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310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81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309" r:id="rId30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6951" y="376951"/>
            <a:ext cx="19350355" cy="10554970"/>
          </a:xfrm>
          <a:custGeom>
            <a:avLst/>
            <a:gdLst/>
            <a:ahLst/>
            <a:cxnLst/>
            <a:rect l="l" t="t" r="r" b="b"/>
            <a:pathLst>
              <a:path w="19350355" h="10554970">
                <a:moveTo>
                  <a:pt x="19193132" y="0"/>
                </a:moveTo>
                <a:lnTo>
                  <a:pt x="157063" y="0"/>
                </a:lnTo>
                <a:lnTo>
                  <a:pt x="107419" y="8011"/>
                </a:lnTo>
                <a:lnTo>
                  <a:pt x="64303" y="30316"/>
                </a:lnTo>
                <a:lnTo>
                  <a:pt x="30304" y="64323"/>
                </a:lnTo>
                <a:lnTo>
                  <a:pt x="8007" y="107436"/>
                </a:lnTo>
                <a:lnTo>
                  <a:pt x="0" y="157063"/>
                </a:lnTo>
                <a:lnTo>
                  <a:pt x="0" y="10397589"/>
                </a:lnTo>
                <a:lnTo>
                  <a:pt x="8008" y="10447233"/>
                </a:lnTo>
                <a:lnTo>
                  <a:pt x="30305" y="10490348"/>
                </a:lnTo>
                <a:lnTo>
                  <a:pt x="64307" y="10524348"/>
                </a:lnTo>
                <a:lnTo>
                  <a:pt x="107431" y="10546645"/>
                </a:lnTo>
                <a:lnTo>
                  <a:pt x="157063" y="10554650"/>
                </a:lnTo>
                <a:lnTo>
                  <a:pt x="19193145" y="10554650"/>
                </a:lnTo>
                <a:lnTo>
                  <a:pt x="19242763" y="10546643"/>
                </a:lnTo>
                <a:lnTo>
                  <a:pt x="19285874" y="10524346"/>
                </a:lnTo>
                <a:lnTo>
                  <a:pt x="19319880" y="10490347"/>
                </a:lnTo>
                <a:lnTo>
                  <a:pt x="19342184" y="10447231"/>
                </a:lnTo>
                <a:lnTo>
                  <a:pt x="19350196" y="10397589"/>
                </a:lnTo>
                <a:lnTo>
                  <a:pt x="19350196" y="157063"/>
                </a:lnTo>
                <a:lnTo>
                  <a:pt x="19342184" y="107436"/>
                </a:lnTo>
                <a:lnTo>
                  <a:pt x="19319879" y="64323"/>
                </a:lnTo>
                <a:lnTo>
                  <a:pt x="19285873" y="30316"/>
                </a:lnTo>
                <a:lnTo>
                  <a:pt x="19242759" y="8011"/>
                </a:lnTo>
                <a:lnTo>
                  <a:pt x="19193132" y="0"/>
                </a:lnTo>
                <a:close/>
              </a:path>
            </a:pathLst>
          </a:custGeom>
          <a:solidFill>
            <a:srgbClr val="EE7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61766" y="4737443"/>
            <a:ext cx="16380566" cy="899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9BA7A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5400">
              <a:lnSpc>
                <a:spcPts val="1565"/>
              </a:lnSpc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47484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5C5B5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9BA7A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5400">
              <a:lnSpc>
                <a:spcPts val="1565"/>
              </a:lnSpc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47484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7768" y="2697536"/>
            <a:ext cx="8769350" cy="6176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5C5B5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9BA7A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5400">
              <a:lnSpc>
                <a:spcPts val="1565"/>
              </a:lnSpc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6951" y="376951"/>
            <a:ext cx="19350355" cy="10554970"/>
          </a:xfrm>
          <a:custGeom>
            <a:avLst/>
            <a:gdLst/>
            <a:ahLst/>
            <a:cxnLst/>
            <a:rect l="l" t="t" r="r" b="b"/>
            <a:pathLst>
              <a:path w="19350355" h="10554970">
                <a:moveTo>
                  <a:pt x="19193132" y="0"/>
                </a:moveTo>
                <a:lnTo>
                  <a:pt x="157063" y="0"/>
                </a:lnTo>
                <a:lnTo>
                  <a:pt x="107419" y="8011"/>
                </a:lnTo>
                <a:lnTo>
                  <a:pt x="64303" y="30316"/>
                </a:lnTo>
                <a:lnTo>
                  <a:pt x="30304" y="64323"/>
                </a:lnTo>
                <a:lnTo>
                  <a:pt x="8007" y="107436"/>
                </a:lnTo>
                <a:lnTo>
                  <a:pt x="0" y="157063"/>
                </a:lnTo>
                <a:lnTo>
                  <a:pt x="0" y="10397589"/>
                </a:lnTo>
                <a:lnTo>
                  <a:pt x="8008" y="10447233"/>
                </a:lnTo>
                <a:lnTo>
                  <a:pt x="30305" y="10490348"/>
                </a:lnTo>
                <a:lnTo>
                  <a:pt x="64307" y="10524348"/>
                </a:lnTo>
                <a:lnTo>
                  <a:pt x="107431" y="10546645"/>
                </a:lnTo>
                <a:lnTo>
                  <a:pt x="157063" y="10554650"/>
                </a:lnTo>
                <a:lnTo>
                  <a:pt x="19193145" y="10554650"/>
                </a:lnTo>
                <a:lnTo>
                  <a:pt x="19242763" y="10546643"/>
                </a:lnTo>
                <a:lnTo>
                  <a:pt x="19285874" y="10524346"/>
                </a:lnTo>
                <a:lnTo>
                  <a:pt x="19319880" y="10490347"/>
                </a:lnTo>
                <a:lnTo>
                  <a:pt x="19342184" y="10447231"/>
                </a:lnTo>
                <a:lnTo>
                  <a:pt x="19350196" y="10397589"/>
                </a:lnTo>
                <a:lnTo>
                  <a:pt x="19350196" y="157063"/>
                </a:lnTo>
                <a:lnTo>
                  <a:pt x="19342184" y="107436"/>
                </a:lnTo>
                <a:lnTo>
                  <a:pt x="19319879" y="64323"/>
                </a:lnTo>
                <a:lnTo>
                  <a:pt x="19285873" y="30316"/>
                </a:lnTo>
                <a:lnTo>
                  <a:pt x="19242759" y="8011"/>
                </a:lnTo>
                <a:lnTo>
                  <a:pt x="19193132" y="0"/>
                </a:lnTo>
                <a:close/>
              </a:path>
            </a:pathLst>
          </a:custGeom>
          <a:solidFill>
            <a:srgbClr val="EE7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47484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9BA7A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5400">
              <a:lnSpc>
                <a:spcPts val="1565"/>
              </a:lnSpc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9BA7A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5400">
              <a:lnSpc>
                <a:spcPts val="1565"/>
              </a:lnSpc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1563" y="496735"/>
            <a:ext cx="18160973" cy="923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47484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4265" y="2776074"/>
            <a:ext cx="18515568" cy="6389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5C5B5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4251" y="11006421"/>
            <a:ext cx="2456180" cy="213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9BA7A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836193" y="11197370"/>
            <a:ext cx="258444" cy="213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5400">
              <a:lnSpc>
                <a:spcPts val="1565"/>
              </a:lnSpc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13" Type="http://schemas.openxmlformats.org/officeDocument/2006/relationships/image" Target="../media/image36.jp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12" Type="http://schemas.openxmlformats.org/officeDocument/2006/relationships/image" Target="../media/image35.jpg"/><Relationship Id="rId17" Type="http://schemas.openxmlformats.org/officeDocument/2006/relationships/image" Target="../media/image40.png"/><Relationship Id="rId2" Type="http://schemas.openxmlformats.org/officeDocument/2006/relationships/image" Target="../media/image25.jpg"/><Relationship Id="rId16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11" Type="http://schemas.openxmlformats.org/officeDocument/2006/relationships/image" Target="../media/image34.jpg"/><Relationship Id="rId5" Type="http://schemas.openxmlformats.org/officeDocument/2006/relationships/image" Target="../media/image28.jpg"/><Relationship Id="rId15" Type="http://schemas.openxmlformats.org/officeDocument/2006/relationships/image" Target="../media/image38.jpg"/><Relationship Id="rId10" Type="http://schemas.openxmlformats.org/officeDocument/2006/relationships/image" Target="../media/image33.jpg"/><Relationship Id="rId4" Type="http://schemas.openxmlformats.org/officeDocument/2006/relationships/image" Target="../media/image27.jpg"/><Relationship Id="rId9" Type="http://schemas.openxmlformats.org/officeDocument/2006/relationships/image" Target="../media/image32.jpg"/><Relationship Id="rId14" Type="http://schemas.openxmlformats.org/officeDocument/2006/relationships/image" Target="../media/image3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7889" y="4600416"/>
            <a:ext cx="140970" cy="351790"/>
          </a:xfrm>
          <a:custGeom>
            <a:avLst/>
            <a:gdLst/>
            <a:ahLst/>
            <a:cxnLst/>
            <a:rect l="l" t="t" r="r" b="b"/>
            <a:pathLst>
              <a:path w="140970" h="351789">
                <a:moveTo>
                  <a:pt x="0" y="351789"/>
                </a:moveTo>
                <a:lnTo>
                  <a:pt x="140404" y="351789"/>
                </a:lnTo>
                <a:lnTo>
                  <a:pt x="140404" y="0"/>
                </a:lnTo>
                <a:lnTo>
                  <a:pt x="0" y="0"/>
                </a:lnTo>
                <a:lnTo>
                  <a:pt x="0" y="35178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07889" y="4458176"/>
            <a:ext cx="705485" cy="142240"/>
          </a:xfrm>
          <a:custGeom>
            <a:avLst/>
            <a:gdLst/>
            <a:ahLst/>
            <a:cxnLst/>
            <a:rect l="l" t="t" r="r" b="b"/>
            <a:pathLst>
              <a:path w="705485" h="142239">
                <a:moveTo>
                  <a:pt x="0" y="142239"/>
                </a:moveTo>
                <a:lnTo>
                  <a:pt x="705496" y="142239"/>
                </a:lnTo>
                <a:lnTo>
                  <a:pt x="705496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07889" y="4106386"/>
            <a:ext cx="140970" cy="351790"/>
          </a:xfrm>
          <a:custGeom>
            <a:avLst/>
            <a:gdLst/>
            <a:ahLst/>
            <a:cxnLst/>
            <a:rect l="l" t="t" r="r" b="b"/>
            <a:pathLst>
              <a:path w="140970" h="351789">
                <a:moveTo>
                  <a:pt x="0" y="351790"/>
                </a:moveTo>
                <a:lnTo>
                  <a:pt x="140404" y="351790"/>
                </a:lnTo>
                <a:lnTo>
                  <a:pt x="140404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1799" y="4600142"/>
            <a:ext cx="141605" cy="353060"/>
          </a:xfrm>
          <a:custGeom>
            <a:avLst/>
            <a:gdLst/>
            <a:ahLst/>
            <a:cxnLst/>
            <a:rect l="l" t="t" r="r" b="b"/>
            <a:pathLst>
              <a:path w="141604" h="353060">
                <a:moveTo>
                  <a:pt x="141587" y="0"/>
                </a:moveTo>
                <a:lnTo>
                  <a:pt x="0" y="0"/>
                </a:lnTo>
                <a:lnTo>
                  <a:pt x="0" y="352586"/>
                </a:lnTo>
                <a:lnTo>
                  <a:pt x="141587" y="352586"/>
                </a:lnTo>
                <a:lnTo>
                  <a:pt x="141587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71799" y="4105969"/>
            <a:ext cx="141605" cy="353060"/>
          </a:xfrm>
          <a:custGeom>
            <a:avLst/>
            <a:gdLst/>
            <a:ahLst/>
            <a:cxnLst/>
            <a:rect l="l" t="t" r="r" b="b"/>
            <a:pathLst>
              <a:path w="141604" h="353060">
                <a:moveTo>
                  <a:pt x="141587" y="0"/>
                </a:moveTo>
                <a:lnTo>
                  <a:pt x="0" y="0"/>
                </a:lnTo>
                <a:lnTo>
                  <a:pt x="0" y="352638"/>
                </a:lnTo>
                <a:lnTo>
                  <a:pt x="141587" y="352638"/>
                </a:lnTo>
                <a:lnTo>
                  <a:pt x="141587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945" y="4105979"/>
            <a:ext cx="705485" cy="847090"/>
          </a:xfrm>
          <a:custGeom>
            <a:avLst/>
            <a:gdLst/>
            <a:ahLst/>
            <a:cxnLst/>
            <a:rect l="l" t="t" r="r" b="b"/>
            <a:pathLst>
              <a:path w="705484" h="847089">
                <a:moveTo>
                  <a:pt x="423526" y="0"/>
                </a:moveTo>
                <a:lnTo>
                  <a:pt x="0" y="0"/>
                </a:lnTo>
                <a:lnTo>
                  <a:pt x="0" y="846749"/>
                </a:lnTo>
                <a:lnTo>
                  <a:pt x="140330" y="846749"/>
                </a:lnTo>
                <a:lnTo>
                  <a:pt x="140330" y="564946"/>
                </a:lnTo>
                <a:lnTo>
                  <a:pt x="543551" y="564946"/>
                </a:lnTo>
                <a:lnTo>
                  <a:pt x="530926" y="542967"/>
                </a:lnTo>
                <a:lnTo>
                  <a:pt x="567070" y="525186"/>
                </a:lnTo>
                <a:lnTo>
                  <a:pt x="599865" y="502382"/>
                </a:lnTo>
                <a:lnTo>
                  <a:pt x="629312" y="474545"/>
                </a:lnTo>
                <a:lnTo>
                  <a:pt x="655414" y="441661"/>
                </a:lnTo>
                <a:lnTo>
                  <a:pt x="666229" y="423390"/>
                </a:lnTo>
                <a:lnTo>
                  <a:pt x="140330" y="423390"/>
                </a:lnTo>
                <a:lnTo>
                  <a:pt x="140330" y="141545"/>
                </a:lnTo>
                <a:lnTo>
                  <a:pt x="666941" y="141545"/>
                </a:lnTo>
                <a:lnTo>
                  <a:pt x="658771" y="126524"/>
                </a:lnTo>
                <a:lnTo>
                  <a:pt x="622462" y="82971"/>
                </a:lnTo>
                <a:lnTo>
                  <a:pt x="578898" y="46678"/>
                </a:lnTo>
                <a:lnTo>
                  <a:pt x="531208" y="20749"/>
                </a:lnTo>
                <a:lnTo>
                  <a:pt x="479412" y="5188"/>
                </a:lnTo>
                <a:lnTo>
                  <a:pt x="423526" y="0"/>
                </a:lnTo>
                <a:close/>
              </a:path>
              <a:path w="705484" h="847089">
                <a:moveTo>
                  <a:pt x="543551" y="564946"/>
                </a:moveTo>
                <a:lnTo>
                  <a:pt x="379580" y="564946"/>
                </a:lnTo>
                <a:lnTo>
                  <a:pt x="543093" y="846749"/>
                </a:lnTo>
                <a:lnTo>
                  <a:pt x="705423" y="846749"/>
                </a:lnTo>
                <a:lnTo>
                  <a:pt x="543551" y="564946"/>
                </a:lnTo>
                <a:close/>
              </a:path>
              <a:path w="705484" h="847089">
                <a:moveTo>
                  <a:pt x="666941" y="141545"/>
                </a:moveTo>
                <a:lnTo>
                  <a:pt x="423526" y="141545"/>
                </a:lnTo>
                <a:lnTo>
                  <a:pt x="451197" y="144140"/>
                </a:lnTo>
                <a:lnTo>
                  <a:pt x="476896" y="151920"/>
                </a:lnTo>
                <a:lnTo>
                  <a:pt x="522350" y="183020"/>
                </a:lnTo>
                <a:lnTo>
                  <a:pt x="553471" y="228473"/>
                </a:lnTo>
                <a:lnTo>
                  <a:pt x="563836" y="281865"/>
                </a:lnTo>
                <a:lnTo>
                  <a:pt x="561245" y="310082"/>
                </a:lnTo>
                <a:lnTo>
                  <a:pt x="540507" y="360099"/>
                </a:lnTo>
                <a:lnTo>
                  <a:pt x="500615" y="400070"/>
                </a:lnTo>
                <a:lnTo>
                  <a:pt x="451197" y="420800"/>
                </a:lnTo>
                <a:lnTo>
                  <a:pt x="423526" y="423390"/>
                </a:lnTo>
                <a:lnTo>
                  <a:pt x="666229" y="423390"/>
                </a:lnTo>
                <a:lnTo>
                  <a:pt x="677289" y="404704"/>
                </a:lnTo>
                <a:lnTo>
                  <a:pt x="692917" y="365745"/>
                </a:lnTo>
                <a:lnTo>
                  <a:pt x="702296" y="324795"/>
                </a:lnTo>
                <a:lnTo>
                  <a:pt x="705423" y="281865"/>
                </a:lnTo>
                <a:lnTo>
                  <a:pt x="700242" y="225961"/>
                </a:lnTo>
                <a:lnTo>
                  <a:pt x="684695" y="174184"/>
                </a:lnTo>
                <a:lnTo>
                  <a:pt x="666941" y="141545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93990" y="4811236"/>
            <a:ext cx="563880" cy="140970"/>
          </a:xfrm>
          <a:custGeom>
            <a:avLst/>
            <a:gdLst/>
            <a:ahLst/>
            <a:cxnLst/>
            <a:rect l="l" t="t" r="r" b="b"/>
            <a:pathLst>
              <a:path w="563879" h="140970">
                <a:moveTo>
                  <a:pt x="0" y="140969"/>
                </a:moveTo>
                <a:lnTo>
                  <a:pt x="563783" y="140969"/>
                </a:lnTo>
                <a:lnTo>
                  <a:pt x="563783" y="0"/>
                </a:lnTo>
                <a:lnTo>
                  <a:pt x="0" y="0"/>
                </a:lnTo>
                <a:lnTo>
                  <a:pt x="0" y="14096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990" y="4600416"/>
            <a:ext cx="140335" cy="210820"/>
          </a:xfrm>
          <a:custGeom>
            <a:avLst/>
            <a:gdLst/>
            <a:ahLst/>
            <a:cxnLst/>
            <a:rect l="l" t="t" r="r" b="b"/>
            <a:pathLst>
              <a:path w="140334" h="210820">
                <a:moveTo>
                  <a:pt x="0" y="210820"/>
                </a:moveTo>
                <a:lnTo>
                  <a:pt x="140309" y="210820"/>
                </a:lnTo>
                <a:lnTo>
                  <a:pt x="140309" y="0"/>
                </a:lnTo>
                <a:lnTo>
                  <a:pt x="0" y="0"/>
                </a:lnTo>
                <a:lnTo>
                  <a:pt x="0" y="21082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3990" y="4459446"/>
            <a:ext cx="563880" cy="140970"/>
          </a:xfrm>
          <a:custGeom>
            <a:avLst/>
            <a:gdLst/>
            <a:ahLst/>
            <a:cxnLst/>
            <a:rect l="l" t="t" r="r" b="b"/>
            <a:pathLst>
              <a:path w="563879" h="140970">
                <a:moveTo>
                  <a:pt x="0" y="140970"/>
                </a:moveTo>
                <a:lnTo>
                  <a:pt x="563783" y="140970"/>
                </a:lnTo>
                <a:lnTo>
                  <a:pt x="563783" y="0"/>
                </a:lnTo>
                <a:lnTo>
                  <a:pt x="0" y="0"/>
                </a:lnTo>
                <a:lnTo>
                  <a:pt x="0" y="14097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3990" y="4247356"/>
            <a:ext cx="140335" cy="212090"/>
          </a:xfrm>
          <a:custGeom>
            <a:avLst/>
            <a:gdLst/>
            <a:ahLst/>
            <a:cxnLst/>
            <a:rect l="l" t="t" r="r" b="b"/>
            <a:pathLst>
              <a:path w="140334" h="212089">
                <a:moveTo>
                  <a:pt x="0" y="212089"/>
                </a:moveTo>
                <a:lnTo>
                  <a:pt x="140309" y="212089"/>
                </a:lnTo>
                <a:lnTo>
                  <a:pt x="140309" y="0"/>
                </a:lnTo>
                <a:lnTo>
                  <a:pt x="0" y="0"/>
                </a:lnTo>
                <a:lnTo>
                  <a:pt x="0" y="21208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990" y="4106386"/>
            <a:ext cx="563880" cy="140970"/>
          </a:xfrm>
          <a:custGeom>
            <a:avLst/>
            <a:gdLst/>
            <a:ahLst/>
            <a:cxnLst/>
            <a:rect l="l" t="t" r="r" b="b"/>
            <a:pathLst>
              <a:path w="563879" h="140970">
                <a:moveTo>
                  <a:pt x="0" y="140970"/>
                </a:moveTo>
                <a:lnTo>
                  <a:pt x="563783" y="140970"/>
                </a:lnTo>
                <a:lnTo>
                  <a:pt x="563783" y="0"/>
                </a:lnTo>
                <a:lnTo>
                  <a:pt x="0" y="0"/>
                </a:lnTo>
                <a:lnTo>
                  <a:pt x="0" y="14097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73167" y="4085205"/>
            <a:ext cx="850265" cy="868044"/>
          </a:xfrm>
          <a:custGeom>
            <a:avLst/>
            <a:gdLst/>
            <a:ahLst/>
            <a:cxnLst/>
            <a:rect l="l" t="t" r="r" b="b"/>
            <a:pathLst>
              <a:path w="850265" h="868045">
                <a:moveTo>
                  <a:pt x="425023" y="0"/>
                </a:moveTo>
                <a:lnTo>
                  <a:pt x="0" y="867523"/>
                </a:lnTo>
                <a:lnTo>
                  <a:pt x="158005" y="867523"/>
                </a:lnTo>
                <a:lnTo>
                  <a:pt x="230317" y="725485"/>
                </a:lnTo>
                <a:lnTo>
                  <a:pt x="780511" y="725485"/>
                </a:lnTo>
                <a:lnTo>
                  <a:pt x="711523" y="584694"/>
                </a:lnTo>
                <a:lnTo>
                  <a:pt x="300085" y="584694"/>
                </a:lnTo>
                <a:lnTo>
                  <a:pt x="425023" y="317184"/>
                </a:lnTo>
                <a:lnTo>
                  <a:pt x="580443" y="317184"/>
                </a:lnTo>
                <a:lnTo>
                  <a:pt x="425023" y="0"/>
                </a:lnTo>
                <a:close/>
              </a:path>
              <a:path w="850265" h="868045">
                <a:moveTo>
                  <a:pt x="780511" y="725485"/>
                </a:moveTo>
                <a:lnTo>
                  <a:pt x="620975" y="725485"/>
                </a:lnTo>
                <a:lnTo>
                  <a:pt x="692083" y="867523"/>
                </a:lnTo>
                <a:lnTo>
                  <a:pt x="850110" y="867523"/>
                </a:lnTo>
                <a:lnTo>
                  <a:pt x="780511" y="725485"/>
                </a:lnTo>
                <a:close/>
              </a:path>
              <a:path w="850265" h="868045">
                <a:moveTo>
                  <a:pt x="580443" y="317184"/>
                </a:moveTo>
                <a:lnTo>
                  <a:pt x="425023" y="317184"/>
                </a:lnTo>
                <a:lnTo>
                  <a:pt x="550004" y="584694"/>
                </a:lnTo>
                <a:lnTo>
                  <a:pt x="711523" y="584694"/>
                </a:lnTo>
                <a:lnTo>
                  <a:pt x="580443" y="317184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20954" y="4105979"/>
            <a:ext cx="705485" cy="847090"/>
          </a:xfrm>
          <a:custGeom>
            <a:avLst/>
            <a:gdLst/>
            <a:ahLst/>
            <a:cxnLst/>
            <a:rect l="l" t="t" r="r" b="b"/>
            <a:pathLst>
              <a:path w="705484" h="847089">
                <a:moveTo>
                  <a:pt x="281928" y="0"/>
                </a:moveTo>
                <a:lnTo>
                  <a:pt x="0" y="0"/>
                </a:lnTo>
                <a:lnTo>
                  <a:pt x="0" y="846749"/>
                </a:lnTo>
                <a:lnTo>
                  <a:pt x="281928" y="846749"/>
                </a:lnTo>
                <a:lnTo>
                  <a:pt x="324705" y="844660"/>
                </a:lnTo>
                <a:lnTo>
                  <a:pt x="366322" y="838385"/>
                </a:lnTo>
                <a:lnTo>
                  <a:pt x="406783" y="827913"/>
                </a:lnTo>
                <a:lnTo>
                  <a:pt x="446091" y="813231"/>
                </a:lnTo>
                <a:lnTo>
                  <a:pt x="483595" y="794924"/>
                </a:lnTo>
                <a:lnTo>
                  <a:pt x="518569" y="773577"/>
                </a:lnTo>
                <a:lnTo>
                  <a:pt x="551020" y="749180"/>
                </a:lnTo>
                <a:lnTo>
                  <a:pt x="580956" y="721726"/>
                </a:lnTo>
                <a:lnTo>
                  <a:pt x="595810" y="705245"/>
                </a:lnTo>
                <a:lnTo>
                  <a:pt x="140393" y="705245"/>
                </a:lnTo>
                <a:lnTo>
                  <a:pt x="140393" y="141534"/>
                </a:lnTo>
                <a:lnTo>
                  <a:pt x="595367" y="141534"/>
                </a:lnTo>
                <a:lnTo>
                  <a:pt x="580390" y="125064"/>
                </a:lnTo>
                <a:lnTo>
                  <a:pt x="550213" y="97612"/>
                </a:lnTo>
                <a:lnTo>
                  <a:pt x="517674" y="73200"/>
                </a:lnTo>
                <a:lnTo>
                  <a:pt x="482776" y="51833"/>
                </a:lnTo>
                <a:lnTo>
                  <a:pt x="445525" y="33517"/>
                </a:lnTo>
                <a:lnTo>
                  <a:pt x="406456" y="18862"/>
                </a:lnTo>
                <a:lnTo>
                  <a:pt x="366173" y="8387"/>
                </a:lnTo>
                <a:lnTo>
                  <a:pt x="324666" y="2097"/>
                </a:lnTo>
                <a:lnTo>
                  <a:pt x="281928" y="0"/>
                </a:lnTo>
                <a:close/>
              </a:path>
              <a:path w="705484" h="847089">
                <a:moveTo>
                  <a:pt x="595367" y="141534"/>
                </a:moveTo>
                <a:lnTo>
                  <a:pt x="281928" y="141534"/>
                </a:lnTo>
                <a:lnTo>
                  <a:pt x="310249" y="142910"/>
                </a:lnTo>
                <a:lnTo>
                  <a:pt x="337793" y="147032"/>
                </a:lnTo>
                <a:lnTo>
                  <a:pt x="390564" y="163492"/>
                </a:lnTo>
                <a:lnTo>
                  <a:pt x="438773" y="189737"/>
                </a:lnTo>
                <a:lnTo>
                  <a:pt x="480896" y="224495"/>
                </a:lnTo>
                <a:lnTo>
                  <a:pt x="515675" y="266599"/>
                </a:lnTo>
                <a:lnTo>
                  <a:pt x="541941" y="314796"/>
                </a:lnTo>
                <a:lnTo>
                  <a:pt x="558411" y="367559"/>
                </a:lnTo>
                <a:lnTo>
                  <a:pt x="563909" y="423400"/>
                </a:lnTo>
                <a:lnTo>
                  <a:pt x="562534" y="451685"/>
                </a:lnTo>
                <a:lnTo>
                  <a:pt x="551545" y="505978"/>
                </a:lnTo>
                <a:lnTo>
                  <a:pt x="529909" y="556834"/>
                </a:lnTo>
                <a:lnTo>
                  <a:pt x="499687" y="601981"/>
                </a:lnTo>
                <a:lnTo>
                  <a:pt x="461481" y="640744"/>
                </a:lnTo>
                <a:lnTo>
                  <a:pt x="416645" y="671244"/>
                </a:lnTo>
                <a:lnTo>
                  <a:pt x="365725" y="692885"/>
                </a:lnTo>
                <a:lnTo>
                  <a:pt x="310786" y="703870"/>
                </a:lnTo>
                <a:lnTo>
                  <a:pt x="281928" y="705245"/>
                </a:lnTo>
                <a:lnTo>
                  <a:pt x="595810" y="705245"/>
                </a:lnTo>
                <a:lnTo>
                  <a:pt x="632343" y="659034"/>
                </a:lnTo>
                <a:lnTo>
                  <a:pt x="653567" y="624149"/>
                </a:lnTo>
                <a:lnTo>
                  <a:pt x="671832" y="586903"/>
                </a:lnTo>
                <a:lnTo>
                  <a:pt x="686548" y="547843"/>
                </a:lnTo>
                <a:lnTo>
                  <a:pt x="697054" y="507574"/>
                </a:lnTo>
                <a:lnTo>
                  <a:pt x="703355" y="466094"/>
                </a:lnTo>
                <a:lnTo>
                  <a:pt x="705454" y="423400"/>
                </a:lnTo>
                <a:lnTo>
                  <a:pt x="703355" y="380681"/>
                </a:lnTo>
                <a:lnTo>
                  <a:pt x="697054" y="339189"/>
                </a:lnTo>
                <a:lnTo>
                  <a:pt x="686548" y="298925"/>
                </a:lnTo>
                <a:lnTo>
                  <a:pt x="671832" y="259887"/>
                </a:lnTo>
                <a:lnTo>
                  <a:pt x="653531" y="222646"/>
                </a:lnTo>
                <a:lnTo>
                  <a:pt x="632198" y="187759"/>
                </a:lnTo>
                <a:lnTo>
                  <a:pt x="607821" y="155231"/>
                </a:lnTo>
                <a:lnTo>
                  <a:pt x="595367" y="141534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1402" y="3821873"/>
            <a:ext cx="893444" cy="1130935"/>
          </a:xfrm>
          <a:custGeom>
            <a:avLst/>
            <a:gdLst/>
            <a:ahLst/>
            <a:cxnLst/>
            <a:rect l="l" t="t" r="r" b="b"/>
            <a:pathLst>
              <a:path w="893445" h="1130935">
                <a:moveTo>
                  <a:pt x="680935" y="425316"/>
                </a:moveTo>
                <a:lnTo>
                  <a:pt x="255625" y="425316"/>
                </a:lnTo>
                <a:lnTo>
                  <a:pt x="467755" y="425369"/>
                </a:lnTo>
                <a:lnTo>
                  <a:pt x="467755" y="1130866"/>
                </a:lnTo>
                <a:lnTo>
                  <a:pt x="608997" y="1130866"/>
                </a:lnTo>
                <a:lnTo>
                  <a:pt x="608997" y="425369"/>
                </a:lnTo>
                <a:lnTo>
                  <a:pt x="680481" y="425369"/>
                </a:lnTo>
                <a:lnTo>
                  <a:pt x="680935" y="425316"/>
                </a:lnTo>
                <a:close/>
              </a:path>
              <a:path w="893445" h="1130935">
                <a:moveTo>
                  <a:pt x="680481" y="0"/>
                </a:moveTo>
                <a:lnTo>
                  <a:pt x="631762" y="5626"/>
                </a:lnTo>
                <a:lnTo>
                  <a:pt x="587009" y="21648"/>
                </a:lnTo>
                <a:lnTo>
                  <a:pt x="547508" y="46780"/>
                </a:lnTo>
                <a:lnTo>
                  <a:pt x="514545" y="79736"/>
                </a:lnTo>
                <a:lnTo>
                  <a:pt x="489408" y="119229"/>
                </a:lnTo>
                <a:lnTo>
                  <a:pt x="473383" y="163974"/>
                </a:lnTo>
                <a:lnTo>
                  <a:pt x="467755" y="212684"/>
                </a:lnTo>
                <a:lnTo>
                  <a:pt x="467755" y="284106"/>
                </a:lnTo>
                <a:lnTo>
                  <a:pt x="255625" y="284106"/>
                </a:lnTo>
                <a:lnTo>
                  <a:pt x="209728" y="288231"/>
                </a:lnTo>
                <a:lnTo>
                  <a:pt x="166509" y="300122"/>
                </a:lnTo>
                <a:lnTo>
                  <a:pt x="126694" y="319052"/>
                </a:lnTo>
                <a:lnTo>
                  <a:pt x="91010" y="344292"/>
                </a:lnTo>
                <a:lnTo>
                  <a:pt x="60185" y="375116"/>
                </a:lnTo>
                <a:lnTo>
                  <a:pt x="34944" y="410796"/>
                </a:lnTo>
                <a:lnTo>
                  <a:pt x="16015" y="450605"/>
                </a:lnTo>
                <a:lnTo>
                  <a:pt x="4124" y="493816"/>
                </a:lnTo>
                <a:lnTo>
                  <a:pt x="0" y="539700"/>
                </a:lnTo>
                <a:lnTo>
                  <a:pt x="4124" y="585563"/>
                </a:lnTo>
                <a:lnTo>
                  <a:pt x="16015" y="628754"/>
                </a:lnTo>
                <a:lnTo>
                  <a:pt x="34944" y="668548"/>
                </a:lnTo>
                <a:lnTo>
                  <a:pt x="60185" y="704215"/>
                </a:lnTo>
                <a:lnTo>
                  <a:pt x="91010" y="735030"/>
                </a:lnTo>
                <a:lnTo>
                  <a:pt x="126694" y="760263"/>
                </a:lnTo>
                <a:lnTo>
                  <a:pt x="166509" y="779188"/>
                </a:lnTo>
                <a:lnTo>
                  <a:pt x="209728" y="791076"/>
                </a:lnTo>
                <a:lnTo>
                  <a:pt x="255625" y="795200"/>
                </a:lnTo>
                <a:lnTo>
                  <a:pt x="255625" y="653980"/>
                </a:lnTo>
                <a:lnTo>
                  <a:pt x="211159" y="644986"/>
                </a:lnTo>
                <a:lnTo>
                  <a:pt x="174802" y="620474"/>
                </a:lnTo>
                <a:lnTo>
                  <a:pt x="150266" y="584145"/>
                </a:lnTo>
                <a:lnTo>
                  <a:pt x="141262" y="539700"/>
                </a:lnTo>
                <a:lnTo>
                  <a:pt x="150266" y="495217"/>
                </a:lnTo>
                <a:lnTo>
                  <a:pt x="174802" y="458855"/>
                </a:lnTo>
                <a:lnTo>
                  <a:pt x="211159" y="434319"/>
                </a:lnTo>
                <a:lnTo>
                  <a:pt x="255625" y="425316"/>
                </a:lnTo>
                <a:lnTo>
                  <a:pt x="680935" y="425316"/>
                </a:lnTo>
                <a:lnTo>
                  <a:pt x="729209" y="419741"/>
                </a:lnTo>
                <a:lnTo>
                  <a:pt x="773968" y="403716"/>
                </a:lnTo>
                <a:lnTo>
                  <a:pt x="813472" y="378582"/>
                </a:lnTo>
                <a:lnTo>
                  <a:pt x="846437" y="345624"/>
                </a:lnTo>
                <a:lnTo>
                  <a:pt x="871575" y="306130"/>
                </a:lnTo>
                <a:lnTo>
                  <a:pt x="879449" y="284148"/>
                </a:lnTo>
                <a:lnTo>
                  <a:pt x="608997" y="284148"/>
                </a:lnTo>
                <a:lnTo>
                  <a:pt x="608997" y="212684"/>
                </a:lnTo>
                <a:lnTo>
                  <a:pt x="614622" y="184888"/>
                </a:lnTo>
                <a:lnTo>
                  <a:pt x="629955" y="162174"/>
                </a:lnTo>
                <a:lnTo>
                  <a:pt x="652680" y="146852"/>
                </a:lnTo>
                <a:lnTo>
                  <a:pt x="680481" y="141231"/>
                </a:lnTo>
                <a:lnTo>
                  <a:pt x="879455" y="141231"/>
                </a:lnTo>
                <a:lnTo>
                  <a:pt x="871575" y="119229"/>
                </a:lnTo>
                <a:lnTo>
                  <a:pt x="846437" y="79736"/>
                </a:lnTo>
                <a:lnTo>
                  <a:pt x="813472" y="46780"/>
                </a:lnTo>
                <a:lnTo>
                  <a:pt x="773968" y="21648"/>
                </a:lnTo>
                <a:lnTo>
                  <a:pt x="729209" y="5626"/>
                </a:lnTo>
                <a:lnTo>
                  <a:pt x="680481" y="0"/>
                </a:lnTo>
                <a:close/>
              </a:path>
              <a:path w="893445" h="1130935">
                <a:moveTo>
                  <a:pt x="879455" y="141231"/>
                </a:moveTo>
                <a:lnTo>
                  <a:pt x="680481" y="141231"/>
                </a:lnTo>
                <a:lnTo>
                  <a:pt x="708288" y="146852"/>
                </a:lnTo>
                <a:lnTo>
                  <a:pt x="731017" y="162174"/>
                </a:lnTo>
                <a:lnTo>
                  <a:pt x="746351" y="184888"/>
                </a:lnTo>
                <a:lnTo>
                  <a:pt x="751977" y="212684"/>
                </a:lnTo>
                <a:lnTo>
                  <a:pt x="746351" y="240477"/>
                </a:lnTo>
                <a:lnTo>
                  <a:pt x="731017" y="263196"/>
                </a:lnTo>
                <a:lnTo>
                  <a:pt x="708288" y="278524"/>
                </a:lnTo>
                <a:lnTo>
                  <a:pt x="680481" y="284148"/>
                </a:lnTo>
                <a:lnTo>
                  <a:pt x="879449" y="284148"/>
                </a:lnTo>
                <a:lnTo>
                  <a:pt x="887601" y="261388"/>
                </a:lnTo>
                <a:lnTo>
                  <a:pt x="893229" y="212684"/>
                </a:lnTo>
                <a:lnTo>
                  <a:pt x="887601" y="163974"/>
                </a:lnTo>
                <a:lnTo>
                  <a:pt x="879455" y="141231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081233" y="5658881"/>
            <a:ext cx="5766435" cy="899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00" spc="865" dirty="0">
                <a:solidFill>
                  <a:srgbClr val="EE7940"/>
                </a:solidFill>
                <a:latin typeface="Calibri"/>
                <a:cs typeface="Calibri"/>
              </a:rPr>
              <a:t>An</a:t>
            </a:r>
            <a:r>
              <a:rPr sz="5900" spc="145" dirty="0">
                <a:solidFill>
                  <a:srgbClr val="EE7940"/>
                </a:solidFill>
                <a:latin typeface="Calibri"/>
                <a:cs typeface="Calibri"/>
              </a:rPr>
              <a:t> </a:t>
            </a:r>
            <a:r>
              <a:rPr sz="5900" spc="459" dirty="0">
                <a:solidFill>
                  <a:srgbClr val="EE7940"/>
                </a:solidFill>
                <a:latin typeface="Calibri"/>
                <a:cs typeface="Calibri"/>
              </a:rPr>
              <a:t>introduction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72495"/>
            <a:ext cx="20104099" cy="1884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78379" y="659665"/>
            <a:ext cx="5518156" cy="806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4295140">
              <a:lnSpc>
                <a:spcPct val="100000"/>
              </a:lnSpc>
            </a:pPr>
            <a:r>
              <a:rPr spc="-240" dirty="0"/>
              <a:t>Target</a:t>
            </a:r>
            <a:r>
              <a:rPr spc="-215" dirty="0"/>
              <a:t> </a:t>
            </a:r>
            <a:r>
              <a:rPr spc="-165" dirty="0"/>
              <a:t>applications</a:t>
            </a:r>
          </a:p>
        </p:txBody>
      </p:sp>
      <p:sp>
        <p:nvSpPr>
          <p:cNvPr id="5" name="object 5"/>
          <p:cNvSpPr/>
          <p:nvPr/>
        </p:nvSpPr>
        <p:spPr>
          <a:xfrm>
            <a:off x="1483734" y="1073626"/>
            <a:ext cx="94615" cy="234950"/>
          </a:xfrm>
          <a:custGeom>
            <a:avLst/>
            <a:gdLst/>
            <a:ahLst/>
            <a:cxnLst/>
            <a:rect l="l" t="t" r="r" b="b"/>
            <a:pathLst>
              <a:path w="94615" h="234950">
                <a:moveTo>
                  <a:pt x="0" y="234950"/>
                </a:moveTo>
                <a:lnTo>
                  <a:pt x="94237" y="234950"/>
                </a:lnTo>
                <a:lnTo>
                  <a:pt x="94237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3734" y="979646"/>
            <a:ext cx="473709" cy="93980"/>
          </a:xfrm>
          <a:custGeom>
            <a:avLst/>
            <a:gdLst/>
            <a:ahLst/>
            <a:cxnLst/>
            <a:rect l="l" t="t" r="r" b="b"/>
            <a:pathLst>
              <a:path w="473710" h="93980">
                <a:moveTo>
                  <a:pt x="0" y="93979"/>
                </a:moveTo>
                <a:lnTo>
                  <a:pt x="473545" y="93979"/>
                </a:lnTo>
                <a:lnTo>
                  <a:pt x="473545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3734" y="744696"/>
            <a:ext cx="94615" cy="234950"/>
          </a:xfrm>
          <a:custGeom>
            <a:avLst/>
            <a:gdLst/>
            <a:ahLst/>
            <a:cxnLst/>
            <a:rect l="l" t="t" r="r" b="b"/>
            <a:pathLst>
              <a:path w="94615" h="234950">
                <a:moveTo>
                  <a:pt x="0" y="234950"/>
                </a:moveTo>
                <a:lnTo>
                  <a:pt x="94237" y="234950"/>
                </a:lnTo>
                <a:lnTo>
                  <a:pt x="94237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2246" y="1073799"/>
            <a:ext cx="95250" cy="235585"/>
          </a:xfrm>
          <a:custGeom>
            <a:avLst/>
            <a:gdLst/>
            <a:ahLst/>
            <a:cxnLst/>
            <a:rect l="l" t="t" r="r" b="b"/>
            <a:pathLst>
              <a:path w="95250" h="235584">
                <a:moveTo>
                  <a:pt x="95033" y="0"/>
                </a:moveTo>
                <a:lnTo>
                  <a:pt x="0" y="0"/>
                </a:lnTo>
                <a:lnTo>
                  <a:pt x="0" y="235060"/>
                </a:lnTo>
                <a:lnTo>
                  <a:pt x="95033" y="235060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2246" y="744375"/>
            <a:ext cx="95250" cy="235585"/>
          </a:xfrm>
          <a:custGeom>
            <a:avLst/>
            <a:gdLst/>
            <a:ahLst/>
            <a:cxnLst/>
            <a:rect l="l" t="t" r="r" b="b"/>
            <a:pathLst>
              <a:path w="95250" h="235584">
                <a:moveTo>
                  <a:pt x="95033" y="0"/>
                </a:moveTo>
                <a:lnTo>
                  <a:pt x="0" y="0"/>
                </a:lnTo>
                <a:lnTo>
                  <a:pt x="0" y="235071"/>
                </a:lnTo>
                <a:lnTo>
                  <a:pt x="95033" y="235071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7429" y="744375"/>
            <a:ext cx="473709" cy="564515"/>
          </a:xfrm>
          <a:custGeom>
            <a:avLst/>
            <a:gdLst/>
            <a:ahLst/>
            <a:cxnLst/>
            <a:rect l="l" t="t" r="r" b="b"/>
            <a:pathLst>
              <a:path w="473710" h="564515">
                <a:moveTo>
                  <a:pt x="284284" y="0"/>
                </a:moveTo>
                <a:lnTo>
                  <a:pt x="0" y="0"/>
                </a:lnTo>
                <a:lnTo>
                  <a:pt x="0" y="564485"/>
                </a:lnTo>
                <a:lnTo>
                  <a:pt x="94185" y="564485"/>
                </a:lnTo>
                <a:lnTo>
                  <a:pt x="94185" y="376616"/>
                </a:lnTo>
                <a:lnTo>
                  <a:pt x="364838" y="376616"/>
                </a:lnTo>
                <a:lnTo>
                  <a:pt x="356366" y="361968"/>
                </a:lnTo>
                <a:lnTo>
                  <a:pt x="380628" y="350110"/>
                </a:lnTo>
                <a:lnTo>
                  <a:pt x="402640" y="334906"/>
                </a:lnTo>
                <a:lnTo>
                  <a:pt x="422404" y="316348"/>
                </a:lnTo>
                <a:lnTo>
                  <a:pt x="439923" y="294430"/>
                </a:lnTo>
                <a:lnTo>
                  <a:pt x="447187" y="282242"/>
                </a:lnTo>
                <a:lnTo>
                  <a:pt x="94185" y="282242"/>
                </a:lnTo>
                <a:lnTo>
                  <a:pt x="94185" y="94342"/>
                </a:lnTo>
                <a:lnTo>
                  <a:pt x="447676" y="94342"/>
                </a:lnTo>
                <a:lnTo>
                  <a:pt x="442182" y="84308"/>
                </a:lnTo>
                <a:lnTo>
                  <a:pt x="417809" y="55286"/>
                </a:lnTo>
                <a:lnTo>
                  <a:pt x="388566" y="31098"/>
                </a:lnTo>
                <a:lnTo>
                  <a:pt x="356555" y="13821"/>
                </a:lnTo>
                <a:lnTo>
                  <a:pt x="321791" y="3455"/>
                </a:lnTo>
                <a:lnTo>
                  <a:pt x="284284" y="0"/>
                </a:lnTo>
                <a:close/>
              </a:path>
              <a:path w="473710" h="564515">
                <a:moveTo>
                  <a:pt x="364838" y="376616"/>
                </a:moveTo>
                <a:lnTo>
                  <a:pt x="254788" y="376616"/>
                </a:lnTo>
                <a:lnTo>
                  <a:pt x="364533" y="564485"/>
                </a:lnTo>
                <a:lnTo>
                  <a:pt x="473493" y="564485"/>
                </a:lnTo>
                <a:lnTo>
                  <a:pt x="364838" y="376616"/>
                </a:lnTo>
                <a:close/>
              </a:path>
              <a:path w="473710" h="564515">
                <a:moveTo>
                  <a:pt x="447676" y="94342"/>
                </a:moveTo>
                <a:lnTo>
                  <a:pt x="284284" y="94342"/>
                </a:lnTo>
                <a:lnTo>
                  <a:pt x="302852" y="96073"/>
                </a:lnTo>
                <a:lnTo>
                  <a:pt x="320101" y="101262"/>
                </a:lnTo>
                <a:lnTo>
                  <a:pt x="362804" y="136487"/>
                </a:lnTo>
                <a:lnTo>
                  <a:pt x="378459" y="187900"/>
                </a:lnTo>
                <a:lnTo>
                  <a:pt x="376721" y="206707"/>
                </a:lnTo>
                <a:lnTo>
                  <a:pt x="350617" y="254610"/>
                </a:lnTo>
                <a:lnTo>
                  <a:pt x="302852" y="280516"/>
                </a:lnTo>
                <a:lnTo>
                  <a:pt x="284284" y="282242"/>
                </a:lnTo>
                <a:lnTo>
                  <a:pt x="447187" y="282242"/>
                </a:lnTo>
                <a:lnTo>
                  <a:pt x="454609" y="269788"/>
                </a:lnTo>
                <a:lnTo>
                  <a:pt x="465099" y="243815"/>
                </a:lnTo>
                <a:lnTo>
                  <a:pt x="471394" y="216518"/>
                </a:lnTo>
                <a:lnTo>
                  <a:pt x="473493" y="187900"/>
                </a:lnTo>
                <a:lnTo>
                  <a:pt x="470017" y="150619"/>
                </a:lnTo>
                <a:lnTo>
                  <a:pt x="459582" y="116088"/>
                </a:lnTo>
                <a:lnTo>
                  <a:pt x="447676" y="94342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1114" y="1214596"/>
            <a:ext cx="378460" cy="93980"/>
          </a:xfrm>
          <a:custGeom>
            <a:avLst/>
            <a:gdLst/>
            <a:ahLst/>
            <a:cxnLst/>
            <a:rect l="l" t="t" r="r" b="b"/>
            <a:pathLst>
              <a:path w="378460" h="93980">
                <a:moveTo>
                  <a:pt x="0" y="93979"/>
                </a:moveTo>
                <a:lnTo>
                  <a:pt x="378428" y="93979"/>
                </a:lnTo>
                <a:lnTo>
                  <a:pt x="378428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114" y="1073626"/>
            <a:ext cx="94615" cy="140970"/>
          </a:xfrm>
          <a:custGeom>
            <a:avLst/>
            <a:gdLst/>
            <a:ahLst/>
            <a:cxnLst/>
            <a:rect l="l" t="t" r="r" b="b"/>
            <a:pathLst>
              <a:path w="94614" h="140969">
                <a:moveTo>
                  <a:pt x="0" y="140970"/>
                </a:moveTo>
                <a:lnTo>
                  <a:pt x="94175" y="140970"/>
                </a:lnTo>
                <a:lnTo>
                  <a:pt x="94175" y="0"/>
                </a:lnTo>
                <a:lnTo>
                  <a:pt x="0" y="0"/>
                </a:lnTo>
                <a:lnTo>
                  <a:pt x="0" y="14097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1114" y="979646"/>
            <a:ext cx="378460" cy="93980"/>
          </a:xfrm>
          <a:custGeom>
            <a:avLst/>
            <a:gdLst/>
            <a:ahLst/>
            <a:cxnLst/>
            <a:rect l="l" t="t" r="r" b="b"/>
            <a:pathLst>
              <a:path w="378460" h="93980">
                <a:moveTo>
                  <a:pt x="0" y="93979"/>
                </a:moveTo>
                <a:lnTo>
                  <a:pt x="378428" y="93979"/>
                </a:lnTo>
                <a:lnTo>
                  <a:pt x="378428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114" y="838676"/>
            <a:ext cx="94615" cy="140970"/>
          </a:xfrm>
          <a:custGeom>
            <a:avLst/>
            <a:gdLst/>
            <a:ahLst/>
            <a:cxnLst/>
            <a:rect l="l" t="t" r="r" b="b"/>
            <a:pathLst>
              <a:path w="94614" h="140969">
                <a:moveTo>
                  <a:pt x="0" y="140970"/>
                </a:moveTo>
                <a:lnTo>
                  <a:pt x="94175" y="140970"/>
                </a:lnTo>
                <a:lnTo>
                  <a:pt x="94175" y="0"/>
                </a:lnTo>
                <a:lnTo>
                  <a:pt x="0" y="0"/>
                </a:lnTo>
                <a:lnTo>
                  <a:pt x="0" y="14097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51114" y="744696"/>
            <a:ext cx="378460" cy="93980"/>
          </a:xfrm>
          <a:custGeom>
            <a:avLst/>
            <a:gdLst/>
            <a:ahLst/>
            <a:cxnLst/>
            <a:rect l="l" t="t" r="r" b="b"/>
            <a:pathLst>
              <a:path w="378460" h="93980">
                <a:moveTo>
                  <a:pt x="0" y="93979"/>
                </a:moveTo>
                <a:lnTo>
                  <a:pt x="378428" y="93979"/>
                </a:lnTo>
                <a:lnTo>
                  <a:pt x="378428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1243" y="730553"/>
            <a:ext cx="570865" cy="578485"/>
          </a:xfrm>
          <a:custGeom>
            <a:avLst/>
            <a:gdLst/>
            <a:ahLst/>
            <a:cxnLst/>
            <a:rect l="l" t="t" r="r" b="b"/>
            <a:pathLst>
              <a:path w="570864" h="578485">
                <a:moveTo>
                  <a:pt x="285289" y="0"/>
                </a:moveTo>
                <a:lnTo>
                  <a:pt x="0" y="578306"/>
                </a:lnTo>
                <a:lnTo>
                  <a:pt x="106059" y="578306"/>
                </a:lnTo>
                <a:lnTo>
                  <a:pt x="154602" y="483618"/>
                </a:lnTo>
                <a:lnTo>
                  <a:pt x="523903" y="483618"/>
                </a:lnTo>
                <a:lnTo>
                  <a:pt x="477587" y="389747"/>
                </a:lnTo>
                <a:lnTo>
                  <a:pt x="201428" y="389747"/>
                </a:lnTo>
                <a:lnTo>
                  <a:pt x="285289" y="211417"/>
                </a:lnTo>
                <a:lnTo>
                  <a:pt x="389601" y="211417"/>
                </a:lnTo>
                <a:lnTo>
                  <a:pt x="285289" y="0"/>
                </a:lnTo>
                <a:close/>
              </a:path>
              <a:path w="570864" h="578485">
                <a:moveTo>
                  <a:pt x="523903" y="483618"/>
                </a:moveTo>
                <a:lnTo>
                  <a:pt x="416814" y="483618"/>
                </a:lnTo>
                <a:lnTo>
                  <a:pt x="464551" y="578306"/>
                </a:lnTo>
                <a:lnTo>
                  <a:pt x="570621" y="578306"/>
                </a:lnTo>
                <a:lnTo>
                  <a:pt x="523903" y="483618"/>
                </a:lnTo>
                <a:close/>
              </a:path>
              <a:path w="570864" h="578485">
                <a:moveTo>
                  <a:pt x="389601" y="211417"/>
                </a:moveTo>
                <a:lnTo>
                  <a:pt x="285289" y="211417"/>
                </a:lnTo>
                <a:lnTo>
                  <a:pt x="369182" y="389747"/>
                </a:lnTo>
                <a:lnTo>
                  <a:pt x="477587" y="389747"/>
                </a:lnTo>
                <a:lnTo>
                  <a:pt x="389601" y="211417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11680" y="744375"/>
            <a:ext cx="473709" cy="564515"/>
          </a:xfrm>
          <a:custGeom>
            <a:avLst/>
            <a:gdLst/>
            <a:ahLst/>
            <a:cxnLst/>
            <a:rect l="l" t="t" r="r" b="b"/>
            <a:pathLst>
              <a:path w="473710" h="564515">
                <a:moveTo>
                  <a:pt x="189240" y="0"/>
                </a:moveTo>
                <a:lnTo>
                  <a:pt x="0" y="0"/>
                </a:lnTo>
                <a:lnTo>
                  <a:pt x="0" y="564485"/>
                </a:lnTo>
                <a:lnTo>
                  <a:pt x="189240" y="564485"/>
                </a:lnTo>
                <a:lnTo>
                  <a:pt x="217949" y="563092"/>
                </a:lnTo>
                <a:lnTo>
                  <a:pt x="273042" y="551926"/>
                </a:lnTo>
                <a:lnTo>
                  <a:pt x="324601" y="529936"/>
                </a:lnTo>
                <a:lnTo>
                  <a:pt x="369863" y="499437"/>
                </a:lnTo>
                <a:lnTo>
                  <a:pt x="399923" y="470153"/>
                </a:lnTo>
                <a:lnTo>
                  <a:pt x="94237" y="470153"/>
                </a:lnTo>
                <a:lnTo>
                  <a:pt x="94237" y="94342"/>
                </a:lnTo>
                <a:lnTo>
                  <a:pt x="399632" y="94342"/>
                </a:lnTo>
                <a:lnTo>
                  <a:pt x="389569" y="83348"/>
                </a:lnTo>
                <a:lnTo>
                  <a:pt x="347473" y="48781"/>
                </a:lnTo>
                <a:lnTo>
                  <a:pt x="299048" y="22302"/>
                </a:lnTo>
                <a:lnTo>
                  <a:pt x="245781" y="5575"/>
                </a:lnTo>
                <a:lnTo>
                  <a:pt x="217922" y="1393"/>
                </a:lnTo>
                <a:lnTo>
                  <a:pt x="189240" y="0"/>
                </a:lnTo>
                <a:close/>
              </a:path>
              <a:path w="473710" h="564515">
                <a:moveTo>
                  <a:pt x="399632" y="94342"/>
                </a:moveTo>
                <a:lnTo>
                  <a:pt x="189240" y="94342"/>
                </a:lnTo>
                <a:lnTo>
                  <a:pt x="208250" y="95259"/>
                </a:lnTo>
                <a:lnTo>
                  <a:pt x="226739" y="98006"/>
                </a:lnTo>
                <a:lnTo>
                  <a:pt x="278846" y="117015"/>
                </a:lnTo>
                <a:lnTo>
                  <a:pt x="322785" y="149649"/>
                </a:lnTo>
                <a:lnTo>
                  <a:pt x="355666" y="193276"/>
                </a:lnTo>
                <a:lnTo>
                  <a:pt x="374819" y="245025"/>
                </a:lnTo>
                <a:lnTo>
                  <a:pt x="378512" y="282253"/>
                </a:lnTo>
                <a:lnTo>
                  <a:pt x="377588" y="301112"/>
                </a:lnTo>
                <a:lnTo>
                  <a:pt x="363769" y="354648"/>
                </a:lnTo>
                <a:lnTo>
                  <a:pt x="335406" y="401306"/>
                </a:lnTo>
                <a:lnTo>
                  <a:pt x="295246" y="438029"/>
                </a:lnTo>
                <a:lnTo>
                  <a:pt x="245484" y="461914"/>
                </a:lnTo>
                <a:lnTo>
                  <a:pt x="189240" y="470153"/>
                </a:lnTo>
                <a:lnTo>
                  <a:pt x="399923" y="470153"/>
                </a:lnTo>
                <a:lnTo>
                  <a:pt x="424447" y="439341"/>
                </a:lnTo>
                <a:lnTo>
                  <a:pt x="450960" y="391255"/>
                </a:lnTo>
                <a:lnTo>
                  <a:pt x="467879" y="338371"/>
                </a:lnTo>
                <a:lnTo>
                  <a:pt x="473514" y="282253"/>
                </a:lnTo>
                <a:lnTo>
                  <a:pt x="472106" y="253775"/>
                </a:lnTo>
                <a:lnTo>
                  <a:pt x="460832" y="199267"/>
                </a:lnTo>
                <a:lnTo>
                  <a:pt x="438670" y="148415"/>
                </a:lnTo>
                <a:lnTo>
                  <a:pt x="407984" y="103467"/>
                </a:lnTo>
                <a:lnTo>
                  <a:pt x="399632" y="94342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0607" y="554956"/>
            <a:ext cx="600075" cy="754380"/>
          </a:xfrm>
          <a:custGeom>
            <a:avLst/>
            <a:gdLst/>
            <a:ahLst/>
            <a:cxnLst/>
            <a:rect l="l" t="t" r="r" b="b"/>
            <a:pathLst>
              <a:path w="600075" h="754380">
                <a:moveTo>
                  <a:pt x="457021" y="283541"/>
                </a:moveTo>
                <a:lnTo>
                  <a:pt x="171587" y="283541"/>
                </a:lnTo>
                <a:lnTo>
                  <a:pt x="313973" y="283582"/>
                </a:lnTo>
                <a:lnTo>
                  <a:pt x="313973" y="753903"/>
                </a:lnTo>
                <a:lnTo>
                  <a:pt x="408783" y="753903"/>
                </a:lnTo>
                <a:lnTo>
                  <a:pt x="408783" y="283582"/>
                </a:lnTo>
                <a:lnTo>
                  <a:pt x="456760" y="283582"/>
                </a:lnTo>
                <a:lnTo>
                  <a:pt x="457021" y="283541"/>
                </a:lnTo>
                <a:close/>
              </a:path>
              <a:path w="600075" h="754380">
                <a:moveTo>
                  <a:pt x="590778" y="94133"/>
                </a:moveTo>
                <a:lnTo>
                  <a:pt x="456760" y="94133"/>
                </a:lnTo>
                <a:lnTo>
                  <a:pt x="475427" y="97881"/>
                </a:lnTo>
                <a:lnTo>
                  <a:pt x="490686" y="108098"/>
                </a:lnTo>
                <a:lnTo>
                  <a:pt x="500982" y="123243"/>
                </a:lnTo>
                <a:lnTo>
                  <a:pt x="504759" y="141775"/>
                </a:lnTo>
                <a:lnTo>
                  <a:pt x="500982" y="160307"/>
                </a:lnTo>
                <a:lnTo>
                  <a:pt x="490686" y="175452"/>
                </a:lnTo>
                <a:lnTo>
                  <a:pt x="475427" y="185670"/>
                </a:lnTo>
                <a:lnTo>
                  <a:pt x="456760" y="189418"/>
                </a:lnTo>
                <a:lnTo>
                  <a:pt x="171587" y="189418"/>
                </a:lnTo>
                <a:lnTo>
                  <a:pt x="126019" y="195515"/>
                </a:lnTo>
                <a:lnTo>
                  <a:pt x="85043" y="212714"/>
                </a:lnTo>
                <a:lnTo>
                  <a:pt x="50306" y="239380"/>
                </a:lnTo>
                <a:lnTo>
                  <a:pt x="23456" y="273874"/>
                </a:lnTo>
                <a:lnTo>
                  <a:pt x="6138" y="314559"/>
                </a:lnTo>
                <a:lnTo>
                  <a:pt x="0" y="359800"/>
                </a:lnTo>
                <a:lnTo>
                  <a:pt x="6138" y="405027"/>
                </a:lnTo>
                <a:lnTo>
                  <a:pt x="23456" y="445702"/>
                </a:lnTo>
                <a:lnTo>
                  <a:pt x="50306" y="480188"/>
                </a:lnTo>
                <a:lnTo>
                  <a:pt x="85043" y="506848"/>
                </a:lnTo>
                <a:lnTo>
                  <a:pt x="126019" y="524044"/>
                </a:lnTo>
                <a:lnTo>
                  <a:pt x="171587" y="530140"/>
                </a:lnTo>
                <a:lnTo>
                  <a:pt x="171587" y="435986"/>
                </a:lnTo>
                <a:lnTo>
                  <a:pt x="141739" y="429991"/>
                </a:lnTo>
                <a:lnTo>
                  <a:pt x="117335" y="413651"/>
                </a:lnTo>
                <a:lnTo>
                  <a:pt x="100864" y="389431"/>
                </a:lnTo>
                <a:lnTo>
                  <a:pt x="94821" y="359800"/>
                </a:lnTo>
                <a:lnTo>
                  <a:pt x="100864" y="330144"/>
                </a:lnTo>
                <a:lnTo>
                  <a:pt x="117335" y="305901"/>
                </a:lnTo>
                <a:lnTo>
                  <a:pt x="141739" y="289543"/>
                </a:lnTo>
                <a:lnTo>
                  <a:pt x="171587" y="283541"/>
                </a:lnTo>
                <a:lnTo>
                  <a:pt x="457021" y="283541"/>
                </a:lnTo>
                <a:lnTo>
                  <a:pt x="501852" y="276343"/>
                </a:lnTo>
                <a:lnTo>
                  <a:pt x="541047" y="256193"/>
                </a:lnTo>
                <a:lnTo>
                  <a:pt x="571977" y="225481"/>
                </a:lnTo>
                <a:lnTo>
                  <a:pt x="592271" y="186559"/>
                </a:lnTo>
                <a:lnTo>
                  <a:pt x="599562" y="141775"/>
                </a:lnTo>
                <a:lnTo>
                  <a:pt x="592271" y="96995"/>
                </a:lnTo>
                <a:lnTo>
                  <a:pt x="590778" y="94133"/>
                </a:lnTo>
                <a:close/>
              </a:path>
              <a:path w="600075" h="754380">
                <a:moveTo>
                  <a:pt x="456760" y="0"/>
                </a:moveTo>
                <a:lnTo>
                  <a:pt x="411678" y="7235"/>
                </a:lnTo>
                <a:lnTo>
                  <a:pt x="372488" y="27378"/>
                </a:lnTo>
                <a:lnTo>
                  <a:pt x="341560" y="58080"/>
                </a:lnTo>
                <a:lnTo>
                  <a:pt x="321265" y="96995"/>
                </a:lnTo>
                <a:lnTo>
                  <a:pt x="313973" y="141775"/>
                </a:lnTo>
                <a:lnTo>
                  <a:pt x="313973" y="189418"/>
                </a:lnTo>
                <a:lnTo>
                  <a:pt x="408783" y="189418"/>
                </a:lnTo>
                <a:lnTo>
                  <a:pt x="408783" y="141775"/>
                </a:lnTo>
                <a:lnTo>
                  <a:pt x="412558" y="123243"/>
                </a:lnTo>
                <a:lnTo>
                  <a:pt x="422849" y="108098"/>
                </a:lnTo>
                <a:lnTo>
                  <a:pt x="438101" y="97881"/>
                </a:lnTo>
                <a:lnTo>
                  <a:pt x="456760" y="94133"/>
                </a:lnTo>
                <a:lnTo>
                  <a:pt x="590778" y="94133"/>
                </a:lnTo>
                <a:lnTo>
                  <a:pt x="571977" y="58080"/>
                </a:lnTo>
                <a:lnTo>
                  <a:pt x="541047" y="27378"/>
                </a:lnTo>
                <a:lnTo>
                  <a:pt x="501852" y="7235"/>
                </a:lnTo>
                <a:lnTo>
                  <a:pt x="456760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14499" y="2441006"/>
            <a:ext cx="13615035" cy="5986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340" dirty="0">
                <a:solidFill>
                  <a:srgbClr val="5C5B54"/>
                </a:solidFill>
                <a:latin typeface="Calibri"/>
                <a:cs typeface="Calibri"/>
              </a:rPr>
              <a:t>Thread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70" dirty="0">
                <a:solidFill>
                  <a:srgbClr val="5C5B54"/>
                </a:solidFill>
                <a:latin typeface="Calibri"/>
                <a:cs typeface="Calibri"/>
              </a:rPr>
              <a:t>is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85" dirty="0">
                <a:solidFill>
                  <a:srgbClr val="5C5B54"/>
                </a:solidFill>
                <a:latin typeface="Calibri"/>
                <a:cs typeface="Calibri"/>
              </a:rPr>
              <a:t>designed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65" dirty="0">
                <a:solidFill>
                  <a:srgbClr val="5C5B54"/>
                </a:solidFill>
                <a:latin typeface="Calibri"/>
                <a:cs typeface="Calibri"/>
              </a:rPr>
              <a:t>for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25" dirty="0">
                <a:solidFill>
                  <a:srgbClr val="5C5B54"/>
                </a:solidFill>
                <a:latin typeface="Calibri"/>
                <a:cs typeface="Calibri"/>
              </a:rPr>
              <a:t>all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05" dirty="0">
                <a:solidFill>
                  <a:srgbClr val="5C5B54"/>
                </a:solidFill>
                <a:latin typeface="Calibri"/>
                <a:cs typeface="Calibri"/>
              </a:rPr>
              <a:t>sorts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35" dirty="0">
                <a:solidFill>
                  <a:srgbClr val="5C5B54"/>
                </a:solidFill>
                <a:latin typeface="Calibri"/>
                <a:cs typeface="Calibri"/>
              </a:rPr>
              <a:t>of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50" dirty="0">
                <a:solidFill>
                  <a:srgbClr val="5C5B54"/>
                </a:solidFill>
                <a:latin typeface="Calibri"/>
                <a:cs typeface="Calibri"/>
              </a:rPr>
              <a:t>products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45" dirty="0">
                <a:solidFill>
                  <a:srgbClr val="5C5B54"/>
                </a:solidFill>
                <a:latin typeface="Calibri"/>
                <a:cs typeface="Calibri"/>
              </a:rPr>
              <a:t>in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95" dirty="0">
                <a:solidFill>
                  <a:srgbClr val="5C5B54"/>
                </a:solidFill>
                <a:latin typeface="Calibri"/>
                <a:cs typeface="Calibri"/>
              </a:rPr>
              <a:t>the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95" dirty="0">
                <a:solidFill>
                  <a:srgbClr val="5C5B54"/>
                </a:solidFill>
                <a:latin typeface="Calibri"/>
                <a:cs typeface="Calibri"/>
              </a:rPr>
              <a:t>home</a:t>
            </a:r>
            <a:endParaRPr sz="3700">
              <a:latin typeface="Calibri"/>
              <a:cs typeface="Calibri"/>
            </a:endParaRPr>
          </a:p>
          <a:p>
            <a:pPr marL="263525" marR="10252710">
              <a:lnSpc>
                <a:spcPct val="125099"/>
              </a:lnSpc>
              <a:spcBef>
                <a:spcPts val="425"/>
              </a:spcBef>
            </a:pPr>
            <a:r>
              <a:rPr sz="3350" spc="195" dirty="0">
                <a:solidFill>
                  <a:srgbClr val="FB6A2D"/>
                </a:solidFill>
                <a:latin typeface="Tahoma"/>
                <a:cs typeface="Tahoma"/>
              </a:rPr>
              <a:t>Appliances  </a:t>
            </a:r>
            <a:r>
              <a:rPr sz="3350" spc="240" dirty="0">
                <a:solidFill>
                  <a:srgbClr val="FB6A2D"/>
                </a:solidFill>
                <a:latin typeface="Tahoma"/>
                <a:cs typeface="Tahoma"/>
              </a:rPr>
              <a:t>Access </a:t>
            </a:r>
            <a:r>
              <a:rPr sz="3350" spc="165" dirty="0">
                <a:solidFill>
                  <a:srgbClr val="FB6A2D"/>
                </a:solidFill>
                <a:latin typeface="Tahoma"/>
                <a:cs typeface="Tahoma"/>
              </a:rPr>
              <a:t>control  Climate</a:t>
            </a:r>
            <a:r>
              <a:rPr sz="3350" spc="-229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350" spc="155" dirty="0">
                <a:solidFill>
                  <a:srgbClr val="FB6A2D"/>
                </a:solidFill>
                <a:latin typeface="Tahoma"/>
                <a:cs typeface="Tahoma"/>
              </a:rPr>
              <a:t>control</a:t>
            </a:r>
            <a:endParaRPr sz="3350">
              <a:latin typeface="Tahoma"/>
              <a:cs typeface="Tahoma"/>
            </a:endParaRPr>
          </a:p>
          <a:p>
            <a:pPr marL="263525" marR="9069705">
              <a:lnSpc>
                <a:spcPts val="5030"/>
              </a:lnSpc>
              <a:spcBef>
                <a:spcPts val="250"/>
              </a:spcBef>
            </a:pPr>
            <a:r>
              <a:rPr sz="3350" spc="200" dirty="0">
                <a:solidFill>
                  <a:srgbClr val="FB6A2D"/>
                </a:solidFill>
                <a:latin typeface="Tahoma"/>
                <a:cs typeface="Tahoma"/>
              </a:rPr>
              <a:t>Energy</a:t>
            </a:r>
            <a:r>
              <a:rPr sz="3350" spc="-25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350" spc="190" dirty="0">
                <a:solidFill>
                  <a:srgbClr val="FB6A2D"/>
                </a:solidFill>
                <a:latin typeface="Tahoma"/>
                <a:cs typeface="Tahoma"/>
              </a:rPr>
              <a:t>management  </a:t>
            </a:r>
            <a:r>
              <a:rPr sz="3350" spc="175" dirty="0">
                <a:solidFill>
                  <a:srgbClr val="FB6A2D"/>
                </a:solidFill>
                <a:latin typeface="Tahoma"/>
                <a:cs typeface="Tahoma"/>
              </a:rPr>
              <a:t>Lighting</a:t>
            </a:r>
            <a:endParaRPr sz="3350">
              <a:latin typeface="Tahoma"/>
              <a:cs typeface="Tahoma"/>
            </a:endParaRPr>
          </a:p>
          <a:p>
            <a:pPr marL="263525" marR="11675110">
              <a:lnSpc>
                <a:spcPts val="5030"/>
              </a:lnSpc>
            </a:pPr>
            <a:r>
              <a:rPr sz="3350" spc="155" dirty="0">
                <a:solidFill>
                  <a:srgbClr val="FB6A2D"/>
                </a:solidFill>
                <a:latin typeface="Tahoma"/>
                <a:cs typeface="Tahoma"/>
              </a:rPr>
              <a:t>Safety  </a:t>
            </a:r>
            <a:r>
              <a:rPr sz="3350" spc="160" dirty="0">
                <a:solidFill>
                  <a:srgbClr val="FB6A2D"/>
                </a:solidFill>
                <a:latin typeface="Tahoma"/>
                <a:cs typeface="Tahoma"/>
              </a:rPr>
              <a:t>Security</a:t>
            </a:r>
            <a:endParaRPr sz="3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3700" spc="360" dirty="0">
                <a:solidFill>
                  <a:srgbClr val="5C5B54"/>
                </a:solidFill>
                <a:latin typeface="Calibri"/>
                <a:cs typeface="Calibri"/>
              </a:rPr>
              <a:t>Devices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60" dirty="0">
                <a:solidFill>
                  <a:srgbClr val="5C5B54"/>
                </a:solidFill>
                <a:latin typeface="Calibri"/>
                <a:cs typeface="Calibri"/>
              </a:rPr>
              <a:t>working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25" dirty="0">
                <a:solidFill>
                  <a:srgbClr val="5C5B54"/>
                </a:solidFill>
                <a:latin typeface="Calibri"/>
                <a:cs typeface="Calibri"/>
              </a:rPr>
              <a:t>together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20" dirty="0">
                <a:solidFill>
                  <a:srgbClr val="5C5B54"/>
                </a:solidFill>
                <a:latin typeface="Calibri"/>
                <a:cs typeface="Calibri"/>
              </a:rPr>
              <a:t>to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20" dirty="0">
                <a:solidFill>
                  <a:srgbClr val="5C5B54"/>
                </a:solidFill>
                <a:latin typeface="Calibri"/>
                <a:cs typeface="Calibri"/>
              </a:rPr>
              <a:t>form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405" dirty="0">
                <a:solidFill>
                  <a:srgbClr val="5C5B54"/>
                </a:solidFill>
                <a:latin typeface="Calibri"/>
                <a:cs typeface="Calibri"/>
              </a:rPr>
              <a:t>a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30" dirty="0">
                <a:solidFill>
                  <a:srgbClr val="5C5B54"/>
                </a:solidFill>
                <a:latin typeface="Calibri"/>
                <a:cs typeface="Calibri"/>
              </a:rPr>
              <a:t>cohesive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75" dirty="0">
                <a:solidFill>
                  <a:srgbClr val="5C5B54"/>
                </a:solidFill>
                <a:latin typeface="Calibri"/>
                <a:cs typeface="Calibri"/>
              </a:rPr>
              <a:t>mesh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10" dirty="0">
                <a:solidFill>
                  <a:srgbClr val="5C5B54"/>
                </a:solidFill>
                <a:latin typeface="Calibri"/>
                <a:cs typeface="Calibri"/>
              </a:rPr>
              <a:t>network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962895" y="2376890"/>
            <a:ext cx="3738106" cy="63139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6515" y="8853960"/>
            <a:ext cx="13245465" cy="161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4260" marR="5080" indent="-3592195">
              <a:lnSpc>
                <a:spcPct val="132200"/>
              </a:lnSpc>
            </a:pPr>
            <a:r>
              <a:rPr sz="3950" spc="840" dirty="0">
                <a:solidFill>
                  <a:srgbClr val="5C5B54"/>
                </a:solidFill>
                <a:latin typeface="Calibri"/>
                <a:cs typeface="Calibri"/>
              </a:rPr>
              <a:t>A</a:t>
            </a:r>
            <a:r>
              <a:rPr sz="3950" spc="1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950" spc="315" dirty="0">
                <a:solidFill>
                  <a:srgbClr val="5C5B54"/>
                </a:solidFill>
                <a:latin typeface="Calibri"/>
                <a:cs typeface="Calibri"/>
              </a:rPr>
              <a:t>version</a:t>
            </a:r>
            <a:r>
              <a:rPr sz="3950" spc="1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950" spc="355" dirty="0">
                <a:solidFill>
                  <a:srgbClr val="5C5B54"/>
                </a:solidFill>
                <a:latin typeface="Calibri"/>
                <a:cs typeface="Calibri"/>
              </a:rPr>
              <a:t>of</a:t>
            </a:r>
            <a:r>
              <a:rPr sz="3950" spc="1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950" spc="365" dirty="0">
                <a:solidFill>
                  <a:srgbClr val="5C5B54"/>
                </a:solidFill>
                <a:latin typeface="Calibri"/>
                <a:cs typeface="Calibri"/>
              </a:rPr>
              <a:t>Thread</a:t>
            </a:r>
            <a:r>
              <a:rPr sz="3950" spc="1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950" spc="290" dirty="0">
                <a:solidFill>
                  <a:srgbClr val="5C5B54"/>
                </a:solidFill>
                <a:latin typeface="Calibri"/>
                <a:cs typeface="Calibri"/>
              </a:rPr>
              <a:t>is</a:t>
            </a:r>
            <a:r>
              <a:rPr sz="3950" spc="1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950" spc="380" dirty="0">
                <a:solidFill>
                  <a:srgbClr val="5C5B54"/>
                </a:solidFill>
                <a:latin typeface="Calibri"/>
                <a:cs typeface="Calibri"/>
              </a:rPr>
              <a:t>shipping</a:t>
            </a:r>
            <a:r>
              <a:rPr sz="3950" spc="1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950" spc="385" dirty="0">
                <a:solidFill>
                  <a:srgbClr val="5C5B54"/>
                </a:solidFill>
                <a:latin typeface="Calibri"/>
                <a:cs typeface="Calibri"/>
              </a:rPr>
              <a:t>today</a:t>
            </a:r>
            <a:r>
              <a:rPr sz="3950" spc="1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950" spc="260" dirty="0">
                <a:solidFill>
                  <a:srgbClr val="5C5B54"/>
                </a:solidFill>
                <a:latin typeface="Calibri"/>
                <a:cs typeface="Calibri"/>
              </a:rPr>
              <a:t>in</a:t>
            </a:r>
            <a:r>
              <a:rPr sz="3950" spc="1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950" spc="365" dirty="0">
                <a:solidFill>
                  <a:srgbClr val="5C5B54"/>
                </a:solidFill>
                <a:latin typeface="Calibri"/>
                <a:cs typeface="Calibri"/>
              </a:rPr>
              <a:t>Nest</a:t>
            </a:r>
            <a:r>
              <a:rPr sz="3950" spc="1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950" spc="365" dirty="0">
                <a:solidFill>
                  <a:srgbClr val="5C5B54"/>
                </a:solidFill>
                <a:latin typeface="Calibri"/>
                <a:cs typeface="Calibri"/>
              </a:rPr>
              <a:t>products  </a:t>
            </a:r>
            <a:r>
              <a:rPr sz="3950" spc="215" dirty="0">
                <a:solidFill>
                  <a:srgbClr val="FB6A2D"/>
                </a:solidFill>
                <a:latin typeface="Calibri"/>
                <a:cs typeface="Calibri"/>
              </a:rPr>
              <a:t>Millions </a:t>
            </a:r>
            <a:r>
              <a:rPr sz="3950" spc="355" dirty="0">
                <a:solidFill>
                  <a:srgbClr val="FB6A2D"/>
                </a:solidFill>
                <a:latin typeface="Calibri"/>
                <a:cs typeface="Calibri"/>
              </a:rPr>
              <a:t>of </a:t>
            </a:r>
            <a:r>
              <a:rPr sz="3950" spc="365" dirty="0">
                <a:solidFill>
                  <a:srgbClr val="FB6A2D"/>
                </a:solidFill>
                <a:latin typeface="Calibri"/>
                <a:cs typeface="Calibri"/>
              </a:rPr>
              <a:t>Thread</a:t>
            </a:r>
            <a:r>
              <a:rPr sz="3950" spc="-225" dirty="0">
                <a:solidFill>
                  <a:srgbClr val="FB6A2D"/>
                </a:solidFill>
                <a:latin typeface="Calibri"/>
                <a:cs typeface="Calibri"/>
              </a:rPr>
              <a:t> </a:t>
            </a:r>
            <a:r>
              <a:rPr sz="3950" spc="360" dirty="0">
                <a:solidFill>
                  <a:srgbClr val="FB6A2D"/>
                </a:solidFill>
                <a:latin typeface="Calibri"/>
                <a:cs typeface="Calibri"/>
              </a:rPr>
              <a:t>devices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40769" y="1937113"/>
            <a:ext cx="6502419" cy="6491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5949" y="2303594"/>
            <a:ext cx="5622865" cy="5622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73487" y="1549691"/>
            <a:ext cx="6753721" cy="7143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06409">
              <a:lnSpc>
                <a:spcPct val="100000"/>
              </a:lnSpc>
            </a:pPr>
            <a:r>
              <a:rPr spc="555" dirty="0"/>
              <a:t>Organization</a:t>
            </a:r>
            <a:r>
              <a:rPr spc="180" dirty="0"/>
              <a:t> </a:t>
            </a:r>
            <a:r>
              <a:rPr spc="509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7504" y="1059656"/>
            <a:ext cx="93980" cy="236220"/>
          </a:xfrm>
          <a:custGeom>
            <a:avLst/>
            <a:gdLst/>
            <a:ahLst/>
            <a:cxnLst/>
            <a:rect l="l" t="t" r="r" b="b"/>
            <a:pathLst>
              <a:path w="93980" h="236219">
                <a:moveTo>
                  <a:pt x="0" y="236220"/>
                </a:moveTo>
                <a:lnTo>
                  <a:pt x="93902" y="236220"/>
                </a:lnTo>
                <a:lnTo>
                  <a:pt x="9390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7504" y="965676"/>
            <a:ext cx="472440" cy="93980"/>
          </a:xfrm>
          <a:custGeom>
            <a:avLst/>
            <a:gdLst/>
            <a:ahLst/>
            <a:cxnLst/>
            <a:rect l="l" t="t" r="r" b="b"/>
            <a:pathLst>
              <a:path w="472439" h="93980">
                <a:moveTo>
                  <a:pt x="0" y="93979"/>
                </a:moveTo>
                <a:lnTo>
                  <a:pt x="471849" y="93979"/>
                </a:lnTo>
                <a:lnTo>
                  <a:pt x="471849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7504" y="728186"/>
            <a:ext cx="93980" cy="237490"/>
          </a:xfrm>
          <a:custGeom>
            <a:avLst/>
            <a:gdLst/>
            <a:ahLst/>
            <a:cxnLst/>
            <a:rect l="l" t="t" r="r" b="b"/>
            <a:pathLst>
              <a:path w="93980" h="237490">
                <a:moveTo>
                  <a:pt x="0" y="237490"/>
                </a:moveTo>
                <a:lnTo>
                  <a:pt x="93902" y="237490"/>
                </a:lnTo>
                <a:lnTo>
                  <a:pt x="93902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4676" y="1059936"/>
            <a:ext cx="95250" cy="236854"/>
          </a:xfrm>
          <a:custGeom>
            <a:avLst/>
            <a:gdLst/>
            <a:ahLst/>
            <a:cxnLst/>
            <a:rect l="l" t="t" r="r" b="b"/>
            <a:pathLst>
              <a:path w="95250" h="236855">
                <a:moveTo>
                  <a:pt x="94677" y="0"/>
                </a:moveTo>
                <a:lnTo>
                  <a:pt x="0" y="0"/>
                </a:lnTo>
                <a:lnTo>
                  <a:pt x="0" y="236296"/>
                </a:lnTo>
                <a:lnTo>
                  <a:pt x="94677" y="236296"/>
                </a:lnTo>
                <a:lnTo>
                  <a:pt x="94677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4676" y="728668"/>
            <a:ext cx="95250" cy="236854"/>
          </a:xfrm>
          <a:custGeom>
            <a:avLst/>
            <a:gdLst/>
            <a:ahLst/>
            <a:cxnLst/>
            <a:rect l="l" t="t" r="r" b="b"/>
            <a:pathLst>
              <a:path w="95250" h="236855">
                <a:moveTo>
                  <a:pt x="94677" y="0"/>
                </a:moveTo>
                <a:lnTo>
                  <a:pt x="0" y="0"/>
                </a:lnTo>
                <a:lnTo>
                  <a:pt x="0" y="236390"/>
                </a:lnTo>
                <a:lnTo>
                  <a:pt x="94677" y="236390"/>
                </a:lnTo>
                <a:lnTo>
                  <a:pt x="94677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8613" y="728668"/>
            <a:ext cx="471805" cy="567690"/>
          </a:xfrm>
          <a:custGeom>
            <a:avLst/>
            <a:gdLst/>
            <a:ahLst/>
            <a:cxnLst/>
            <a:rect l="l" t="t" r="r" b="b"/>
            <a:pathLst>
              <a:path w="471805" h="567690">
                <a:moveTo>
                  <a:pt x="283247" y="0"/>
                </a:moveTo>
                <a:lnTo>
                  <a:pt x="0" y="0"/>
                </a:lnTo>
                <a:lnTo>
                  <a:pt x="0" y="567553"/>
                </a:lnTo>
                <a:lnTo>
                  <a:pt x="93840" y="567553"/>
                </a:lnTo>
                <a:lnTo>
                  <a:pt x="93840" y="378700"/>
                </a:lnTo>
                <a:lnTo>
                  <a:pt x="363518" y="378700"/>
                </a:lnTo>
                <a:lnTo>
                  <a:pt x="355078" y="363978"/>
                </a:lnTo>
                <a:lnTo>
                  <a:pt x="379258" y="352056"/>
                </a:lnTo>
                <a:lnTo>
                  <a:pt x="401185" y="336768"/>
                </a:lnTo>
                <a:lnTo>
                  <a:pt x="420872" y="318109"/>
                </a:lnTo>
                <a:lnTo>
                  <a:pt x="438332" y="296074"/>
                </a:lnTo>
                <a:lnTo>
                  <a:pt x="445580" y="283792"/>
                </a:lnTo>
                <a:lnTo>
                  <a:pt x="93840" y="283792"/>
                </a:lnTo>
                <a:lnTo>
                  <a:pt x="93840" y="94866"/>
                </a:lnTo>
                <a:lnTo>
                  <a:pt x="446018" y="94866"/>
                </a:lnTo>
                <a:lnTo>
                  <a:pt x="440573" y="84833"/>
                </a:lnTo>
                <a:lnTo>
                  <a:pt x="416290" y="55600"/>
                </a:lnTo>
                <a:lnTo>
                  <a:pt x="387167" y="31275"/>
                </a:lnTo>
                <a:lnTo>
                  <a:pt x="355270" y="13900"/>
                </a:lnTo>
                <a:lnTo>
                  <a:pt x="320623" y="3475"/>
                </a:lnTo>
                <a:lnTo>
                  <a:pt x="283247" y="0"/>
                </a:lnTo>
                <a:close/>
              </a:path>
              <a:path w="471805" h="567690">
                <a:moveTo>
                  <a:pt x="363518" y="378700"/>
                </a:moveTo>
                <a:lnTo>
                  <a:pt x="253845" y="378700"/>
                </a:lnTo>
                <a:lnTo>
                  <a:pt x="363214" y="567553"/>
                </a:lnTo>
                <a:lnTo>
                  <a:pt x="471786" y="567553"/>
                </a:lnTo>
                <a:lnTo>
                  <a:pt x="363518" y="378700"/>
                </a:lnTo>
                <a:close/>
              </a:path>
              <a:path w="471805" h="567690">
                <a:moveTo>
                  <a:pt x="446018" y="94866"/>
                </a:moveTo>
                <a:lnTo>
                  <a:pt x="283247" y="94866"/>
                </a:lnTo>
                <a:lnTo>
                  <a:pt x="301736" y="96611"/>
                </a:lnTo>
                <a:lnTo>
                  <a:pt x="318922" y="101842"/>
                </a:lnTo>
                <a:lnTo>
                  <a:pt x="361484" y="137281"/>
                </a:lnTo>
                <a:lnTo>
                  <a:pt x="377077" y="188947"/>
                </a:lnTo>
                <a:lnTo>
                  <a:pt x="375345" y="207856"/>
                </a:lnTo>
                <a:lnTo>
                  <a:pt x="349350" y="256013"/>
                </a:lnTo>
                <a:lnTo>
                  <a:pt x="301736" y="282056"/>
                </a:lnTo>
                <a:lnTo>
                  <a:pt x="283247" y="283792"/>
                </a:lnTo>
                <a:lnTo>
                  <a:pt x="445580" y="283792"/>
                </a:lnTo>
                <a:lnTo>
                  <a:pt x="452955" y="271294"/>
                </a:lnTo>
                <a:lnTo>
                  <a:pt x="463411" y="245177"/>
                </a:lnTo>
                <a:lnTo>
                  <a:pt x="469691" y="217726"/>
                </a:lnTo>
                <a:lnTo>
                  <a:pt x="471786" y="188947"/>
                </a:lnTo>
                <a:lnTo>
                  <a:pt x="468319" y="151486"/>
                </a:lnTo>
                <a:lnTo>
                  <a:pt x="457915" y="116788"/>
                </a:lnTo>
                <a:lnTo>
                  <a:pt x="446018" y="94866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49637" y="1201896"/>
            <a:ext cx="377190" cy="93980"/>
          </a:xfrm>
          <a:custGeom>
            <a:avLst/>
            <a:gdLst/>
            <a:ahLst/>
            <a:cxnLst/>
            <a:rect l="l" t="t" r="r" b="b"/>
            <a:pathLst>
              <a:path w="377189" h="93980">
                <a:moveTo>
                  <a:pt x="0" y="93979"/>
                </a:moveTo>
                <a:lnTo>
                  <a:pt x="377056" y="93979"/>
                </a:lnTo>
                <a:lnTo>
                  <a:pt x="377056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49637" y="1059656"/>
            <a:ext cx="93980" cy="142240"/>
          </a:xfrm>
          <a:custGeom>
            <a:avLst/>
            <a:gdLst/>
            <a:ahLst/>
            <a:cxnLst/>
            <a:rect l="l" t="t" r="r" b="b"/>
            <a:pathLst>
              <a:path w="93980" h="142240">
                <a:moveTo>
                  <a:pt x="0" y="142240"/>
                </a:moveTo>
                <a:lnTo>
                  <a:pt x="93840" y="142240"/>
                </a:lnTo>
                <a:lnTo>
                  <a:pt x="9384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49637" y="965676"/>
            <a:ext cx="377190" cy="93980"/>
          </a:xfrm>
          <a:custGeom>
            <a:avLst/>
            <a:gdLst/>
            <a:ahLst/>
            <a:cxnLst/>
            <a:rect l="l" t="t" r="r" b="b"/>
            <a:pathLst>
              <a:path w="377189" h="93980">
                <a:moveTo>
                  <a:pt x="0" y="93979"/>
                </a:moveTo>
                <a:lnTo>
                  <a:pt x="377056" y="93979"/>
                </a:lnTo>
                <a:lnTo>
                  <a:pt x="377056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49637" y="823436"/>
            <a:ext cx="93980" cy="142240"/>
          </a:xfrm>
          <a:custGeom>
            <a:avLst/>
            <a:gdLst/>
            <a:ahLst/>
            <a:cxnLst/>
            <a:rect l="l" t="t" r="r" b="b"/>
            <a:pathLst>
              <a:path w="93980" h="142240">
                <a:moveTo>
                  <a:pt x="0" y="142239"/>
                </a:moveTo>
                <a:lnTo>
                  <a:pt x="93840" y="142239"/>
                </a:lnTo>
                <a:lnTo>
                  <a:pt x="93840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9637" y="728186"/>
            <a:ext cx="377190" cy="95250"/>
          </a:xfrm>
          <a:custGeom>
            <a:avLst/>
            <a:gdLst/>
            <a:ahLst/>
            <a:cxnLst/>
            <a:rect l="l" t="t" r="r" b="b"/>
            <a:pathLst>
              <a:path w="377189" h="95250">
                <a:moveTo>
                  <a:pt x="0" y="95250"/>
                </a:moveTo>
                <a:lnTo>
                  <a:pt x="377056" y="95250"/>
                </a:lnTo>
                <a:lnTo>
                  <a:pt x="377056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37682" y="714847"/>
            <a:ext cx="568960" cy="581660"/>
          </a:xfrm>
          <a:custGeom>
            <a:avLst/>
            <a:gdLst/>
            <a:ahLst/>
            <a:cxnLst/>
            <a:rect l="l" t="t" r="r" b="b"/>
            <a:pathLst>
              <a:path w="568960" h="581660">
                <a:moveTo>
                  <a:pt x="284263" y="0"/>
                </a:moveTo>
                <a:lnTo>
                  <a:pt x="0" y="581374"/>
                </a:lnTo>
                <a:lnTo>
                  <a:pt x="105651" y="581374"/>
                </a:lnTo>
                <a:lnTo>
                  <a:pt x="154016" y="486173"/>
                </a:lnTo>
                <a:lnTo>
                  <a:pt x="521995" y="486173"/>
                </a:lnTo>
                <a:lnTo>
                  <a:pt x="475863" y="391831"/>
                </a:lnTo>
                <a:lnTo>
                  <a:pt x="200653" y="391831"/>
                </a:lnTo>
                <a:lnTo>
                  <a:pt x="284263" y="212538"/>
                </a:lnTo>
                <a:lnTo>
                  <a:pt x="388191" y="212538"/>
                </a:lnTo>
                <a:lnTo>
                  <a:pt x="284263" y="0"/>
                </a:lnTo>
                <a:close/>
              </a:path>
              <a:path w="568960" h="581660">
                <a:moveTo>
                  <a:pt x="521995" y="486173"/>
                </a:moveTo>
                <a:lnTo>
                  <a:pt x="415254" y="486173"/>
                </a:lnTo>
                <a:lnTo>
                  <a:pt x="462875" y="581374"/>
                </a:lnTo>
                <a:lnTo>
                  <a:pt x="568548" y="581374"/>
                </a:lnTo>
                <a:lnTo>
                  <a:pt x="521995" y="486173"/>
                </a:lnTo>
                <a:close/>
              </a:path>
              <a:path w="568960" h="581660">
                <a:moveTo>
                  <a:pt x="388191" y="212538"/>
                </a:moveTo>
                <a:lnTo>
                  <a:pt x="284263" y="212538"/>
                </a:lnTo>
                <a:lnTo>
                  <a:pt x="367810" y="391831"/>
                </a:lnTo>
                <a:lnTo>
                  <a:pt x="475863" y="391831"/>
                </a:lnTo>
                <a:lnTo>
                  <a:pt x="388191" y="212538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05293" y="728668"/>
            <a:ext cx="472440" cy="567690"/>
          </a:xfrm>
          <a:custGeom>
            <a:avLst/>
            <a:gdLst/>
            <a:ahLst/>
            <a:cxnLst/>
            <a:rect l="l" t="t" r="r" b="b"/>
            <a:pathLst>
              <a:path w="472439" h="567690">
                <a:moveTo>
                  <a:pt x="188549" y="0"/>
                </a:moveTo>
                <a:lnTo>
                  <a:pt x="0" y="0"/>
                </a:lnTo>
                <a:lnTo>
                  <a:pt x="0" y="567563"/>
                </a:lnTo>
                <a:lnTo>
                  <a:pt x="188549" y="567563"/>
                </a:lnTo>
                <a:lnTo>
                  <a:pt x="217161" y="566163"/>
                </a:lnTo>
                <a:lnTo>
                  <a:pt x="272077" y="554938"/>
                </a:lnTo>
                <a:lnTo>
                  <a:pt x="323467" y="532823"/>
                </a:lnTo>
                <a:lnTo>
                  <a:pt x="368566" y="502169"/>
                </a:lnTo>
                <a:lnTo>
                  <a:pt x="398509" y="472718"/>
                </a:lnTo>
                <a:lnTo>
                  <a:pt x="93902" y="472718"/>
                </a:lnTo>
                <a:lnTo>
                  <a:pt x="93902" y="94970"/>
                </a:lnTo>
                <a:lnTo>
                  <a:pt x="398258" y="94970"/>
                </a:lnTo>
                <a:lnTo>
                  <a:pt x="388176" y="83871"/>
                </a:lnTo>
                <a:lnTo>
                  <a:pt x="346247" y="49108"/>
                </a:lnTo>
                <a:lnTo>
                  <a:pt x="298011" y="22512"/>
                </a:lnTo>
                <a:lnTo>
                  <a:pt x="244910" y="5641"/>
                </a:lnTo>
                <a:lnTo>
                  <a:pt x="217139" y="1411"/>
                </a:lnTo>
                <a:lnTo>
                  <a:pt x="188549" y="0"/>
                </a:lnTo>
                <a:close/>
              </a:path>
              <a:path w="472439" h="567690">
                <a:moveTo>
                  <a:pt x="398258" y="94970"/>
                </a:moveTo>
                <a:lnTo>
                  <a:pt x="188549" y="94970"/>
                </a:lnTo>
                <a:lnTo>
                  <a:pt x="207517" y="95877"/>
                </a:lnTo>
                <a:lnTo>
                  <a:pt x="225955" y="98608"/>
                </a:lnTo>
                <a:lnTo>
                  <a:pt x="277859" y="117690"/>
                </a:lnTo>
                <a:lnTo>
                  <a:pt x="321655" y="150518"/>
                </a:lnTo>
                <a:lnTo>
                  <a:pt x="354411" y="194354"/>
                </a:lnTo>
                <a:lnTo>
                  <a:pt x="373483" y="246385"/>
                </a:lnTo>
                <a:lnTo>
                  <a:pt x="377150" y="283802"/>
                </a:lnTo>
                <a:lnTo>
                  <a:pt x="376233" y="302770"/>
                </a:lnTo>
                <a:lnTo>
                  <a:pt x="362481" y="356575"/>
                </a:lnTo>
                <a:lnTo>
                  <a:pt x="334239" y="403503"/>
                </a:lnTo>
                <a:lnTo>
                  <a:pt x="294199" y="440409"/>
                </a:lnTo>
                <a:lnTo>
                  <a:pt x="244620" y="464427"/>
                </a:lnTo>
                <a:lnTo>
                  <a:pt x="188549" y="472718"/>
                </a:lnTo>
                <a:lnTo>
                  <a:pt x="398509" y="472718"/>
                </a:lnTo>
                <a:lnTo>
                  <a:pt x="422947" y="441750"/>
                </a:lnTo>
                <a:lnTo>
                  <a:pt x="449337" y="393380"/>
                </a:lnTo>
                <a:lnTo>
                  <a:pt x="466212" y="340229"/>
                </a:lnTo>
                <a:lnTo>
                  <a:pt x="471818" y="283802"/>
                </a:lnTo>
                <a:lnTo>
                  <a:pt x="470418" y="255178"/>
                </a:lnTo>
                <a:lnTo>
                  <a:pt x="459188" y="200378"/>
                </a:lnTo>
                <a:lnTo>
                  <a:pt x="437117" y="149264"/>
                </a:lnTo>
                <a:lnTo>
                  <a:pt x="406539" y="104088"/>
                </a:lnTo>
                <a:lnTo>
                  <a:pt x="398258" y="9497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7303" y="538308"/>
            <a:ext cx="597535" cy="758190"/>
          </a:xfrm>
          <a:custGeom>
            <a:avLst/>
            <a:gdLst/>
            <a:ahLst/>
            <a:cxnLst/>
            <a:rect l="l" t="t" r="r" b="b"/>
            <a:pathLst>
              <a:path w="597535" h="758190">
                <a:moveTo>
                  <a:pt x="407322" y="285122"/>
                </a:moveTo>
                <a:lnTo>
                  <a:pt x="312825" y="285122"/>
                </a:lnTo>
                <a:lnTo>
                  <a:pt x="312825" y="757924"/>
                </a:lnTo>
                <a:lnTo>
                  <a:pt x="407322" y="757924"/>
                </a:lnTo>
                <a:lnTo>
                  <a:pt x="407322" y="285122"/>
                </a:lnTo>
                <a:close/>
              </a:path>
              <a:path w="597535" h="758190">
                <a:moveTo>
                  <a:pt x="455153" y="0"/>
                </a:moveTo>
                <a:lnTo>
                  <a:pt x="410223" y="7271"/>
                </a:lnTo>
                <a:lnTo>
                  <a:pt x="371159" y="27515"/>
                </a:lnTo>
                <a:lnTo>
                  <a:pt x="340328" y="58374"/>
                </a:lnTo>
                <a:lnTo>
                  <a:pt x="320095" y="97491"/>
                </a:lnTo>
                <a:lnTo>
                  <a:pt x="312825" y="142508"/>
                </a:lnTo>
                <a:lnTo>
                  <a:pt x="312825" y="190360"/>
                </a:lnTo>
                <a:lnTo>
                  <a:pt x="170979" y="190360"/>
                </a:lnTo>
                <a:lnTo>
                  <a:pt x="125565" y="196491"/>
                </a:lnTo>
                <a:lnTo>
                  <a:pt x="84732" y="213785"/>
                </a:lnTo>
                <a:lnTo>
                  <a:pt x="50120" y="240598"/>
                </a:lnTo>
                <a:lnTo>
                  <a:pt x="23368" y="275285"/>
                </a:lnTo>
                <a:lnTo>
                  <a:pt x="6115" y="316199"/>
                </a:lnTo>
                <a:lnTo>
                  <a:pt x="0" y="361695"/>
                </a:lnTo>
                <a:lnTo>
                  <a:pt x="6115" y="407175"/>
                </a:lnTo>
                <a:lnTo>
                  <a:pt x="23368" y="448070"/>
                </a:lnTo>
                <a:lnTo>
                  <a:pt x="50120" y="482739"/>
                </a:lnTo>
                <a:lnTo>
                  <a:pt x="84732" y="509536"/>
                </a:lnTo>
                <a:lnTo>
                  <a:pt x="125565" y="526820"/>
                </a:lnTo>
                <a:lnTo>
                  <a:pt x="170979" y="532947"/>
                </a:lnTo>
                <a:lnTo>
                  <a:pt x="170979" y="438311"/>
                </a:lnTo>
                <a:lnTo>
                  <a:pt x="141236" y="432278"/>
                </a:lnTo>
                <a:lnTo>
                  <a:pt x="116910" y="415839"/>
                </a:lnTo>
                <a:lnTo>
                  <a:pt x="100490" y="391482"/>
                </a:lnTo>
                <a:lnTo>
                  <a:pt x="94464" y="361695"/>
                </a:lnTo>
                <a:lnTo>
                  <a:pt x="100490" y="331906"/>
                </a:lnTo>
                <a:lnTo>
                  <a:pt x="116910" y="307565"/>
                </a:lnTo>
                <a:lnTo>
                  <a:pt x="141236" y="291145"/>
                </a:lnTo>
                <a:lnTo>
                  <a:pt x="170979" y="285122"/>
                </a:lnTo>
                <a:lnTo>
                  <a:pt x="455153" y="285122"/>
                </a:lnTo>
                <a:lnTo>
                  <a:pt x="500057" y="277839"/>
                </a:lnTo>
                <a:lnTo>
                  <a:pt x="539093" y="257569"/>
                </a:lnTo>
                <a:lnTo>
                  <a:pt x="569900" y="226679"/>
                </a:lnTo>
                <a:lnTo>
                  <a:pt x="588603" y="190465"/>
                </a:lnTo>
                <a:lnTo>
                  <a:pt x="407322" y="190465"/>
                </a:lnTo>
                <a:lnTo>
                  <a:pt x="407322" y="142508"/>
                </a:lnTo>
                <a:lnTo>
                  <a:pt x="411084" y="123900"/>
                </a:lnTo>
                <a:lnTo>
                  <a:pt x="421339" y="108687"/>
                </a:lnTo>
                <a:lnTo>
                  <a:pt x="436543" y="98423"/>
                </a:lnTo>
                <a:lnTo>
                  <a:pt x="455153" y="94656"/>
                </a:lnTo>
                <a:lnTo>
                  <a:pt x="588651" y="94656"/>
                </a:lnTo>
                <a:lnTo>
                  <a:pt x="569900" y="58374"/>
                </a:lnTo>
                <a:lnTo>
                  <a:pt x="539093" y="27515"/>
                </a:lnTo>
                <a:lnTo>
                  <a:pt x="500057" y="7271"/>
                </a:lnTo>
                <a:lnTo>
                  <a:pt x="455153" y="0"/>
                </a:lnTo>
                <a:close/>
              </a:path>
              <a:path w="597535" h="758190">
                <a:moveTo>
                  <a:pt x="588651" y="94656"/>
                </a:moveTo>
                <a:lnTo>
                  <a:pt x="455153" y="94656"/>
                </a:lnTo>
                <a:lnTo>
                  <a:pt x="473739" y="98423"/>
                </a:lnTo>
                <a:lnTo>
                  <a:pt x="488931" y="108687"/>
                </a:lnTo>
                <a:lnTo>
                  <a:pt x="499181" y="123900"/>
                </a:lnTo>
                <a:lnTo>
                  <a:pt x="502942" y="142508"/>
                </a:lnTo>
                <a:lnTo>
                  <a:pt x="499181" y="161178"/>
                </a:lnTo>
                <a:lnTo>
                  <a:pt x="488931" y="176421"/>
                </a:lnTo>
                <a:lnTo>
                  <a:pt x="473739" y="186697"/>
                </a:lnTo>
                <a:lnTo>
                  <a:pt x="455153" y="190465"/>
                </a:lnTo>
                <a:lnTo>
                  <a:pt x="588603" y="190465"/>
                </a:lnTo>
                <a:lnTo>
                  <a:pt x="590116" y="187536"/>
                </a:lnTo>
                <a:lnTo>
                  <a:pt x="597379" y="142508"/>
                </a:lnTo>
                <a:lnTo>
                  <a:pt x="590116" y="97491"/>
                </a:lnTo>
                <a:lnTo>
                  <a:pt x="588651" y="94656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4229" y="729716"/>
            <a:ext cx="514350" cy="567055"/>
          </a:xfrm>
          <a:custGeom>
            <a:avLst/>
            <a:gdLst/>
            <a:ahLst/>
            <a:cxnLst/>
            <a:rect l="l" t="t" r="r" b="b"/>
            <a:pathLst>
              <a:path w="514350" h="567055">
                <a:moveTo>
                  <a:pt x="282766" y="0"/>
                </a:moveTo>
                <a:lnTo>
                  <a:pt x="226403" y="5230"/>
                </a:lnTo>
                <a:lnTo>
                  <a:pt x="174249" y="20876"/>
                </a:lnTo>
                <a:lnTo>
                  <a:pt x="126468" y="46868"/>
                </a:lnTo>
                <a:lnTo>
                  <a:pt x="83222" y="83138"/>
                </a:lnTo>
                <a:lnTo>
                  <a:pt x="46934" y="126853"/>
                </a:lnTo>
                <a:lnTo>
                  <a:pt x="20914" y="174880"/>
                </a:lnTo>
                <a:lnTo>
                  <a:pt x="5242" y="227056"/>
                </a:lnTo>
                <a:lnTo>
                  <a:pt x="0" y="283216"/>
                </a:lnTo>
                <a:lnTo>
                  <a:pt x="5230" y="339650"/>
                </a:lnTo>
                <a:lnTo>
                  <a:pt x="20868" y="391884"/>
                </a:lnTo>
                <a:lnTo>
                  <a:pt x="46833" y="439738"/>
                </a:lnTo>
                <a:lnTo>
                  <a:pt x="83044" y="483032"/>
                </a:lnTo>
                <a:lnTo>
                  <a:pt x="126400" y="519445"/>
                </a:lnTo>
                <a:lnTo>
                  <a:pt x="174247" y="545527"/>
                </a:lnTo>
                <a:lnTo>
                  <a:pt x="226423" y="561220"/>
                </a:lnTo>
                <a:lnTo>
                  <a:pt x="282766" y="566464"/>
                </a:lnTo>
                <a:lnTo>
                  <a:pt x="300848" y="565904"/>
                </a:lnTo>
                <a:lnTo>
                  <a:pt x="353580" y="557511"/>
                </a:lnTo>
                <a:lnTo>
                  <a:pt x="402459" y="539703"/>
                </a:lnTo>
                <a:lnTo>
                  <a:pt x="435531" y="521031"/>
                </a:lnTo>
                <a:lnTo>
                  <a:pt x="282766" y="521031"/>
                </a:lnTo>
                <a:lnTo>
                  <a:pt x="235784" y="516705"/>
                </a:lnTo>
                <a:lnTo>
                  <a:pt x="191996" y="503766"/>
                </a:lnTo>
                <a:lnTo>
                  <a:pt x="151542" y="482268"/>
                </a:lnTo>
                <a:lnTo>
                  <a:pt x="114561" y="452268"/>
                </a:lnTo>
                <a:lnTo>
                  <a:pt x="84342" y="414924"/>
                </a:lnTo>
                <a:lnTo>
                  <a:pt x="62717" y="374217"/>
                </a:lnTo>
                <a:lnTo>
                  <a:pt x="49720" y="330273"/>
                </a:lnTo>
                <a:lnTo>
                  <a:pt x="45380" y="283216"/>
                </a:lnTo>
                <a:lnTo>
                  <a:pt x="49704" y="236165"/>
                </a:lnTo>
                <a:lnTo>
                  <a:pt x="62642" y="192439"/>
                </a:lnTo>
                <a:lnTo>
                  <a:pt x="84139" y="152175"/>
                </a:lnTo>
                <a:lnTo>
                  <a:pt x="114143" y="115514"/>
                </a:lnTo>
                <a:lnTo>
                  <a:pt x="151283" y="84899"/>
                </a:lnTo>
                <a:lnTo>
                  <a:pt x="191858" y="62998"/>
                </a:lnTo>
                <a:lnTo>
                  <a:pt x="235730" y="49836"/>
                </a:lnTo>
                <a:lnTo>
                  <a:pt x="282766" y="45443"/>
                </a:lnTo>
                <a:lnTo>
                  <a:pt x="436322" y="45443"/>
                </a:lnTo>
                <a:lnTo>
                  <a:pt x="428396" y="40273"/>
                </a:lnTo>
                <a:lnTo>
                  <a:pt x="392584" y="21988"/>
                </a:lnTo>
                <a:lnTo>
                  <a:pt x="339466" y="5497"/>
                </a:lnTo>
                <a:lnTo>
                  <a:pt x="311516" y="1374"/>
                </a:lnTo>
                <a:lnTo>
                  <a:pt x="282766" y="0"/>
                </a:lnTo>
                <a:close/>
              </a:path>
              <a:path w="514350" h="567055">
                <a:moveTo>
                  <a:pt x="514183" y="261384"/>
                </a:moveTo>
                <a:lnTo>
                  <a:pt x="271698" y="261384"/>
                </a:lnTo>
                <a:lnTo>
                  <a:pt x="271698" y="305885"/>
                </a:lnTo>
                <a:lnTo>
                  <a:pt x="468833" y="305885"/>
                </a:lnTo>
                <a:lnTo>
                  <a:pt x="468833" y="432426"/>
                </a:lnTo>
                <a:lnTo>
                  <a:pt x="424624" y="474519"/>
                </a:lnTo>
                <a:lnTo>
                  <a:pt x="381883" y="499827"/>
                </a:lnTo>
                <a:lnTo>
                  <a:pt x="334170" y="515702"/>
                </a:lnTo>
                <a:lnTo>
                  <a:pt x="282766" y="521031"/>
                </a:lnTo>
                <a:lnTo>
                  <a:pt x="435531" y="521031"/>
                </a:lnTo>
                <a:lnTo>
                  <a:pt x="473786" y="491314"/>
                </a:lnTo>
                <a:lnTo>
                  <a:pt x="504905" y="458044"/>
                </a:lnTo>
                <a:lnTo>
                  <a:pt x="514183" y="445934"/>
                </a:lnTo>
                <a:lnTo>
                  <a:pt x="514183" y="261384"/>
                </a:lnTo>
                <a:close/>
              </a:path>
              <a:path w="514350" h="567055">
                <a:moveTo>
                  <a:pt x="436322" y="45443"/>
                </a:moveTo>
                <a:lnTo>
                  <a:pt x="282766" y="45443"/>
                </a:lnTo>
                <a:lnTo>
                  <a:pt x="323013" y="48597"/>
                </a:lnTo>
                <a:lnTo>
                  <a:pt x="360791" y="58034"/>
                </a:lnTo>
                <a:lnTo>
                  <a:pt x="395979" y="73715"/>
                </a:lnTo>
                <a:lnTo>
                  <a:pt x="428458" y="95599"/>
                </a:lnTo>
                <a:lnTo>
                  <a:pt x="461137" y="63348"/>
                </a:lnTo>
                <a:lnTo>
                  <a:pt x="445174" y="51217"/>
                </a:lnTo>
                <a:lnTo>
                  <a:pt x="436322" y="4544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11471" y="729716"/>
            <a:ext cx="461645" cy="567055"/>
          </a:xfrm>
          <a:custGeom>
            <a:avLst/>
            <a:gdLst/>
            <a:ahLst/>
            <a:cxnLst/>
            <a:rect l="l" t="t" r="r" b="b"/>
            <a:pathLst>
              <a:path w="461645" h="567055">
                <a:moveTo>
                  <a:pt x="282745" y="0"/>
                </a:moveTo>
                <a:lnTo>
                  <a:pt x="0" y="0"/>
                </a:lnTo>
                <a:lnTo>
                  <a:pt x="0" y="566464"/>
                </a:lnTo>
                <a:lnTo>
                  <a:pt x="44427" y="566464"/>
                </a:lnTo>
                <a:lnTo>
                  <a:pt x="44427" y="358156"/>
                </a:lnTo>
                <a:lnTo>
                  <a:pt x="320179" y="358156"/>
                </a:lnTo>
                <a:lnTo>
                  <a:pt x="319393" y="356784"/>
                </a:lnTo>
                <a:lnTo>
                  <a:pt x="350879" y="344083"/>
                </a:lnTo>
                <a:lnTo>
                  <a:pt x="373579" y="332892"/>
                </a:lnTo>
                <a:lnTo>
                  <a:pt x="394265" y="318440"/>
                </a:lnTo>
                <a:lnTo>
                  <a:pt x="400223" y="312786"/>
                </a:lnTo>
                <a:lnTo>
                  <a:pt x="44427" y="312786"/>
                </a:lnTo>
                <a:lnTo>
                  <a:pt x="44427" y="45338"/>
                </a:lnTo>
                <a:lnTo>
                  <a:pt x="399851" y="45338"/>
                </a:lnTo>
                <a:lnTo>
                  <a:pt x="380816" y="29419"/>
                </a:lnTo>
                <a:lnTo>
                  <a:pt x="350789" y="13010"/>
                </a:lnTo>
                <a:lnTo>
                  <a:pt x="318176" y="3236"/>
                </a:lnTo>
                <a:lnTo>
                  <a:pt x="282745" y="0"/>
                </a:lnTo>
                <a:close/>
              </a:path>
              <a:path w="461645" h="567055">
                <a:moveTo>
                  <a:pt x="320179" y="358156"/>
                </a:moveTo>
                <a:lnTo>
                  <a:pt x="267269" y="358156"/>
                </a:lnTo>
                <a:lnTo>
                  <a:pt x="387935" y="566464"/>
                </a:lnTo>
                <a:lnTo>
                  <a:pt x="439588" y="566464"/>
                </a:lnTo>
                <a:lnTo>
                  <a:pt x="320179" y="358156"/>
                </a:lnTo>
                <a:close/>
              </a:path>
              <a:path w="461645" h="567055">
                <a:moveTo>
                  <a:pt x="399851" y="45338"/>
                </a:moveTo>
                <a:lnTo>
                  <a:pt x="282745" y="45338"/>
                </a:lnTo>
                <a:lnTo>
                  <a:pt x="308959" y="47822"/>
                </a:lnTo>
                <a:lnTo>
                  <a:pt x="333387" y="55233"/>
                </a:lnTo>
                <a:lnTo>
                  <a:pt x="376522" y="84604"/>
                </a:lnTo>
                <a:lnTo>
                  <a:pt x="405901" y="127887"/>
                </a:lnTo>
                <a:lnTo>
                  <a:pt x="415756" y="178622"/>
                </a:lnTo>
                <a:lnTo>
                  <a:pt x="413287" y="205311"/>
                </a:lnTo>
                <a:lnTo>
                  <a:pt x="393634" y="252802"/>
                </a:lnTo>
                <a:lnTo>
                  <a:pt x="355974" y="290602"/>
                </a:lnTo>
                <a:lnTo>
                  <a:pt x="308995" y="310310"/>
                </a:lnTo>
                <a:lnTo>
                  <a:pt x="282745" y="312786"/>
                </a:lnTo>
                <a:lnTo>
                  <a:pt x="400223" y="312786"/>
                </a:lnTo>
                <a:lnTo>
                  <a:pt x="429327" y="279981"/>
                </a:lnTo>
                <a:lnTo>
                  <a:pt x="453114" y="231756"/>
                </a:lnTo>
                <a:lnTo>
                  <a:pt x="461085" y="178622"/>
                </a:lnTo>
                <a:lnTo>
                  <a:pt x="457844" y="143125"/>
                </a:lnTo>
                <a:lnTo>
                  <a:pt x="448059" y="110422"/>
                </a:lnTo>
                <a:lnTo>
                  <a:pt x="431639" y="80304"/>
                </a:lnTo>
                <a:lnTo>
                  <a:pt x="408490" y="52563"/>
                </a:lnTo>
                <a:lnTo>
                  <a:pt x="399851" y="45338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42150" y="729716"/>
            <a:ext cx="567055" cy="567055"/>
          </a:xfrm>
          <a:custGeom>
            <a:avLst/>
            <a:gdLst/>
            <a:ahLst/>
            <a:cxnLst/>
            <a:rect l="l" t="t" r="r" b="b"/>
            <a:pathLst>
              <a:path w="567054" h="567055">
                <a:moveTo>
                  <a:pt x="282734" y="0"/>
                </a:moveTo>
                <a:lnTo>
                  <a:pt x="226071" y="5233"/>
                </a:lnTo>
                <a:lnTo>
                  <a:pt x="173859" y="20863"/>
                </a:lnTo>
                <a:lnTo>
                  <a:pt x="126227" y="46824"/>
                </a:lnTo>
                <a:lnTo>
                  <a:pt x="83369" y="83034"/>
                </a:lnTo>
                <a:lnTo>
                  <a:pt x="53436" y="117729"/>
                </a:lnTo>
                <a:lnTo>
                  <a:pt x="30103" y="155178"/>
                </a:lnTo>
                <a:lnTo>
                  <a:pt x="13399" y="195294"/>
                </a:lnTo>
                <a:lnTo>
                  <a:pt x="3351" y="238041"/>
                </a:lnTo>
                <a:lnTo>
                  <a:pt x="0" y="283195"/>
                </a:lnTo>
                <a:lnTo>
                  <a:pt x="5226" y="339648"/>
                </a:lnTo>
                <a:lnTo>
                  <a:pt x="20856" y="391895"/>
                </a:lnTo>
                <a:lnTo>
                  <a:pt x="46820" y="439761"/>
                </a:lnTo>
                <a:lnTo>
                  <a:pt x="83044" y="483074"/>
                </a:lnTo>
                <a:lnTo>
                  <a:pt x="126435" y="519469"/>
                </a:lnTo>
                <a:lnTo>
                  <a:pt x="174290" y="545542"/>
                </a:lnTo>
                <a:lnTo>
                  <a:pt x="226445" y="561231"/>
                </a:lnTo>
                <a:lnTo>
                  <a:pt x="282734" y="566474"/>
                </a:lnTo>
                <a:lnTo>
                  <a:pt x="339046" y="561231"/>
                </a:lnTo>
                <a:lnTo>
                  <a:pt x="391164" y="545576"/>
                </a:lnTo>
                <a:lnTo>
                  <a:pt x="436258" y="521041"/>
                </a:lnTo>
                <a:lnTo>
                  <a:pt x="282734" y="521041"/>
                </a:lnTo>
                <a:lnTo>
                  <a:pt x="235762" y="516711"/>
                </a:lnTo>
                <a:lnTo>
                  <a:pt x="191988" y="503763"/>
                </a:lnTo>
                <a:lnTo>
                  <a:pt x="151552" y="482261"/>
                </a:lnTo>
                <a:lnTo>
                  <a:pt x="114593" y="452268"/>
                </a:lnTo>
                <a:lnTo>
                  <a:pt x="84337" y="414912"/>
                </a:lnTo>
                <a:lnTo>
                  <a:pt x="62693" y="374203"/>
                </a:lnTo>
                <a:lnTo>
                  <a:pt x="49689" y="330264"/>
                </a:lnTo>
                <a:lnTo>
                  <a:pt x="45349" y="283195"/>
                </a:lnTo>
                <a:lnTo>
                  <a:pt x="49687" y="236112"/>
                </a:lnTo>
                <a:lnTo>
                  <a:pt x="62614" y="192432"/>
                </a:lnTo>
                <a:lnTo>
                  <a:pt x="84120" y="152167"/>
                </a:lnTo>
                <a:lnTo>
                  <a:pt x="114143" y="115514"/>
                </a:lnTo>
                <a:lnTo>
                  <a:pt x="151278" y="84899"/>
                </a:lnTo>
                <a:lnTo>
                  <a:pt x="191842" y="62998"/>
                </a:lnTo>
                <a:lnTo>
                  <a:pt x="235728" y="49834"/>
                </a:lnTo>
                <a:lnTo>
                  <a:pt x="282734" y="45443"/>
                </a:lnTo>
                <a:lnTo>
                  <a:pt x="436316" y="45443"/>
                </a:lnTo>
                <a:lnTo>
                  <a:pt x="391234" y="20902"/>
                </a:lnTo>
                <a:lnTo>
                  <a:pt x="339060" y="5233"/>
                </a:lnTo>
                <a:lnTo>
                  <a:pt x="282734" y="0"/>
                </a:lnTo>
                <a:close/>
              </a:path>
              <a:path w="567054" h="567055">
                <a:moveTo>
                  <a:pt x="436316" y="45443"/>
                </a:moveTo>
                <a:lnTo>
                  <a:pt x="282734" y="45443"/>
                </a:lnTo>
                <a:lnTo>
                  <a:pt x="329758" y="49836"/>
                </a:lnTo>
                <a:lnTo>
                  <a:pt x="373488" y="62998"/>
                </a:lnTo>
                <a:lnTo>
                  <a:pt x="413687" y="84838"/>
                </a:lnTo>
                <a:lnTo>
                  <a:pt x="450289" y="115368"/>
                </a:lnTo>
                <a:lnTo>
                  <a:pt x="480734" y="152044"/>
                </a:lnTo>
                <a:lnTo>
                  <a:pt x="502568" y="192343"/>
                </a:lnTo>
                <a:lnTo>
                  <a:pt x="515724" y="236158"/>
                </a:lnTo>
                <a:lnTo>
                  <a:pt x="520120" y="283195"/>
                </a:lnTo>
                <a:lnTo>
                  <a:pt x="515741" y="330301"/>
                </a:lnTo>
                <a:lnTo>
                  <a:pt x="502635" y="374207"/>
                </a:lnTo>
                <a:lnTo>
                  <a:pt x="480862" y="414751"/>
                </a:lnTo>
                <a:lnTo>
                  <a:pt x="450467" y="451797"/>
                </a:lnTo>
                <a:lnTo>
                  <a:pt x="413706" y="482022"/>
                </a:lnTo>
                <a:lnTo>
                  <a:pt x="373414" y="503669"/>
                </a:lnTo>
                <a:lnTo>
                  <a:pt x="329715" y="516690"/>
                </a:lnTo>
                <a:lnTo>
                  <a:pt x="282734" y="521041"/>
                </a:lnTo>
                <a:lnTo>
                  <a:pt x="436258" y="521041"/>
                </a:lnTo>
                <a:lnTo>
                  <a:pt x="482309" y="483252"/>
                </a:lnTo>
                <a:lnTo>
                  <a:pt x="512535" y="449056"/>
                </a:lnTo>
                <a:lnTo>
                  <a:pt x="536094" y="411871"/>
                </a:lnTo>
                <a:lnTo>
                  <a:pt x="552958" y="371780"/>
                </a:lnTo>
                <a:lnTo>
                  <a:pt x="563098" y="328861"/>
                </a:lnTo>
                <a:lnTo>
                  <a:pt x="566485" y="283195"/>
                </a:lnTo>
                <a:lnTo>
                  <a:pt x="563083" y="237995"/>
                </a:lnTo>
                <a:lnTo>
                  <a:pt x="552952" y="195384"/>
                </a:lnTo>
                <a:lnTo>
                  <a:pt x="536106" y="155319"/>
                </a:lnTo>
                <a:lnTo>
                  <a:pt x="512602" y="117942"/>
                </a:lnTo>
                <a:lnTo>
                  <a:pt x="482487" y="83348"/>
                </a:lnTo>
                <a:lnTo>
                  <a:pt x="439096" y="46957"/>
                </a:lnTo>
                <a:lnTo>
                  <a:pt x="436316" y="4544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34828" y="729716"/>
            <a:ext cx="461009" cy="567055"/>
          </a:xfrm>
          <a:custGeom>
            <a:avLst/>
            <a:gdLst/>
            <a:ahLst/>
            <a:cxnLst/>
            <a:rect l="l" t="t" r="r" b="b"/>
            <a:pathLst>
              <a:path w="461009" h="567055">
                <a:moveTo>
                  <a:pt x="44427" y="0"/>
                </a:moveTo>
                <a:lnTo>
                  <a:pt x="0" y="0"/>
                </a:lnTo>
                <a:lnTo>
                  <a:pt x="0" y="335455"/>
                </a:lnTo>
                <a:lnTo>
                  <a:pt x="4228" y="381371"/>
                </a:lnTo>
                <a:lnTo>
                  <a:pt x="16871" y="424128"/>
                </a:lnTo>
                <a:lnTo>
                  <a:pt x="37865" y="463586"/>
                </a:lnTo>
                <a:lnTo>
                  <a:pt x="67149" y="499607"/>
                </a:lnTo>
                <a:lnTo>
                  <a:pt x="102862" y="528753"/>
                </a:lnTo>
                <a:lnTo>
                  <a:pt x="141906" y="549637"/>
                </a:lnTo>
                <a:lnTo>
                  <a:pt x="184219" y="562243"/>
                </a:lnTo>
                <a:lnTo>
                  <a:pt x="229574" y="566464"/>
                </a:lnTo>
                <a:lnTo>
                  <a:pt x="275615" y="562315"/>
                </a:lnTo>
                <a:lnTo>
                  <a:pt x="318079" y="549785"/>
                </a:lnTo>
                <a:lnTo>
                  <a:pt x="357287" y="528730"/>
                </a:lnTo>
                <a:lnTo>
                  <a:pt x="366696" y="521020"/>
                </a:lnTo>
                <a:lnTo>
                  <a:pt x="229574" y="521020"/>
                </a:lnTo>
                <a:lnTo>
                  <a:pt x="192565" y="517584"/>
                </a:lnTo>
                <a:lnTo>
                  <a:pt x="126675" y="490235"/>
                </a:lnTo>
                <a:lnTo>
                  <a:pt x="74634" y="438129"/>
                </a:lnTo>
                <a:lnTo>
                  <a:pt x="47797" y="372534"/>
                </a:lnTo>
                <a:lnTo>
                  <a:pt x="44427" y="335455"/>
                </a:lnTo>
                <a:lnTo>
                  <a:pt x="44427" y="0"/>
                </a:lnTo>
                <a:close/>
              </a:path>
              <a:path w="461009" h="567055">
                <a:moveTo>
                  <a:pt x="461022" y="0"/>
                </a:moveTo>
                <a:lnTo>
                  <a:pt x="415756" y="0"/>
                </a:lnTo>
                <a:lnTo>
                  <a:pt x="415756" y="335455"/>
                </a:lnTo>
                <a:lnTo>
                  <a:pt x="412254" y="372209"/>
                </a:lnTo>
                <a:lnTo>
                  <a:pt x="384371" y="437890"/>
                </a:lnTo>
                <a:lnTo>
                  <a:pt x="332021" y="490310"/>
                </a:lnTo>
                <a:lnTo>
                  <a:pt x="266630" y="517587"/>
                </a:lnTo>
                <a:lnTo>
                  <a:pt x="229574" y="521020"/>
                </a:lnTo>
                <a:lnTo>
                  <a:pt x="366696" y="521020"/>
                </a:lnTo>
                <a:lnTo>
                  <a:pt x="422904" y="463566"/>
                </a:lnTo>
                <a:lnTo>
                  <a:pt x="444032" y="424343"/>
                </a:lnTo>
                <a:lnTo>
                  <a:pt x="456762" y="381585"/>
                </a:lnTo>
                <a:lnTo>
                  <a:pt x="461022" y="335455"/>
                </a:lnTo>
                <a:lnTo>
                  <a:pt x="461022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42259" y="729716"/>
            <a:ext cx="461009" cy="567055"/>
          </a:xfrm>
          <a:custGeom>
            <a:avLst/>
            <a:gdLst/>
            <a:ahLst/>
            <a:cxnLst/>
            <a:rect l="l" t="t" r="r" b="b"/>
            <a:pathLst>
              <a:path w="461009" h="567055">
                <a:moveTo>
                  <a:pt x="282682" y="0"/>
                </a:moveTo>
                <a:lnTo>
                  <a:pt x="0" y="0"/>
                </a:lnTo>
                <a:lnTo>
                  <a:pt x="0" y="566485"/>
                </a:lnTo>
                <a:lnTo>
                  <a:pt x="44427" y="566485"/>
                </a:lnTo>
                <a:lnTo>
                  <a:pt x="44427" y="358156"/>
                </a:lnTo>
                <a:lnTo>
                  <a:pt x="282682" y="358156"/>
                </a:lnTo>
                <a:lnTo>
                  <a:pt x="318066" y="354897"/>
                </a:lnTo>
                <a:lnTo>
                  <a:pt x="350929" y="345150"/>
                </a:lnTo>
                <a:lnTo>
                  <a:pt x="381149" y="328962"/>
                </a:lnTo>
                <a:lnTo>
                  <a:pt x="400827" y="312775"/>
                </a:lnTo>
                <a:lnTo>
                  <a:pt x="44427" y="312775"/>
                </a:lnTo>
                <a:lnTo>
                  <a:pt x="44427" y="45338"/>
                </a:lnTo>
                <a:lnTo>
                  <a:pt x="399802" y="45338"/>
                </a:lnTo>
                <a:lnTo>
                  <a:pt x="380947" y="29640"/>
                </a:lnTo>
                <a:lnTo>
                  <a:pt x="350736" y="13206"/>
                </a:lnTo>
                <a:lnTo>
                  <a:pt x="317947" y="3309"/>
                </a:lnTo>
                <a:lnTo>
                  <a:pt x="282682" y="0"/>
                </a:lnTo>
                <a:close/>
              </a:path>
              <a:path w="461009" h="567055">
                <a:moveTo>
                  <a:pt x="399802" y="45338"/>
                </a:moveTo>
                <a:lnTo>
                  <a:pt x="282682" y="45338"/>
                </a:lnTo>
                <a:lnTo>
                  <a:pt x="308897" y="47809"/>
                </a:lnTo>
                <a:lnTo>
                  <a:pt x="333324" y="55207"/>
                </a:lnTo>
                <a:lnTo>
                  <a:pt x="376459" y="84709"/>
                </a:lnTo>
                <a:lnTo>
                  <a:pt x="405867" y="128074"/>
                </a:lnTo>
                <a:lnTo>
                  <a:pt x="415704" y="179544"/>
                </a:lnTo>
                <a:lnTo>
                  <a:pt x="413233" y="205866"/>
                </a:lnTo>
                <a:lnTo>
                  <a:pt x="393573" y="252901"/>
                </a:lnTo>
                <a:lnTo>
                  <a:pt x="355911" y="290618"/>
                </a:lnTo>
                <a:lnTo>
                  <a:pt x="308932" y="310304"/>
                </a:lnTo>
                <a:lnTo>
                  <a:pt x="282682" y="312775"/>
                </a:lnTo>
                <a:lnTo>
                  <a:pt x="400827" y="312775"/>
                </a:lnTo>
                <a:lnTo>
                  <a:pt x="431664" y="278392"/>
                </a:lnTo>
                <a:lnTo>
                  <a:pt x="457788" y="215180"/>
                </a:lnTo>
                <a:lnTo>
                  <a:pt x="461022" y="179544"/>
                </a:lnTo>
                <a:lnTo>
                  <a:pt x="457786" y="143637"/>
                </a:lnTo>
                <a:lnTo>
                  <a:pt x="448015" y="110647"/>
                </a:lnTo>
                <a:lnTo>
                  <a:pt x="431611" y="80360"/>
                </a:lnTo>
                <a:lnTo>
                  <a:pt x="408479" y="52563"/>
                </a:lnTo>
                <a:lnTo>
                  <a:pt x="399802" y="45338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9310" y="8785073"/>
            <a:ext cx="2199005" cy="995044"/>
          </a:xfrm>
          <a:custGeom>
            <a:avLst/>
            <a:gdLst/>
            <a:ahLst/>
            <a:cxnLst/>
            <a:rect l="l" t="t" r="r" b="b"/>
            <a:pathLst>
              <a:path w="2199004" h="995045">
                <a:moveTo>
                  <a:pt x="1405988" y="614504"/>
                </a:moveTo>
                <a:lnTo>
                  <a:pt x="664922" y="614504"/>
                </a:lnTo>
                <a:lnTo>
                  <a:pt x="670562" y="663923"/>
                </a:lnTo>
                <a:lnTo>
                  <a:pt x="681140" y="711022"/>
                </a:lnTo>
                <a:lnTo>
                  <a:pt x="696389" y="755519"/>
                </a:lnTo>
                <a:lnTo>
                  <a:pt x="716045" y="797129"/>
                </a:lnTo>
                <a:lnTo>
                  <a:pt x="739843" y="835567"/>
                </a:lnTo>
                <a:lnTo>
                  <a:pt x="767516" y="870548"/>
                </a:lnTo>
                <a:lnTo>
                  <a:pt x="798800" y="901788"/>
                </a:lnTo>
                <a:lnTo>
                  <a:pt x="833429" y="929002"/>
                </a:lnTo>
                <a:lnTo>
                  <a:pt x="871138" y="951907"/>
                </a:lnTo>
                <a:lnTo>
                  <a:pt x="911661" y="970217"/>
                </a:lnTo>
                <a:lnTo>
                  <a:pt x="954734" y="983648"/>
                </a:lnTo>
                <a:lnTo>
                  <a:pt x="1000090" y="991915"/>
                </a:lnTo>
                <a:lnTo>
                  <a:pt x="1047465" y="994734"/>
                </a:lnTo>
                <a:lnTo>
                  <a:pt x="1101185" y="990370"/>
                </a:lnTo>
                <a:lnTo>
                  <a:pt x="1152472" y="978009"/>
                </a:lnTo>
                <a:lnTo>
                  <a:pt x="1200735" y="958743"/>
                </a:lnTo>
                <a:lnTo>
                  <a:pt x="1245384" y="933668"/>
                </a:lnTo>
                <a:lnTo>
                  <a:pt x="1285827" y="903876"/>
                </a:lnTo>
                <a:lnTo>
                  <a:pt x="1321472" y="870461"/>
                </a:lnTo>
                <a:lnTo>
                  <a:pt x="1049831" y="844550"/>
                </a:lnTo>
                <a:lnTo>
                  <a:pt x="1000205" y="839598"/>
                </a:lnTo>
                <a:lnTo>
                  <a:pt x="957098" y="825617"/>
                </a:lnTo>
                <a:lnTo>
                  <a:pt x="920402" y="803914"/>
                </a:lnTo>
                <a:lnTo>
                  <a:pt x="890009" y="775798"/>
                </a:lnTo>
                <a:lnTo>
                  <a:pt x="865810" y="742577"/>
                </a:lnTo>
                <a:lnTo>
                  <a:pt x="847697" y="705560"/>
                </a:lnTo>
                <a:lnTo>
                  <a:pt x="835561" y="666056"/>
                </a:lnTo>
                <a:lnTo>
                  <a:pt x="829294" y="625373"/>
                </a:lnTo>
                <a:lnTo>
                  <a:pt x="1405988" y="625373"/>
                </a:lnTo>
                <a:lnTo>
                  <a:pt x="1405988" y="614504"/>
                </a:lnTo>
                <a:close/>
              </a:path>
              <a:path w="2199004" h="995045">
                <a:moveTo>
                  <a:pt x="1569716" y="834519"/>
                </a:moveTo>
                <a:lnTo>
                  <a:pt x="1351728" y="834519"/>
                </a:lnTo>
                <a:lnTo>
                  <a:pt x="1374842" y="875460"/>
                </a:lnTo>
                <a:lnTo>
                  <a:pt x="1403108" y="910818"/>
                </a:lnTo>
                <a:lnTo>
                  <a:pt x="1436113" y="940332"/>
                </a:lnTo>
                <a:lnTo>
                  <a:pt x="1473445" y="963741"/>
                </a:lnTo>
                <a:lnTo>
                  <a:pt x="1514693" y="980785"/>
                </a:lnTo>
                <a:lnTo>
                  <a:pt x="1559442" y="991203"/>
                </a:lnTo>
                <a:lnTo>
                  <a:pt x="1607280" y="994734"/>
                </a:lnTo>
                <a:lnTo>
                  <a:pt x="1651552" y="991590"/>
                </a:lnTo>
                <a:lnTo>
                  <a:pt x="1694823" y="982201"/>
                </a:lnTo>
                <a:lnTo>
                  <a:pt x="1735971" y="966629"/>
                </a:lnTo>
                <a:lnTo>
                  <a:pt x="1773872" y="944937"/>
                </a:lnTo>
                <a:lnTo>
                  <a:pt x="1807402" y="917187"/>
                </a:lnTo>
                <a:lnTo>
                  <a:pt x="1835437" y="883443"/>
                </a:lnTo>
                <a:lnTo>
                  <a:pt x="1856853" y="843766"/>
                </a:lnTo>
                <a:lnTo>
                  <a:pt x="1857335" y="842162"/>
                </a:lnTo>
                <a:lnTo>
                  <a:pt x="1604872" y="842162"/>
                </a:lnTo>
                <a:lnTo>
                  <a:pt x="1569716" y="834519"/>
                </a:lnTo>
                <a:close/>
              </a:path>
              <a:path w="2199004" h="995045">
                <a:moveTo>
                  <a:pt x="2076271" y="325120"/>
                </a:moveTo>
                <a:lnTo>
                  <a:pt x="1925700" y="325120"/>
                </a:lnTo>
                <a:lnTo>
                  <a:pt x="1925700" y="749663"/>
                </a:lnTo>
                <a:lnTo>
                  <a:pt x="1930688" y="798995"/>
                </a:lnTo>
                <a:lnTo>
                  <a:pt x="1944989" y="844970"/>
                </a:lnTo>
                <a:lnTo>
                  <a:pt x="1967610" y="886596"/>
                </a:lnTo>
                <a:lnTo>
                  <a:pt x="1997556" y="922878"/>
                </a:lnTo>
                <a:lnTo>
                  <a:pt x="2033834" y="952826"/>
                </a:lnTo>
                <a:lnTo>
                  <a:pt x="2075450" y="975446"/>
                </a:lnTo>
                <a:lnTo>
                  <a:pt x="2121409" y="989746"/>
                </a:lnTo>
                <a:lnTo>
                  <a:pt x="2170719" y="994734"/>
                </a:lnTo>
                <a:lnTo>
                  <a:pt x="2170719" y="844120"/>
                </a:lnTo>
                <a:lnTo>
                  <a:pt x="2134007" y="836684"/>
                </a:lnTo>
                <a:lnTo>
                  <a:pt x="2103980" y="816418"/>
                </a:lnTo>
                <a:lnTo>
                  <a:pt x="2083711" y="786389"/>
                </a:lnTo>
                <a:lnTo>
                  <a:pt x="2076271" y="749663"/>
                </a:lnTo>
                <a:lnTo>
                  <a:pt x="2076271" y="325120"/>
                </a:lnTo>
                <a:close/>
              </a:path>
              <a:path w="2199004" h="995045">
                <a:moveTo>
                  <a:pt x="332471" y="176120"/>
                </a:moveTo>
                <a:lnTo>
                  <a:pt x="283407" y="179732"/>
                </a:lnTo>
                <a:lnTo>
                  <a:pt x="236556" y="190223"/>
                </a:lnTo>
                <a:lnTo>
                  <a:pt x="192437" y="207075"/>
                </a:lnTo>
                <a:lnTo>
                  <a:pt x="151567" y="229769"/>
                </a:lnTo>
                <a:lnTo>
                  <a:pt x="114465" y="257788"/>
                </a:lnTo>
                <a:lnTo>
                  <a:pt x="81649" y="290611"/>
                </a:lnTo>
                <a:lnTo>
                  <a:pt x="53637" y="327723"/>
                </a:lnTo>
                <a:lnTo>
                  <a:pt x="30948" y="368603"/>
                </a:lnTo>
                <a:lnTo>
                  <a:pt x="14100" y="412734"/>
                </a:lnTo>
                <a:lnTo>
                  <a:pt x="3611" y="459598"/>
                </a:lnTo>
                <a:lnTo>
                  <a:pt x="0" y="508675"/>
                </a:lnTo>
                <a:lnTo>
                  <a:pt x="0" y="985415"/>
                </a:lnTo>
                <a:lnTo>
                  <a:pt x="152351" y="985415"/>
                </a:lnTo>
                <a:lnTo>
                  <a:pt x="152351" y="508675"/>
                </a:lnTo>
                <a:lnTo>
                  <a:pt x="158796" y="460847"/>
                </a:lnTo>
                <a:lnTo>
                  <a:pt x="176978" y="417834"/>
                </a:lnTo>
                <a:lnTo>
                  <a:pt x="205167" y="381366"/>
                </a:lnTo>
                <a:lnTo>
                  <a:pt x="241633" y="353175"/>
                </a:lnTo>
                <a:lnTo>
                  <a:pt x="284644" y="334991"/>
                </a:lnTo>
                <a:lnTo>
                  <a:pt x="332471" y="328544"/>
                </a:lnTo>
                <a:lnTo>
                  <a:pt x="611746" y="328544"/>
                </a:lnTo>
                <a:lnTo>
                  <a:pt x="611290" y="327723"/>
                </a:lnTo>
                <a:lnTo>
                  <a:pt x="583281" y="290611"/>
                </a:lnTo>
                <a:lnTo>
                  <a:pt x="550468" y="257788"/>
                </a:lnTo>
                <a:lnTo>
                  <a:pt x="513369" y="229769"/>
                </a:lnTo>
                <a:lnTo>
                  <a:pt x="472501" y="207075"/>
                </a:lnTo>
                <a:lnTo>
                  <a:pt x="428384" y="190223"/>
                </a:lnTo>
                <a:lnTo>
                  <a:pt x="381534" y="179732"/>
                </a:lnTo>
                <a:lnTo>
                  <a:pt x="332471" y="176120"/>
                </a:lnTo>
                <a:close/>
              </a:path>
              <a:path w="2199004" h="995045">
                <a:moveTo>
                  <a:pt x="611746" y="328544"/>
                </a:moveTo>
                <a:lnTo>
                  <a:pt x="332471" y="328544"/>
                </a:lnTo>
                <a:lnTo>
                  <a:pt x="380292" y="334991"/>
                </a:lnTo>
                <a:lnTo>
                  <a:pt x="423297" y="353175"/>
                </a:lnTo>
                <a:lnTo>
                  <a:pt x="459755" y="381366"/>
                </a:lnTo>
                <a:lnTo>
                  <a:pt x="487938" y="417834"/>
                </a:lnTo>
                <a:lnTo>
                  <a:pt x="506116" y="460847"/>
                </a:lnTo>
                <a:lnTo>
                  <a:pt x="512560" y="508675"/>
                </a:lnTo>
                <a:lnTo>
                  <a:pt x="512560" y="985415"/>
                </a:lnTo>
                <a:lnTo>
                  <a:pt x="664922" y="985415"/>
                </a:lnTo>
                <a:lnTo>
                  <a:pt x="664922" y="614504"/>
                </a:lnTo>
                <a:lnTo>
                  <a:pt x="1405988" y="614504"/>
                </a:lnTo>
                <a:lnTo>
                  <a:pt x="1405988" y="601510"/>
                </a:lnTo>
                <a:lnTo>
                  <a:pt x="1405120" y="568148"/>
                </a:lnTo>
                <a:lnTo>
                  <a:pt x="1404074" y="554988"/>
                </a:lnTo>
                <a:lnTo>
                  <a:pt x="664922" y="554988"/>
                </a:lnTo>
                <a:lnTo>
                  <a:pt x="664922" y="508675"/>
                </a:lnTo>
                <a:lnTo>
                  <a:pt x="661311" y="459598"/>
                </a:lnTo>
                <a:lnTo>
                  <a:pt x="650823" y="412734"/>
                </a:lnTo>
                <a:lnTo>
                  <a:pt x="633977" y="368603"/>
                </a:lnTo>
                <a:lnTo>
                  <a:pt x="611746" y="328544"/>
                </a:lnTo>
                <a:close/>
              </a:path>
              <a:path w="2199004" h="995045">
                <a:moveTo>
                  <a:pt x="1228653" y="737516"/>
                </a:moveTo>
                <a:lnTo>
                  <a:pt x="1197608" y="777745"/>
                </a:lnTo>
                <a:lnTo>
                  <a:pt x="1156025" y="811926"/>
                </a:lnTo>
                <a:lnTo>
                  <a:pt x="1106050" y="835661"/>
                </a:lnTo>
                <a:lnTo>
                  <a:pt x="1049831" y="844550"/>
                </a:lnTo>
                <a:lnTo>
                  <a:pt x="1343284" y="844550"/>
                </a:lnTo>
                <a:lnTo>
                  <a:pt x="1351728" y="834519"/>
                </a:lnTo>
                <a:lnTo>
                  <a:pt x="1569716" y="834519"/>
                </a:lnTo>
                <a:lnTo>
                  <a:pt x="1558908" y="832169"/>
                </a:lnTo>
                <a:lnTo>
                  <a:pt x="1525827" y="808760"/>
                </a:lnTo>
                <a:lnTo>
                  <a:pt x="1504385" y="781794"/>
                </a:lnTo>
                <a:lnTo>
                  <a:pt x="1493336" y="761128"/>
                </a:lnTo>
                <a:lnTo>
                  <a:pt x="1483022" y="737611"/>
                </a:lnTo>
                <a:lnTo>
                  <a:pt x="1228653" y="737516"/>
                </a:lnTo>
                <a:close/>
              </a:path>
              <a:path w="2199004" h="995045">
                <a:moveTo>
                  <a:pt x="1614512" y="474456"/>
                </a:moveTo>
                <a:lnTo>
                  <a:pt x="1392533" y="474456"/>
                </a:lnTo>
                <a:lnTo>
                  <a:pt x="1409205" y="512499"/>
                </a:lnTo>
                <a:lnTo>
                  <a:pt x="1435672" y="549631"/>
                </a:lnTo>
                <a:lnTo>
                  <a:pt x="1473829" y="584239"/>
                </a:lnTo>
                <a:lnTo>
                  <a:pt x="1525576" y="614714"/>
                </a:lnTo>
                <a:lnTo>
                  <a:pt x="1578182" y="639453"/>
                </a:lnTo>
                <a:lnTo>
                  <a:pt x="1643196" y="668723"/>
                </a:lnTo>
                <a:lnTo>
                  <a:pt x="1671671" y="685172"/>
                </a:lnTo>
                <a:lnTo>
                  <a:pt x="1692972" y="706558"/>
                </a:lnTo>
                <a:lnTo>
                  <a:pt x="1706320" y="731837"/>
                </a:lnTo>
                <a:lnTo>
                  <a:pt x="1710942" y="759966"/>
                </a:lnTo>
                <a:lnTo>
                  <a:pt x="1703704" y="794525"/>
                </a:lnTo>
                <a:lnTo>
                  <a:pt x="1682802" y="820367"/>
                </a:lnTo>
                <a:lnTo>
                  <a:pt x="1649452" y="836558"/>
                </a:lnTo>
                <a:lnTo>
                  <a:pt x="1604872" y="842162"/>
                </a:lnTo>
                <a:lnTo>
                  <a:pt x="1857335" y="842162"/>
                </a:lnTo>
                <a:lnTo>
                  <a:pt x="1870527" y="798220"/>
                </a:lnTo>
                <a:lnTo>
                  <a:pt x="1875335" y="746867"/>
                </a:lnTo>
                <a:lnTo>
                  <a:pt x="1870671" y="699712"/>
                </a:lnTo>
                <a:lnTo>
                  <a:pt x="1856871" y="655928"/>
                </a:lnTo>
                <a:lnTo>
                  <a:pt x="1834224" y="615922"/>
                </a:lnTo>
                <a:lnTo>
                  <a:pt x="1803016" y="580100"/>
                </a:lnTo>
                <a:lnTo>
                  <a:pt x="1763537" y="548868"/>
                </a:lnTo>
                <a:lnTo>
                  <a:pt x="1716073" y="522633"/>
                </a:lnTo>
                <a:lnTo>
                  <a:pt x="1680786" y="506141"/>
                </a:lnTo>
                <a:lnTo>
                  <a:pt x="1644452" y="489189"/>
                </a:lnTo>
                <a:lnTo>
                  <a:pt x="1614512" y="474456"/>
                </a:lnTo>
                <a:close/>
              </a:path>
              <a:path w="2199004" h="995045">
                <a:moveTo>
                  <a:pt x="1042701" y="176120"/>
                </a:moveTo>
                <a:lnTo>
                  <a:pt x="995928" y="178929"/>
                </a:lnTo>
                <a:lnTo>
                  <a:pt x="951147" y="187166"/>
                </a:lnTo>
                <a:lnTo>
                  <a:pt x="908620" y="200549"/>
                </a:lnTo>
                <a:lnTo>
                  <a:pt x="868609" y="218794"/>
                </a:lnTo>
                <a:lnTo>
                  <a:pt x="831376" y="241616"/>
                </a:lnTo>
                <a:lnTo>
                  <a:pt x="797182" y="268734"/>
                </a:lnTo>
                <a:lnTo>
                  <a:pt x="766290" y="299862"/>
                </a:lnTo>
                <a:lnTo>
                  <a:pt x="738960" y="334718"/>
                </a:lnTo>
                <a:lnTo>
                  <a:pt x="715456" y="373018"/>
                </a:lnTo>
                <a:lnTo>
                  <a:pt x="696038" y="414479"/>
                </a:lnTo>
                <a:lnTo>
                  <a:pt x="680968" y="458816"/>
                </a:lnTo>
                <a:lnTo>
                  <a:pt x="670509" y="505747"/>
                </a:lnTo>
                <a:lnTo>
                  <a:pt x="664922" y="554988"/>
                </a:lnTo>
                <a:lnTo>
                  <a:pt x="1404074" y="554988"/>
                </a:lnTo>
                <a:lnTo>
                  <a:pt x="1402551" y="535827"/>
                </a:lnTo>
                <a:lnTo>
                  <a:pt x="1398337" y="504585"/>
                </a:lnTo>
                <a:lnTo>
                  <a:pt x="1394968" y="487095"/>
                </a:lnTo>
                <a:lnTo>
                  <a:pt x="841293" y="487095"/>
                </a:lnTo>
                <a:lnTo>
                  <a:pt x="855821" y="446058"/>
                </a:lnTo>
                <a:lnTo>
                  <a:pt x="878565" y="407536"/>
                </a:lnTo>
                <a:lnTo>
                  <a:pt x="909014" y="373734"/>
                </a:lnTo>
                <a:lnTo>
                  <a:pt x="946660" y="346859"/>
                </a:lnTo>
                <a:lnTo>
                  <a:pt x="990994" y="329117"/>
                </a:lnTo>
                <a:lnTo>
                  <a:pt x="1041507" y="322712"/>
                </a:lnTo>
                <a:lnTo>
                  <a:pt x="1327655" y="322712"/>
                </a:lnTo>
                <a:lnTo>
                  <a:pt x="1321938" y="313802"/>
                </a:lnTo>
                <a:lnTo>
                  <a:pt x="1292529" y="278754"/>
                </a:lnTo>
                <a:lnTo>
                  <a:pt x="1259275" y="248421"/>
                </a:lnTo>
                <a:lnTo>
                  <a:pt x="1222388" y="223050"/>
                </a:lnTo>
                <a:lnTo>
                  <a:pt x="1182077" y="202888"/>
                </a:lnTo>
                <a:lnTo>
                  <a:pt x="1138552" y="188181"/>
                </a:lnTo>
                <a:lnTo>
                  <a:pt x="1092024" y="179176"/>
                </a:lnTo>
                <a:lnTo>
                  <a:pt x="1042701" y="176120"/>
                </a:lnTo>
                <a:close/>
              </a:path>
              <a:path w="2199004" h="995045">
                <a:moveTo>
                  <a:pt x="1327655" y="322712"/>
                </a:moveTo>
                <a:lnTo>
                  <a:pt x="1041507" y="322712"/>
                </a:lnTo>
                <a:lnTo>
                  <a:pt x="1095603" y="329130"/>
                </a:lnTo>
                <a:lnTo>
                  <a:pt x="1140195" y="346903"/>
                </a:lnTo>
                <a:lnTo>
                  <a:pt x="1175816" y="373809"/>
                </a:lnTo>
                <a:lnTo>
                  <a:pt x="1202996" y="407624"/>
                </a:lnTo>
                <a:lnTo>
                  <a:pt x="1222233" y="446058"/>
                </a:lnTo>
                <a:lnTo>
                  <a:pt x="1234161" y="487095"/>
                </a:lnTo>
                <a:lnTo>
                  <a:pt x="1394968" y="487095"/>
                </a:lnTo>
                <a:lnTo>
                  <a:pt x="1392533" y="474456"/>
                </a:lnTo>
                <a:lnTo>
                  <a:pt x="1614512" y="474456"/>
                </a:lnTo>
                <a:lnTo>
                  <a:pt x="1600653" y="467636"/>
                </a:lnTo>
                <a:lnTo>
                  <a:pt x="1569746" y="446292"/>
                </a:lnTo>
                <a:lnTo>
                  <a:pt x="1568583" y="444771"/>
                </a:lnTo>
                <a:lnTo>
                  <a:pt x="1385004" y="444771"/>
                </a:lnTo>
                <a:lnTo>
                  <a:pt x="1368386" y="397057"/>
                </a:lnTo>
                <a:lnTo>
                  <a:pt x="1347294" y="353319"/>
                </a:lnTo>
                <a:lnTo>
                  <a:pt x="1327655" y="322712"/>
                </a:lnTo>
                <a:close/>
              </a:path>
              <a:path w="2199004" h="995045">
                <a:moveTo>
                  <a:pt x="2076271" y="0"/>
                </a:moveTo>
                <a:lnTo>
                  <a:pt x="1925700" y="0"/>
                </a:lnTo>
                <a:lnTo>
                  <a:pt x="1925700" y="176120"/>
                </a:lnTo>
                <a:lnTo>
                  <a:pt x="1622568" y="176130"/>
                </a:lnTo>
                <a:lnTo>
                  <a:pt x="1571999" y="180455"/>
                </a:lnTo>
                <a:lnTo>
                  <a:pt x="1525767" y="192917"/>
                </a:lnTo>
                <a:lnTo>
                  <a:pt x="1484613" y="212830"/>
                </a:lnTo>
                <a:lnTo>
                  <a:pt x="1449280" y="239508"/>
                </a:lnTo>
                <a:lnTo>
                  <a:pt x="1420508" y="272265"/>
                </a:lnTo>
                <a:lnTo>
                  <a:pt x="1399038" y="310416"/>
                </a:lnTo>
                <a:lnTo>
                  <a:pt x="1385609" y="353319"/>
                </a:lnTo>
                <a:lnTo>
                  <a:pt x="1380973" y="400155"/>
                </a:lnTo>
                <a:lnTo>
                  <a:pt x="1381205" y="410828"/>
                </a:lnTo>
                <a:lnTo>
                  <a:pt x="1381929" y="421858"/>
                </a:lnTo>
                <a:lnTo>
                  <a:pt x="1383182" y="433191"/>
                </a:lnTo>
                <a:lnTo>
                  <a:pt x="1385004" y="444771"/>
                </a:lnTo>
                <a:lnTo>
                  <a:pt x="1568583" y="444771"/>
                </a:lnTo>
                <a:lnTo>
                  <a:pt x="1551426" y="422345"/>
                </a:lnTo>
                <a:lnTo>
                  <a:pt x="1545387" y="392982"/>
                </a:lnTo>
                <a:lnTo>
                  <a:pt x="1551466" y="366057"/>
                </a:lnTo>
                <a:lnTo>
                  <a:pt x="1568046" y="344543"/>
                </a:lnTo>
                <a:lnTo>
                  <a:pt x="1592644" y="330283"/>
                </a:lnTo>
                <a:lnTo>
                  <a:pt x="1622777" y="325120"/>
                </a:lnTo>
                <a:lnTo>
                  <a:pt x="2198885" y="325120"/>
                </a:lnTo>
                <a:lnTo>
                  <a:pt x="2198885" y="176120"/>
                </a:lnTo>
                <a:lnTo>
                  <a:pt x="2076271" y="176120"/>
                </a:lnTo>
                <a:lnTo>
                  <a:pt x="2076271" y="0"/>
                </a:lnTo>
                <a:close/>
              </a:path>
            </a:pathLst>
          </a:custGeom>
          <a:solidFill>
            <a:srgbClr val="7B8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00992" y="8785073"/>
            <a:ext cx="4418713" cy="1246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51496" y="9003958"/>
            <a:ext cx="744621" cy="692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2243" y="9006076"/>
            <a:ext cx="781144" cy="688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7274" y="9004991"/>
            <a:ext cx="603909" cy="68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36908" y="9009526"/>
            <a:ext cx="59871" cy="619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381852" y="8785073"/>
            <a:ext cx="2973731" cy="1120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23118" y="8669893"/>
            <a:ext cx="2586308" cy="12355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80616" y="8355766"/>
            <a:ext cx="2167473" cy="20732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34389" y="8868840"/>
            <a:ext cx="3800931" cy="8481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814499" y="2397568"/>
            <a:ext cx="7961630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b="0" spc="335" dirty="0">
                <a:solidFill>
                  <a:srgbClr val="5C5B54"/>
                </a:solidFill>
                <a:latin typeface="Calibri"/>
                <a:cs typeface="Calibri"/>
              </a:rPr>
              <a:t>7</a:t>
            </a:r>
            <a:r>
              <a:rPr sz="3300" b="0" spc="4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300" b="0" spc="285" dirty="0">
                <a:solidFill>
                  <a:srgbClr val="5C5B54"/>
                </a:solidFill>
                <a:latin typeface="Calibri"/>
                <a:cs typeface="Calibri"/>
              </a:rPr>
              <a:t>companies</a:t>
            </a:r>
            <a:r>
              <a:rPr sz="3300" b="0" spc="4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300" b="0" spc="275" dirty="0">
                <a:solidFill>
                  <a:srgbClr val="5C5B54"/>
                </a:solidFill>
                <a:latin typeface="Calibri"/>
                <a:cs typeface="Calibri"/>
              </a:rPr>
              <a:t>founded</a:t>
            </a:r>
            <a:r>
              <a:rPr sz="3300" b="0" spc="4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300" b="0" spc="235" dirty="0">
                <a:solidFill>
                  <a:srgbClr val="5C5B54"/>
                </a:solidFill>
                <a:latin typeface="Calibri"/>
                <a:cs typeface="Calibri"/>
              </a:rPr>
              <a:t>the</a:t>
            </a:r>
            <a:r>
              <a:rPr sz="3300" b="0" spc="4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300" b="0" spc="270" dirty="0">
                <a:solidFill>
                  <a:srgbClr val="5C5B54"/>
                </a:solidFill>
                <a:latin typeface="Calibri"/>
                <a:cs typeface="Calibri"/>
              </a:rPr>
              <a:t>Thread</a:t>
            </a:r>
            <a:r>
              <a:rPr sz="3300" b="0" spc="4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300" b="0" spc="270" dirty="0">
                <a:solidFill>
                  <a:srgbClr val="5C5B54"/>
                </a:solidFill>
                <a:latin typeface="Calibri"/>
                <a:cs typeface="Calibri"/>
              </a:rPr>
              <a:t>Group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076272" y="3133096"/>
            <a:ext cx="8199755" cy="3811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29" dirty="0">
                <a:solidFill>
                  <a:srgbClr val="FB6A2D"/>
                </a:solidFill>
                <a:latin typeface="Tahoma"/>
                <a:cs typeface="Tahoma"/>
              </a:rPr>
              <a:t>Not</a:t>
            </a:r>
            <a:r>
              <a:rPr sz="2950" spc="-22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05" dirty="0">
                <a:solidFill>
                  <a:srgbClr val="FB6A2D"/>
                </a:solidFill>
                <a:latin typeface="Tahoma"/>
                <a:cs typeface="Tahoma"/>
              </a:rPr>
              <a:t>another</a:t>
            </a:r>
            <a:r>
              <a:rPr sz="2950" spc="-22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05" dirty="0">
                <a:solidFill>
                  <a:srgbClr val="FB6A2D"/>
                </a:solidFill>
                <a:latin typeface="Tahoma"/>
                <a:cs typeface="Tahoma"/>
              </a:rPr>
              <a:t>standards</a:t>
            </a:r>
            <a:r>
              <a:rPr sz="2950" spc="-22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215" dirty="0">
                <a:solidFill>
                  <a:srgbClr val="FB6A2D"/>
                </a:solidFill>
                <a:latin typeface="Tahoma"/>
                <a:cs typeface="Tahoma"/>
              </a:rPr>
              <a:t>body</a:t>
            </a:r>
            <a:endParaRPr sz="2950">
              <a:latin typeface="Tahoma"/>
              <a:cs typeface="Tahoma"/>
            </a:endParaRPr>
          </a:p>
          <a:p>
            <a:pPr marL="12700" marR="591185">
              <a:lnSpc>
                <a:spcPct val="100000"/>
              </a:lnSpc>
              <a:spcBef>
                <a:spcPts val="1735"/>
              </a:spcBef>
            </a:pPr>
            <a:r>
              <a:rPr sz="2950" spc="575" dirty="0">
                <a:solidFill>
                  <a:srgbClr val="FB6A2D"/>
                </a:solidFill>
                <a:latin typeface="Tahoma"/>
                <a:cs typeface="Tahoma"/>
              </a:rPr>
              <a:t>A</a:t>
            </a:r>
            <a:r>
              <a:rPr sz="2950" spc="-21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10" dirty="0">
                <a:solidFill>
                  <a:srgbClr val="FB6A2D"/>
                </a:solidFill>
                <a:latin typeface="Tahoma"/>
                <a:cs typeface="Tahoma"/>
              </a:rPr>
              <a:t>market</a:t>
            </a:r>
            <a:r>
              <a:rPr sz="2950" spc="-21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30" dirty="0">
                <a:solidFill>
                  <a:srgbClr val="FB6A2D"/>
                </a:solidFill>
                <a:latin typeface="Tahoma"/>
                <a:cs typeface="Tahoma"/>
              </a:rPr>
              <a:t>education</a:t>
            </a:r>
            <a:r>
              <a:rPr sz="2950" spc="-21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60" dirty="0">
                <a:solidFill>
                  <a:srgbClr val="FB6A2D"/>
                </a:solidFill>
                <a:latin typeface="Tahoma"/>
                <a:cs typeface="Tahoma"/>
              </a:rPr>
              <a:t>group</a:t>
            </a:r>
            <a:r>
              <a:rPr sz="2950" spc="-21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95" dirty="0">
                <a:solidFill>
                  <a:srgbClr val="FB6A2D"/>
                </a:solidFill>
                <a:latin typeface="Tahoma"/>
                <a:cs typeface="Tahoma"/>
              </a:rPr>
              <a:t>offering</a:t>
            </a:r>
            <a:r>
              <a:rPr sz="2950" spc="-21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50" dirty="0">
                <a:solidFill>
                  <a:srgbClr val="FB6A2D"/>
                </a:solidFill>
                <a:latin typeface="Tahoma"/>
                <a:cs typeface="Tahoma"/>
              </a:rPr>
              <a:t>product  </a:t>
            </a:r>
            <a:r>
              <a:rPr sz="2950" spc="90" dirty="0">
                <a:solidFill>
                  <a:srgbClr val="FB6A2D"/>
                </a:solidFill>
                <a:latin typeface="Tahoma"/>
                <a:cs typeface="Tahoma"/>
              </a:rPr>
              <a:t>certification</a:t>
            </a:r>
            <a:endParaRPr sz="29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735"/>
              </a:spcBef>
            </a:pPr>
            <a:r>
              <a:rPr sz="2950" spc="155" dirty="0">
                <a:solidFill>
                  <a:srgbClr val="FB6A2D"/>
                </a:solidFill>
                <a:latin typeface="Tahoma"/>
                <a:cs typeface="Tahoma"/>
              </a:rPr>
              <a:t>Promoting</a:t>
            </a:r>
            <a:r>
              <a:rPr sz="2950" spc="-22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65" dirty="0">
                <a:solidFill>
                  <a:srgbClr val="FB6A2D"/>
                </a:solidFill>
                <a:latin typeface="Tahoma"/>
                <a:cs typeface="Tahoma"/>
              </a:rPr>
              <a:t>Thread’s</a:t>
            </a:r>
            <a:r>
              <a:rPr sz="2950" spc="-22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10" dirty="0">
                <a:solidFill>
                  <a:srgbClr val="FB6A2D"/>
                </a:solidFill>
                <a:latin typeface="Tahoma"/>
                <a:cs typeface="Tahoma"/>
              </a:rPr>
              <a:t>use</a:t>
            </a:r>
            <a:r>
              <a:rPr sz="2950" spc="-22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70" dirty="0">
                <a:solidFill>
                  <a:srgbClr val="FB6A2D"/>
                </a:solidFill>
                <a:latin typeface="Tahoma"/>
                <a:cs typeface="Tahoma"/>
              </a:rPr>
              <a:t>in</a:t>
            </a:r>
            <a:r>
              <a:rPr sz="2950" spc="-22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55" dirty="0">
                <a:solidFill>
                  <a:srgbClr val="FB6A2D"/>
                </a:solidFill>
                <a:latin typeface="Tahoma"/>
                <a:cs typeface="Tahoma"/>
              </a:rPr>
              <a:t>connected</a:t>
            </a:r>
            <a:r>
              <a:rPr sz="2950" spc="-22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40" dirty="0">
                <a:solidFill>
                  <a:srgbClr val="FB6A2D"/>
                </a:solidFill>
                <a:latin typeface="Tahoma"/>
                <a:cs typeface="Tahoma"/>
              </a:rPr>
              <a:t>products  </a:t>
            </a:r>
            <a:r>
              <a:rPr sz="2950" spc="114" dirty="0">
                <a:solidFill>
                  <a:srgbClr val="FB6A2D"/>
                </a:solidFill>
                <a:latin typeface="Tahoma"/>
                <a:cs typeface="Tahoma"/>
              </a:rPr>
              <a:t>for </a:t>
            </a:r>
            <a:r>
              <a:rPr sz="2950" spc="125" dirty="0">
                <a:solidFill>
                  <a:srgbClr val="FB6A2D"/>
                </a:solidFill>
                <a:latin typeface="Tahoma"/>
                <a:cs typeface="Tahoma"/>
              </a:rPr>
              <a:t>the</a:t>
            </a:r>
            <a:r>
              <a:rPr sz="2950" spc="-62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80" dirty="0">
                <a:solidFill>
                  <a:srgbClr val="FB6A2D"/>
                </a:solidFill>
                <a:latin typeface="Tahoma"/>
                <a:cs typeface="Tahoma"/>
              </a:rPr>
              <a:t>home</a:t>
            </a:r>
            <a:endParaRPr sz="2950">
              <a:latin typeface="Tahoma"/>
              <a:cs typeface="Tahoma"/>
            </a:endParaRPr>
          </a:p>
          <a:p>
            <a:pPr marL="12700" marR="147955">
              <a:lnSpc>
                <a:spcPct val="100000"/>
              </a:lnSpc>
              <a:spcBef>
                <a:spcPts val="1735"/>
              </a:spcBef>
            </a:pPr>
            <a:r>
              <a:rPr sz="2950" spc="95" dirty="0">
                <a:solidFill>
                  <a:srgbClr val="FB6A2D"/>
                </a:solidFill>
                <a:latin typeface="Tahoma"/>
                <a:cs typeface="Tahoma"/>
              </a:rPr>
              <a:t>Thread</a:t>
            </a:r>
            <a:r>
              <a:rPr sz="2950" spc="-21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70" dirty="0">
                <a:solidFill>
                  <a:srgbClr val="FB6A2D"/>
                </a:solidFill>
                <a:latin typeface="Tahoma"/>
                <a:cs typeface="Tahoma"/>
              </a:rPr>
              <a:t>will</a:t>
            </a:r>
            <a:r>
              <a:rPr sz="2950" spc="-21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95" dirty="0">
                <a:solidFill>
                  <a:srgbClr val="FB6A2D"/>
                </a:solidFill>
                <a:latin typeface="Tahoma"/>
                <a:cs typeface="Tahoma"/>
              </a:rPr>
              <a:t>offer</a:t>
            </a:r>
            <a:r>
              <a:rPr sz="2950" spc="-21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05" dirty="0">
                <a:solidFill>
                  <a:srgbClr val="FB6A2D"/>
                </a:solidFill>
                <a:latin typeface="Tahoma"/>
                <a:cs typeface="Tahoma"/>
              </a:rPr>
              <a:t>rigorous</a:t>
            </a:r>
            <a:r>
              <a:rPr sz="2950" spc="-21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65" dirty="0">
                <a:solidFill>
                  <a:srgbClr val="FB6A2D"/>
                </a:solidFill>
                <a:latin typeface="Tahoma"/>
                <a:cs typeface="Tahoma"/>
              </a:rPr>
              <a:t>product</a:t>
            </a:r>
            <a:r>
              <a:rPr sz="2950" spc="-21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90" dirty="0">
                <a:solidFill>
                  <a:srgbClr val="FB6A2D"/>
                </a:solidFill>
                <a:latin typeface="Tahoma"/>
                <a:cs typeface="Tahoma"/>
              </a:rPr>
              <a:t>certification  </a:t>
            </a:r>
            <a:r>
              <a:rPr sz="2950" spc="180" dirty="0">
                <a:solidFill>
                  <a:srgbClr val="FB6A2D"/>
                </a:solidFill>
                <a:latin typeface="Tahoma"/>
                <a:cs typeface="Tahoma"/>
              </a:rPr>
              <a:t>to</a:t>
            </a:r>
            <a:r>
              <a:rPr sz="2950" spc="-22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75" dirty="0">
                <a:solidFill>
                  <a:srgbClr val="FB6A2D"/>
                </a:solidFill>
                <a:latin typeface="Tahoma"/>
                <a:cs typeface="Tahoma"/>
              </a:rPr>
              <a:t>ensure</a:t>
            </a:r>
            <a:r>
              <a:rPr sz="2950" spc="-22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10" dirty="0">
                <a:solidFill>
                  <a:srgbClr val="FB6A2D"/>
                </a:solidFill>
                <a:latin typeface="Tahoma"/>
                <a:cs typeface="Tahoma"/>
              </a:rPr>
              <a:t>security</a:t>
            </a:r>
            <a:r>
              <a:rPr sz="2950" spc="-22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55" dirty="0">
                <a:solidFill>
                  <a:srgbClr val="FB6A2D"/>
                </a:solidFill>
                <a:latin typeface="Tahoma"/>
                <a:cs typeface="Tahoma"/>
              </a:rPr>
              <a:t>and</a:t>
            </a:r>
            <a:r>
              <a:rPr sz="2950" spc="-22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80" dirty="0">
                <a:solidFill>
                  <a:srgbClr val="FB6A2D"/>
                </a:solidFill>
                <a:latin typeface="Tahoma"/>
                <a:cs typeface="Tahoma"/>
              </a:rPr>
              <a:t>interoperability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489597" y="2397568"/>
            <a:ext cx="8094980" cy="521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320" dirty="0">
                <a:solidFill>
                  <a:srgbClr val="5C5B54"/>
                </a:solidFill>
                <a:latin typeface="Calibri"/>
                <a:cs typeface="Calibri"/>
              </a:rPr>
              <a:t>Board </a:t>
            </a:r>
            <a:r>
              <a:rPr sz="3300" spc="275" dirty="0">
                <a:solidFill>
                  <a:srgbClr val="5C5B54"/>
                </a:solidFill>
                <a:latin typeface="Calibri"/>
                <a:cs typeface="Calibri"/>
              </a:rPr>
              <a:t>of</a:t>
            </a:r>
            <a:r>
              <a:rPr sz="3300" spc="-27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300" spc="220" dirty="0">
                <a:solidFill>
                  <a:srgbClr val="5C5B54"/>
                </a:solidFill>
                <a:latin typeface="Calibri"/>
                <a:cs typeface="Calibri"/>
              </a:rPr>
              <a:t>Directors</a:t>
            </a:r>
            <a:endParaRPr sz="330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  <a:spcBef>
                <a:spcPts val="1830"/>
              </a:spcBef>
            </a:pPr>
            <a:r>
              <a:rPr sz="2950" spc="55" dirty="0">
                <a:solidFill>
                  <a:srgbClr val="5C5B54"/>
                </a:solidFill>
                <a:latin typeface="Tahoma"/>
                <a:cs typeface="Tahoma"/>
              </a:rPr>
              <a:t>President:</a:t>
            </a:r>
            <a:r>
              <a:rPr sz="2950" spc="-220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2950" spc="114" dirty="0">
                <a:solidFill>
                  <a:srgbClr val="FB6A2D"/>
                </a:solidFill>
                <a:latin typeface="Tahoma"/>
                <a:cs typeface="Tahoma"/>
              </a:rPr>
              <a:t>Chris</a:t>
            </a:r>
            <a:r>
              <a:rPr sz="2950" spc="-22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45" dirty="0">
                <a:solidFill>
                  <a:srgbClr val="FB6A2D"/>
                </a:solidFill>
                <a:latin typeface="Tahoma"/>
                <a:cs typeface="Tahoma"/>
              </a:rPr>
              <a:t>Boross</a:t>
            </a:r>
            <a:r>
              <a:rPr sz="2950" spc="-22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35" dirty="0">
                <a:solidFill>
                  <a:srgbClr val="FB6A2D"/>
                </a:solidFill>
                <a:latin typeface="Tahoma"/>
                <a:cs typeface="Tahoma"/>
              </a:rPr>
              <a:t>-</a:t>
            </a:r>
            <a:r>
              <a:rPr sz="2950" spc="-22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50" dirty="0">
                <a:solidFill>
                  <a:srgbClr val="FB6A2D"/>
                </a:solidFill>
                <a:latin typeface="Tahoma"/>
                <a:cs typeface="Tahoma"/>
              </a:rPr>
              <a:t>Nest</a:t>
            </a:r>
            <a:r>
              <a:rPr sz="2950" spc="-22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60" dirty="0">
                <a:solidFill>
                  <a:srgbClr val="FB6A2D"/>
                </a:solidFill>
                <a:latin typeface="Tahoma"/>
                <a:cs typeface="Tahoma"/>
              </a:rPr>
              <a:t>Labs</a:t>
            </a:r>
            <a:endParaRPr sz="2950">
              <a:latin typeface="Tahoma"/>
              <a:cs typeface="Tahoma"/>
            </a:endParaRPr>
          </a:p>
          <a:p>
            <a:pPr marL="274320" marR="5080">
              <a:lnSpc>
                <a:spcPts val="5280"/>
              </a:lnSpc>
              <a:spcBef>
                <a:spcPts val="459"/>
              </a:spcBef>
            </a:pPr>
            <a:r>
              <a:rPr sz="2950" spc="365" dirty="0">
                <a:solidFill>
                  <a:srgbClr val="5C5B54"/>
                </a:solidFill>
                <a:latin typeface="Tahoma"/>
                <a:cs typeface="Tahoma"/>
              </a:rPr>
              <a:t>VP </a:t>
            </a:r>
            <a:r>
              <a:rPr sz="2950" spc="170" dirty="0">
                <a:solidFill>
                  <a:srgbClr val="5C5B54"/>
                </a:solidFill>
                <a:latin typeface="Tahoma"/>
                <a:cs typeface="Tahoma"/>
              </a:rPr>
              <a:t>of </a:t>
            </a:r>
            <a:r>
              <a:rPr sz="2950" spc="50" dirty="0">
                <a:solidFill>
                  <a:srgbClr val="5C5B54"/>
                </a:solidFill>
                <a:latin typeface="Tahoma"/>
                <a:cs typeface="Tahoma"/>
              </a:rPr>
              <a:t>Marketing: </a:t>
            </a:r>
            <a:r>
              <a:rPr sz="2950" spc="60" dirty="0">
                <a:solidFill>
                  <a:srgbClr val="FB6A2D"/>
                </a:solidFill>
                <a:latin typeface="Tahoma"/>
                <a:cs typeface="Tahoma"/>
              </a:rPr>
              <a:t>Sujata </a:t>
            </a:r>
            <a:r>
              <a:rPr sz="2950" spc="145" dirty="0">
                <a:solidFill>
                  <a:srgbClr val="FB6A2D"/>
                </a:solidFill>
                <a:latin typeface="Tahoma"/>
                <a:cs typeface="Tahoma"/>
              </a:rPr>
              <a:t>Neidig </a:t>
            </a:r>
            <a:r>
              <a:rPr sz="2950" spc="135" dirty="0">
                <a:solidFill>
                  <a:srgbClr val="FB6A2D"/>
                </a:solidFill>
                <a:latin typeface="Tahoma"/>
                <a:cs typeface="Tahoma"/>
              </a:rPr>
              <a:t>- </a:t>
            </a:r>
            <a:r>
              <a:rPr sz="2950" spc="100" dirty="0">
                <a:solidFill>
                  <a:srgbClr val="FB6A2D"/>
                </a:solidFill>
                <a:latin typeface="Tahoma"/>
                <a:cs typeface="Tahoma"/>
              </a:rPr>
              <a:t>Freescale  </a:t>
            </a:r>
            <a:r>
              <a:rPr sz="2950" spc="365" dirty="0">
                <a:solidFill>
                  <a:srgbClr val="5C5B54"/>
                </a:solidFill>
                <a:latin typeface="Tahoma"/>
                <a:cs typeface="Tahoma"/>
              </a:rPr>
              <a:t>VP</a:t>
            </a:r>
            <a:r>
              <a:rPr sz="2950" spc="-215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2950" spc="170" dirty="0">
                <a:solidFill>
                  <a:srgbClr val="5C5B54"/>
                </a:solidFill>
                <a:latin typeface="Tahoma"/>
                <a:cs typeface="Tahoma"/>
              </a:rPr>
              <a:t>of</a:t>
            </a:r>
            <a:r>
              <a:rPr sz="2950" spc="-215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2950" spc="60" dirty="0">
                <a:solidFill>
                  <a:srgbClr val="5C5B54"/>
                </a:solidFill>
                <a:latin typeface="Tahoma"/>
                <a:cs typeface="Tahoma"/>
              </a:rPr>
              <a:t>Technology:</a:t>
            </a:r>
            <a:r>
              <a:rPr sz="2950" spc="-215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2950" spc="140" dirty="0">
                <a:solidFill>
                  <a:srgbClr val="FB6A2D"/>
                </a:solidFill>
                <a:latin typeface="Tahoma"/>
                <a:cs typeface="Tahoma"/>
              </a:rPr>
              <a:t>Skip</a:t>
            </a:r>
            <a:r>
              <a:rPr sz="2950" spc="-21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80" dirty="0">
                <a:solidFill>
                  <a:srgbClr val="FB6A2D"/>
                </a:solidFill>
                <a:latin typeface="Tahoma"/>
                <a:cs typeface="Tahoma"/>
              </a:rPr>
              <a:t>Ashton</a:t>
            </a:r>
            <a:r>
              <a:rPr sz="2950" spc="-21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35" dirty="0">
                <a:solidFill>
                  <a:srgbClr val="FB6A2D"/>
                </a:solidFill>
                <a:latin typeface="Tahoma"/>
                <a:cs typeface="Tahoma"/>
              </a:rPr>
              <a:t>-</a:t>
            </a:r>
            <a:r>
              <a:rPr sz="2950" spc="-21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95" dirty="0">
                <a:solidFill>
                  <a:srgbClr val="FB6A2D"/>
                </a:solidFill>
                <a:latin typeface="Tahoma"/>
                <a:cs typeface="Tahoma"/>
              </a:rPr>
              <a:t>Silicon</a:t>
            </a:r>
            <a:r>
              <a:rPr sz="2950" spc="-21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60" dirty="0">
                <a:solidFill>
                  <a:srgbClr val="FB6A2D"/>
                </a:solidFill>
                <a:latin typeface="Tahoma"/>
                <a:cs typeface="Tahoma"/>
              </a:rPr>
              <a:t>Labs  </a:t>
            </a:r>
            <a:r>
              <a:rPr sz="2950" spc="60" dirty="0">
                <a:solidFill>
                  <a:srgbClr val="5C5B54"/>
                </a:solidFill>
                <a:latin typeface="Tahoma"/>
                <a:cs typeface="Tahoma"/>
              </a:rPr>
              <a:t>Secretary:</a:t>
            </a:r>
            <a:r>
              <a:rPr sz="2950" spc="-225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2950" spc="80" dirty="0">
                <a:solidFill>
                  <a:srgbClr val="FB6A2D"/>
                </a:solidFill>
                <a:latin typeface="Tahoma"/>
                <a:cs typeface="Tahoma"/>
              </a:rPr>
              <a:t>Bill</a:t>
            </a:r>
            <a:r>
              <a:rPr sz="2950" spc="-22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14" dirty="0">
                <a:solidFill>
                  <a:srgbClr val="FB6A2D"/>
                </a:solidFill>
                <a:latin typeface="Tahoma"/>
                <a:cs typeface="Tahoma"/>
              </a:rPr>
              <a:t>Curtis</a:t>
            </a:r>
            <a:r>
              <a:rPr sz="2950" spc="-22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35" dirty="0">
                <a:solidFill>
                  <a:srgbClr val="FB6A2D"/>
                </a:solidFill>
                <a:latin typeface="Tahoma"/>
                <a:cs typeface="Tahoma"/>
              </a:rPr>
              <a:t>-</a:t>
            </a:r>
            <a:r>
              <a:rPr sz="2950" spc="-22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305" dirty="0">
                <a:solidFill>
                  <a:srgbClr val="FB6A2D"/>
                </a:solidFill>
                <a:latin typeface="Tahoma"/>
                <a:cs typeface="Tahoma"/>
              </a:rPr>
              <a:t>ARM</a:t>
            </a:r>
            <a:endParaRPr sz="2950">
              <a:latin typeface="Tahoma"/>
              <a:cs typeface="Tahoma"/>
            </a:endParaRPr>
          </a:p>
          <a:p>
            <a:pPr marL="274320">
              <a:lnSpc>
                <a:spcPct val="100000"/>
              </a:lnSpc>
              <a:spcBef>
                <a:spcPts val="1270"/>
              </a:spcBef>
            </a:pPr>
            <a:r>
              <a:rPr sz="2950" spc="-20" dirty="0">
                <a:solidFill>
                  <a:srgbClr val="5C5B54"/>
                </a:solidFill>
                <a:latin typeface="Tahoma"/>
                <a:cs typeface="Tahoma"/>
              </a:rPr>
              <a:t>Treasurer:</a:t>
            </a:r>
            <a:r>
              <a:rPr sz="2950" spc="-215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2950" spc="105" dirty="0">
                <a:solidFill>
                  <a:srgbClr val="FB6A2D"/>
                </a:solidFill>
                <a:latin typeface="Tahoma"/>
                <a:cs typeface="Tahoma"/>
              </a:rPr>
              <a:t>Kevin</a:t>
            </a:r>
            <a:r>
              <a:rPr sz="2950" spc="-21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10" dirty="0">
                <a:solidFill>
                  <a:srgbClr val="FB6A2D"/>
                </a:solidFill>
                <a:latin typeface="Tahoma"/>
                <a:cs typeface="Tahoma"/>
              </a:rPr>
              <a:t>Kraus</a:t>
            </a:r>
            <a:r>
              <a:rPr sz="2950" spc="-21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35" dirty="0">
                <a:solidFill>
                  <a:srgbClr val="FB6A2D"/>
                </a:solidFill>
                <a:latin typeface="Tahoma"/>
                <a:cs typeface="Tahoma"/>
              </a:rPr>
              <a:t>-</a:t>
            </a:r>
            <a:r>
              <a:rPr sz="2950" spc="-21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60" dirty="0">
                <a:solidFill>
                  <a:srgbClr val="FB6A2D"/>
                </a:solidFill>
                <a:latin typeface="Tahoma"/>
                <a:cs typeface="Tahoma"/>
              </a:rPr>
              <a:t>Yale</a:t>
            </a:r>
            <a:r>
              <a:rPr sz="2950" spc="-21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10" dirty="0">
                <a:solidFill>
                  <a:srgbClr val="FB6A2D"/>
                </a:solidFill>
                <a:latin typeface="Tahoma"/>
                <a:cs typeface="Tahoma"/>
              </a:rPr>
              <a:t>Security</a:t>
            </a:r>
            <a:endParaRPr sz="2950">
              <a:latin typeface="Tahoma"/>
              <a:cs typeface="Tahoma"/>
            </a:endParaRPr>
          </a:p>
          <a:p>
            <a:pPr marL="274320" marR="172085">
              <a:lnSpc>
                <a:spcPts val="5280"/>
              </a:lnSpc>
              <a:spcBef>
                <a:spcPts val="459"/>
              </a:spcBef>
            </a:pPr>
            <a:r>
              <a:rPr sz="2950" spc="50" dirty="0">
                <a:solidFill>
                  <a:srgbClr val="5C5B54"/>
                </a:solidFill>
                <a:latin typeface="Tahoma"/>
                <a:cs typeface="Tahoma"/>
              </a:rPr>
              <a:t>Director: </a:t>
            </a:r>
            <a:r>
              <a:rPr sz="2950" spc="175" dirty="0">
                <a:solidFill>
                  <a:srgbClr val="FB6A2D"/>
                </a:solidFill>
                <a:latin typeface="Tahoma"/>
                <a:cs typeface="Tahoma"/>
              </a:rPr>
              <a:t>Landon </a:t>
            </a:r>
            <a:r>
              <a:rPr sz="2950" spc="140" dirty="0">
                <a:solidFill>
                  <a:srgbClr val="FB6A2D"/>
                </a:solidFill>
                <a:latin typeface="Tahoma"/>
                <a:cs typeface="Tahoma"/>
              </a:rPr>
              <a:t>Borders </a:t>
            </a:r>
            <a:r>
              <a:rPr sz="2950" spc="135" dirty="0">
                <a:solidFill>
                  <a:srgbClr val="FB6A2D"/>
                </a:solidFill>
                <a:latin typeface="Tahoma"/>
                <a:cs typeface="Tahoma"/>
              </a:rPr>
              <a:t>- </a:t>
            </a:r>
            <a:r>
              <a:rPr sz="2950" spc="204" dirty="0">
                <a:solidFill>
                  <a:srgbClr val="FB6A2D"/>
                </a:solidFill>
                <a:latin typeface="Tahoma"/>
                <a:cs typeface="Tahoma"/>
              </a:rPr>
              <a:t>Big </a:t>
            </a:r>
            <a:r>
              <a:rPr sz="2950" spc="225" dirty="0">
                <a:solidFill>
                  <a:srgbClr val="FB6A2D"/>
                </a:solidFill>
                <a:latin typeface="Tahoma"/>
                <a:cs typeface="Tahoma"/>
              </a:rPr>
              <a:t>Ass </a:t>
            </a:r>
            <a:r>
              <a:rPr sz="2950" spc="114" dirty="0">
                <a:solidFill>
                  <a:srgbClr val="FB6A2D"/>
                </a:solidFill>
                <a:latin typeface="Tahoma"/>
                <a:cs typeface="Tahoma"/>
              </a:rPr>
              <a:t>Fans  </a:t>
            </a:r>
            <a:r>
              <a:rPr sz="2950" spc="50" dirty="0">
                <a:solidFill>
                  <a:srgbClr val="5C5B54"/>
                </a:solidFill>
                <a:latin typeface="Tahoma"/>
                <a:cs typeface="Tahoma"/>
              </a:rPr>
              <a:t>Director:</a:t>
            </a:r>
            <a:r>
              <a:rPr sz="2950" spc="-215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2950" spc="160" dirty="0">
                <a:solidFill>
                  <a:srgbClr val="FB6A2D"/>
                </a:solidFill>
                <a:latin typeface="Tahoma"/>
                <a:cs typeface="Tahoma"/>
              </a:rPr>
              <a:t>Benny</a:t>
            </a:r>
            <a:r>
              <a:rPr sz="2950" spc="-21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200" dirty="0">
                <a:solidFill>
                  <a:srgbClr val="FB6A2D"/>
                </a:solidFill>
                <a:latin typeface="Tahoma"/>
                <a:cs typeface="Tahoma"/>
              </a:rPr>
              <a:t>Getz</a:t>
            </a:r>
            <a:r>
              <a:rPr sz="2950" spc="-21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35" dirty="0">
                <a:solidFill>
                  <a:srgbClr val="FB6A2D"/>
                </a:solidFill>
                <a:latin typeface="Tahoma"/>
                <a:cs typeface="Tahoma"/>
              </a:rPr>
              <a:t>-</a:t>
            </a:r>
            <a:r>
              <a:rPr sz="2950" spc="-21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50" dirty="0">
                <a:solidFill>
                  <a:srgbClr val="FB6A2D"/>
                </a:solidFill>
                <a:latin typeface="Tahoma"/>
                <a:cs typeface="Tahoma"/>
              </a:rPr>
              <a:t>Samsung</a:t>
            </a:r>
            <a:r>
              <a:rPr sz="2950" spc="-21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2950" spc="105" dirty="0">
                <a:solidFill>
                  <a:srgbClr val="FB6A2D"/>
                </a:solidFill>
                <a:latin typeface="Tahoma"/>
                <a:cs typeface="Tahoma"/>
              </a:rPr>
              <a:t>Electronics</a:t>
            </a:r>
            <a:endParaRPr sz="2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441" y="2428981"/>
            <a:ext cx="7689215" cy="293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295" dirty="0">
                <a:solidFill>
                  <a:srgbClr val="5B5A54"/>
                </a:solidFill>
                <a:latin typeface="Calibri"/>
                <a:cs typeface="Calibri"/>
              </a:rPr>
              <a:t>Thread </a:t>
            </a:r>
            <a:r>
              <a:rPr sz="3300" spc="285" dirty="0">
                <a:solidFill>
                  <a:srgbClr val="5B5A54"/>
                </a:solidFill>
                <a:latin typeface="Calibri"/>
                <a:cs typeface="Calibri"/>
              </a:rPr>
              <a:t>launched </a:t>
            </a:r>
            <a:r>
              <a:rPr sz="3300" spc="330" dirty="0">
                <a:solidFill>
                  <a:srgbClr val="5B5A54"/>
                </a:solidFill>
                <a:latin typeface="Calibri"/>
                <a:cs typeface="Calibri"/>
              </a:rPr>
              <a:t>on </a:t>
            </a:r>
            <a:r>
              <a:rPr sz="3300" spc="250" dirty="0">
                <a:solidFill>
                  <a:srgbClr val="5B5A54"/>
                </a:solidFill>
                <a:latin typeface="Calibri"/>
                <a:cs typeface="Calibri"/>
              </a:rPr>
              <a:t>July,</a:t>
            </a:r>
            <a:r>
              <a:rPr sz="3300" spc="-455" dirty="0">
                <a:solidFill>
                  <a:srgbClr val="5B5A54"/>
                </a:solidFill>
                <a:latin typeface="Calibri"/>
                <a:cs typeface="Calibri"/>
              </a:rPr>
              <a:t> </a:t>
            </a:r>
            <a:r>
              <a:rPr sz="3300" spc="50" dirty="0">
                <a:solidFill>
                  <a:srgbClr val="5B5A54"/>
                </a:solidFill>
                <a:latin typeface="Calibri"/>
                <a:cs typeface="Calibri"/>
              </a:rPr>
              <a:t>15</a:t>
            </a:r>
            <a:r>
              <a:rPr sz="3300" spc="75" baseline="22727" dirty="0">
                <a:solidFill>
                  <a:srgbClr val="5B5A54"/>
                </a:solidFill>
                <a:latin typeface="Calibri"/>
                <a:cs typeface="Calibri"/>
              </a:rPr>
              <a:t>th </a:t>
            </a:r>
            <a:r>
              <a:rPr sz="3300" spc="240" dirty="0">
                <a:solidFill>
                  <a:srgbClr val="5B5A54"/>
                </a:solidFill>
                <a:latin typeface="Calibri"/>
                <a:cs typeface="Calibri"/>
              </a:rPr>
              <a:t>2014</a:t>
            </a:r>
            <a:endParaRPr sz="3300">
              <a:latin typeface="Calibri"/>
              <a:cs typeface="Calibri"/>
            </a:endParaRPr>
          </a:p>
          <a:p>
            <a:pPr marL="200660" marR="5080">
              <a:lnSpc>
                <a:spcPct val="179300"/>
              </a:lnSpc>
              <a:spcBef>
                <a:spcPts val="10"/>
              </a:spcBef>
            </a:pPr>
            <a:r>
              <a:rPr sz="2950" spc="15" dirty="0">
                <a:solidFill>
                  <a:srgbClr val="FB692C"/>
                </a:solidFill>
                <a:latin typeface="Century Gothic"/>
                <a:cs typeface="Century Gothic"/>
              </a:rPr>
              <a:t>Tremendous </a:t>
            </a:r>
            <a:r>
              <a:rPr sz="2950" spc="85" dirty="0">
                <a:solidFill>
                  <a:srgbClr val="FB692C"/>
                </a:solidFill>
                <a:latin typeface="Century Gothic"/>
                <a:cs typeface="Century Gothic"/>
              </a:rPr>
              <a:t>press </a:t>
            </a:r>
            <a:r>
              <a:rPr sz="2950" spc="-150" dirty="0">
                <a:solidFill>
                  <a:srgbClr val="FB692C"/>
                </a:solidFill>
                <a:latin typeface="Century Gothic"/>
                <a:cs typeface="Century Gothic"/>
              </a:rPr>
              <a:t>and </a:t>
            </a:r>
            <a:r>
              <a:rPr sz="2950" spc="45" dirty="0">
                <a:solidFill>
                  <a:srgbClr val="FB692C"/>
                </a:solidFill>
                <a:latin typeface="Century Gothic"/>
                <a:cs typeface="Century Gothic"/>
              </a:rPr>
              <a:t>interest</a:t>
            </a:r>
            <a:r>
              <a:rPr sz="2950" spc="-110" dirty="0">
                <a:solidFill>
                  <a:srgbClr val="FB692C"/>
                </a:solidFill>
                <a:latin typeface="Century Gothic"/>
                <a:cs typeface="Century Gothic"/>
              </a:rPr>
              <a:t> </a:t>
            </a:r>
            <a:r>
              <a:rPr sz="2950" spc="-105" dirty="0">
                <a:solidFill>
                  <a:srgbClr val="FB692C"/>
                </a:solidFill>
                <a:latin typeface="Century Gothic"/>
                <a:cs typeface="Century Gothic"/>
              </a:rPr>
              <a:t>generated  </a:t>
            </a:r>
            <a:r>
              <a:rPr sz="2950" spc="-15" dirty="0">
                <a:solidFill>
                  <a:srgbClr val="FB692C"/>
                </a:solidFill>
                <a:latin typeface="Century Gothic"/>
                <a:cs typeface="Century Gothic"/>
              </a:rPr>
              <a:t>Over </a:t>
            </a:r>
            <a:r>
              <a:rPr sz="2950" spc="90" dirty="0">
                <a:solidFill>
                  <a:srgbClr val="FB692C"/>
                </a:solidFill>
                <a:latin typeface="Century Gothic"/>
                <a:cs typeface="Century Gothic"/>
              </a:rPr>
              <a:t>100 </a:t>
            </a:r>
            <a:r>
              <a:rPr sz="2950" spc="15" dirty="0">
                <a:solidFill>
                  <a:srgbClr val="FB692C"/>
                </a:solidFill>
                <a:latin typeface="Century Gothic"/>
                <a:cs typeface="Century Gothic"/>
              </a:rPr>
              <a:t>articles </a:t>
            </a:r>
            <a:r>
              <a:rPr sz="2950" spc="70" dirty="0">
                <a:solidFill>
                  <a:srgbClr val="FB692C"/>
                </a:solidFill>
                <a:latin typeface="Century Gothic"/>
                <a:cs typeface="Century Gothic"/>
              </a:rPr>
              <a:t>within </a:t>
            </a:r>
            <a:r>
              <a:rPr sz="2950" spc="-300" dirty="0">
                <a:solidFill>
                  <a:srgbClr val="FB692C"/>
                </a:solidFill>
                <a:latin typeface="Century Gothic"/>
                <a:cs typeface="Century Gothic"/>
              </a:rPr>
              <a:t>a </a:t>
            </a:r>
            <a:r>
              <a:rPr sz="2950" spc="-120" dirty="0">
                <a:solidFill>
                  <a:srgbClr val="FB692C"/>
                </a:solidFill>
                <a:latin typeface="Century Gothic"/>
                <a:cs typeface="Century Gothic"/>
              </a:rPr>
              <a:t>day </a:t>
            </a:r>
            <a:r>
              <a:rPr sz="2950" spc="40" dirty="0">
                <a:solidFill>
                  <a:srgbClr val="FB692C"/>
                </a:solidFill>
                <a:latin typeface="Century Gothic"/>
                <a:cs typeface="Century Gothic"/>
              </a:rPr>
              <a:t>of </a:t>
            </a:r>
            <a:r>
              <a:rPr sz="2950" spc="-100" dirty="0">
                <a:solidFill>
                  <a:srgbClr val="FB692C"/>
                </a:solidFill>
                <a:latin typeface="Century Gothic"/>
                <a:cs typeface="Century Gothic"/>
              </a:rPr>
              <a:t>launch  </a:t>
            </a:r>
            <a:r>
              <a:rPr sz="2950" spc="70" dirty="0">
                <a:solidFill>
                  <a:srgbClr val="FB6A2D"/>
                </a:solidFill>
                <a:latin typeface="Century Gothic"/>
                <a:cs typeface="Century Gothic"/>
              </a:rPr>
              <a:t>Top-tier </a:t>
            </a:r>
            <a:r>
              <a:rPr sz="2950" spc="-25" dirty="0">
                <a:solidFill>
                  <a:srgbClr val="FB6A2D"/>
                </a:solidFill>
                <a:latin typeface="Century Gothic"/>
                <a:cs typeface="Century Gothic"/>
              </a:rPr>
              <a:t>mainstream </a:t>
            </a:r>
            <a:r>
              <a:rPr sz="2950" spc="-150" dirty="0">
                <a:solidFill>
                  <a:srgbClr val="FB6A2D"/>
                </a:solidFill>
                <a:latin typeface="Century Gothic"/>
                <a:cs typeface="Century Gothic"/>
              </a:rPr>
              <a:t>and </a:t>
            </a:r>
            <a:r>
              <a:rPr sz="2950" spc="95" dirty="0">
                <a:solidFill>
                  <a:srgbClr val="FB6A2D"/>
                </a:solidFill>
                <a:latin typeface="Century Gothic"/>
                <a:cs typeface="Century Gothic"/>
              </a:rPr>
              <a:t>industry</a:t>
            </a:r>
            <a:r>
              <a:rPr sz="2950" spc="-65" dirty="0">
                <a:solidFill>
                  <a:srgbClr val="FB6A2D"/>
                </a:solidFill>
                <a:latin typeface="Century Gothic"/>
                <a:cs typeface="Century Gothic"/>
              </a:rPr>
              <a:t> </a:t>
            </a:r>
            <a:r>
              <a:rPr sz="2950" spc="85" dirty="0">
                <a:solidFill>
                  <a:srgbClr val="FB6A2D"/>
                </a:solidFill>
                <a:latin typeface="Century Gothic"/>
                <a:cs typeface="Century Gothic"/>
              </a:rPr>
              <a:t>press</a:t>
            </a:r>
            <a:endParaRPr sz="295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87504" y="1059656"/>
            <a:ext cx="93980" cy="236220"/>
          </a:xfrm>
          <a:custGeom>
            <a:avLst/>
            <a:gdLst/>
            <a:ahLst/>
            <a:cxnLst/>
            <a:rect l="l" t="t" r="r" b="b"/>
            <a:pathLst>
              <a:path w="93980" h="236219">
                <a:moveTo>
                  <a:pt x="0" y="236220"/>
                </a:moveTo>
                <a:lnTo>
                  <a:pt x="93902" y="236220"/>
                </a:lnTo>
                <a:lnTo>
                  <a:pt x="9390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7504" y="965676"/>
            <a:ext cx="472440" cy="93980"/>
          </a:xfrm>
          <a:custGeom>
            <a:avLst/>
            <a:gdLst/>
            <a:ahLst/>
            <a:cxnLst/>
            <a:rect l="l" t="t" r="r" b="b"/>
            <a:pathLst>
              <a:path w="472439" h="93980">
                <a:moveTo>
                  <a:pt x="0" y="93979"/>
                </a:moveTo>
                <a:lnTo>
                  <a:pt x="471849" y="93979"/>
                </a:lnTo>
                <a:lnTo>
                  <a:pt x="471849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7504" y="728186"/>
            <a:ext cx="93980" cy="237490"/>
          </a:xfrm>
          <a:custGeom>
            <a:avLst/>
            <a:gdLst/>
            <a:ahLst/>
            <a:cxnLst/>
            <a:rect l="l" t="t" r="r" b="b"/>
            <a:pathLst>
              <a:path w="93980" h="237490">
                <a:moveTo>
                  <a:pt x="0" y="237490"/>
                </a:moveTo>
                <a:lnTo>
                  <a:pt x="93902" y="237490"/>
                </a:lnTo>
                <a:lnTo>
                  <a:pt x="93902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4676" y="1059936"/>
            <a:ext cx="95250" cy="236854"/>
          </a:xfrm>
          <a:custGeom>
            <a:avLst/>
            <a:gdLst/>
            <a:ahLst/>
            <a:cxnLst/>
            <a:rect l="l" t="t" r="r" b="b"/>
            <a:pathLst>
              <a:path w="95250" h="236855">
                <a:moveTo>
                  <a:pt x="94677" y="0"/>
                </a:moveTo>
                <a:lnTo>
                  <a:pt x="0" y="0"/>
                </a:lnTo>
                <a:lnTo>
                  <a:pt x="0" y="236296"/>
                </a:lnTo>
                <a:lnTo>
                  <a:pt x="94677" y="236296"/>
                </a:lnTo>
                <a:lnTo>
                  <a:pt x="94677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4676" y="728668"/>
            <a:ext cx="95250" cy="236854"/>
          </a:xfrm>
          <a:custGeom>
            <a:avLst/>
            <a:gdLst/>
            <a:ahLst/>
            <a:cxnLst/>
            <a:rect l="l" t="t" r="r" b="b"/>
            <a:pathLst>
              <a:path w="95250" h="236855">
                <a:moveTo>
                  <a:pt x="94677" y="0"/>
                </a:moveTo>
                <a:lnTo>
                  <a:pt x="0" y="0"/>
                </a:lnTo>
                <a:lnTo>
                  <a:pt x="0" y="236390"/>
                </a:lnTo>
                <a:lnTo>
                  <a:pt x="94677" y="236390"/>
                </a:lnTo>
                <a:lnTo>
                  <a:pt x="94677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8613" y="728668"/>
            <a:ext cx="471805" cy="567690"/>
          </a:xfrm>
          <a:custGeom>
            <a:avLst/>
            <a:gdLst/>
            <a:ahLst/>
            <a:cxnLst/>
            <a:rect l="l" t="t" r="r" b="b"/>
            <a:pathLst>
              <a:path w="471805" h="567690">
                <a:moveTo>
                  <a:pt x="283247" y="0"/>
                </a:moveTo>
                <a:lnTo>
                  <a:pt x="0" y="0"/>
                </a:lnTo>
                <a:lnTo>
                  <a:pt x="0" y="567553"/>
                </a:lnTo>
                <a:lnTo>
                  <a:pt x="93840" y="567553"/>
                </a:lnTo>
                <a:lnTo>
                  <a:pt x="93840" y="378700"/>
                </a:lnTo>
                <a:lnTo>
                  <a:pt x="363518" y="378700"/>
                </a:lnTo>
                <a:lnTo>
                  <a:pt x="355078" y="363978"/>
                </a:lnTo>
                <a:lnTo>
                  <a:pt x="379258" y="352056"/>
                </a:lnTo>
                <a:lnTo>
                  <a:pt x="401185" y="336768"/>
                </a:lnTo>
                <a:lnTo>
                  <a:pt x="420872" y="318109"/>
                </a:lnTo>
                <a:lnTo>
                  <a:pt x="438332" y="296074"/>
                </a:lnTo>
                <a:lnTo>
                  <a:pt x="445580" y="283792"/>
                </a:lnTo>
                <a:lnTo>
                  <a:pt x="93840" y="283792"/>
                </a:lnTo>
                <a:lnTo>
                  <a:pt x="93840" y="94866"/>
                </a:lnTo>
                <a:lnTo>
                  <a:pt x="446018" y="94866"/>
                </a:lnTo>
                <a:lnTo>
                  <a:pt x="440573" y="84833"/>
                </a:lnTo>
                <a:lnTo>
                  <a:pt x="416290" y="55600"/>
                </a:lnTo>
                <a:lnTo>
                  <a:pt x="387167" y="31275"/>
                </a:lnTo>
                <a:lnTo>
                  <a:pt x="355270" y="13900"/>
                </a:lnTo>
                <a:lnTo>
                  <a:pt x="320623" y="3475"/>
                </a:lnTo>
                <a:lnTo>
                  <a:pt x="283247" y="0"/>
                </a:lnTo>
                <a:close/>
              </a:path>
              <a:path w="471805" h="567690">
                <a:moveTo>
                  <a:pt x="363518" y="378700"/>
                </a:moveTo>
                <a:lnTo>
                  <a:pt x="253845" y="378700"/>
                </a:lnTo>
                <a:lnTo>
                  <a:pt x="363214" y="567553"/>
                </a:lnTo>
                <a:lnTo>
                  <a:pt x="471786" y="567553"/>
                </a:lnTo>
                <a:lnTo>
                  <a:pt x="363518" y="378700"/>
                </a:lnTo>
                <a:close/>
              </a:path>
              <a:path w="471805" h="567690">
                <a:moveTo>
                  <a:pt x="446018" y="94866"/>
                </a:moveTo>
                <a:lnTo>
                  <a:pt x="283247" y="94866"/>
                </a:lnTo>
                <a:lnTo>
                  <a:pt x="301736" y="96611"/>
                </a:lnTo>
                <a:lnTo>
                  <a:pt x="318922" y="101842"/>
                </a:lnTo>
                <a:lnTo>
                  <a:pt x="361484" y="137281"/>
                </a:lnTo>
                <a:lnTo>
                  <a:pt x="377077" y="188947"/>
                </a:lnTo>
                <a:lnTo>
                  <a:pt x="375345" y="207856"/>
                </a:lnTo>
                <a:lnTo>
                  <a:pt x="349350" y="256013"/>
                </a:lnTo>
                <a:lnTo>
                  <a:pt x="301736" y="282056"/>
                </a:lnTo>
                <a:lnTo>
                  <a:pt x="283247" y="283792"/>
                </a:lnTo>
                <a:lnTo>
                  <a:pt x="445580" y="283792"/>
                </a:lnTo>
                <a:lnTo>
                  <a:pt x="452955" y="271294"/>
                </a:lnTo>
                <a:lnTo>
                  <a:pt x="463411" y="245177"/>
                </a:lnTo>
                <a:lnTo>
                  <a:pt x="469691" y="217726"/>
                </a:lnTo>
                <a:lnTo>
                  <a:pt x="471786" y="188947"/>
                </a:lnTo>
                <a:lnTo>
                  <a:pt x="468319" y="151486"/>
                </a:lnTo>
                <a:lnTo>
                  <a:pt x="457915" y="116788"/>
                </a:lnTo>
                <a:lnTo>
                  <a:pt x="446018" y="94866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49637" y="1201896"/>
            <a:ext cx="377190" cy="93980"/>
          </a:xfrm>
          <a:custGeom>
            <a:avLst/>
            <a:gdLst/>
            <a:ahLst/>
            <a:cxnLst/>
            <a:rect l="l" t="t" r="r" b="b"/>
            <a:pathLst>
              <a:path w="377189" h="93980">
                <a:moveTo>
                  <a:pt x="0" y="93979"/>
                </a:moveTo>
                <a:lnTo>
                  <a:pt x="377056" y="93979"/>
                </a:lnTo>
                <a:lnTo>
                  <a:pt x="377056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49637" y="1059656"/>
            <a:ext cx="93980" cy="142240"/>
          </a:xfrm>
          <a:custGeom>
            <a:avLst/>
            <a:gdLst/>
            <a:ahLst/>
            <a:cxnLst/>
            <a:rect l="l" t="t" r="r" b="b"/>
            <a:pathLst>
              <a:path w="93980" h="142240">
                <a:moveTo>
                  <a:pt x="0" y="142240"/>
                </a:moveTo>
                <a:lnTo>
                  <a:pt x="93840" y="142240"/>
                </a:lnTo>
                <a:lnTo>
                  <a:pt x="9384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49637" y="965676"/>
            <a:ext cx="377190" cy="93980"/>
          </a:xfrm>
          <a:custGeom>
            <a:avLst/>
            <a:gdLst/>
            <a:ahLst/>
            <a:cxnLst/>
            <a:rect l="l" t="t" r="r" b="b"/>
            <a:pathLst>
              <a:path w="377189" h="93980">
                <a:moveTo>
                  <a:pt x="0" y="93979"/>
                </a:moveTo>
                <a:lnTo>
                  <a:pt x="377056" y="93979"/>
                </a:lnTo>
                <a:lnTo>
                  <a:pt x="377056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9637" y="823436"/>
            <a:ext cx="93980" cy="142240"/>
          </a:xfrm>
          <a:custGeom>
            <a:avLst/>
            <a:gdLst/>
            <a:ahLst/>
            <a:cxnLst/>
            <a:rect l="l" t="t" r="r" b="b"/>
            <a:pathLst>
              <a:path w="93980" h="142240">
                <a:moveTo>
                  <a:pt x="0" y="142239"/>
                </a:moveTo>
                <a:lnTo>
                  <a:pt x="93840" y="142239"/>
                </a:lnTo>
                <a:lnTo>
                  <a:pt x="93840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9637" y="728186"/>
            <a:ext cx="377190" cy="95250"/>
          </a:xfrm>
          <a:custGeom>
            <a:avLst/>
            <a:gdLst/>
            <a:ahLst/>
            <a:cxnLst/>
            <a:rect l="l" t="t" r="r" b="b"/>
            <a:pathLst>
              <a:path w="377189" h="95250">
                <a:moveTo>
                  <a:pt x="0" y="95250"/>
                </a:moveTo>
                <a:lnTo>
                  <a:pt x="377056" y="95250"/>
                </a:lnTo>
                <a:lnTo>
                  <a:pt x="377056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7682" y="714847"/>
            <a:ext cx="568960" cy="581660"/>
          </a:xfrm>
          <a:custGeom>
            <a:avLst/>
            <a:gdLst/>
            <a:ahLst/>
            <a:cxnLst/>
            <a:rect l="l" t="t" r="r" b="b"/>
            <a:pathLst>
              <a:path w="568960" h="581660">
                <a:moveTo>
                  <a:pt x="284263" y="0"/>
                </a:moveTo>
                <a:lnTo>
                  <a:pt x="0" y="581374"/>
                </a:lnTo>
                <a:lnTo>
                  <a:pt x="105651" y="581374"/>
                </a:lnTo>
                <a:lnTo>
                  <a:pt x="154016" y="486173"/>
                </a:lnTo>
                <a:lnTo>
                  <a:pt x="521995" y="486173"/>
                </a:lnTo>
                <a:lnTo>
                  <a:pt x="475863" y="391831"/>
                </a:lnTo>
                <a:lnTo>
                  <a:pt x="200653" y="391831"/>
                </a:lnTo>
                <a:lnTo>
                  <a:pt x="284263" y="212538"/>
                </a:lnTo>
                <a:lnTo>
                  <a:pt x="388191" y="212538"/>
                </a:lnTo>
                <a:lnTo>
                  <a:pt x="284263" y="0"/>
                </a:lnTo>
                <a:close/>
              </a:path>
              <a:path w="568960" h="581660">
                <a:moveTo>
                  <a:pt x="521995" y="486173"/>
                </a:moveTo>
                <a:lnTo>
                  <a:pt x="415254" y="486173"/>
                </a:lnTo>
                <a:lnTo>
                  <a:pt x="462875" y="581374"/>
                </a:lnTo>
                <a:lnTo>
                  <a:pt x="568548" y="581374"/>
                </a:lnTo>
                <a:lnTo>
                  <a:pt x="521995" y="486173"/>
                </a:lnTo>
                <a:close/>
              </a:path>
              <a:path w="568960" h="581660">
                <a:moveTo>
                  <a:pt x="388191" y="212538"/>
                </a:moveTo>
                <a:lnTo>
                  <a:pt x="284263" y="212538"/>
                </a:lnTo>
                <a:lnTo>
                  <a:pt x="367810" y="391831"/>
                </a:lnTo>
                <a:lnTo>
                  <a:pt x="475863" y="391831"/>
                </a:lnTo>
                <a:lnTo>
                  <a:pt x="388191" y="212538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05293" y="728668"/>
            <a:ext cx="472440" cy="567690"/>
          </a:xfrm>
          <a:custGeom>
            <a:avLst/>
            <a:gdLst/>
            <a:ahLst/>
            <a:cxnLst/>
            <a:rect l="l" t="t" r="r" b="b"/>
            <a:pathLst>
              <a:path w="472439" h="567690">
                <a:moveTo>
                  <a:pt x="188549" y="0"/>
                </a:moveTo>
                <a:lnTo>
                  <a:pt x="0" y="0"/>
                </a:lnTo>
                <a:lnTo>
                  <a:pt x="0" y="567563"/>
                </a:lnTo>
                <a:lnTo>
                  <a:pt x="188549" y="567563"/>
                </a:lnTo>
                <a:lnTo>
                  <a:pt x="217161" y="566163"/>
                </a:lnTo>
                <a:lnTo>
                  <a:pt x="272077" y="554938"/>
                </a:lnTo>
                <a:lnTo>
                  <a:pt x="323467" y="532823"/>
                </a:lnTo>
                <a:lnTo>
                  <a:pt x="368566" y="502169"/>
                </a:lnTo>
                <a:lnTo>
                  <a:pt x="398509" y="472718"/>
                </a:lnTo>
                <a:lnTo>
                  <a:pt x="93902" y="472718"/>
                </a:lnTo>
                <a:lnTo>
                  <a:pt x="93902" y="94970"/>
                </a:lnTo>
                <a:lnTo>
                  <a:pt x="398258" y="94970"/>
                </a:lnTo>
                <a:lnTo>
                  <a:pt x="388176" y="83871"/>
                </a:lnTo>
                <a:lnTo>
                  <a:pt x="346247" y="49108"/>
                </a:lnTo>
                <a:lnTo>
                  <a:pt x="298011" y="22512"/>
                </a:lnTo>
                <a:lnTo>
                  <a:pt x="244910" y="5641"/>
                </a:lnTo>
                <a:lnTo>
                  <a:pt x="217139" y="1411"/>
                </a:lnTo>
                <a:lnTo>
                  <a:pt x="188549" y="0"/>
                </a:lnTo>
                <a:close/>
              </a:path>
              <a:path w="472439" h="567690">
                <a:moveTo>
                  <a:pt x="398258" y="94970"/>
                </a:moveTo>
                <a:lnTo>
                  <a:pt x="188549" y="94970"/>
                </a:lnTo>
                <a:lnTo>
                  <a:pt x="207517" y="95877"/>
                </a:lnTo>
                <a:lnTo>
                  <a:pt x="225955" y="98608"/>
                </a:lnTo>
                <a:lnTo>
                  <a:pt x="277859" y="117690"/>
                </a:lnTo>
                <a:lnTo>
                  <a:pt x="321655" y="150518"/>
                </a:lnTo>
                <a:lnTo>
                  <a:pt x="354411" y="194354"/>
                </a:lnTo>
                <a:lnTo>
                  <a:pt x="373483" y="246385"/>
                </a:lnTo>
                <a:lnTo>
                  <a:pt x="377150" y="283802"/>
                </a:lnTo>
                <a:lnTo>
                  <a:pt x="376233" y="302770"/>
                </a:lnTo>
                <a:lnTo>
                  <a:pt x="362481" y="356575"/>
                </a:lnTo>
                <a:lnTo>
                  <a:pt x="334239" y="403503"/>
                </a:lnTo>
                <a:lnTo>
                  <a:pt x="294199" y="440409"/>
                </a:lnTo>
                <a:lnTo>
                  <a:pt x="244620" y="464427"/>
                </a:lnTo>
                <a:lnTo>
                  <a:pt x="188549" y="472718"/>
                </a:lnTo>
                <a:lnTo>
                  <a:pt x="398509" y="472718"/>
                </a:lnTo>
                <a:lnTo>
                  <a:pt x="422947" y="441750"/>
                </a:lnTo>
                <a:lnTo>
                  <a:pt x="449337" y="393380"/>
                </a:lnTo>
                <a:lnTo>
                  <a:pt x="466212" y="340229"/>
                </a:lnTo>
                <a:lnTo>
                  <a:pt x="471818" y="283802"/>
                </a:lnTo>
                <a:lnTo>
                  <a:pt x="470418" y="255178"/>
                </a:lnTo>
                <a:lnTo>
                  <a:pt x="459188" y="200378"/>
                </a:lnTo>
                <a:lnTo>
                  <a:pt x="437117" y="149264"/>
                </a:lnTo>
                <a:lnTo>
                  <a:pt x="406539" y="104088"/>
                </a:lnTo>
                <a:lnTo>
                  <a:pt x="398258" y="9497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7303" y="538308"/>
            <a:ext cx="597535" cy="758190"/>
          </a:xfrm>
          <a:custGeom>
            <a:avLst/>
            <a:gdLst/>
            <a:ahLst/>
            <a:cxnLst/>
            <a:rect l="l" t="t" r="r" b="b"/>
            <a:pathLst>
              <a:path w="597535" h="758190">
                <a:moveTo>
                  <a:pt x="407322" y="285122"/>
                </a:moveTo>
                <a:lnTo>
                  <a:pt x="312825" y="285122"/>
                </a:lnTo>
                <a:lnTo>
                  <a:pt x="312825" y="757924"/>
                </a:lnTo>
                <a:lnTo>
                  <a:pt x="407322" y="757924"/>
                </a:lnTo>
                <a:lnTo>
                  <a:pt x="407322" y="285122"/>
                </a:lnTo>
                <a:close/>
              </a:path>
              <a:path w="597535" h="758190">
                <a:moveTo>
                  <a:pt x="455153" y="0"/>
                </a:moveTo>
                <a:lnTo>
                  <a:pt x="410223" y="7271"/>
                </a:lnTo>
                <a:lnTo>
                  <a:pt x="371159" y="27515"/>
                </a:lnTo>
                <a:lnTo>
                  <a:pt x="340328" y="58374"/>
                </a:lnTo>
                <a:lnTo>
                  <a:pt x="320095" y="97491"/>
                </a:lnTo>
                <a:lnTo>
                  <a:pt x="312825" y="142508"/>
                </a:lnTo>
                <a:lnTo>
                  <a:pt x="312825" y="190360"/>
                </a:lnTo>
                <a:lnTo>
                  <a:pt x="170979" y="190360"/>
                </a:lnTo>
                <a:lnTo>
                  <a:pt x="125565" y="196491"/>
                </a:lnTo>
                <a:lnTo>
                  <a:pt x="84732" y="213785"/>
                </a:lnTo>
                <a:lnTo>
                  <a:pt x="50120" y="240598"/>
                </a:lnTo>
                <a:lnTo>
                  <a:pt x="23368" y="275285"/>
                </a:lnTo>
                <a:lnTo>
                  <a:pt x="6115" y="316199"/>
                </a:lnTo>
                <a:lnTo>
                  <a:pt x="0" y="361695"/>
                </a:lnTo>
                <a:lnTo>
                  <a:pt x="6115" y="407175"/>
                </a:lnTo>
                <a:lnTo>
                  <a:pt x="23368" y="448070"/>
                </a:lnTo>
                <a:lnTo>
                  <a:pt x="50120" y="482739"/>
                </a:lnTo>
                <a:lnTo>
                  <a:pt x="84732" y="509536"/>
                </a:lnTo>
                <a:lnTo>
                  <a:pt x="125565" y="526820"/>
                </a:lnTo>
                <a:lnTo>
                  <a:pt x="170979" y="532947"/>
                </a:lnTo>
                <a:lnTo>
                  <a:pt x="170979" y="438311"/>
                </a:lnTo>
                <a:lnTo>
                  <a:pt x="141236" y="432278"/>
                </a:lnTo>
                <a:lnTo>
                  <a:pt x="116910" y="415839"/>
                </a:lnTo>
                <a:lnTo>
                  <a:pt x="100490" y="391482"/>
                </a:lnTo>
                <a:lnTo>
                  <a:pt x="94464" y="361695"/>
                </a:lnTo>
                <a:lnTo>
                  <a:pt x="100490" y="331906"/>
                </a:lnTo>
                <a:lnTo>
                  <a:pt x="116910" y="307565"/>
                </a:lnTo>
                <a:lnTo>
                  <a:pt x="141236" y="291145"/>
                </a:lnTo>
                <a:lnTo>
                  <a:pt x="170979" y="285122"/>
                </a:lnTo>
                <a:lnTo>
                  <a:pt x="455153" y="285122"/>
                </a:lnTo>
                <a:lnTo>
                  <a:pt x="500057" y="277839"/>
                </a:lnTo>
                <a:lnTo>
                  <a:pt x="539093" y="257569"/>
                </a:lnTo>
                <a:lnTo>
                  <a:pt x="569900" y="226679"/>
                </a:lnTo>
                <a:lnTo>
                  <a:pt x="588603" y="190465"/>
                </a:lnTo>
                <a:lnTo>
                  <a:pt x="407322" y="190465"/>
                </a:lnTo>
                <a:lnTo>
                  <a:pt x="407322" y="142508"/>
                </a:lnTo>
                <a:lnTo>
                  <a:pt x="411084" y="123900"/>
                </a:lnTo>
                <a:lnTo>
                  <a:pt x="421339" y="108687"/>
                </a:lnTo>
                <a:lnTo>
                  <a:pt x="436543" y="98423"/>
                </a:lnTo>
                <a:lnTo>
                  <a:pt x="455153" y="94656"/>
                </a:lnTo>
                <a:lnTo>
                  <a:pt x="588651" y="94656"/>
                </a:lnTo>
                <a:lnTo>
                  <a:pt x="569900" y="58374"/>
                </a:lnTo>
                <a:lnTo>
                  <a:pt x="539093" y="27515"/>
                </a:lnTo>
                <a:lnTo>
                  <a:pt x="500057" y="7271"/>
                </a:lnTo>
                <a:lnTo>
                  <a:pt x="455153" y="0"/>
                </a:lnTo>
                <a:close/>
              </a:path>
              <a:path w="597535" h="758190">
                <a:moveTo>
                  <a:pt x="588651" y="94656"/>
                </a:moveTo>
                <a:lnTo>
                  <a:pt x="455153" y="94656"/>
                </a:lnTo>
                <a:lnTo>
                  <a:pt x="473739" y="98423"/>
                </a:lnTo>
                <a:lnTo>
                  <a:pt x="488931" y="108687"/>
                </a:lnTo>
                <a:lnTo>
                  <a:pt x="499181" y="123900"/>
                </a:lnTo>
                <a:lnTo>
                  <a:pt x="502942" y="142508"/>
                </a:lnTo>
                <a:lnTo>
                  <a:pt x="499181" y="161178"/>
                </a:lnTo>
                <a:lnTo>
                  <a:pt x="488931" y="176421"/>
                </a:lnTo>
                <a:lnTo>
                  <a:pt x="473739" y="186697"/>
                </a:lnTo>
                <a:lnTo>
                  <a:pt x="455153" y="190465"/>
                </a:lnTo>
                <a:lnTo>
                  <a:pt x="588603" y="190465"/>
                </a:lnTo>
                <a:lnTo>
                  <a:pt x="590116" y="187536"/>
                </a:lnTo>
                <a:lnTo>
                  <a:pt x="597379" y="142508"/>
                </a:lnTo>
                <a:lnTo>
                  <a:pt x="590116" y="97491"/>
                </a:lnTo>
                <a:lnTo>
                  <a:pt x="588651" y="94656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4229" y="729716"/>
            <a:ext cx="514350" cy="567055"/>
          </a:xfrm>
          <a:custGeom>
            <a:avLst/>
            <a:gdLst/>
            <a:ahLst/>
            <a:cxnLst/>
            <a:rect l="l" t="t" r="r" b="b"/>
            <a:pathLst>
              <a:path w="514350" h="567055">
                <a:moveTo>
                  <a:pt x="282766" y="0"/>
                </a:moveTo>
                <a:lnTo>
                  <a:pt x="226403" y="5230"/>
                </a:lnTo>
                <a:lnTo>
                  <a:pt x="174249" y="20876"/>
                </a:lnTo>
                <a:lnTo>
                  <a:pt x="126468" y="46868"/>
                </a:lnTo>
                <a:lnTo>
                  <a:pt x="83222" y="83138"/>
                </a:lnTo>
                <a:lnTo>
                  <a:pt x="46934" y="126853"/>
                </a:lnTo>
                <a:lnTo>
                  <a:pt x="20914" y="174880"/>
                </a:lnTo>
                <a:lnTo>
                  <a:pt x="5242" y="227056"/>
                </a:lnTo>
                <a:lnTo>
                  <a:pt x="0" y="283216"/>
                </a:lnTo>
                <a:lnTo>
                  <a:pt x="5230" y="339650"/>
                </a:lnTo>
                <a:lnTo>
                  <a:pt x="20868" y="391884"/>
                </a:lnTo>
                <a:lnTo>
                  <a:pt x="46833" y="439738"/>
                </a:lnTo>
                <a:lnTo>
                  <a:pt x="83044" y="483032"/>
                </a:lnTo>
                <a:lnTo>
                  <a:pt x="126400" y="519445"/>
                </a:lnTo>
                <a:lnTo>
                  <a:pt x="174247" y="545527"/>
                </a:lnTo>
                <a:lnTo>
                  <a:pt x="226423" y="561220"/>
                </a:lnTo>
                <a:lnTo>
                  <a:pt x="282766" y="566464"/>
                </a:lnTo>
                <a:lnTo>
                  <a:pt x="300848" y="565904"/>
                </a:lnTo>
                <a:lnTo>
                  <a:pt x="353580" y="557511"/>
                </a:lnTo>
                <a:lnTo>
                  <a:pt x="402459" y="539703"/>
                </a:lnTo>
                <a:lnTo>
                  <a:pt x="435531" y="521031"/>
                </a:lnTo>
                <a:lnTo>
                  <a:pt x="282766" y="521031"/>
                </a:lnTo>
                <a:lnTo>
                  <a:pt x="235784" y="516705"/>
                </a:lnTo>
                <a:lnTo>
                  <a:pt x="191996" y="503766"/>
                </a:lnTo>
                <a:lnTo>
                  <a:pt x="151542" y="482268"/>
                </a:lnTo>
                <a:lnTo>
                  <a:pt x="114561" y="452268"/>
                </a:lnTo>
                <a:lnTo>
                  <a:pt x="84342" y="414924"/>
                </a:lnTo>
                <a:lnTo>
                  <a:pt x="62717" y="374217"/>
                </a:lnTo>
                <a:lnTo>
                  <a:pt x="49720" y="330273"/>
                </a:lnTo>
                <a:lnTo>
                  <a:pt x="45380" y="283216"/>
                </a:lnTo>
                <a:lnTo>
                  <a:pt x="49704" y="236165"/>
                </a:lnTo>
                <a:lnTo>
                  <a:pt x="62642" y="192439"/>
                </a:lnTo>
                <a:lnTo>
                  <a:pt x="84139" y="152175"/>
                </a:lnTo>
                <a:lnTo>
                  <a:pt x="114143" y="115514"/>
                </a:lnTo>
                <a:lnTo>
                  <a:pt x="151283" y="84899"/>
                </a:lnTo>
                <a:lnTo>
                  <a:pt x="191858" y="62998"/>
                </a:lnTo>
                <a:lnTo>
                  <a:pt x="235730" y="49836"/>
                </a:lnTo>
                <a:lnTo>
                  <a:pt x="282766" y="45443"/>
                </a:lnTo>
                <a:lnTo>
                  <a:pt x="436322" y="45443"/>
                </a:lnTo>
                <a:lnTo>
                  <a:pt x="428396" y="40273"/>
                </a:lnTo>
                <a:lnTo>
                  <a:pt x="392584" y="21988"/>
                </a:lnTo>
                <a:lnTo>
                  <a:pt x="339466" y="5497"/>
                </a:lnTo>
                <a:lnTo>
                  <a:pt x="311516" y="1374"/>
                </a:lnTo>
                <a:lnTo>
                  <a:pt x="282766" y="0"/>
                </a:lnTo>
                <a:close/>
              </a:path>
              <a:path w="514350" h="567055">
                <a:moveTo>
                  <a:pt x="514183" y="261384"/>
                </a:moveTo>
                <a:lnTo>
                  <a:pt x="271698" y="261384"/>
                </a:lnTo>
                <a:lnTo>
                  <a:pt x="271698" y="305885"/>
                </a:lnTo>
                <a:lnTo>
                  <a:pt x="468833" y="305885"/>
                </a:lnTo>
                <a:lnTo>
                  <a:pt x="468833" y="432426"/>
                </a:lnTo>
                <a:lnTo>
                  <a:pt x="424624" y="474519"/>
                </a:lnTo>
                <a:lnTo>
                  <a:pt x="381883" y="499827"/>
                </a:lnTo>
                <a:lnTo>
                  <a:pt x="334170" y="515702"/>
                </a:lnTo>
                <a:lnTo>
                  <a:pt x="282766" y="521031"/>
                </a:lnTo>
                <a:lnTo>
                  <a:pt x="435531" y="521031"/>
                </a:lnTo>
                <a:lnTo>
                  <a:pt x="473786" y="491314"/>
                </a:lnTo>
                <a:lnTo>
                  <a:pt x="504905" y="458044"/>
                </a:lnTo>
                <a:lnTo>
                  <a:pt x="514183" y="445934"/>
                </a:lnTo>
                <a:lnTo>
                  <a:pt x="514183" y="261384"/>
                </a:lnTo>
                <a:close/>
              </a:path>
              <a:path w="514350" h="567055">
                <a:moveTo>
                  <a:pt x="436322" y="45443"/>
                </a:moveTo>
                <a:lnTo>
                  <a:pt x="282766" y="45443"/>
                </a:lnTo>
                <a:lnTo>
                  <a:pt x="323013" y="48597"/>
                </a:lnTo>
                <a:lnTo>
                  <a:pt x="360791" y="58034"/>
                </a:lnTo>
                <a:lnTo>
                  <a:pt x="395979" y="73715"/>
                </a:lnTo>
                <a:lnTo>
                  <a:pt x="428458" y="95599"/>
                </a:lnTo>
                <a:lnTo>
                  <a:pt x="461137" y="63348"/>
                </a:lnTo>
                <a:lnTo>
                  <a:pt x="445174" y="51217"/>
                </a:lnTo>
                <a:lnTo>
                  <a:pt x="436322" y="4544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11471" y="729716"/>
            <a:ext cx="461645" cy="567055"/>
          </a:xfrm>
          <a:custGeom>
            <a:avLst/>
            <a:gdLst/>
            <a:ahLst/>
            <a:cxnLst/>
            <a:rect l="l" t="t" r="r" b="b"/>
            <a:pathLst>
              <a:path w="461645" h="567055">
                <a:moveTo>
                  <a:pt x="282745" y="0"/>
                </a:moveTo>
                <a:lnTo>
                  <a:pt x="0" y="0"/>
                </a:lnTo>
                <a:lnTo>
                  <a:pt x="0" y="566464"/>
                </a:lnTo>
                <a:lnTo>
                  <a:pt x="44427" y="566464"/>
                </a:lnTo>
                <a:lnTo>
                  <a:pt x="44427" y="358156"/>
                </a:lnTo>
                <a:lnTo>
                  <a:pt x="320179" y="358156"/>
                </a:lnTo>
                <a:lnTo>
                  <a:pt x="319393" y="356784"/>
                </a:lnTo>
                <a:lnTo>
                  <a:pt x="350879" y="344083"/>
                </a:lnTo>
                <a:lnTo>
                  <a:pt x="373579" y="332892"/>
                </a:lnTo>
                <a:lnTo>
                  <a:pt x="394265" y="318440"/>
                </a:lnTo>
                <a:lnTo>
                  <a:pt x="400223" y="312786"/>
                </a:lnTo>
                <a:lnTo>
                  <a:pt x="44427" y="312786"/>
                </a:lnTo>
                <a:lnTo>
                  <a:pt x="44427" y="45338"/>
                </a:lnTo>
                <a:lnTo>
                  <a:pt x="399851" y="45338"/>
                </a:lnTo>
                <a:lnTo>
                  <a:pt x="380816" y="29419"/>
                </a:lnTo>
                <a:lnTo>
                  <a:pt x="350789" y="13010"/>
                </a:lnTo>
                <a:lnTo>
                  <a:pt x="318176" y="3236"/>
                </a:lnTo>
                <a:lnTo>
                  <a:pt x="282745" y="0"/>
                </a:lnTo>
                <a:close/>
              </a:path>
              <a:path w="461645" h="567055">
                <a:moveTo>
                  <a:pt x="320179" y="358156"/>
                </a:moveTo>
                <a:lnTo>
                  <a:pt x="267269" y="358156"/>
                </a:lnTo>
                <a:lnTo>
                  <a:pt x="387935" y="566464"/>
                </a:lnTo>
                <a:lnTo>
                  <a:pt x="439588" y="566464"/>
                </a:lnTo>
                <a:lnTo>
                  <a:pt x="320179" y="358156"/>
                </a:lnTo>
                <a:close/>
              </a:path>
              <a:path w="461645" h="567055">
                <a:moveTo>
                  <a:pt x="399851" y="45338"/>
                </a:moveTo>
                <a:lnTo>
                  <a:pt x="282745" y="45338"/>
                </a:lnTo>
                <a:lnTo>
                  <a:pt x="308959" y="47822"/>
                </a:lnTo>
                <a:lnTo>
                  <a:pt x="333387" y="55233"/>
                </a:lnTo>
                <a:lnTo>
                  <a:pt x="376522" y="84604"/>
                </a:lnTo>
                <a:lnTo>
                  <a:pt x="405901" y="127887"/>
                </a:lnTo>
                <a:lnTo>
                  <a:pt x="415756" y="178622"/>
                </a:lnTo>
                <a:lnTo>
                  <a:pt x="413287" y="205311"/>
                </a:lnTo>
                <a:lnTo>
                  <a:pt x="393634" y="252802"/>
                </a:lnTo>
                <a:lnTo>
                  <a:pt x="355974" y="290602"/>
                </a:lnTo>
                <a:lnTo>
                  <a:pt x="308995" y="310310"/>
                </a:lnTo>
                <a:lnTo>
                  <a:pt x="282745" y="312786"/>
                </a:lnTo>
                <a:lnTo>
                  <a:pt x="400223" y="312786"/>
                </a:lnTo>
                <a:lnTo>
                  <a:pt x="429327" y="279981"/>
                </a:lnTo>
                <a:lnTo>
                  <a:pt x="453114" y="231756"/>
                </a:lnTo>
                <a:lnTo>
                  <a:pt x="461085" y="178622"/>
                </a:lnTo>
                <a:lnTo>
                  <a:pt x="457844" y="143125"/>
                </a:lnTo>
                <a:lnTo>
                  <a:pt x="448059" y="110422"/>
                </a:lnTo>
                <a:lnTo>
                  <a:pt x="431639" y="80304"/>
                </a:lnTo>
                <a:lnTo>
                  <a:pt x="408490" y="52563"/>
                </a:lnTo>
                <a:lnTo>
                  <a:pt x="399851" y="45338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42150" y="729716"/>
            <a:ext cx="567055" cy="567055"/>
          </a:xfrm>
          <a:custGeom>
            <a:avLst/>
            <a:gdLst/>
            <a:ahLst/>
            <a:cxnLst/>
            <a:rect l="l" t="t" r="r" b="b"/>
            <a:pathLst>
              <a:path w="567054" h="567055">
                <a:moveTo>
                  <a:pt x="282734" y="0"/>
                </a:moveTo>
                <a:lnTo>
                  <a:pt x="226071" y="5233"/>
                </a:lnTo>
                <a:lnTo>
                  <a:pt x="173859" y="20863"/>
                </a:lnTo>
                <a:lnTo>
                  <a:pt x="126227" y="46824"/>
                </a:lnTo>
                <a:lnTo>
                  <a:pt x="83369" y="83034"/>
                </a:lnTo>
                <a:lnTo>
                  <a:pt x="53436" y="117729"/>
                </a:lnTo>
                <a:lnTo>
                  <a:pt x="30103" y="155178"/>
                </a:lnTo>
                <a:lnTo>
                  <a:pt x="13399" y="195294"/>
                </a:lnTo>
                <a:lnTo>
                  <a:pt x="3351" y="238041"/>
                </a:lnTo>
                <a:lnTo>
                  <a:pt x="0" y="283195"/>
                </a:lnTo>
                <a:lnTo>
                  <a:pt x="5226" y="339648"/>
                </a:lnTo>
                <a:lnTo>
                  <a:pt x="20856" y="391895"/>
                </a:lnTo>
                <a:lnTo>
                  <a:pt x="46820" y="439761"/>
                </a:lnTo>
                <a:lnTo>
                  <a:pt x="83044" y="483074"/>
                </a:lnTo>
                <a:lnTo>
                  <a:pt x="126435" y="519469"/>
                </a:lnTo>
                <a:lnTo>
                  <a:pt x="174290" y="545542"/>
                </a:lnTo>
                <a:lnTo>
                  <a:pt x="226445" y="561231"/>
                </a:lnTo>
                <a:lnTo>
                  <a:pt x="282734" y="566474"/>
                </a:lnTo>
                <a:lnTo>
                  <a:pt x="339046" y="561231"/>
                </a:lnTo>
                <a:lnTo>
                  <a:pt x="391164" y="545576"/>
                </a:lnTo>
                <a:lnTo>
                  <a:pt x="436258" y="521041"/>
                </a:lnTo>
                <a:lnTo>
                  <a:pt x="282734" y="521041"/>
                </a:lnTo>
                <a:lnTo>
                  <a:pt x="235762" y="516711"/>
                </a:lnTo>
                <a:lnTo>
                  <a:pt x="191988" y="503763"/>
                </a:lnTo>
                <a:lnTo>
                  <a:pt x="151552" y="482261"/>
                </a:lnTo>
                <a:lnTo>
                  <a:pt x="114593" y="452268"/>
                </a:lnTo>
                <a:lnTo>
                  <a:pt x="84337" y="414912"/>
                </a:lnTo>
                <a:lnTo>
                  <a:pt x="62693" y="374203"/>
                </a:lnTo>
                <a:lnTo>
                  <a:pt x="49689" y="330264"/>
                </a:lnTo>
                <a:lnTo>
                  <a:pt x="45349" y="283195"/>
                </a:lnTo>
                <a:lnTo>
                  <a:pt x="49687" y="236112"/>
                </a:lnTo>
                <a:lnTo>
                  <a:pt x="62614" y="192432"/>
                </a:lnTo>
                <a:lnTo>
                  <a:pt x="84120" y="152167"/>
                </a:lnTo>
                <a:lnTo>
                  <a:pt x="114143" y="115514"/>
                </a:lnTo>
                <a:lnTo>
                  <a:pt x="151278" y="84899"/>
                </a:lnTo>
                <a:lnTo>
                  <a:pt x="191842" y="62998"/>
                </a:lnTo>
                <a:lnTo>
                  <a:pt x="235728" y="49834"/>
                </a:lnTo>
                <a:lnTo>
                  <a:pt x="282734" y="45443"/>
                </a:lnTo>
                <a:lnTo>
                  <a:pt x="436316" y="45443"/>
                </a:lnTo>
                <a:lnTo>
                  <a:pt x="391234" y="20902"/>
                </a:lnTo>
                <a:lnTo>
                  <a:pt x="339060" y="5233"/>
                </a:lnTo>
                <a:lnTo>
                  <a:pt x="282734" y="0"/>
                </a:lnTo>
                <a:close/>
              </a:path>
              <a:path w="567054" h="567055">
                <a:moveTo>
                  <a:pt x="436316" y="45443"/>
                </a:moveTo>
                <a:lnTo>
                  <a:pt x="282734" y="45443"/>
                </a:lnTo>
                <a:lnTo>
                  <a:pt x="329758" y="49836"/>
                </a:lnTo>
                <a:lnTo>
                  <a:pt x="373488" y="62998"/>
                </a:lnTo>
                <a:lnTo>
                  <a:pt x="413687" y="84838"/>
                </a:lnTo>
                <a:lnTo>
                  <a:pt x="450289" y="115368"/>
                </a:lnTo>
                <a:lnTo>
                  <a:pt x="480734" y="152044"/>
                </a:lnTo>
                <a:lnTo>
                  <a:pt x="502568" y="192343"/>
                </a:lnTo>
                <a:lnTo>
                  <a:pt x="515724" y="236158"/>
                </a:lnTo>
                <a:lnTo>
                  <a:pt x="520120" y="283195"/>
                </a:lnTo>
                <a:lnTo>
                  <a:pt x="515741" y="330301"/>
                </a:lnTo>
                <a:lnTo>
                  <a:pt x="502635" y="374207"/>
                </a:lnTo>
                <a:lnTo>
                  <a:pt x="480862" y="414751"/>
                </a:lnTo>
                <a:lnTo>
                  <a:pt x="450467" y="451797"/>
                </a:lnTo>
                <a:lnTo>
                  <a:pt x="413706" y="482022"/>
                </a:lnTo>
                <a:lnTo>
                  <a:pt x="373414" y="503669"/>
                </a:lnTo>
                <a:lnTo>
                  <a:pt x="329715" y="516690"/>
                </a:lnTo>
                <a:lnTo>
                  <a:pt x="282734" y="521041"/>
                </a:lnTo>
                <a:lnTo>
                  <a:pt x="436258" y="521041"/>
                </a:lnTo>
                <a:lnTo>
                  <a:pt x="482309" y="483252"/>
                </a:lnTo>
                <a:lnTo>
                  <a:pt x="512535" y="449056"/>
                </a:lnTo>
                <a:lnTo>
                  <a:pt x="536094" y="411871"/>
                </a:lnTo>
                <a:lnTo>
                  <a:pt x="552958" y="371780"/>
                </a:lnTo>
                <a:lnTo>
                  <a:pt x="563098" y="328861"/>
                </a:lnTo>
                <a:lnTo>
                  <a:pt x="566485" y="283195"/>
                </a:lnTo>
                <a:lnTo>
                  <a:pt x="563083" y="237995"/>
                </a:lnTo>
                <a:lnTo>
                  <a:pt x="552952" y="195384"/>
                </a:lnTo>
                <a:lnTo>
                  <a:pt x="536106" y="155319"/>
                </a:lnTo>
                <a:lnTo>
                  <a:pt x="512602" y="117942"/>
                </a:lnTo>
                <a:lnTo>
                  <a:pt x="482487" y="83348"/>
                </a:lnTo>
                <a:lnTo>
                  <a:pt x="439096" y="46957"/>
                </a:lnTo>
                <a:lnTo>
                  <a:pt x="436316" y="4544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34828" y="729716"/>
            <a:ext cx="461009" cy="567055"/>
          </a:xfrm>
          <a:custGeom>
            <a:avLst/>
            <a:gdLst/>
            <a:ahLst/>
            <a:cxnLst/>
            <a:rect l="l" t="t" r="r" b="b"/>
            <a:pathLst>
              <a:path w="461009" h="567055">
                <a:moveTo>
                  <a:pt x="44427" y="0"/>
                </a:moveTo>
                <a:lnTo>
                  <a:pt x="0" y="0"/>
                </a:lnTo>
                <a:lnTo>
                  <a:pt x="0" y="335455"/>
                </a:lnTo>
                <a:lnTo>
                  <a:pt x="4228" y="381371"/>
                </a:lnTo>
                <a:lnTo>
                  <a:pt x="16871" y="424128"/>
                </a:lnTo>
                <a:lnTo>
                  <a:pt x="37865" y="463586"/>
                </a:lnTo>
                <a:lnTo>
                  <a:pt x="67149" y="499607"/>
                </a:lnTo>
                <a:lnTo>
                  <a:pt x="102862" y="528753"/>
                </a:lnTo>
                <a:lnTo>
                  <a:pt x="141906" y="549637"/>
                </a:lnTo>
                <a:lnTo>
                  <a:pt x="184219" y="562243"/>
                </a:lnTo>
                <a:lnTo>
                  <a:pt x="229574" y="566464"/>
                </a:lnTo>
                <a:lnTo>
                  <a:pt x="275615" y="562315"/>
                </a:lnTo>
                <a:lnTo>
                  <a:pt x="318079" y="549785"/>
                </a:lnTo>
                <a:lnTo>
                  <a:pt x="357287" y="528730"/>
                </a:lnTo>
                <a:lnTo>
                  <a:pt x="366696" y="521020"/>
                </a:lnTo>
                <a:lnTo>
                  <a:pt x="229574" y="521020"/>
                </a:lnTo>
                <a:lnTo>
                  <a:pt x="192565" y="517584"/>
                </a:lnTo>
                <a:lnTo>
                  <a:pt x="126675" y="490235"/>
                </a:lnTo>
                <a:lnTo>
                  <a:pt x="74634" y="438129"/>
                </a:lnTo>
                <a:lnTo>
                  <a:pt x="47797" y="372534"/>
                </a:lnTo>
                <a:lnTo>
                  <a:pt x="44427" y="335455"/>
                </a:lnTo>
                <a:lnTo>
                  <a:pt x="44427" y="0"/>
                </a:lnTo>
                <a:close/>
              </a:path>
              <a:path w="461009" h="567055">
                <a:moveTo>
                  <a:pt x="461022" y="0"/>
                </a:moveTo>
                <a:lnTo>
                  <a:pt x="415756" y="0"/>
                </a:lnTo>
                <a:lnTo>
                  <a:pt x="415756" y="335455"/>
                </a:lnTo>
                <a:lnTo>
                  <a:pt x="412254" y="372209"/>
                </a:lnTo>
                <a:lnTo>
                  <a:pt x="384371" y="437890"/>
                </a:lnTo>
                <a:lnTo>
                  <a:pt x="332021" y="490310"/>
                </a:lnTo>
                <a:lnTo>
                  <a:pt x="266630" y="517587"/>
                </a:lnTo>
                <a:lnTo>
                  <a:pt x="229574" y="521020"/>
                </a:lnTo>
                <a:lnTo>
                  <a:pt x="366696" y="521020"/>
                </a:lnTo>
                <a:lnTo>
                  <a:pt x="422904" y="463566"/>
                </a:lnTo>
                <a:lnTo>
                  <a:pt x="444032" y="424343"/>
                </a:lnTo>
                <a:lnTo>
                  <a:pt x="456762" y="381585"/>
                </a:lnTo>
                <a:lnTo>
                  <a:pt x="461022" y="335455"/>
                </a:lnTo>
                <a:lnTo>
                  <a:pt x="461022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42259" y="729716"/>
            <a:ext cx="461009" cy="567055"/>
          </a:xfrm>
          <a:custGeom>
            <a:avLst/>
            <a:gdLst/>
            <a:ahLst/>
            <a:cxnLst/>
            <a:rect l="l" t="t" r="r" b="b"/>
            <a:pathLst>
              <a:path w="461009" h="567055">
                <a:moveTo>
                  <a:pt x="282682" y="0"/>
                </a:moveTo>
                <a:lnTo>
                  <a:pt x="0" y="0"/>
                </a:lnTo>
                <a:lnTo>
                  <a:pt x="0" y="566485"/>
                </a:lnTo>
                <a:lnTo>
                  <a:pt x="44427" y="566485"/>
                </a:lnTo>
                <a:lnTo>
                  <a:pt x="44427" y="358156"/>
                </a:lnTo>
                <a:lnTo>
                  <a:pt x="282682" y="358156"/>
                </a:lnTo>
                <a:lnTo>
                  <a:pt x="318066" y="354897"/>
                </a:lnTo>
                <a:lnTo>
                  <a:pt x="350929" y="345150"/>
                </a:lnTo>
                <a:lnTo>
                  <a:pt x="381149" y="328962"/>
                </a:lnTo>
                <a:lnTo>
                  <a:pt x="400827" y="312775"/>
                </a:lnTo>
                <a:lnTo>
                  <a:pt x="44427" y="312775"/>
                </a:lnTo>
                <a:lnTo>
                  <a:pt x="44427" y="45338"/>
                </a:lnTo>
                <a:lnTo>
                  <a:pt x="399802" y="45338"/>
                </a:lnTo>
                <a:lnTo>
                  <a:pt x="380947" y="29640"/>
                </a:lnTo>
                <a:lnTo>
                  <a:pt x="350736" y="13206"/>
                </a:lnTo>
                <a:lnTo>
                  <a:pt x="317947" y="3309"/>
                </a:lnTo>
                <a:lnTo>
                  <a:pt x="282682" y="0"/>
                </a:lnTo>
                <a:close/>
              </a:path>
              <a:path w="461009" h="567055">
                <a:moveTo>
                  <a:pt x="399802" y="45338"/>
                </a:moveTo>
                <a:lnTo>
                  <a:pt x="282682" y="45338"/>
                </a:lnTo>
                <a:lnTo>
                  <a:pt x="308897" y="47809"/>
                </a:lnTo>
                <a:lnTo>
                  <a:pt x="333324" y="55207"/>
                </a:lnTo>
                <a:lnTo>
                  <a:pt x="376459" y="84709"/>
                </a:lnTo>
                <a:lnTo>
                  <a:pt x="405867" y="128074"/>
                </a:lnTo>
                <a:lnTo>
                  <a:pt x="415704" y="179544"/>
                </a:lnTo>
                <a:lnTo>
                  <a:pt x="413233" y="205866"/>
                </a:lnTo>
                <a:lnTo>
                  <a:pt x="393573" y="252901"/>
                </a:lnTo>
                <a:lnTo>
                  <a:pt x="355911" y="290618"/>
                </a:lnTo>
                <a:lnTo>
                  <a:pt x="308932" y="310304"/>
                </a:lnTo>
                <a:lnTo>
                  <a:pt x="282682" y="312775"/>
                </a:lnTo>
                <a:lnTo>
                  <a:pt x="400827" y="312775"/>
                </a:lnTo>
                <a:lnTo>
                  <a:pt x="431664" y="278392"/>
                </a:lnTo>
                <a:lnTo>
                  <a:pt x="457788" y="215180"/>
                </a:lnTo>
                <a:lnTo>
                  <a:pt x="461022" y="179544"/>
                </a:lnTo>
                <a:lnTo>
                  <a:pt x="457786" y="143637"/>
                </a:lnTo>
                <a:lnTo>
                  <a:pt x="448015" y="110647"/>
                </a:lnTo>
                <a:lnTo>
                  <a:pt x="431611" y="80360"/>
                </a:lnTo>
                <a:lnTo>
                  <a:pt x="408479" y="52563"/>
                </a:lnTo>
                <a:lnTo>
                  <a:pt x="399802" y="45338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612028" y="7151614"/>
            <a:ext cx="2125589" cy="869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664383" y="2827139"/>
            <a:ext cx="2020880" cy="2020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633153" y="2565366"/>
            <a:ext cx="5423918" cy="795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2379" y="9518034"/>
            <a:ext cx="4251179" cy="1057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62024" y="6816546"/>
            <a:ext cx="4272121" cy="20941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921133" y="3895169"/>
            <a:ext cx="6282531" cy="8690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29993" y="9193437"/>
            <a:ext cx="4460597" cy="10680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45853" y="8879310"/>
            <a:ext cx="3266916" cy="16962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475908" y="8764130"/>
            <a:ext cx="1916172" cy="19161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15928" y="6188293"/>
            <a:ext cx="3423979" cy="11308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86308" y="8020698"/>
            <a:ext cx="4649073" cy="15496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381669" y="4848019"/>
            <a:ext cx="2355949" cy="2355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4597" y="7381974"/>
            <a:ext cx="2020880" cy="20208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868656" y="6355827"/>
            <a:ext cx="1696283" cy="16962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8536305">
              <a:lnSpc>
                <a:spcPct val="100000"/>
              </a:lnSpc>
            </a:pPr>
            <a:r>
              <a:rPr b="0" spc="365" dirty="0">
                <a:solidFill>
                  <a:srgbClr val="5C5B54"/>
                </a:solidFill>
                <a:latin typeface="Calibri"/>
                <a:cs typeface="Calibri"/>
              </a:rPr>
              <a:t>Organization</a:t>
            </a:r>
            <a:r>
              <a:rPr b="0" spc="5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b="0" spc="340" dirty="0">
                <a:solidFill>
                  <a:srgbClr val="5C5B54"/>
                </a:solidFill>
                <a:latin typeface="Calibri"/>
                <a:cs typeface="Calibri"/>
              </a:rPr>
              <a:t>Status</a:t>
            </a:r>
          </a:p>
        </p:txBody>
      </p:sp>
      <p:sp>
        <p:nvSpPr>
          <p:cNvPr id="37" name="object 37"/>
          <p:cNvSpPr/>
          <p:nvPr/>
        </p:nvSpPr>
        <p:spPr>
          <a:xfrm>
            <a:off x="4701427" y="7109731"/>
            <a:ext cx="3560101" cy="132980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627948" y="5224971"/>
            <a:ext cx="3235503" cy="80625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06409">
              <a:lnSpc>
                <a:spcPct val="100000"/>
              </a:lnSpc>
            </a:pPr>
            <a:r>
              <a:rPr spc="475" dirty="0"/>
              <a:t>Technical</a:t>
            </a:r>
            <a:r>
              <a:rPr spc="130" dirty="0"/>
              <a:t> </a:t>
            </a:r>
            <a:r>
              <a:rPr spc="509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5583" y="5833235"/>
            <a:ext cx="633857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spc="445" dirty="0">
                <a:solidFill>
                  <a:srgbClr val="FFFFFF"/>
                </a:solidFill>
                <a:latin typeface="Calibri"/>
                <a:cs typeface="Calibri"/>
              </a:rPr>
              <a:t>Skip</a:t>
            </a:r>
            <a:r>
              <a:rPr sz="395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395" dirty="0">
                <a:solidFill>
                  <a:srgbClr val="FFFFFF"/>
                </a:solidFill>
                <a:latin typeface="Calibri"/>
                <a:cs typeface="Calibri"/>
              </a:rPr>
              <a:t>Ashton</a:t>
            </a:r>
            <a:r>
              <a:rPr sz="395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40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395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330" dirty="0">
                <a:solidFill>
                  <a:srgbClr val="FFFFFF"/>
                </a:solidFill>
                <a:latin typeface="Calibri"/>
                <a:cs typeface="Calibri"/>
              </a:rPr>
              <a:t>Silicon</a:t>
            </a:r>
            <a:r>
              <a:rPr sz="395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475" dirty="0">
                <a:solidFill>
                  <a:srgbClr val="FFFFFF"/>
                </a:solidFill>
                <a:latin typeface="Calibri"/>
                <a:cs typeface="Calibri"/>
              </a:rPr>
              <a:t>Labs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8379" y="659665"/>
            <a:ext cx="8502358" cy="806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4295140">
              <a:lnSpc>
                <a:spcPct val="100000"/>
              </a:lnSpc>
            </a:pPr>
            <a:r>
              <a:rPr spc="-165" dirty="0"/>
              <a:t>Connected </a:t>
            </a:r>
            <a:r>
              <a:rPr spc="-145" dirty="0"/>
              <a:t>home</a:t>
            </a:r>
            <a:r>
              <a:rPr spc="-165" dirty="0"/>
              <a:t> </a:t>
            </a:r>
            <a:r>
              <a:rPr spc="-175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4499" y="2192945"/>
            <a:ext cx="17473295" cy="683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250" dirty="0">
                <a:solidFill>
                  <a:srgbClr val="5C5B54"/>
                </a:solidFill>
                <a:latin typeface="Calibri"/>
                <a:cs typeface="Calibri"/>
              </a:rPr>
              <a:t>Direct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45" dirty="0">
                <a:solidFill>
                  <a:srgbClr val="5C5B54"/>
                </a:solidFill>
                <a:latin typeface="Calibri"/>
                <a:cs typeface="Calibri"/>
              </a:rPr>
              <a:t>addressability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54" dirty="0">
                <a:solidFill>
                  <a:srgbClr val="5C5B54"/>
                </a:solidFill>
                <a:latin typeface="Calibri"/>
                <a:cs typeface="Calibri"/>
              </a:rPr>
              <a:t>to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180" dirty="0">
                <a:solidFill>
                  <a:srgbClr val="5C5B54"/>
                </a:solidFill>
                <a:latin typeface="Calibri"/>
                <a:cs typeface="Calibri"/>
              </a:rPr>
              <a:t>all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80" dirty="0">
                <a:solidFill>
                  <a:srgbClr val="5C5B54"/>
                </a:solidFill>
                <a:latin typeface="Calibri"/>
                <a:cs typeface="Calibri"/>
              </a:rPr>
              <a:t>devices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–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85" dirty="0">
                <a:solidFill>
                  <a:srgbClr val="5C5B54"/>
                </a:solidFill>
                <a:latin typeface="Calibri"/>
                <a:cs typeface="Calibri"/>
              </a:rPr>
              <a:t>device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54" dirty="0">
                <a:solidFill>
                  <a:srgbClr val="5C5B54"/>
                </a:solidFill>
                <a:latin typeface="Calibri"/>
                <a:cs typeface="Calibri"/>
              </a:rPr>
              <a:t>to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85" dirty="0">
                <a:solidFill>
                  <a:srgbClr val="5C5B54"/>
                </a:solidFill>
                <a:latin typeface="Calibri"/>
                <a:cs typeface="Calibri"/>
              </a:rPr>
              <a:t>device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65" dirty="0">
                <a:solidFill>
                  <a:srgbClr val="5C5B54"/>
                </a:solidFill>
                <a:latin typeface="Calibri"/>
                <a:cs typeface="Calibri"/>
              </a:rPr>
              <a:t>or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85" dirty="0">
                <a:solidFill>
                  <a:srgbClr val="5C5B54"/>
                </a:solidFill>
                <a:latin typeface="Calibri"/>
                <a:cs typeface="Calibri"/>
              </a:rPr>
              <a:t>device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54" dirty="0">
                <a:solidFill>
                  <a:srgbClr val="5C5B54"/>
                </a:solidFill>
                <a:latin typeface="Calibri"/>
                <a:cs typeface="Calibri"/>
              </a:rPr>
              <a:t>to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85" dirty="0">
                <a:solidFill>
                  <a:srgbClr val="5C5B54"/>
                </a:solidFill>
                <a:latin typeface="Calibri"/>
                <a:cs typeface="Calibri"/>
              </a:rPr>
              <a:t>cloud</a:t>
            </a:r>
            <a:endParaRPr sz="2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50" spc="254" dirty="0">
                <a:solidFill>
                  <a:srgbClr val="5C5B54"/>
                </a:solidFill>
                <a:latin typeface="Calibri"/>
                <a:cs typeface="Calibri"/>
              </a:rPr>
              <a:t>Simplified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75" dirty="0">
                <a:solidFill>
                  <a:srgbClr val="5C5B54"/>
                </a:solidFill>
                <a:latin typeface="Calibri"/>
                <a:cs typeface="Calibri"/>
              </a:rPr>
              <a:t>forming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310" dirty="0">
                <a:solidFill>
                  <a:srgbClr val="5C5B54"/>
                </a:solidFill>
                <a:latin typeface="Calibri"/>
                <a:cs typeface="Calibri"/>
              </a:rPr>
              <a:t>and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40" dirty="0">
                <a:solidFill>
                  <a:srgbClr val="5C5B54"/>
                </a:solidFill>
                <a:latin typeface="Calibri"/>
                <a:cs typeface="Calibri"/>
              </a:rPr>
              <a:t>joining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70" dirty="0">
                <a:solidFill>
                  <a:srgbClr val="5C5B54"/>
                </a:solidFill>
                <a:latin typeface="Calibri"/>
                <a:cs typeface="Calibri"/>
              </a:rPr>
              <a:t>of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50" dirty="0">
                <a:solidFill>
                  <a:srgbClr val="5C5B54"/>
                </a:solidFill>
                <a:latin typeface="Calibri"/>
                <a:cs typeface="Calibri"/>
              </a:rPr>
              <a:t>network</a:t>
            </a:r>
            <a:endParaRPr sz="2850">
              <a:latin typeface="Calibri"/>
              <a:cs typeface="Calibri"/>
            </a:endParaRPr>
          </a:p>
          <a:p>
            <a:pPr marL="12700" marR="5080">
              <a:lnSpc>
                <a:spcPct val="195300"/>
              </a:lnSpc>
            </a:pPr>
            <a:r>
              <a:rPr sz="2850" spc="275" dirty="0">
                <a:solidFill>
                  <a:srgbClr val="5C5B54"/>
                </a:solidFill>
                <a:latin typeface="Calibri"/>
                <a:cs typeface="Calibri"/>
              </a:rPr>
              <a:t>Limit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60" dirty="0">
                <a:solidFill>
                  <a:srgbClr val="5C5B54"/>
                </a:solidFill>
                <a:latin typeface="Calibri"/>
                <a:cs typeface="Calibri"/>
              </a:rPr>
              <a:t>special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80" dirty="0">
                <a:solidFill>
                  <a:srgbClr val="5C5B54"/>
                </a:solidFill>
                <a:latin typeface="Calibri"/>
                <a:cs typeface="Calibri"/>
              </a:rPr>
              <a:t>devices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65" dirty="0">
                <a:solidFill>
                  <a:srgbClr val="5C5B54"/>
                </a:solidFill>
                <a:latin typeface="Calibri"/>
                <a:cs typeface="Calibri"/>
              </a:rPr>
              <a:t>or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70" dirty="0">
                <a:solidFill>
                  <a:srgbClr val="5C5B54"/>
                </a:solidFill>
                <a:latin typeface="Calibri"/>
                <a:cs typeface="Calibri"/>
              </a:rPr>
              <a:t>customer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310" dirty="0">
                <a:solidFill>
                  <a:srgbClr val="5C5B54"/>
                </a:solidFill>
                <a:latin typeface="Calibri"/>
                <a:cs typeface="Calibri"/>
              </a:rPr>
              <a:t>knowledge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70" dirty="0">
                <a:solidFill>
                  <a:srgbClr val="5C5B54"/>
                </a:solidFill>
                <a:latin typeface="Calibri"/>
                <a:cs typeface="Calibri"/>
              </a:rPr>
              <a:t>of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95" dirty="0">
                <a:solidFill>
                  <a:srgbClr val="5C5B54"/>
                </a:solidFill>
                <a:latin typeface="Calibri"/>
                <a:cs typeface="Calibri"/>
              </a:rPr>
              <a:t>concepts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00" dirty="0">
                <a:solidFill>
                  <a:srgbClr val="5C5B54"/>
                </a:solidFill>
                <a:latin typeface="Calibri"/>
                <a:cs typeface="Calibri"/>
              </a:rPr>
              <a:t>like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45" dirty="0">
                <a:solidFill>
                  <a:srgbClr val="5C5B54"/>
                </a:solidFill>
                <a:latin typeface="Calibri"/>
                <a:cs typeface="Calibri"/>
              </a:rPr>
              <a:t>coordinator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10" dirty="0">
                <a:solidFill>
                  <a:srgbClr val="5C5B54"/>
                </a:solidFill>
                <a:latin typeface="Calibri"/>
                <a:cs typeface="Calibri"/>
              </a:rPr>
              <a:t>vs.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04" dirty="0">
                <a:solidFill>
                  <a:srgbClr val="5C5B54"/>
                </a:solidFill>
                <a:latin typeface="Calibri"/>
                <a:cs typeface="Calibri"/>
              </a:rPr>
              <a:t>router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10" dirty="0">
                <a:solidFill>
                  <a:srgbClr val="5C5B54"/>
                </a:solidFill>
                <a:latin typeface="Calibri"/>
                <a:cs typeface="Calibri"/>
              </a:rPr>
              <a:t>vs.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310" dirty="0">
                <a:solidFill>
                  <a:srgbClr val="5C5B54"/>
                </a:solidFill>
                <a:latin typeface="Calibri"/>
                <a:cs typeface="Calibri"/>
              </a:rPr>
              <a:t>end</a:t>
            </a:r>
            <a:r>
              <a:rPr sz="28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85" dirty="0">
                <a:solidFill>
                  <a:srgbClr val="5C5B54"/>
                </a:solidFill>
                <a:latin typeface="Calibri"/>
                <a:cs typeface="Calibri"/>
              </a:rPr>
              <a:t>device  </a:t>
            </a:r>
            <a:r>
              <a:rPr sz="2850" spc="290" dirty="0">
                <a:solidFill>
                  <a:srgbClr val="5C5B54"/>
                </a:solidFill>
                <a:latin typeface="Calibri"/>
                <a:cs typeface="Calibri"/>
              </a:rPr>
              <a:t>Scalable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54" dirty="0">
                <a:solidFill>
                  <a:srgbClr val="5C5B54"/>
                </a:solidFill>
                <a:latin typeface="Calibri"/>
                <a:cs typeface="Calibri"/>
              </a:rPr>
              <a:t>to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405" dirty="0">
                <a:solidFill>
                  <a:srgbClr val="5C5B54"/>
                </a:solidFill>
                <a:latin typeface="Calibri"/>
                <a:cs typeface="Calibri"/>
              </a:rPr>
              <a:t>250-300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80" dirty="0">
                <a:solidFill>
                  <a:srgbClr val="5C5B54"/>
                </a:solidFill>
                <a:latin typeface="Calibri"/>
                <a:cs typeface="Calibri"/>
              </a:rPr>
              <a:t>devices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00" dirty="0">
                <a:solidFill>
                  <a:srgbClr val="5C5B54"/>
                </a:solidFill>
                <a:latin typeface="Calibri"/>
                <a:cs typeface="Calibri"/>
              </a:rPr>
              <a:t>in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325" dirty="0">
                <a:solidFill>
                  <a:srgbClr val="5C5B54"/>
                </a:solidFill>
                <a:latin typeface="Calibri"/>
                <a:cs typeface="Calibri"/>
              </a:rPr>
              <a:t>a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305" dirty="0">
                <a:solidFill>
                  <a:srgbClr val="5C5B54"/>
                </a:solidFill>
                <a:latin typeface="Calibri"/>
                <a:cs typeface="Calibri"/>
              </a:rPr>
              <a:t>home</a:t>
            </a:r>
            <a:endParaRPr sz="2850">
              <a:latin typeface="Calibri"/>
              <a:cs typeface="Calibri"/>
            </a:endParaRPr>
          </a:p>
          <a:p>
            <a:pPr marL="12700" marR="7249159">
              <a:lnSpc>
                <a:spcPts val="6600"/>
              </a:lnSpc>
              <a:spcBef>
                <a:spcPts val="745"/>
              </a:spcBef>
            </a:pPr>
            <a:r>
              <a:rPr sz="2850" spc="310" dirty="0">
                <a:solidFill>
                  <a:srgbClr val="5C5B54"/>
                </a:solidFill>
                <a:latin typeface="Calibri"/>
                <a:cs typeface="Calibri"/>
              </a:rPr>
              <a:t>Latency</a:t>
            </a:r>
            <a:r>
              <a:rPr sz="285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35" dirty="0">
                <a:solidFill>
                  <a:srgbClr val="5C5B54"/>
                </a:solidFill>
                <a:latin typeface="Calibri"/>
                <a:cs typeface="Calibri"/>
              </a:rPr>
              <a:t>less</a:t>
            </a:r>
            <a:r>
              <a:rPr sz="285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40" dirty="0">
                <a:solidFill>
                  <a:srgbClr val="5C5B54"/>
                </a:solidFill>
                <a:latin typeface="Calibri"/>
                <a:cs typeface="Calibri"/>
              </a:rPr>
              <a:t>than</a:t>
            </a:r>
            <a:r>
              <a:rPr sz="285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85" dirty="0">
                <a:solidFill>
                  <a:srgbClr val="5C5B54"/>
                </a:solidFill>
                <a:latin typeface="Calibri"/>
                <a:cs typeface="Calibri"/>
              </a:rPr>
              <a:t>100</a:t>
            </a:r>
            <a:r>
              <a:rPr sz="285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45" dirty="0">
                <a:solidFill>
                  <a:srgbClr val="5C5B54"/>
                </a:solidFill>
                <a:latin typeface="Calibri"/>
                <a:cs typeface="Calibri"/>
              </a:rPr>
              <a:t>milliseconds</a:t>
            </a:r>
            <a:r>
              <a:rPr sz="285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15" dirty="0">
                <a:solidFill>
                  <a:srgbClr val="5C5B54"/>
                </a:solidFill>
                <a:latin typeface="Calibri"/>
                <a:cs typeface="Calibri"/>
              </a:rPr>
              <a:t>for</a:t>
            </a:r>
            <a:r>
              <a:rPr sz="285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60" dirty="0">
                <a:solidFill>
                  <a:srgbClr val="5C5B54"/>
                </a:solidFill>
                <a:latin typeface="Calibri"/>
                <a:cs typeface="Calibri"/>
              </a:rPr>
              <a:t>typical</a:t>
            </a:r>
            <a:r>
              <a:rPr sz="285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10" dirty="0">
                <a:solidFill>
                  <a:srgbClr val="5C5B54"/>
                </a:solidFill>
                <a:latin typeface="Calibri"/>
                <a:cs typeface="Calibri"/>
              </a:rPr>
              <a:t>interactions  </a:t>
            </a:r>
            <a:r>
              <a:rPr sz="2850" spc="300" dirty="0">
                <a:solidFill>
                  <a:srgbClr val="5C5B54"/>
                </a:solidFill>
                <a:latin typeface="Calibri"/>
                <a:cs typeface="Calibri"/>
              </a:rPr>
              <a:t>Allow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40" dirty="0">
                <a:solidFill>
                  <a:srgbClr val="5C5B54"/>
                </a:solidFill>
                <a:latin typeface="Calibri"/>
                <a:cs typeface="Calibri"/>
              </a:rPr>
              <a:t>the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75" dirty="0">
                <a:solidFill>
                  <a:srgbClr val="5C5B54"/>
                </a:solidFill>
                <a:latin typeface="Calibri"/>
                <a:cs typeface="Calibri"/>
              </a:rPr>
              <a:t>use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70" dirty="0">
                <a:solidFill>
                  <a:srgbClr val="5C5B54"/>
                </a:solidFill>
                <a:latin typeface="Calibri"/>
                <a:cs typeface="Calibri"/>
              </a:rPr>
              <a:t>of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29" dirty="0">
                <a:solidFill>
                  <a:srgbClr val="5C5B54"/>
                </a:solidFill>
                <a:latin typeface="Calibri"/>
                <a:cs typeface="Calibri"/>
              </a:rPr>
              <a:t>multiple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70" dirty="0">
                <a:solidFill>
                  <a:srgbClr val="5C5B54"/>
                </a:solidFill>
                <a:latin typeface="Calibri"/>
                <a:cs typeface="Calibri"/>
              </a:rPr>
              <a:t>border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04" dirty="0">
                <a:solidFill>
                  <a:srgbClr val="5C5B54"/>
                </a:solidFill>
                <a:latin typeface="Calibri"/>
                <a:cs typeface="Calibri"/>
              </a:rPr>
              <a:t>routers</a:t>
            </a:r>
            <a:endParaRPr sz="2850">
              <a:latin typeface="Calibri"/>
              <a:cs typeface="Calibri"/>
            </a:endParaRPr>
          </a:p>
          <a:p>
            <a:pPr marL="12700" marR="4405630">
              <a:lnSpc>
                <a:spcPct val="108500"/>
              </a:lnSpc>
              <a:spcBef>
                <a:spcPts val="2215"/>
              </a:spcBef>
            </a:pPr>
            <a:r>
              <a:rPr sz="2850" spc="295" dirty="0">
                <a:solidFill>
                  <a:srgbClr val="5C5B54"/>
                </a:solidFill>
                <a:latin typeface="Calibri"/>
                <a:cs typeface="Calibri"/>
              </a:rPr>
              <a:t>Seamless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60" dirty="0">
                <a:solidFill>
                  <a:srgbClr val="5C5B54"/>
                </a:solidFill>
                <a:latin typeface="Calibri"/>
                <a:cs typeface="Calibri"/>
              </a:rPr>
              <a:t>connectivity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54" dirty="0">
                <a:solidFill>
                  <a:srgbClr val="5C5B54"/>
                </a:solidFill>
                <a:latin typeface="Calibri"/>
                <a:cs typeface="Calibri"/>
              </a:rPr>
              <a:t>to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40" dirty="0">
                <a:solidFill>
                  <a:srgbClr val="5C5B54"/>
                </a:solidFill>
                <a:latin typeface="Calibri"/>
                <a:cs typeface="Calibri"/>
              </a:rPr>
              <a:t>user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10" dirty="0">
                <a:solidFill>
                  <a:srgbClr val="5C5B54"/>
                </a:solidFill>
                <a:latin typeface="Calibri"/>
                <a:cs typeface="Calibri"/>
              </a:rPr>
              <a:t>interaction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310" dirty="0">
                <a:solidFill>
                  <a:srgbClr val="5C5B54"/>
                </a:solidFill>
                <a:latin typeface="Calibri"/>
                <a:cs typeface="Calibri"/>
              </a:rPr>
              <a:t>on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85" dirty="0">
                <a:solidFill>
                  <a:srgbClr val="5C5B54"/>
                </a:solidFill>
                <a:latin typeface="Calibri"/>
                <a:cs typeface="Calibri"/>
              </a:rPr>
              <a:t>device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70" dirty="0">
                <a:solidFill>
                  <a:srgbClr val="5C5B54"/>
                </a:solidFill>
                <a:latin typeface="Calibri"/>
                <a:cs typeface="Calibri"/>
              </a:rPr>
              <a:t>of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85" dirty="0">
                <a:solidFill>
                  <a:srgbClr val="5C5B54"/>
                </a:solidFill>
                <a:latin typeface="Calibri"/>
                <a:cs typeface="Calibri"/>
              </a:rPr>
              <a:t>choice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00" dirty="0">
                <a:solidFill>
                  <a:srgbClr val="5C5B54"/>
                </a:solidFill>
                <a:latin typeface="Calibri"/>
                <a:cs typeface="Calibri"/>
              </a:rPr>
              <a:t>in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40" dirty="0">
                <a:solidFill>
                  <a:srgbClr val="5C5B54"/>
                </a:solidFill>
                <a:latin typeface="Calibri"/>
                <a:cs typeface="Calibri"/>
              </a:rPr>
              <a:t>the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305" dirty="0">
                <a:solidFill>
                  <a:srgbClr val="5C5B54"/>
                </a:solidFill>
                <a:latin typeface="Calibri"/>
                <a:cs typeface="Calibri"/>
              </a:rPr>
              <a:t>home  </a:t>
            </a:r>
            <a:r>
              <a:rPr sz="2850" spc="285" dirty="0">
                <a:solidFill>
                  <a:srgbClr val="5C5B54"/>
                </a:solidFill>
                <a:latin typeface="Calibri"/>
                <a:cs typeface="Calibri"/>
              </a:rPr>
              <a:t>(dedicated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04" dirty="0">
                <a:solidFill>
                  <a:srgbClr val="5C5B54"/>
                </a:solidFill>
                <a:latin typeface="Calibri"/>
                <a:cs typeface="Calibri"/>
              </a:rPr>
              <a:t>display,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60" dirty="0">
                <a:solidFill>
                  <a:srgbClr val="5C5B54"/>
                </a:solidFill>
                <a:latin typeface="Calibri"/>
                <a:cs typeface="Calibri"/>
              </a:rPr>
              <a:t>smart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45" dirty="0">
                <a:solidFill>
                  <a:srgbClr val="5C5B54"/>
                </a:solidFill>
                <a:latin typeface="Calibri"/>
                <a:cs typeface="Calibri"/>
              </a:rPr>
              <a:t>phone,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00" dirty="0">
                <a:solidFill>
                  <a:srgbClr val="5C5B54"/>
                </a:solidFill>
                <a:latin typeface="Calibri"/>
                <a:cs typeface="Calibri"/>
              </a:rPr>
              <a:t>tablet,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35" dirty="0">
                <a:solidFill>
                  <a:srgbClr val="5C5B54"/>
                </a:solidFill>
                <a:latin typeface="Calibri"/>
                <a:cs typeface="Calibri"/>
              </a:rPr>
              <a:t>etc.)</a:t>
            </a:r>
            <a:endParaRPr sz="2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50" spc="265" dirty="0">
                <a:solidFill>
                  <a:srgbClr val="5C5B54"/>
                </a:solidFill>
                <a:latin typeface="Calibri"/>
                <a:cs typeface="Calibri"/>
              </a:rPr>
              <a:t>Battery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65" dirty="0">
                <a:solidFill>
                  <a:srgbClr val="5C5B54"/>
                </a:solidFill>
                <a:latin typeface="Calibri"/>
                <a:cs typeface="Calibri"/>
              </a:rPr>
              <a:t>operated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80" dirty="0">
                <a:solidFill>
                  <a:srgbClr val="5C5B54"/>
                </a:solidFill>
                <a:latin typeface="Calibri"/>
                <a:cs typeface="Calibri"/>
              </a:rPr>
              <a:t>devices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40" dirty="0">
                <a:solidFill>
                  <a:srgbClr val="5C5B54"/>
                </a:solidFill>
                <a:latin typeface="Calibri"/>
                <a:cs typeface="Calibri"/>
              </a:rPr>
              <a:t>with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54" dirty="0">
                <a:solidFill>
                  <a:srgbClr val="5C5B54"/>
                </a:solidFill>
                <a:latin typeface="Calibri"/>
                <a:cs typeface="Calibri"/>
              </a:rPr>
              <a:t>years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70" dirty="0">
                <a:solidFill>
                  <a:srgbClr val="5C5B54"/>
                </a:solidFill>
                <a:latin typeface="Calibri"/>
                <a:cs typeface="Calibri"/>
              </a:rPr>
              <a:t>of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300" dirty="0">
                <a:solidFill>
                  <a:srgbClr val="5C5B54"/>
                </a:solidFill>
                <a:latin typeface="Calibri"/>
                <a:cs typeface="Calibri"/>
              </a:rPr>
              <a:t>expected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165" dirty="0">
                <a:solidFill>
                  <a:srgbClr val="5C5B54"/>
                </a:solidFill>
                <a:latin typeface="Calibri"/>
                <a:cs typeface="Calibri"/>
              </a:rPr>
              <a:t>life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100" dirty="0">
                <a:solidFill>
                  <a:srgbClr val="5C5B54"/>
                </a:solidFill>
                <a:latin typeface="Calibri"/>
                <a:cs typeface="Calibri"/>
              </a:rPr>
              <a:t>–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310" dirty="0">
                <a:solidFill>
                  <a:srgbClr val="5C5B54"/>
                </a:solidFill>
                <a:latin typeface="Calibri"/>
                <a:cs typeface="Calibri"/>
              </a:rPr>
              <a:t>door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45" dirty="0">
                <a:solidFill>
                  <a:srgbClr val="5C5B54"/>
                </a:solidFill>
                <a:latin typeface="Calibri"/>
                <a:cs typeface="Calibri"/>
              </a:rPr>
              <a:t>locks,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50" dirty="0">
                <a:solidFill>
                  <a:srgbClr val="5C5B54"/>
                </a:solidFill>
                <a:latin typeface="Calibri"/>
                <a:cs typeface="Calibri"/>
              </a:rPr>
              <a:t>security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60" dirty="0">
                <a:solidFill>
                  <a:srgbClr val="5C5B54"/>
                </a:solidFill>
                <a:latin typeface="Calibri"/>
                <a:cs typeface="Calibri"/>
              </a:rPr>
              <a:t>sensors</a:t>
            </a:r>
            <a:r>
              <a:rPr sz="2850" spc="10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850" spc="275" dirty="0">
                <a:solidFill>
                  <a:srgbClr val="5C5B54"/>
                </a:solidFill>
                <a:latin typeface="Calibri"/>
                <a:cs typeface="Calibri"/>
              </a:rPr>
              <a:t>etc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3734" y="107108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3734" y="974566"/>
            <a:ext cx="473709" cy="96520"/>
          </a:xfrm>
          <a:custGeom>
            <a:avLst/>
            <a:gdLst/>
            <a:ahLst/>
            <a:cxnLst/>
            <a:rect l="l" t="t" r="r" b="b"/>
            <a:pathLst>
              <a:path w="473710" h="96519">
                <a:moveTo>
                  <a:pt x="0" y="96519"/>
                </a:moveTo>
                <a:lnTo>
                  <a:pt x="473545" y="96519"/>
                </a:lnTo>
                <a:lnTo>
                  <a:pt x="473545" y="0"/>
                </a:lnTo>
                <a:lnTo>
                  <a:pt x="0" y="0"/>
                </a:lnTo>
                <a:lnTo>
                  <a:pt x="0" y="9651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3734" y="73707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2246" y="1070543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17"/>
                </a:lnTo>
                <a:lnTo>
                  <a:pt x="95033" y="238317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2246" y="736522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48"/>
                </a:lnTo>
                <a:lnTo>
                  <a:pt x="95033" y="238348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7429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284284" y="0"/>
                </a:moveTo>
                <a:lnTo>
                  <a:pt x="0" y="0"/>
                </a:lnTo>
                <a:lnTo>
                  <a:pt x="0" y="572338"/>
                </a:lnTo>
                <a:lnTo>
                  <a:pt x="94185" y="572338"/>
                </a:lnTo>
                <a:lnTo>
                  <a:pt x="94185" y="381862"/>
                </a:lnTo>
                <a:lnTo>
                  <a:pt x="364841" y="381862"/>
                </a:lnTo>
                <a:lnTo>
                  <a:pt x="356366" y="367004"/>
                </a:lnTo>
                <a:lnTo>
                  <a:pt x="380628" y="354988"/>
                </a:lnTo>
                <a:lnTo>
                  <a:pt x="402640" y="339574"/>
                </a:lnTo>
                <a:lnTo>
                  <a:pt x="422404" y="320758"/>
                </a:lnTo>
                <a:lnTo>
                  <a:pt x="439923" y="298535"/>
                </a:lnTo>
                <a:lnTo>
                  <a:pt x="447186" y="286179"/>
                </a:lnTo>
                <a:lnTo>
                  <a:pt x="94185" y="286179"/>
                </a:lnTo>
                <a:lnTo>
                  <a:pt x="94185" y="95703"/>
                </a:lnTo>
                <a:lnTo>
                  <a:pt x="447671" y="95703"/>
                </a:lnTo>
                <a:lnTo>
                  <a:pt x="442182" y="85546"/>
                </a:lnTo>
                <a:lnTo>
                  <a:pt x="417809" y="56123"/>
                </a:lnTo>
                <a:lnTo>
                  <a:pt x="388566" y="31584"/>
                </a:lnTo>
                <a:lnTo>
                  <a:pt x="356555" y="14044"/>
                </a:lnTo>
                <a:lnTo>
                  <a:pt x="321791" y="3512"/>
                </a:lnTo>
                <a:lnTo>
                  <a:pt x="284284" y="0"/>
                </a:lnTo>
                <a:close/>
              </a:path>
              <a:path w="473710" h="572769">
                <a:moveTo>
                  <a:pt x="364841" y="381862"/>
                </a:moveTo>
                <a:lnTo>
                  <a:pt x="254788" y="381862"/>
                </a:lnTo>
                <a:lnTo>
                  <a:pt x="364533" y="572338"/>
                </a:lnTo>
                <a:lnTo>
                  <a:pt x="473493" y="572338"/>
                </a:lnTo>
                <a:lnTo>
                  <a:pt x="364841" y="381862"/>
                </a:lnTo>
                <a:close/>
              </a:path>
              <a:path w="473710" h="572769">
                <a:moveTo>
                  <a:pt x="447671" y="95703"/>
                </a:moveTo>
                <a:lnTo>
                  <a:pt x="284284" y="95703"/>
                </a:lnTo>
                <a:lnTo>
                  <a:pt x="302852" y="97453"/>
                </a:lnTo>
                <a:lnTo>
                  <a:pt x="320101" y="102702"/>
                </a:lnTo>
                <a:lnTo>
                  <a:pt x="362804" y="138393"/>
                </a:lnTo>
                <a:lnTo>
                  <a:pt x="378459" y="190517"/>
                </a:lnTo>
                <a:lnTo>
                  <a:pt x="376721" y="209588"/>
                </a:lnTo>
                <a:lnTo>
                  <a:pt x="350617" y="258159"/>
                </a:lnTo>
                <a:lnTo>
                  <a:pt x="302852" y="284429"/>
                </a:lnTo>
                <a:lnTo>
                  <a:pt x="284284" y="286179"/>
                </a:lnTo>
                <a:lnTo>
                  <a:pt x="447186" y="286179"/>
                </a:lnTo>
                <a:lnTo>
                  <a:pt x="454609" y="273551"/>
                </a:lnTo>
                <a:lnTo>
                  <a:pt x="465099" y="247216"/>
                </a:lnTo>
                <a:lnTo>
                  <a:pt x="471394" y="219536"/>
                </a:lnTo>
                <a:lnTo>
                  <a:pt x="473493" y="190517"/>
                </a:lnTo>
                <a:lnTo>
                  <a:pt x="470017" y="152737"/>
                </a:lnTo>
                <a:lnTo>
                  <a:pt x="459582" y="117749"/>
                </a:lnTo>
                <a:lnTo>
                  <a:pt x="447671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1114" y="121332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114" y="1071086"/>
            <a:ext cx="94615" cy="142240"/>
          </a:xfrm>
          <a:custGeom>
            <a:avLst/>
            <a:gdLst/>
            <a:ahLst/>
            <a:cxnLst/>
            <a:rect l="l" t="t" r="r" b="b"/>
            <a:pathLst>
              <a:path w="94614" h="142240">
                <a:moveTo>
                  <a:pt x="0" y="142240"/>
                </a:moveTo>
                <a:lnTo>
                  <a:pt x="94175" y="142240"/>
                </a:lnTo>
                <a:lnTo>
                  <a:pt x="94175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1114" y="97583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114" y="832326"/>
            <a:ext cx="94615" cy="143510"/>
          </a:xfrm>
          <a:custGeom>
            <a:avLst/>
            <a:gdLst/>
            <a:ahLst/>
            <a:cxnLst/>
            <a:rect l="l" t="t" r="r" b="b"/>
            <a:pathLst>
              <a:path w="94614" h="143509">
                <a:moveTo>
                  <a:pt x="0" y="143509"/>
                </a:moveTo>
                <a:lnTo>
                  <a:pt x="94175" y="143509"/>
                </a:lnTo>
                <a:lnTo>
                  <a:pt x="94175" y="0"/>
                </a:lnTo>
                <a:lnTo>
                  <a:pt x="0" y="0"/>
                </a:lnTo>
                <a:lnTo>
                  <a:pt x="0" y="14350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51114" y="73707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1243" y="722491"/>
            <a:ext cx="570865" cy="586740"/>
          </a:xfrm>
          <a:custGeom>
            <a:avLst/>
            <a:gdLst/>
            <a:ahLst/>
            <a:cxnLst/>
            <a:rect l="l" t="t" r="r" b="b"/>
            <a:pathLst>
              <a:path w="570864" h="586740">
                <a:moveTo>
                  <a:pt x="285289" y="0"/>
                </a:moveTo>
                <a:lnTo>
                  <a:pt x="0" y="586369"/>
                </a:lnTo>
                <a:lnTo>
                  <a:pt x="106059" y="586369"/>
                </a:lnTo>
                <a:lnTo>
                  <a:pt x="154602" y="490362"/>
                </a:lnTo>
                <a:lnTo>
                  <a:pt x="523903" y="490362"/>
                </a:lnTo>
                <a:lnTo>
                  <a:pt x="477593" y="395192"/>
                </a:lnTo>
                <a:lnTo>
                  <a:pt x="201428" y="395192"/>
                </a:lnTo>
                <a:lnTo>
                  <a:pt x="285289" y="214380"/>
                </a:lnTo>
                <a:lnTo>
                  <a:pt x="389609" y="214380"/>
                </a:lnTo>
                <a:lnTo>
                  <a:pt x="285289" y="0"/>
                </a:lnTo>
                <a:close/>
              </a:path>
              <a:path w="570864" h="586740">
                <a:moveTo>
                  <a:pt x="523903" y="490362"/>
                </a:moveTo>
                <a:lnTo>
                  <a:pt x="416814" y="490362"/>
                </a:lnTo>
                <a:lnTo>
                  <a:pt x="464551" y="586369"/>
                </a:lnTo>
                <a:lnTo>
                  <a:pt x="570621" y="586369"/>
                </a:lnTo>
                <a:lnTo>
                  <a:pt x="523903" y="490362"/>
                </a:lnTo>
                <a:close/>
              </a:path>
              <a:path w="570864" h="586740">
                <a:moveTo>
                  <a:pt x="389609" y="214380"/>
                </a:moveTo>
                <a:lnTo>
                  <a:pt x="285289" y="214380"/>
                </a:lnTo>
                <a:lnTo>
                  <a:pt x="369182" y="395192"/>
                </a:lnTo>
                <a:lnTo>
                  <a:pt x="477593" y="395192"/>
                </a:lnTo>
                <a:lnTo>
                  <a:pt x="389609" y="21438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11680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189240" y="0"/>
                </a:moveTo>
                <a:lnTo>
                  <a:pt x="0" y="0"/>
                </a:lnTo>
                <a:lnTo>
                  <a:pt x="0" y="572338"/>
                </a:lnTo>
                <a:lnTo>
                  <a:pt x="189240" y="572338"/>
                </a:lnTo>
                <a:lnTo>
                  <a:pt x="217949" y="570925"/>
                </a:lnTo>
                <a:lnTo>
                  <a:pt x="273042" y="559603"/>
                </a:lnTo>
                <a:lnTo>
                  <a:pt x="324601" y="537305"/>
                </a:lnTo>
                <a:lnTo>
                  <a:pt x="369863" y="506386"/>
                </a:lnTo>
                <a:lnTo>
                  <a:pt x="399918" y="476697"/>
                </a:lnTo>
                <a:lnTo>
                  <a:pt x="94237" y="476697"/>
                </a:lnTo>
                <a:lnTo>
                  <a:pt x="94237" y="95703"/>
                </a:lnTo>
                <a:lnTo>
                  <a:pt x="399678" y="95703"/>
                </a:lnTo>
                <a:lnTo>
                  <a:pt x="389569" y="84500"/>
                </a:lnTo>
                <a:lnTo>
                  <a:pt x="347473" y="49474"/>
                </a:lnTo>
                <a:lnTo>
                  <a:pt x="299048" y="22617"/>
                </a:lnTo>
                <a:lnTo>
                  <a:pt x="245781" y="5654"/>
                </a:lnTo>
                <a:lnTo>
                  <a:pt x="217922" y="1413"/>
                </a:lnTo>
                <a:lnTo>
                  <a:pt x="189240" y="0"/>
                </a:lnTo>
                <a:close/>
              </a:path>
              <a:path w="473710" h="572769">
                <a:moveTo>
                  <a:pt x="399678" y="95703"/>
                </a:moveTo>
                <a:lnTo>
                  <a:pt x="189240" y="95703"/>
                </a:lnTo>
                <a:lnTo>
                  <a:pt x="208250" y="96627"/>
                </a:lnTo>
                <a:lnTo>
                  <a:pt x="226739" y="99400"/>
                </a:lnTo>
                <a:lnTo>
                  <a:pt x="278846" y="118656"/>
                </a:lnTo>
                <a:lnTo>
                  <a:pt x="322785" y="151744"/>
                </a:lnTo>
                <a:lnTo>
                  <a:pt x="355666" y="195974"/>
                </a:lnTo>
                <a:lnTo>
                  <a:pt x="374819" y="248444"/>
                </a:lnTo>
                <a:lnTo>
                  <a:pt x="378512" y="286190"/>
                </a:lnTo>
                <a:lnTo>
                  <a:pt x="377588" y="305306"/>
                </a:lnTo>
                <a:lnTo>
                  <a:pt x="363769" y="359580"/>
                </a:lnTo>
                <a:lnTo>
                  <a:pt x="335406" y="406898"/>
                </a:lnTo>
                <a:lnTo>
                  <a:pt x="295246" y="444126"/>
                </a:lnTo>
                <a:lnTo>
                  <a:pt x="245484" y="468339"/>
                </a:lnTo>
                <a:lnTo>
                  <a:pt x="189240" y="476697"/>
                </a:lnTo>
                <a:lnTo>
                  <a:pt x="399918" y="476697"/>
                </a:lnTo>
                <a:lnTo>
                  <a:pt x="424447" y="445452"/>
                </a:lnTo>
                <a:lnTo>
                  <a:pt x="450960" y="396699"/>
                </a:lnTo>
                <a:lnTo>
                  <a:pt x="467879" y="343082"/>
                </a:lnTo>
                <a:lnTo>
                  <a:pt x="473514" y="286190"/>
                </a:lnTo>
                <a:lnTo>
                  <a:pt x="472106" y="257313"/>
                </a:lnTo>
                <a:lnTo>
                  <a:pt x="460832" y="202050"/>
                </a:lnTo>
                <a:lnTo>
                  <a:pt x="438670" y="150490"/>
                </a:lnTo>
                <a:lnTo>
                  <a:pt x="407984" y="104910"/>
                </a:lnTo>
                <a:lnTo>
                  <a:pt x="399678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0607" y="544486"/>
            <a:ext cx="600075" cy="764540"/>
          </a:xfrm>
          <a:custGeom>
            <a:avLst/>
            <a:gdLst/>
            <a:ahLst/>
            <a:cxnLst/>
            <a:rect l="l" t="t" r="r" b="b"/>
            <a:pathLst>
              <a:path w="600075" h="764540">
                <a:moveTo>
                  <a:pt x="457404" y="287425"/>
                </a:moveTo>
                <a:lnTo>
                  <a:pt x="171587" y="287425"/>
                </a:lnTo>
                <a:lnTo>
                  <a:pt x="313973" y="287530"/>
                </a:lnTo>
                <a:lnTo>
                  <a:pt x="313973" y="764374"/>
                </a:lnTo>
                <a:lnTo>
                  <a:pt x="408783" y="764374"/>
                </a:lnTo>
                <a:lnTo>
                  <a:pt x="408783" y="287530"/>
                </a:lnTo>
                <a:lnTo>
                  <a:pt x="456760" y="287530"/>
                </a:lnTo>
                <a:lnTo>
                  <a:pt x="457404" y="287425"/>
                </a:lnTo>
                <a:close/>
              </a:path>
              <a:path w="600075" h="764540">
                <a:moveTo>
                  <a:pt x="590789" y="95494"/>
                </a:moveTo>
                <a:lnTo>
                  <a:pt x="456760" y="95494"/>
                </a:lnTo>
                <a:lnTo>
                  <a:pt x="475427" y="99281"/>
                </a:lnTo>
                <a:lnTo>
                  <a:pt x="490686" y="109617"/>
                </a:lnTo>
                <a:lnTo>
                  <a:pt x="500982" y="124958"/>
                </a:lnTo>
                <a:lnTo>
                  <a:pt x="504759" y="143765"/>
                </a:lnTo>
                <a:lnTo>
                  <a:pt x="500982" y="162527"/>
                </a:lnTo>
                <a:lnTo>
                  <a:pt x="490686" y="177874"/>
                </a:lnTo>
                <a:lnTo>
                  <a:pt x="475427" y="188233"/>
                </a:lnTo>
                <a:lnTo>
                  <a:pt x="456760" y="192036"/>
                </a:lnTo>
                <a:lnTo>
                  <a:pt x="171587" y="192036"/>
                </a:lnTo>
                <a:lnTo>
                  <a:pt x="126019" y="198216"/>
                </a:lnTo>
                <a:lnTo>
                  <a:pt x="85043" y="215653"/>
                </a:lnTo>
                <a:lnTo>
                  <a:pt x="50306" y="242687"/>
                </a:lnTo>
                <a:lnTo>
                  <a:pt x="23456" y="277661"/>
                </a:lnTo>
                <a:lnTo>
                  <a:pt x="6138" y="318916"/>
                </a:lnTo>
                <a:lnTo>
                  <a:pt x="0" y="364795"/>
                </a:lnTo>
                <a:lnTo>
                  <a:pt x="6138" y="410651"/>
                </a:lnTo>
                <a:lnTo>
                  <a:pt x="23456" y="451891"/>
                </a:lnTo>
                <a:lnTo>
                  <a:pt x="50306" y="486856"/>
                </a:lnTo>
                <a:lnTo>
                  <a:pt x="85043" y="513886"/>
                </a:lnTo>
                <a:lnTo>
                  <a:pt x="126019" y="531321"/>
                </a:lnTo>
                <a:lnTo>
                  <a:pt x="171587" y="537501"/>
                </a:lnTo>
                <a:lnTo>
                  <a:pt x="171587" y="442038"/>
                </a:lnTo>
                <a:lnTo>
                  <a:pt x="141739" y="435961"/>
                </a:lnTo>
                <a:lnTo>
                  <a:pt x="117335" y="419394"/>
                </a:lnTo>
                <a:lnTo>
                  <a:pt x="100864" y="394838"/>
                </a:lnTo>
                <a:lnTo>
                  <a:pt x="94821" y="364795"/>
                </a:lnTo>
                <a:lnTo>
                  <a:pt x="100864" y="334718"/>
                </a:lnTo>
                <a:lnTo>
                  <a:pt x="117335" y="310121"/>
                </a:lnTo>
                <a:lnTo>
                  <a:pt x="141739" y="293518"/>
                </a:lnTo>
                <a:lnTo>
                  <a:pt x="171587" y="287425"/>
                </a:lnTo>
                <a:lnTo>
                  <a:pt x="457404" y="287425"/>
                </a:lnTo>
                <a:lnTo>
                  <a:pt x="501852" y="280188"/>
                </a:lnTo>
                <a:lnTo>
                  <a:pt x="541047" y="259753"/>
                </a:lnTo>
                <a:lnTo>
                  <a:pt x="571977" y="228612"/>
                </a:lnTo>
                <a:lnTo>
                  <a:pt x="592271" y="189154"/>
                </a:lnTo>
                <a:lnTo>
                  <a:pt x="599562" y="143765"/>
                </a:lnTo>
                <a:lnTo>
                  <a:pt x="592271" y="98376"/>
                </a:lnTo>
                <a:lnTo>
                  <a:pt x="590789" y="95494"/>
                </a:lnTo>
                <a:close/>
              </a:path>
              <a:path w="600075" h="764540">
                <a:moveTo>
                  <a:pt x="456760" y="0"/>
                </a:moveTo>
                <a:lnTo>
                  <a:pt x="411678" y="7342"/>
                </a:lnTo>
                <a:lnTo>
                  <a:pt x="372488" y="27777"/>
                </a:lnTo>
                <a:lnTo>
                  <a:pt x="341560" y="58917"/>
                </a:lnTo>
                <a:lnTo>
                  <a:pt x="321265" y="98376"/>
                </a:lnTo>
                <a:lnTo>
                  <a:pt x="313973" y="143765"/>
                </a:lnTo>
                <a:lnTo>
                  <a:pt x="313973" y="192036"/>
                </a:lnTo>
                <a:lnTo>
                  <a:pt x="408783" y="192036"/>
                </a:lnTo>
                <a:lnTo>
                  <a:pt x="408783" y="143765"/>
                </a:lnTo>
                <a:lnTo>
                  <a:pt x="412558" y="124958"/>
                </a:lnTo>
                <a:lnTo>
                  <a:pt x="422849" y="109617"/>
                </a:lnTo>
                <a:lnTo>
                  <a:pt x="438101" y="99281"/>
                </a:lnTo>
                <a:lnTo>
                  <a:pt x="456760" y="95494"/>
                </a:lnTo>
                <a:lnTo>
                  <a:pt x="590789" y="95494"/>
                </a:lnTo>
                <a:lnTo>
                  <a:pt x="571977" y="58917"/>
                </a:lnTo>
                <a:lnTo>
                  <a:pt x="541047" y="27777"/>
                </a:lnTo>
                <a:lnTo>
                  <a:pt x="501852" y="7342"/>
                </a:lnTo>
                <a:lnTo>
                  <a:pt x="456760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5025" y="6261273"/>
            <a:ext cx="3399154" cy="3869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950" spc="270" dirty="0">
                <a:solidFill>
                  <a:srgbClr val="5B5A54"/>
                </a:solidFill>
                <a:latin typeface="Calibri"/>
                <a:cs typeface="Calibri"/>
              </a:rPr>
              <a:t>Normally</a:t>
            </a:r>
            <a:r>
              <a:rPr sz="2950" spc="45" dirty="0">
                <a:solidFill>
                  <a:srgbClr val="5B5A54"/>
                </a:solidFill>
                <a:latin typeface="Calibri"/>
                <a:cs typeface="Calibri"/>
              </a:rPr>
              <a:t> </a:t>
            </a:r>
            <a:r>
              <a:rPr sz="2950" spc="275" dirty="0">
                <a:solidFill>
                  <a:srgbClr val="5B5A54"/>
                </a:solidFill>
                <a:latin typeface="Calibri"/>
                <a:cs typeface="Calibri"/>
              </a:rPr>
              <a:t>Powered</a:t>
            </a:r>
            <a:endParaRPr sz="2950">
              <a:latin typeface="Calibri"/>
              <a:cs typeface="Calibri"/>
            </a:endParaRPr>
          </a:p>
          <a:p>
            <a:pPr marL="888365" marR="878205" indent="5080" algn="ctr">
              <a:lnSpc>
                <a:spcPct val="123600"/>
              </a:lnSpc>
              <a:spcBef>
                <a:spcPts val="1265"/>
              </a:spcBef>
            </a:pPr>
            <a:r>
              <a:rPr sz="2150" spc="190" dirty="0">
                <a:solidFill>
                  <a:srgbClr val="FF6633"/>
                </a:solidFill>
                <a:latin typeface="Calibri"/>
                <a:cs typeface="Calibri"/>
              </a:rPr>
              <a:t>Gateway  </a:t>
            </a:r>
            <a:r>
              <a:rPr sz="2150" spc="210" dirty="0">
                <a:solidFill>
                  <a:srgbClr val="FF6633"/>
                </a:solidFill>
                <a:latin typeface="Calibri"/>
                <a:cs typeface="Calibri"/>
              </a:rPr>
              <a:t>Lighting  </a:t>
            </a:r>
            <a:r>
              <a:rPr sz="2150" spc="200" dirty="0">
                <a:solidFill>
                  <a:srgbClr val="FF6633"/>
                </a:solidFill>
                <a:latin typeface="Calibri"/>
                <a:cs typeface="Calibri"/>
              </a:rPr>
              <a:t>Appliances  </a:t>
            </a:r>
            <a:r>
              <a:rPr sz="2150" spc="204" dirty="0">
                <a:solidFill>
                  <a:srgbClr val="FF6633"/>
                </a:solidFill>
                <a:latin typeface="Calibri"/>
                <a:cs typeface="Calibri"/>
              </a:rPr>
              <a:t>Smart</a:t>
            </a:r>
            <a:r>
              <a:rPr sz="2150" spc="5" dirty="0">
                <a:solidFill>
                  <a:srgbClr val="FF6633"/>
                </a:solidFill>
                <a:latin typeface="Calibri"/>
                <a:cs typeface="Calibri"/>
              </a:rPr>
              <a:t> </a:t>
            </a:r>
            <a:r>
              <a:rPr sz="2150" spc="100" dirty="0">
                <a:solidFill>
                  <a:srgbClr val="FF6633"/>
                </a:solidFill>
                <a:latin typeface="Calibri"/>
                <a:cs typeface="Calibri"/>
              </a:rPr>
              <a:t>Meter</a:t>
            </a:r>
            <a:endParaRPr sz="2150">
              <a:latin typeface="Calibri"/>
              <a:cs typeface="Calibri"/>
            </a:endParaRPr>
          </a:p>
          <a:p>
            <a:pPr marL="361315" marR="346075" algn="ctr">
              <a:lnSpc>
                <a:spcPct val="123000"/>
              </a:lnSpc>
              <a:spcBef>
                <a:spcPts val="40"/>
              </a:spcBef>
            </a:pPr>
            <a:r>
              <a:rPr sz="2150" spc="215" dirty="0">
                <a:solidFill>
                  <a:srgbClr val="FF6633"/>
                </a:solidFill>
                <a:latin typeface="Calibri"/>
                <a:cs typeface="Calibri"/>
              </a:rPr>
              <a:t>Garage </a:t>
            </a:r>
            <a:r>
              <a:rPr sz="2150" spc="210" dirty="0">
                <a:solidFill>
                  <a:srgbClr val="FF6633"/>
                </a:solidFill>
                <a:latin typeface="Calibri"/>
                <a:cs typeface="Calibri"/>
              </a:rPr>
              <a:t>door</a:t>
            </a:r>
            <a:r>
              <a:rPr sz="2150" spc="-135" dirty="0">
                <a:solidFill>
                  <a:srgbClr val="FF6633"/>
                </a:solidFill>
                <a:latin typeface="Calibri"/>
                <a:cs typeface="Calibri"/>
              </a:rPr>
              <a:t> </a:t>
            </a:r>
            <a:r>
              <a:rPr sz="2150" spc="190" dirty="0">
                <a:solidFill>
                  <a:srgbClr val="FF6633"/>
                </a:solidFill>
                <a:latin typeface="Calibri"/>
                <a:cs typeface="Calibri"/>
              </a:rPr>
              <a:t>opener  </a:t>
            </a:r>
            <a:r>
              <a:rPr sz="2150" spc="275" dirty="0">
                <a:solidFill>
                  <a:srgbClr val="FF6633"/>
                </a:solidFill>
                <a:latin typeface="Calibri"/>
                <a:cs typeface="Calibri"/>
              </a:rPr>
              <a:t>HVAC </a:t>
            </a:r>
            <a:r>
              <a:rPr sz="2150" spc="180" dirty="0">
                <a:solidFill>
                  <a:srgbClr val="FF6633"/>
                </a:solidFill>
                <a:latin typeface="Calibri"/>
                <a:cs typeface="Calibri"/>
              </a:rPr>
              <a:t>equipment  </a:t>
            </a:r>
            <a:r>
              <a:rPr sz="2150" spc="204" dirty="0">
                <a:solidFill>
                  <a:srgbClr val="FF6633"/>
                </a:solidFill>
                <a:latin typeface="Calibri"/>
                <a:cs typeface="Calibri"/>
              </a:rPr>
              <a:t>Smart</a:t>
            </a:r>
            <a:r>
              <a:rPr sz="2150" spc="-10" dirty="0">
                <a:solidFill>
                  <a:srgbClr val="FF6633"/>
                </a:solidFill>
                <a:latin typeface="Calibri"/>
                <a:cs typeface="Calibri"/>
              </a:rPr>
              <a:t> </a:t>
            </a:r>
            <a:r>
              <a:rPr sz="2150" spc="215" dirty="0">
                <a:solidFill>
                  <a:srgbClr val="FF6633"/>
                </a:solidFill>
                <a:latin typeface="Calibri"/>
                <a:cs typeface="Calibri"/>
              </a:rPr>
              <a:t>Plugs</a:t>
            </a:r>
            <a:endParaRPr sz="2150">
              <a:latin typeface="Calibri"/>
              <a:cs typeface="Calibri"/>
            </a:endParaRPr>
          </a:p>
          <a:p>
            <a:pPr marL="6985" algn="ctr">
              <a:lnSpc>
                <a:spcPct val="100000"/>
              </a:lnSpc>
              <a:spcBef>
                <a:spcPts val="635"/>
              </a:spcBef>
            </a:pPr>
            <a:r>
              <a:rPr sz="2150" spc="220" dirty="0">
                <a:solidFill>
                  <a:srgbClr val="FF6633"/>
                </a:solidFill>
                <a:latin typeface="Calibri"/>
                <a:cs typeface="Calibri"/>
              </a:rPr>
              <a:t>Fans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6839" y="6261273"/>
            <a:ext cx="3700145" cy="428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950" spc="335" dirty="0">
                <a:solidFill>
                  <a:srgbClr val="5B5A54"/>
                </a:solidFill>
                <a:latin typeface="Calibri"/>
                <a:cs typeface="Calibri"/>
              </a:rPr>
              <a:t>Powered </a:t>
            </a:r>
            <a:r>
              <a:rPr sz="2950" spc="295" dirty="0">
                <a:solidFill>
                  <a:srgbClr val="5B5A54"/>
                </a:solidFill>
                <a:latin typeface="Calibri"/>
                <a:cs typeface="Calibri"/>
              </a:rPr>
              <a:t>or</a:t>
            </a:r>
            <a:r>
              <a:rPr sz="2950" spc="60" dirty="0">
                <a:solidFill>
                  <a:srgbClr val="5B5A54"/>
                </a:solidFill>
                <a:latin typeface="Calibri"/>
                <a:cs typeface="Calibri"/>
              </a:rPr>
              <a:t> </a:t>
            </a:r>
            <a:r>
              <a:rPr sz="2950" spc="300" dirty="0">
                <a:solidFill>
                  <a:srgbClr val="5B5A54"/>
                </a:solidFill>
                <a:latin typeface="Calibri"/>
                <a:cs typeface="Calibri"/>
              </a:rPr>
              <a:t>battery</a:t>
            </a:r>
            <a:endParaRPr sz="2950">
              <a:latin typeface="Calibri"/>
              <a:cs typeface="Calibri"/>
            </a:endParaRPr>
          </a:p>
          <a:p>
            <a:pPr marL="674370" marR="666750" algn="ctr">
              <a:lnSpc>
                <a:spcPct val="123600"/>
              </a:lnSpc>
              <a:spcBef>
                <a:spcPts val="1350"/>
              </a:spcBef>
            </a:pPr>
            <a:r>
              <a:rPr sz="2150" spc="220" dirty="0">
                <a:solidFill>
                  <a:srgbClr val="FF6633"/>
                </a:solidFill>
                <a:latin typeface="Calibri"/>
                <a:cs typeface="Calibri"/>
              </a:rPr>
              <a:t>Thermostat  </a:t>
            </a:r>
            <a:r>
              <a:rPr sz="2150" spc="265" dirty="0">
                <a:solidFill>
                  <a:srgbClr val="FF6633"/>
                </a:solidFill>
                <a:latin typeface="Calibri"/>
                <a:cs typeface="Calibri"/>
              </a:rPr>
              <a:t>Light </a:t>
            </a:r>
            <a:r>
              <a:rPr sz="2150" spc="215" dirty="0">
                <a:solidFill>
                  <a:srgbClr val="FF6633"/>
                </a:solidFill>
                <a:latin typeface="Calibri"/>
                <a:cs typeface="Calibri"/>
              </a:rPr>
              <a:t>switches  </a:t>
            </a:r>
            <a:r>
              <a:rPr sz="2150" spc="280" dirty="0">
                <a:solidFill>
                  <a:srgbClr val="FF6633"/>
                </a:solidFill>
                <a:latin typeface="Calibri"/>
                <a:cs typeface="Calibri"/>
              </a:rPr>
              <a:t>Smoke</a:t>
            </a:r>
            <a:r>
              <a:rPr sz="2150" spc="105" dirty="0">
                <a:solidFill>
                  <a:srgbClr val="FF6633"/>
                </a:solidFill>
                <a:latin typeface="Calibri"/>
                <a:cs typeface="Calibri"/>
              </a:rPr>
              <a:t> </a:t>
            </a:r>
            <a:r>
              <a:rPr sz="2150" spc="220" dirty="0">
                <a:solidFill>
                  <a:srgbClr val="FF6633"/>
                </a:solidFill>
                <a:latin typeface="Calibri"/>
                <a:cs typeface="Calibri"/>
              </a:rPr>
              <a:t>Detectors  </a:t>
            </a:r>
            <a:r>
              <a:rPr sz="2150" spc="390" dirty="0">
                <a:solidFill>
                  <a:srgbClr val="FF6633"/>
                </a:solidFill>
                <a:latin typeface="Calibri"/>
                <a:cs typeface="Calibri"/>
              </a:rPr>
              <a:t>CO</a:t>
            </a:r>
            <a:r>
              <a:rPr sz="2150" spc="95" dirty="0">
                <a:solidFill>
                  <a:srgbClr val="FF6633"/>
                </a:solidFill>
                <a:latin typeface="Calibri"/>
                <a:cs typeface="Calibri"/>
              </a:rPr>
              <a:t> </a:t>
            </a:r>
            <a:r>
              <a:rPr sz="2150" spc="215" dirty="0">
                <a:solidFill>
                  <a:srgbClr val="FF6633"/>
                </a:solidFill>
                <a:latin typeface="Calibri"/>
                <a:cs typeface="Calibri"/>
              </a:rPr>
              <a:t>detectors</a:t>
            </a:r>
            <a:endParaRPr sz="2150">
              <a:latin typeface="Calibri"/>
              <a:cs typeface="Calibri"/>
            </a:endParaRPr>
          </a:p>
          <a:p>
            <a:pPr marL="255904" marR="248285" indent="511809">
              <a:lnSpc>
                <a:spcPct val="124600"/>
              </a:lnSpc>
            </a:pPr>
            <a:r>
              <a:rPr sz="2150" spc="165" dirty="0">
                <a:solidFill>
                  <a:srgbClr val="FF6633"/>
                </a:solidFill>
                <a:latin typeface="Calibri"/>
                <a:cs typeface="Calibri"/>
              </a:rPr>
              <a:t>In </a:t>
            </a:r>
            <a:r>
              <a:rPr sz="2150" spc="250" dirty="0">
                <a:solidFill>
                  <a:srgbClr val="FF6633"/>
                </a:solidFill>
                <a:latin typeface="Calibri"/>
                <a:cs typeface="Calibri"/>
              </a:rPr>
              <a:t>home </a:t>
            </a:r>
            <a:r>
              <a:rPr sz="2150" spc="225" dirty="0">
                <a:solidFill>
                  <a:srgbClr val="FF6633"/>
                </a:solidFill>
                <a:latin typeface="Calibri"/>
                <a:cs typeface="Calibri"/>
              </a:rPr>
              <a:t>display  </a:t>
            </a:r>
            <a:r>
              <a:rPr sz="2150" spc="265" dirty="0">
                <a:solidFill>
                  <a:srgbClr val="FF6633"/>
                </a:solidFill>
                <a:latin typeface="Calibri"/>
                <a:cs typeface="Calibri"/>
              </a:rPr>
              <a:t>Shade </a:t>
            </a:r>
            <a:r>
              <a:rPr sz="2150" spc="204" dirty="0">
                <a:solidFill>
                  <a:srgbClr val="FF6633"/>
                </a:solidFill>
                <a:latin typeface="Calibri"/>
                <a:cs typeface="Calibri"/>
              </a:rPr>
              <a:t>or </a:t>
            </a:r>
            <a:r>
              <a:rPr sz="2150" spc="215" dirty="0">
                <a:solidFill>
                  <a:srgbClr val="FF6633"/>
                </a:solidFill>
                <a:latin typeface="Calibri"/>
                <a:cs typeface="Calibri"/>
              </a:rPr>
              <a:t>blinds</a:t>
            </a:r>
            <a:r>
              <a:rPr sz="2150" spc="-80" dirty="0">
                <a:solidFill>
                  <a:srgbClr val="FF6633"/>
                </a:solidFill>
                <a:latin typeface="Calibri"/>
                <a:cs typeface="Calibri"/>
              </a:rPr>
              <a:t> </a:t>
            </a:r>
            <a:r>
              <a:rPr sz="2150" spc="200" dirty="0">
                <a:solidFill>
                  <a:srgbClr val="FF6633"/>
                </a:solidFill>
                <a:latin typeface="Calibri"/>
                <a:cs typeface="Calibri"/>
              </a:rPr>
              <a:t>control</a:t>
            </a:r>
            <a:endParaRPr sz="2150">
              <a:latin typeface="Calibri"/>
              <a:cs typeface="Calibri"/>
            </a:endParaRPr>
          </a:p>
          <a:p>
            <a:pPr marL="504190" marR="496570" indent="711200">
              <a:lnSpc>
                <a:spcPct val="121400"/>
              </a:lnSpc>
              <a:spcBef>
                <a:spcPts val="80"/>
              </a:spcBef>
            </a:pPr>
            <a:r>
              <a:rPr sz="2150" spc="254" dirty="0">
                <a:solidFill>
                  <a:srgbClr val="FF6633"/>
                </a:solidFill>
                <a:latin typeface="Calibri"/>
                <a:cs typeface="Calibri"/>
              </a:rPr>
              <a:t>Door </a:t>
            </a:r>
            <a:r>
              <a:rPr sz="2150" spc="190" dirty="0">
                <a:solidFill>
                  <a:srgbClr val="FF6633"/>
                </a:solidFill>
                <a:latin typeface="Calibri"/>
                <a:cs typeface="Calibri"/>
              </a:rPr>
              <a:t>bell  </a:t>
            </a:r>
            <a:r>
              <a:rPr sz="2150" spc="220" dirty="0">
                <a:solidFill>
                  <a:srgbClr val="FF6633"/>
                </a:solidFill>
                <a:latin typeface="Calibri"/>
                <a:cs typeface="Calibri"/>
              </a:rPr>
              <a:t>Glass </a:t>
            </a:r>
            <a:r>
              <a:rPr sz="2150" spc="225" dirty="0">
                <a:solidFill>
                  <a:srgbClr val="FF6633"/>
                </a:solidFill>
                <a:latin typeface="Calibri"/>
                <a:cs typeface="Calibri"/>
              </a:rPr>
              <a:t>break</a:t>
            </a:r>
            <a:r>
              <a:rPr sz="2150" spc="35" dirty="0">
                <a:solidFill>
                  <a:srgbClr val="FF6633"/>
                </a:solidFill>
                <a:latin typeface="Calibri"/>
                <a:cs typeface="Calibri"/>
              </a:rPr>
              <a:t> </a:t>
            </a:r>
            <a:r>
              <a:rPr sz="2150" spc="215" dirty="0">
                <a:solidFill>
                  <a:srgbClr val="FF6633"/>
                </a:solidFill>
                <a:latin typeface="Calibri"/>
                <a:cs typeface="Calibri"/>
              </a:rPr>
              <a:t>sensors</a:t>
            </a:r>
            <a:endParaRPr sz="2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2150" spc="225" dirty="0">
                <a:solidFill>
                  <a:srgbClr val="FF6633"/>
                </a:solidFill>
                <a:latin typeface="Calibri"/>
                <a:cs typeface="Calibri"/>
              </a:rPr>
              <a:t>Robots/cleaners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47288" y="6261273"/>
            <a:ext cx="3695700" cy="289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950" spc="325" dirty="0">
                <a:solidFill>
                  <a:srgbClr val="5B5A54"/>
                </a:solidFill>
                <a:latin typeface="Calibri"/>
                <a:cs typeface="Calibri"/>
              </a:rPr>
              <a:t>Normally</a:t>
            </a:r>
            <a:r>
              <a:rPr sz="2950" spc="140" dirty="0">
                <a:solidFill>
                  <a:srgbClr val="5B5A54"/>
                </a:solidFill>
                <a:latin typeface="Calibri"/>
                <a:cs typeface="Calibri"/>
              </a:rPr>
              <a:t> </a:t>
            </a:r>
            <a:r>
              <a:rPr sz="2950" spc="315" dirty="0">
                <a:solidFill>
                  <a:srgbClr val="5B5A54"/>
                </a:solidFill>
                <a:latin typeface="Calibri"/>
                <a:cs typeface="Calibri"/>
              </a:rPr>
              <a:t>Battery</a:t>
            </a:r>
            <a:endParaRPr sz="2950">
              <a:latin typeface="Calibri"/>
              <a:cs typeface="Calibri"/>
            </a:endParaRPr>
          </a:p>
          <a:p>
            <a:pPr marL="721995" marR="714375" algn="ctr">
              <a:lnSpc>
                <a:spcPct val="115799"/>
              </a:lnSpc>
              <a:spcBef>
                <a:spcPts val="1220"/>
              </a:spcBef>
            </a:pPr>
            <a:r>
              <a:rPr sz="2150" spc="254" dirty="0">
                <a:solidFill>
                  <a:srgbClr val="FF6633"/>
                </a:solidFill>
                <a:latin typeface="Calibri"/>
                <a:cs typeface="Calibri"/>
              </a:rPr>
              <a:t>Door </a:t>
            </a:r>
            <a:r>
              <a:rPr sz="2150" spc="215" dirty="0">
                <a:solidFill>
                  <a:srgbClr val="FF6633"/>
                </a:solidFill>
                <a:latin typeface="Calibri"/>
                <a:cs typeface="Calibri"/>
              </a:rPr>
              <a:t>sensors  </a:t>
            </a:r>
            <a:r>
              <a:rPr sz="2150" spc="265" dirty="0">
                <a:solidFill>
                  <a:srgbClr val="FF6633"/>
                </a:solidFill>
                <a:latin typeface="Calibri"/>
                <a:cs typeface="Calibri"/>
              </a:rPr>
              <a:t>Window</a:t>
            </a:r>
            <a:r>
              <a:rPr sz="2150" spc="95" dirty="0">
                <a:solidFill>
                  <a:srgbClr val="FF6633"/>
                </a:solidFill>
                <a:latin typeface="Calibri"/>
                <a:cs typeface="Calibri"/>
              </a:rPr>
              <a:t> </a:t>
            </a:r>
            <a:r>
              <a:rPr sz="2150" spc="215" dirty="0">
                <a:solidFill>
                  <a:srgbClr val="FF6633"/>
                </a:solidFill>
                <a:latin typeface="Calibri"/>
                <a:cs typeface="Calibri"/>
              </a:rPr>
              <a:t>sensors  </a:t>
            </a:r>
            <a:r>
              <a:rPr sz="2150" spc="175" dirty="0">
                <a:solidFill>
                  <a:srgbClr val="FF6633"/>
                </a:solidFill>
                <a:latin typeface="Calibri"/>
                <a:cs typeface="Calibri"/>
              </a:rPr>
              <a:t>Motion </a:t>
            </a:r>
            <a:r>
              <a:rPr sz="2150" spc="215" dirty="0">
                <a:solidFill>
                  <a:srgbClr val="FF6633"/>
                </a:solidFill>
                <a:latin typeface="Calibri"/>
                <a:cs typeface="Calibri"/>
              </a:rPr>
              <a:t>sensors  </a:t>
            </a:r>
            <a:r>
              <a:rPr sz="2150" spc="254" dirty="0">
                <a:solidFill>
                  <a:srgbClr val="FF6633"/>
                </a:solidFill>
                <a:latin typeface="Calibri"/>
                <a:cs typeface="Calibri"/>
              </a:rPr>
              <a:t>Door </a:t>
            </a:r>
            <a:r>
              <a:rPr sz="2150" spc="240" dirty="0">
                <a:solidFill>
                  <a:srgbClr val="FF6633"/>
                </a:solidFill>
                <a:latin typeface="Calibri"/>
                <a:cs typeface="Calibri"/>
              </a:rPr>
              <a:t>locks  </a:t>
            </a:r>
            <a:r>
              <a:rPr sz="2150" spc="220" dirty="0">
                <a:solidFill>
                  <a:srgbClr val="FF6633"/>
                </a:solidFill>
                <a:latin typeface="Calibri"/>
                <a:cs typeface="Calibri"/>
              </a:rPr>
              <a:t>Radiator</a:t>
            </a:r>
            <a:r>
              <a:rPr sz="2150" spc="85" dirty="0">
                <a:solidFill>
                  <a:srgbClr val="FF6633"/>
                </a:solidFill>
                <a:latin typeface="Calibri"/>
                <a:cs typeface="Calibri"/>
              </a:rPr>
              <a:t> </a:t>
            </a:r>
            <a:r>
              <a:rPr sz="2150" spc="215" dirty="0">
                <a:solidFill>
                  <a:srgbClr val="FF6633"/>
                </a:solidFill>
                <a:latin typeface="Calibri"/>
                <a:cs typeface="Calibri"/>
              </a:rPr>
              <a:t>valves</a:t>
            </a:r>
            <a:endParaRPr sz="2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2150" spc="315" dirty="0">
                <a:solidFill>
                  <a:srgbClr val="FF6633"/>
                </a:solidFill>
                <a:latin typeface="Calibri"/>
                <a:cs typeface="Calibri"/>
              </a:rPr>
              <a:t>Body </a:t>
            </a:r>
            <a:r>
              <a:rPr sz="2150" spc="215" dirty="0">
                <a:solidFill>
                  <a:srgbClr val="FF6633"/>
                </a:solidFill>
                <a:latin typeface="Calibri"/>
                <a:cs typeface="Calibri"/>
              </a:rPr>
              <a:t>sensors </a:t>
            </a:r>
            <a:r>
              <a:rPr sz="2150" spc="200" dirty="0">
                <a:solidFill>
                  <a:srgbClr val="FF6633"/>
                </a:solidFill>
                <a:latin typeface="Calibri"/>
                <a:cs typeface="Calibri"/>
              </a:rPr>
              <a:t>(health</a:t>
            </a:r>
            <a:r>
              <a:rPr sz="2150" spc="-90" dirty="0">
                <a:solidFill>
                  <a:srgbClr val="FF6633"/>
                </a:solidFill>
                <a:latin typeface="Calibri"/>
                <a:cs typeface="Calibri"/>
              </a:rPr>
              <a:t> </a:t>
            </a:r>
            <a:r>
              <a:rPr sz="2150" spc="215" dirty="0">
                <a:solidFill>
                  <a:srgbClr val="FF6633"/>
                </a:solidFill>
                <a:latin typeface="Calibri"/>
                <a:cs typeface="Calibri"/>
              </a:rPr>
              <a:t>care)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86238" y="9898820"/>
            <a:ext cx="4927600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760">
              <a:lnSpc>
                <a:spcPct val="119800"/>
              </a:lnSpc>
            </a:pPr>
            <a:r>
              <a:rPr sz="1950" spc="30" dirty="0">
                <a:solidFill>
                  <a:srgbClr val="5C5B54"/>
                </a:solidFill>
                <a:latin typeface="Century Gothic"/>
                <a:cs typeface="Century Gothic"/>
              </a:rPr>
              <a:t>Consideration </a:t>
            </a:r>
            <a:r>
              <a:rPr sz="1950" spc="100" dirty="0">
                <a:solidFill>
                  <a:srgbClr val="5C5B54"/>
                </a:solidFill>
                <a:latin typeface="Century Gothic"/>
                <a:cs typeface="Century Gothic"/>
              </a:rPr>
              <a:t>for </a:t>
            </a:r>
            <a:r>
              <a:rPr sz="1950" dirty="0">
                <a:solidFill>
                  <a:srgbClr val="5C5B54"/>
                </a:solidFill>
                <a:latin typeface="Century Gothic"/>
                <a:cs typeface="Century Gothic"/>
              </a:rPr>
              <a:t>devices </a:t>
            </a:r>
            <a:r>
              <a:rPr sz="1950" spc="25" dirty="0">
                <a:solidFill>
                  <a:srgbClr val="5C5B54"/>
                </a:solidFill>
                <a:latin typeface="Century Gothic"/>
                <a:cs typeface="Century Gothic"/>
              </a:rPr>
              <a:t>that </a:t>
            </a:r>
            <a:r>
              <a:rPr sz="1950" spc="80" dirty="0">
                <a:solidFill>
                  <a:srgbClr val="5C5B54"/>
                </a:solidFill>
                <a:latin typeface="Century Gothic"/>
                <a:cs typeface="Century Gothic"/>
              </a:rPr>
              <a:t>rely </a:t>
            </a:r>
            <a:r>
              <a:rPr sz="1950" spc="15" dirty="0">
                <a:solidFill>
                  <a:srgbClr val="5C5B54"/>
                </a:solidFill>
                <a:latin typeface="Century Gothic"/>
                <a:cs typeface="Century Gothic"/>
              </a:rPr>
              <a:t>on  </a:t>
            </a:r>
            <a:r>
              <a:rPr sz="1950" spc="20" dirty="0">
                <a:solidFill>
                  <a:srgbClr val="5C5B54"/>
                </a:solidFill>
                <a:latin typeface="Century Gothic"/>
                <a:cs typeface="Century Gothic"/>
              </a:rPr>
              <a:t>energy </a:t>
            </a:r>
            <a:r>
              <a:rPr sz="1950" spc="45" dirty="0">
                <a:solidFill>
                  <a:srgbClr val="5C5B54"/>
                </a:solidFill>
                <a:latin typeface="Century Gothic"/>
                <a:cs typeface="Century Gothic"/>
              </a:rPr>
              <a:t>harvesting </a:t>
            </a:r>
            <a:r>
              <a:rPr sz="1950" spc="175" dirty="0">
                <a:solidFill>
                  <a:srgbClr val="5C5B54"/>
                </a:solidFill>
                <a:latin typeface="Century Gothic"/>
                <a:cs typeface="Century Gothic"/>
              </a:rPr>
              <a:t>is </a:t>
            </a:r>
            <a:r>
              <a:rPr sz="1950" spc="40" dirty="0">
                <a:solidFill>
                  <a:srgbClr val="5C5B54"/>
                </a:solidFill>
                <a:latin typeface="Century Gothic"/>
                <a:cs typeface="Century Gothic"/>
              </a:rPr>
              <a:t>also </a:t>
            </a:r>
            <a:r>
              <a:rPr sz="1950" spc="-190" dirty="0">
                <a:solidFill>
                  <a:srgbClr val="5C5B54"/>
                </a:solidFill>
                <a:latin typeface="Century Gothic"/>
                <a:cs typeface="Century Gothic"/>
              </a:rPr>
              <a:t>a</a:t>
            </a:r>
            <a:r>
              <a:rPr sz="1950" spc="-15" dirty="0">
                <a:solidFill>
                  <a:srgbClr val="5C5B54"/>
                </a:solidFill>
                <a:latin typeface="Century Gothic"/>
                <a:cs typeface="Century Gothic"/>
              </a:rPr>
              <a:t> </a:t>
            </a:r>
            <a:r>
              <a:rPr sz="1950" spc="35" dirty="0">
                <a:solidFill>
                  <a:srgbClr val="5C5B54"/>
                </a:solidFill>
                <a:latin typeface="Century Gothic"/>
                <a:cs typeface="Century Gothic"/>
              </a:rPr>
              <a:t>requirement</a:t>
            </a:r>
            <a:endParaRPr sz="195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63903" y="2144415"/>
            <a:ext cx="1164590" cy="34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254" dirty="0">
                <a:solidFill>
                  <a:srgbClr val="FB6A2D"/>
                </a:solidFill>
                <a:latin typeface="Calibri"/>
                <a:cs typeface="Calibri"/>
              </a:rPr>
              <a:t>Lighting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96942" y="2144415"/>
            <a:ext cx="1542415" cy="34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254" dirty="0">
                <a:solidFill>
                  <a:srgbClr val="FB6A2D"/>
                </a:solidFill>
                <a:latin typeface="Calibri"/>
                <a:cs typeface="Calibri"/>
              </a:rPr>
              <a:t>Applian</a:t>
            </a:r>
            <a:r>
              <a:rPr sz="2150" spc="210" dirty="0">
                <a:solidFill>
                  <a:srgbClr val="FB6A2D"/>
                </a:solidFill>
                <a:latin typeface="Calibri"/>
                <a:cs typeface="Calibri"/>
              </a:rPr>
              <a:t>c</a:t>
            </a:r>
            <a:r>
              <a:rPr sz="2150" spc="225" dirty="0">
                <a:solidFill>
                  <a:srgbClr val="FB6A2D"/>
                </a:solidFill>
                <a:latin typeface="Calibri"/>
                <a:cs typeface="Calibri"/>
              </a:rPr>
              <a:t>es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6716" y="2144415"/>
            <a:ext cx="813435" cy="34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285" dirty="0">
                <a:solidFill>
                  <a:srgbClr val="FB6A2D"/>
                </a:solidFill>
                <a:latin typeface="Calibri"/>
                <a:cs typeface="Calibri"/>
              </a:rPr>
              <a:t>H</a:t>
            </a:r>
            <a:r>
              <a:rPr sz="2150" spc="170" dirty="0">
                <a:solidFill>
                  <a:srgbClr val="FB6A2D"/>
                </a:solidFill>
                <a:latin typeface="Calibri"/>
                <a:cs typeface="Calibri"/>
              </a:rPr>
              <a:t>V</a:t>
            </a:r>
            <a:r>
              <a:rPr sz="2150" spc="350" dirty="0">
                <a:solidFill>
                  <a:srgbClr val="FB6A2D"/>
                </a:solidFill>
                <a:latin typeface="Calibri"/>
                <a:cs typeface="Calibri"/>
              </a:rPr>
              <a:t>A</a:t>
            </a:r>
            <a:r>
              <a:rPr sz="2150" spc="434" dirty="0">
                <a:solidFill>
                  <a:srgbClr val="FB6A2D"/>
                </a:solidFill>
                <a:latin typeface="Calibri"/>
                <a:cs typeface="Calibri"/>
              </a:rPr>
              <a:t>C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79377" y="2144415"/>
            <a:ext cx="1153160" cy="34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229" dirty="0">
                <a:solidFill>
                  <a:srgbClr val="FB6A2D"/>
                </a:solidFill>
                <a:latin typeface="Calibri"/>
                <a:cs typeface="Calibri"/>
              </a:rPr>
              <a:t>Security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86460" y="2144415"/>
            <a:ext cx="1996439" cy="34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270" dirty="0">
                <a:solidFill>
                  <a:srgbClr val="FB6A2D"/>
                </a:solidFill>
                <a:latin typeface="Calibri"/>
                <a:cs typeface="Calibri"/>
              </a:rPr>
              <a:t>Energy</a:t>
            </a:r>
            <a:r>
              <a:rPr sz="2150" spc="105" dirty="0">
                <a:solidFill>
                  <a:srgbClr val="FB6A2D"/>
                </a:solidFill>
                <a:latin typeface="Calibri"/>
                <a:cs typeface="Calibri"/>
              </a:rPr>
              <a:t> </a:t>
            </a:r>
            <a:r>
              <a:rPr sz="2150" spc="265" dirty="0">
                <a:solidFill>
                  <a:srgbClr val="FB6A2D"/>
                </a:solidFill>
                <a:latin typeface="Calibri"/>
                <a:cs typeface="Calibri"/>
              </a:rPr>
              <a:t>Saving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78379" y="659665"/>
            <a:ext cx="8502358" cy="806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4295140">
              <a:lnSpc>
                <a:spcPct val="100000"/>
              </a:lnSpc>
            </a:pPr>
            <a:r>
              <a:rPr spc="-165" dirty="0"/>
              <a:t>Connected </a:t>
            </a:r>
            <a:r>
              <a:rPr spc="-145" dirty="0"/>
              <a:t>home</a:t>
            </a:r>
            <a:r>
              <a:rPr spc="-165" dirty="0"/>
              <a:t> </a:t>
            </a:r>
            <a:r>
              <a:rPr spc="-175" dirty="0"/>
              <a:t>requirements</a:t>
            </a:r>
          </a:p>
        </p:txBody>
      </p:sp>
      <p:sp>
        <p:nvSpPr>
          <p:cNvPr id="13" name="object 13"/>
          <p:cNvSpPr/>
          <p:nvPr/>
        </p:nvSpPr>
        <p:spPr>
          <a:xfrm>
            <a:off x="1483734" y="107108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83734" y="974566"/>
            <a:ext cx="473709" cy="96520"/>
          </a:xfrm>
          <a:custGeom>
            <a:avLst/>
            <a:gdLst/>
            <a:ahLst/>
            <a:cxnLst/>
            <a:rect l="l" t="t" r="r" b="b"/>
            <a:pathLst>
              <a:path w="473710" h="96519">
                <a:moveTo>
                  <a:pt x="0" y="96519"/>
                </a:moveTo>
                <a:lnTo>
                  <a:pt x="473545" y="96519"/>
                </a:lnTo>
                <a:lnTo>
                  <a:pt x="473545" y="0"/>
                </a:lnTo>
                <a:lnTo>
                  <a:pt x="0" y="0"/>
                </a:lnTo>
                <a:lnTo>
                  <a:pt x="0" y="9651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83734" y="73707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2246" y="1070543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17"/>
                </a:lnTo>
                <a:lnTo>
                  <a:pt x="95033" y="238317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62246" y="736522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48"/>
                </a:lnTo>
                <a:lnTo>
                  <a:pt x="95033" y="238348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7429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284284" y="0"/>
                </a:moveTo>
                <a:lnTo>
                  <a:pt x="0" y="0"/>
                </a:lnTo>
                <a:lnTo>
                  <a:pt x="0" y="572338"/>
                </a:lnTo>
                <a:lnTo>
                  <a:pt x="94185" y="572338"/>
                </a:lnTo>
                <a:lnTo>
                  <a:pt x="94185" y="381862"/>
                </a:lnTo>
                <a:lnTo>
                  <a:pt x="364841" y="381862"/>
                </a:lnTo>
                <a:lnTo>
                  <a:pt x="356366" y="367004"/>
                </a:lnTo>
                <a:lnTo>
                  <a:pt x="380628" y="354988"/>
                </a:lnTo>
                <a:lnTo>
                  <a:pt x="402640" y="339574"/>
                </a:lnTo>
                <a:lnTo>
                  <a:pt x="422404" y="320758"/>
                </a:lnTo>
                <a:lnTo>
                  <a:pt x="439923" y="298535"/>
                </a:lnTo>
                <a:lnTo>
                  <a:pt x="447186" y="286179"/>
                </a:lnTo>
                <a:lnTo>
                  <a:pt x="94185" y="286179"/>
                </a:lnTo>
                <a:lnTo>
                  <a:pt x="94185" y="95703"/>
                </a:lnTo>
                <a:lnTo>
                  <a:pt x="447671" y="95703"/>
                </a:lnTo>
                <a:lnTo>
                  <a:pt x="442182" y="85546"/>
                </a:lnTo>
                <a:lnTo>
                  <a:pt x="417809" y="56123"/>
                </a:lnTo>
                <a:lnTo>
                  <a:pt x="388566" y="31584"/>
                </a:lnTo>
                <a:lnTo>
                  <a:pt x="356555" y="14044"/>
                </a:lnTo>
                <a:lnTo>
                  <a:pt x="321791" y="3512"/>
                </a:lnTo>
                <a:lnTo>
                  <a:pt x="284284" y="0"/>
                </a:lnTo>
                <a:close/>
              </a:path>
              <a:path w="473710" h="572769">
                <a:moveTo>
                  <a:pt x="364841" y="381862"/>
                </a:moveTo>
                <a:lnTo>
                  <a:pt x="254788" y="381862"/>
                </a:lnTo>
                <a:lnTo>
                  <a:pt x="364533" y="572338"/>
                </a:lnTo>
                <a:lnTo>
                  <a:pt x="473493" y="572338"/>
                </a:lnTo>
                <a:lnTo>
                  <a:pt x="364841" y="381862"/>
                </a:lnTo>
                <a:close/>
              </a:path>
              <a:path w="473710" h="572769">
                <a:moveTo>
                  <a:pt x="447671" y="95703"/>
                </a:moveTo>
                <a:lnTo>
                  <a:pt x="284284" y="95703"/>
                </a:lnTo>
                <a:lnTo>
                  <a:pt x="302852" y="97453"/>
                </a:lnTo>
                <a:lnTo>
                  <a:pt x="320101" y="102702"/>
                </a:lnTo>
                <a:lnTo>
                  <a:pt x="362804" y="138393"/>
                </a:lnTo>
                <a:lnTo>
                  <a:pt x="378459" y="190517"/>
                </a:lnTo>
                <a:lnTo>
                  <a:pt x="376721" y="209588"/>
                </a:lnTo>
                <a:lnTo>
                  <a:pt x="350617" y="258159"/>
                </a:lnTo>
                <a:lnTo>
                  <a:pt x="302852" y="284429"/>
                </a:lnTo>
                <a:lnTo>
                  <a:pt x="284284" y="286179"/>
                </a:lnTo>
                <a:lnTo>
                  <a:pt x="447186" y="286179"/>
                </a:lnTo>
                <a:lnTo>
                  <a:pt x="454609" y="273551"/>
                </a:lnTo>
                <a:lnTo>
                  <a:pt x="465099" y="247216"/>
                </a:lnTo>
                <a:lnTo>
                  <a:pt x="471394" y="219536"/>
                </a:lnTo>
                <a:lnTo>
                  <a:pt x="473493" y="190517"/>
                </a:lnTo>
                <a:lnTo>
                  <a:pt x="470017" y="152737"/>
                </a:lnTo>
                <a:lnTo>
                  <a:pt x="459582" y="117749"/>
                </a:lnTo>
                <a:lnTo>
                  <a:pt x="447671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1114" y="121332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51114" y="1071086"/>
            <a:ext cx="94615" cy="142240"/>
          </a:xfrm>
          <a:custGeom>
            <a:avLst/>
            <a:gdLst/>
            <a:ahLst/>
            <a:cxnLst/>
            <a:rect l="l" t="t" r="r" b="b"/>
            <a:pathLst>
              <a:path w="94614" h="142240">
                <a:moveTo>
                  <a:pt x="0" y="142240"/>
                </a:moveTo>
                <a:lnTo>
                  <a:pt x="94175" y="142240"/>
                </a:lnTo>
                <a:lnTo>
                  <a:pt x="94175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51114" y="97583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51114" y="832326"/>
            <a:ext cx="94615" cy="143510"/>
          </a:xfrm>
          <a:custGeom>
            <a:avLst/>
            <a:gdLst/>
            <a:ahLst/>
            <a:cxnLst/>
            <a:rect l="l" t="t" r="r" b="b"/>
            <a:pathLst>
              <a:path w="94614" h="143509">
                <a:moveTo>
                  <a:pt x="0" y="143509"/>
                </a:moveTo>
                <a:lnTo>
                  <a:pt x="94175" y="143509"/>
                </a:lnTo>
                <a:lnTo>
                  <a:pt x="94175" y="0"/>
                </a:lnTo>
                <a:lnTo>
                  <a:pt x="0" y="0"/>
                </a:lnTo>
                <a:lnTo>
                  <a:pt x="0" y="14350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51114" y="73707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41243" y="722491"/>
            <a:ext cx="570865" cy="586740"/>
          </a:xfrm>
          <a:custGeom>
            <a:avLst/>
            <a:gdLst/>
            <a:ahLst/>
            <a:cxnLst/>
            <a:rect l="l" t="t" r="r" b="b"/>
            <a:pathLst>
              <a:path w="570864" h="586740">
                <a:moveTo>
                  <a:pt x="285289" y="0"/>
                </a:moveTo>
                <a:lnTo>
                  <a:pt x="0" y="586369"/>
                </a:lnTo>
                <a:lnTo>
                  <a:pt x="106059" y="586369"/>
                </a:lnTo>
                <a:lnTo>
                  <a:pt x="154602" y="490362"/>
                </a:lnTo>
                <a:lnTo>
                  <a:pt x="523903" y="490362"/>
                </a:lnTo>
                <a:lnTo>
                  <a:pt x="477593" y="395192"/>
                </a:lnTo>
                <a:lnTo>
                  <a:pt x="201428" y="395192"/>
                </a:lnTo>
                <a:lnTo>
                  <a:pt x="285289" y="214380"/>
                </a:lnTo>
                <a:lnTo>
                  <a:pt x="389609" y="214380"/>
                </a:lnTo>
                <a:lnTo>
                  <a:pt x="285289" y="0"/>
                </a:lnTo>
                <a:close/>
              </a:path>
              <a:path w="570864" h="586740">
                <a:moveTo>
                  <a:pt x="523903" y="490362"/>
                </a:moveTo>
                <a:lnTo>
                  <a:pt x="416814" y="490362"/>
                </a:lnTo>
                <a:lnTo>
                  <a:pt x="464551" y="586369"/>
                </a:lnTo>
                <a:lnTo>
                  <a:pt x="570621" y="586369"/>
                </a:lnTo>
                <a:lnTo>
                  <a:pt x="523903" y="490362"/>
                </a:lnTo>
                <a:close/>
              </a:path>
              <a:path w="570864" h="586740">
                <a:moveTo>
                  <a:pt x="389609" y="214380"/>
                </a:moveTo>
                <a:lnTo>
                  <a:pt x="285289" y="214380"/>
                </a:lnTo>
                <a:lnTo>
                  <a:pt x="369182" y="395192"/>
                </a:lnTo>
                <a:lnTo>
                  <a:pt x="477593" y="395192"/>
                </a:lnTo>
                <a:lnTo>
                  <a:pt x="389609" y="21438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11680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189240" y="0"/>
                </a:moveTo>
                <a:lnTo>
                  <a:pt x="0" y="0"/>
                </a:lnTo>
                <a:lnTo>
                  <a:pt x="0" y="572338"/>
                </a:lnTo>
                <a:lnTo>
                  <a:pt x="189240" y="572338"/>
                </a:lnTo>
                <a:lnTo>
                  <a:pt x="217949" y="570925"/>
                </a:lnTo>
                <a:lnTo>
                  <a:pt x="273042" y="559603"/>
                </a:lnTo>
                <a:lnTo>
                  <a:pt x="324601" y="537305"/>
                </a:lnTo>
                <a:lnTo>
                  <a:pt x="369863" y="506386"/>
                </a:lnTo>
                <a:lnTo>
                  <a:pt x="399918" y="476697"/>
                </a:lnTo>
                <a:lnTo>
                  <a:pt x="94237" y="476697"/>
                </a:lnTo>
                <a:lnTo>
                  <a:pt x="94237" y="95703"/>
                </a:lnTo>
                <a:lnTo>
                  <a:pt x="399678" y="95703"/>
                </a:lnTo>
                <a:lnTo>
                  <a:pt x="389569" y="84500"/>
                </a:lnTo>
                <a:lnTo>
                  <a:pt x="347473" y="49474"/>
                </a:lnTo>
                <a:lnTo>
                  <a:pt x="299048" y="22617"/>
                </a:lnTo>
                <a:lnTo>
                  <a:pt x="245781" y="5654"/>
                </a:lnTo>
                <a:lnTo>
                  <a:pt x="217922" y="1413"/>
                </a:lnTo>
                <a:lnTo>
                  <a:pt x="189240" y="0"/>
                </a:lnTo>
                <a:close/>
              </a:path>
              <a:path w="473710" h="572769">
                <a:moveTo>
                  <a:pt x="399678" y="95703"/>
                </a:moveTo>
                <a:lnTo>
                  <a:pt x="189240" y="95703"/>
                </a:lnTo>
                <a:lnTo>
                  <a:pt x="208250" y="96627"/>
                </a:lnTo>
                <a:lnTo>
                  <a:pt x="226739" y="99400"/>
                </a:lnTo>
                <a:lnTo>
                  <a:pt x="278846" y="118656"/>
                </a:lnTo>
                <a:lnTo>
                  <a:pt x="322785" y="151744"/>
                </a:lnTo>
                <a:lnTo>
                  <a:pt x="355666" y="195974"/>
                </a:lnTo>
                <a:lnTo>
                  <a:pt x="374819" y="248444"/>
                </a:lnTo>
                <a:lnTo>
                  <a:pt x="378512" y="286190"/>
                </a:lnTo>
                <a:lnTo>
                  <a:pt x="377588" y="305306"/>
                </a:lnTo>
                <a:lnTo>
                  <a:pt x="363769" y="359580"/>
                </a:lnTo>
                <a:lnTo>
                  <a:pt x="335406" y="406898"/>
                </a:lnTo>
                <a:lnTo>
                  <a:pt x="295246" y="444126"/>
                </a:lnTo>
                <a:lnTo>
                  <a:pt x="245484" y="468339"/>
                </a:lnTo>
                <a:lnTo>
                  <a:pt x="189240" y="476697"/>
                </a:lnTo>
                <a:lnTo>
                  <a:pt x="399918" y="476697"/>
                </a:lnTo>
                <a:lnTo>
                  <a:pt x="424447" y="445452"/>
                </a:lnTo>
                <a:lnTo>
                  <a:pt x="450960" y="396699"/>
                </a:lnTo>
                <a:lnTo>
                  <a:pt x="467879" y="343082"/>
                </a:lnTo>
                <a:lnTo>
                  <a:pt x="473514" y="286190"/>
                </a:lnTo>
                <a:lnTo>
                  <a:pt x="472106" y="257313"/>
                </a:lnTo>
                <a:lnTo>
                  <a:pt x="460832" y="202050"/>
                </a:lnTo>
                <a:lnTo>
                  <a:pt x="438670" y="150490"/>
                </a:lnTo>
                <a:lnTo>
                  <a:pt x="407984" y="104910"/>
                </a:lnTo>
                <a:lnTo>
                  <a:pt x="399678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0607" y="544486"/>
            <a:ext cx="600075" cy="764540"/>
          </a:xfrm>
          <a:custGeom>
            <a:avLst/>
            <a:gdLst/>
            <a:ahLst/>
            <a:cxnLst/>
            <a:rect l="l" t="t" r="r" b="b"/>
            <a:pathLst>
              <a:path w="600075" h="764540">
                <a:moveTo>
                  <a:pt x="457404" y="287425"/>
                </a:moveTo>
                <a:lnTo>
                  <a:pt x="171587" y="287425"/>
                </a:lnTo>
                <a:lnTo>
                  <a:pt x="313973" y="287530"/>
                </a:lnTo>
                <a:lnTo>
                  <a:pt x="313973" y="764374"/>
                </a:lnTo>
                <a:lnTo>
                  <a:pt x="408783" y="764374"/>
                </a:lnTo>
                <a:lnTo>
                  <a:pt x="408783" y="287530"/>
                </a:lnTo>
                <a:lnTo>
                  <a:pt x="456760" y="287530"/>
                </a:lnTo>
                <a:lnTo>
                  <a:pt x="457404" y="287425"/>
                </a:lnTo>
                <a:close/>
              </a:path>
              <a:path w="600075" h="764540">
                <a:moveTo>
                  <a:pt x="590789" y="95494"/>
                </a:moveTo>
                <a:lnTo>
                  <a:pt x="456760" y="95494"/>
                </a:lnTo>
                <a:lnTo>
                  <a:pt x="475427" y="99281"/>
                </a:lnTo>
                <a:lnTo>
                  <a:pt x="490686" y="109617"/>
                </a:lnTo>
                <a:lnTo>
                  <a:pt x="500982" y="124958"/>
                </a:lnTo>
                <a:lnTo>
                  <a:pt x="504759" y="143765"/>
                </a:lnTo>
                <a:lnTo>
                  <a:pt x="500982" y="162527"/>
                </a:lnTo>
                <a:lnTo>
                  <a:pt x="490686" y="177874"/>
                </a:lnTo>
                <a:lnTo>
                  <a:pt x="475427" y="188233"/>
                </a:lnTo>
                <a:lnTo>
                  <a:pt x="456760" y="192036"/>
                </a:lnTo>
                <a:lnTo>
                  <a:pt x="171587" y="192036"/>
                </a:lnTo>
                <a:lnTo>
                  <a:pt x="126019" y="198216"/>
                </a:lnTo>
                <a:lnTo>
                  <a:pt x="85043" y="215653"/>
                </a:lnTo>
                <a:lnTo>
                  <a:pt x="50306" y="242687"/>
                </a:lnTo>
                <a:lnTo>
                  <a:pt x="23456" y="277661"/>
                </a:lnTo>
                <a:lnTo>
                  <a:pt x="6138" y="318916"/>
                </a:lnTo>
                <a:lnTo>
                  <a:pt x="0" y="364795"/>
                </a:lnTo>
                <a:lnTo>
                  <a:pt x="6138" y="410651"/>
                </a:lnTo>
                <a:lnTo>
                  <a:pt x="23456" y="451891"/>
                </a:lnTo>
                <a:lnTo>
                  <a:pt x="50306" y="486856"/>
                </a:lnTo>
                <a:lnTo>
                  <a:pt x="85043" y="513886"/>
                </a:lnTo>
                <a:lnTo>
                  <a:pt x="126019" y="531321"/>
                </a:lnTo>
                <a:lnTo>
                  <a:pt x="171587" y="537501"/>
                </a:lnTo>
                <a:lnTo>
                  <a:pt x="171587" y="442038"/>
                </a:lnTo>
                <a:lnTo>
                  <a:pt x="141739" y="435961"/>
                </a:lnTo>
                <a:lnTo>
                  <a:pt x="117335" y="419394"/>
                </a:lnTo>
                <a:lnTo>
                  <a:pt x="100864" y="394838"/>
                </a:lnTo>
                <a:lnTo>
                  <a:pt x="94821" y="364795"/>
                </a:lnTo>
                <a:lnTo>
                  <a:pt x="100864" y="334718"/>
                </a:lnTo>
                <a:lnTo>
                  <a:pt x="117335" y="310121"/>
                </a:lnTo>
                <a:lnTo>
                  <a:pt x="141739" y="293518"/>
                </a:lnTo>
                <a:lnTo>
                  <a:pt x="171587" y="287425"/>
                </a:lnTo>
                <a:lnTo>
                  <a:pt x="457404" y="287425"/>
                </a:lnTo>
                <a:lnTo>
                  <a:pt x="501852" y="280188"/>
                </a:lnTo>
                <a:lnTo>
                  <a:pt x="541047" y="259753"/>
                </a:lnTo>
                <a:lnTo>
                  <a:pt x="571977" y="228612"/>
                </a:lnTo>
                <a:lnTo>
                  <a:pt x="592271" y="189154"/>
                </a:lnTo>
                <a:lnTo>
                  <a:pt x="599562" y="143765"/>
                </a:lnTo>
                <a:lnTo>
                  <a:pt x="592271" y="98376"/>
                </a:lnTo>
                <a:lnTo>
                  <a:pt x="590789" y="95494"/>
                </a:lnTo>
                <a:close/>
              </a:path>
              <a:path w="600075" h="764540">
                <a:moveTo>
                  <a:pt x="456760" y="0"/>
                </a:moveTo>
                <a:lnTo>
                  <a:pt x="411678" y="7342"/>
                </a:lnTo>
                <a:lnTo>
                  <a:pt x="372488" y="27777"/>
                </a:lnTo>
                <a:lnTo>
                  <a:pt x="341560" y="58917"/>
                </a:lnTo>
                <a:lnTo>
                  <a:pt x="321265" y="98376"/>
                </a:lnTo>
                <a:lnTo>
                  <a:pt x="313973" y="143765"/>
                </a:lnTo>
                <a:lnTo>
                  <a:pt x="313973" y="192036"/>
                </a:lnTo>
                <a:lnTo>
                  <a:pt x="408783" y="192036"/>
                </a:lnTo>
                <a:lnTo>
                  <a:pt x="408783" y="143765"/>
                </a:lnTo>
                <a:lnTo>
                  <a:pt x="412558" y="124958"/>
                </a:lnTo>
                <a:lnTo>
                  <a:pt x="422849" y="109617"/>
                </a:lnTo>
                <a:lnTo>
                  <a:pt x="438101" y="99281"/>
                </a:lnTo>
                <a:lnTo>
                  <a:pt x="456760" y="95494"/>
                </a:lnTo>
                <a:lnTo>
                  <a:pt x="590789" y="95494"/>
                </a:lnTo>
                <a:lnTo>
                  <a:pt x="571977" y="58917"/>
                </a:lnTo>
                <a:lnTo>
                  <a:pt x="541047" y="27777"/>
                </a:lnTo>
                <a:lnTo>
                  <a:pt x="501852" y="7342"/>
                </a:lnTo>
                <a:lnTo>
                  <a:pt x="456760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708504" y="2144415"/>
            <a:ext cx="1097280" cy="34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240" dirty="0">
                <a:solidFill>
                  <a:srgbClr val="EE793F"/>
                </a:solidFill>
                <a:latin typeface="Calibri"/>
                <a:cs typeface="Calibri"/>
              </a:rPr>
              <a:t>Sensors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2335007"/>
            <a:ext cx="20104099" cy="3015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91953" y="3836028"/>
            <a:ext cx="138684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65" dirty="0">
                <a:solidFill>
                  <a:srgbClr val="FF6633"/>
                </a:solidFill>
                <a:latin typeface="Arial Black"/>
                <a:cs typeface="Arial Black"/>
              </a:rPr>
              <a:t>Thread</a:t>
            </a:r>
            <a:r>
              <a:rPr sz="1700" b="1" spc="-140" dirty="0">
                <a:solidFill>
                  <a:srgbClr val="FF6633"/>
                </a:solidFill>
                <a:latin typeface="Arial Black"/>
                <a:cs typeface="Arial Black"/>
              </a:rPr>
              <a:t> </a:t>
            </a:r>
            <a:r>
              <a:rPr sz="1700" b="1" spc="-35" dirty="0">
                <a:solidFill>
                  <a:srgbClr val="FF6633"/>
                </a:solidFill>
                <a:latin typeface="Arial Black"/>
                <a:cs typeface="Arial Black"/>
              </a:rPr>
              <a:t>HAN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78379" y="659665"/>
            <a:ext cx="7109731" cy="806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4295140">
              <a:lnSpc>
                <a:spcPct val="100000"/>
              </a:lnSpc>
            </a:pPr>
            <a:r>
              <a:rPr spc="-260" dirty="0"/>
              <a:t>System </a:t>
            </a:r>
            <a:r>
              <a:rPr spc="-215" dirty="0"/>
              <a:t>Messaging</a:t>
            </a:r>
            <a:r>
              <a:rPr spc="-35" dirty="0"/>
              <a:t> </a:t>
            </a:r>
            <a:r>
              <a:rPr spc="-120" dirty="0"/>
              <a:t>Model</a:t>
            </a:r>
          </a:p>
        </p:txBody>
      </p:sp>
      <p:sp>
        <p:nvSpPr>
          <p:cNvPr id="5" name="object 5"/>
          <p:cNvSpPr/>
          <p:nvPr/>
        </p:nvSpPr>
        <p:spPr>
          <a:xfrm>
            <a:off x="1483734" y="107108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3734" y="974566"/>
            <a:ext cx="473709" cy="96520"/>
          </a:xfrm>
          <a:custGeom>
            <a:avLst/>
            <a:gdLst/>
            <a:ahLst/>
            <a:cxnLst/>
            <a:rect l="l" t="t" r="r" b="b"/>
            <a:pathLst>
              <a:path w="473710" h="96519">
                <a:moveTo>
                  <a:pt x="0" y="96519"/>
                </a:moveTo>
                <a:lnTo>
                  <a:pt x="473545" y="96519"/>
                </a:lnTo>
                <a:lnTo>
                  <a:pt x="473545" y="0"/>
                </a:lnTo>
                <a:lnTo>
                  <a:pt x="0" y="0"/>
                </a:lnTo>
                <a:lnTo>
                  <a:pt x="0" y="9651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3734" y="73707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2246" y="1070543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17"/>
                </a:lnTo>
                <a:lnTo>
                  <a:pt x="95033" y="238317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2246" y="736522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48"/>
                </a:lnTo>
                <a:lnTo>
                  <a:pt x="95033" y="238348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7429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284284" y="0"/>
                </a:moveTo>
                <a:lnTo>
                  <a:pt x="0" y="0"/>
                </a:lnTo>
                <a:lnTo>
                  <a:pt x="0" y="572338"/>
                </a:lnTo>
                <a:lnTo>
                  <a:pt x="94185" y="572338"/>
                </a:lnTo>
                <a:lnTo>
                  <a:pt x="94185" y="381862"/>
                </a:lnTo>
                <a:lnTo>
                  <a:pt x="364841" y="381862"/>
                </a:lnTo>
                <a:lnTo>
                  <a:pt x="356366" y="367004"/>
                </a:lnTo>
                <a:lnTo>
                  <a:pt x="380628" y="354988"/>
                </a:lnTo>
                <a:lnTo>
                  <a:pt x="402640" y="339574"/>
                </a:lnTo>
                <a:lnTo>
                  <a:pt x="422404" y="320758"/>
                </a:lnTo>
                <a:lnTo>
                  <a:pt x="439923" y="298535"/>
                </a:lnTo>
                <a:lnTo>
                  <a:pt x="447186" y="286179"/>
                </a:lnTo>
                <a:lnTo>
                  <a:pt x="94185" y="286179"/>
                </a:lnTo>
                <a:lnTo>
                  <a:pt x="94185" y="95703"/>
                </a:lnTo>
                <a:lnTo>
                  <a:pt x="447671" y="95703"/>
                </a:lnTo>
                <a:lnTo>
                  <a:pt x="442182" y="85546"/>
                </a:lnTo>
                <a:lnTo>
                  <a:pt x="417809" y="56123"/>
                </a:lnTo>
                <a:lnTo>
                  <a:pt x="388566" y="31584"/>
                </a:lnTo>
                <a:lnTo>
                  <a:pt x="356555" y="14044"/>
                </a:lnTo>
                <a:lnTo>
                  <a:pt x="321791" y="3512"/>
                </a:lnTo>
                <a:lnTo>
                  <a:pt x="284284" y="0"/>
                </a:lnTo>
                <a:close/>
              </a:path>
              <a:path w="473710" h="572769">
                <a:moveTo>
                  <a:pt x="364841" y="381862"/>
                </a:moveTo>
                <a:lnTo>
                  <a:pt x="254788" y="381862"/>
                </a:lnTo>
                <a:lnTo>
                  <a:pt x="364533" y="572338"/>
                </a:lnTo>
                <a:lnTo>
                  <a:pt x="473493" y="572338"/>
                </a:lnTo>
                <a:lnTo>
                  <a:pt x="364841" y="381862"/>
                </a:lnTo>
                <a:close/>
              </a:path>
              <a:path w="473710" h="572769">
                <a:moveTo>
                  <a:pt x="447671" y="95703"/>
                </a:moveTo>
                <a:lnTo>
                  <a:pt x="284284" y="95703"/>
                </a:lnTo>
                <a:lnTo>
                  <a:pt x="302852" y="97453"/>
                </a:lnTo>
                <a:lnTo>
                  <a:pt x="320101" y="102702"/>
                </a:lnTo>
                <a:lnTo>
                  <a:pt x="362804" y="138393"/>
                </a:lnTo>
                <a:lnTo>
                  <a:pt x="378459" y="190517"/>
                </a:lnTo>
                <a:lnTo>
                  <a:pt x="376721" y="209588"/>
                </a:lnTo>
                <a:lnTo>
                  <a:pt x="350617" y="258159"/>
                </a:lnTo>
                <a:lnTo>
                  <a:pt x="302852" y="284429"/>
                </a:lnTo>
                <a:lnTo>
                  <a:pt x="284284" y="286179"/>
                </a:lnTo>
                <a:lnTo>
                  <a:pt x="447186" y="286179"/>
                </a:lnTo>
                <a:lnTo>
                  <a:pt x="454609" y="273551"/>
                </a:lnTo>
                <a:lnTo>
                  <a:pt x="465099" y="247216"/>
                </a:lnTo>
                <a:lnTo>
                  <a:pt x="471394" y="219536"/>
                </a:lnTo>
                <a:lnTo>
                  <a:pt x="473493" y="190517"/>
                </a:lnTo>
                <a:lnTo>
                  <a:pt x="470017" y="152737"/>
                </a:lnTo>
                <a:lnTo>
                  <a:pt x="459582" y="117749"/>
                </a:lnTo>
                <a:lnTo>
                  <a:pt x="447671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1114" y="121332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114" y="1071086"/>
            <a:ext cx="94615" cy="142240"/>
          </a:xfrm>
          <a:custGeom>
            <a:avLst/>
            <a:gdLst/>
            <a:ahLst/>
            <a:cxnLst/>
            <a:rect l="l" t="t" r="r" b="b"/>
            <a:pathLst>
              <a:path w="94614" h="142240">
                <a:moveTo>
                  <a:pt x="0" y="142240"/>
                </a:moveTo>
                <a:lnTo>
                  <a:pt x="94175" y="142240"/>
                </a:lnTo>
                <a:lnTo>
                  <a:pt x="94175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1114" y="97583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114" y="832326"/>
            <a:ext cx="94615" cy="143510"/>
          </a:xfrm>
          <a:custGeom>
            <a:avLst/>
            <a:gdLst/>
            <a:ahLst/>
            <a:cxnLst/>
            <a:rect l="l" t="t" r="r" b="b"/>
            <a:pathLst>
              <a:path w="94614" h="143509">
                <a:moveTo>
                  <a:pt x="0" y="143509"/>
                </a:moveTo>
                <a:lnTo>
                  <a:pt x="94175" y="143509"/>
                </a:lnTo>
                <a:lnTo>
                  <a:pt x="94175" y="0"/>
                </a:lnTo>
                <a:lnTo>
                  <a:pt x="0" y="0"/>
                </a:lnTo>
                <a:lnTo>
                  <a:pt x="0" y="14350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51114" y="73707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1243" y="722491"/>
            <a:ext cx="570865" cy="586740"/>
          </a:xfrm>
          <a:custGeom>
            <a:avLst/>
            <a:gdLst/>
            <a:ahLst/>
            <a:cxnLst/>
            <a:rect l="l" t="t" r="r" b="b"/>
            <a:pathLst>
              <a:path w="570864" h="586740">
                <a:moveTo>
                  <a:pt x="285289" y="0"/>
                </a:moveTo>
                <a:lnTo>
                  <a:pt x="0" y="586369"/>
                </a:lnTo>
                <a:lnTo>
                  <a:pt x="106059" y="586369"/>
                </a:lnTo>
                <a:lnTo>
                  <a:pt x="154602" y="490362"/>
                </a:lnTo>
                <a:lnTo>
                  <a:pt x="523903" y="490362"/>
                </a:lnTo>
                <a:lnTo>
                  <a:pt x="477593" y="395192"/>
                </a:lnTo>
                <a:lnTo>
                  <a:pt x="201428" y="395192"/>
                </a:lnTo>
                <a:lnTo>
                  <a:pt x="285289" y="214380"/>
                </a:lnTo>
                <a:lnTo>
                  <a:pt x="389609" y="214380"/>
                </a:lnTo>
                <a:lnTo>
                  <a:pt x="285289" y="0"/>
                </a:lnTo>
                <a:close/>
              </a:path>
              <a:path w="570864" h="586740">
                <a:moveTo>
                  <a:pt x="523903" y="490362"/>
                </a:moveTo>
                <a:lnTo>
                  <a:pt x="416814" y="490362"/>
                </a:lnTo>
                <a:lnTo>
                  <a:pt x="464551" y="586369"/>
                </a:lnTo>
                <a:lnTo>
                  <a:pt x="570621" y="586369"/>
                </a:lnTo>
                <a:lnTo>
                  <a:pt x="523903" y="490362"/>
                </a:lnTo>
                <a:close/>
              </a:path>
              <a:path w="570864" h="586740">
                <a:moveTo>
                  <a:pt x="389609" y="214380"/>
                </a:moveTo>
                <a:lnTo>
                  <a:pt x="285289" y="214380"/>
                </a:lnTo>
                <a:lnTo>
                  <a:pt x="369182" y="395192"/>
                </a:lnTo>
                <a:lnTo>
                  <a:pt x="477593" y="395192"/>
                </a:lnTo>
                <a:lnTo>
                  <a:pt x="389609" y="21438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11680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189240" y="0"/>
                </a:moveTo>
                <a:lnTo>
                  <a:pt x="0" y="0"/>
                </a:lnTo>
                <a:lnTo>
                  <a:pt x="0" y="572338"/>
                </a:lnTo>
                <a:lnTo>
                  <a:pt x="189240" y="572338"/>
                </a:lnTo>
                <a:lnTo>
                  <a:pt x="217949" y="570925"/>
                </a:lnTo>
                <a:lnTo>
                  <a:pt x="273042" y="559603"/>
                </a:lnTo>
                <a:lnTo>
                  <a:pt x="324601" y="537305"/>
                </a:lnTo>
                <a:lnTo>
                  <a:pt x="369863" y="506386"/>
                </a:lnTo>
                <a:lnTo>
                  <a:pt x="399918" y="476697"/>
                </a:lnTo>
                <a:lnTo>
                  <a:pt x="94237" y="476697"/>
                </a:lnTo>
                <a:lnTo>
                  <a:pt x="94237" y="95703"/>
                </a:lnTo>
                <a:lnTo>
                  <a:pt x="399678" y="95703"/>
                </a:lnTo>
                <a:lnTo>
                  <a:pt x="389569" y="84500"/>
                </a:lnTo>
                <a:lnTo>
                  <a:pt x="347473" y="49474"/>
                </a:lnTo>
                <a:lnTo>
                  <a:pt x="299048" y="22617"/>
                </a:lnTo>
                <a:lnTo>
                  <a:pt x="245781" y="5654"/>
                </a:lnTo>
                <a:lnTo>
                  <a:pt x="217922" y="1413"/>
                </a:lnTo>
                <a:lnTo>
                  <a:pt x="189240" y="0"/>
                </a:lnTo>
                <a:close/>
              </a:path>
              <a:path w="473710" h="572769">
                <a:moveTo>
                  <a:pt x="399678" y="95703"/>
                </a:moveTo>
                <a:lnTo>
                  <a:pt x="189240" y="95703"/>
                </a:lnTo>
                <a:lnTo>
                  <a:pt x="208250" y="96627"/>
                </a:lnTo>
                <a:lnTo>
                  <a:pt x="226739" y="99400"/>
                </a:lnTo>
                <a:lnTo>
                  <a:pt x="278846" y="118656"/>
                </a:lnTo>
                <a:lnTo>
                  <a:pt x="322785" y="151744"/>
                </a:lnTo>
                <a:lnTo>
                  <a:pt x="355666" y="195974"/>
                </a:lnTo>
                <a:lnTo>
                  <a:pt x="374819" y="248444"/>
                </a:lnTo>
                <a:lnTo>
                  <a:pt x="378512" y="286190"/>
                </a:lnTo>
                <a:lnTo>
                  <a:pt x="377588" y="305306"/>
                </a:lnTo>
                <a:lnTo>
                  <a:pt x="363769" y="359580"/>
                </a:lnTo>
                <a:lnTo>
                  <a:pt x="335406" y="406898"/>
                </a:lnTo>
                <a:lnTo>
                  <a:pt x="295246" y="444126"/>
                </a:lnTo>
                <a:lnTo>
                  <a:pt x="245484" y="468339"/>
                </a:lnTo>
                <a:lnTo>
                  <a:pt x="189240" y="476697"/>
                </a:lnTo>
                <a:lnTo>
                  <a:pt x="399918" y="476697"/>
                </a:lnTo>
                <a:lnTo>
                  <a:pt x="424447" y="445452"/>
                </a:lnTo>
                <a:lnTo>
                  <a:pt x="450960" y="396699"/>
                </a:lnTo>
                <a:lnTo>
                  <a:pt x="467879" y="343082"/>
                </a:lnTo>
                <a:lnTo>
                  <a:pt x="473514" y="286190"/>
                </a:lnTo>
                <a:lnTo>
                  <a:pt x="472106" y="257313"/>
                </a:lnTo>
                <a:lnTo>
                  <a:pt x="460832" y="202050"/>
                </a:lnTo>
                <a:lnTo>
                  <a:pt x="438670" y="150490"/>
                </a:lnTo>
                <a:lnTo>
                  <a:pt x="407984" y="104910"/>
                </a:lnTo>
                <a:lnTo>
                  <a:pt x="399678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0607" y="544486"/>
            <a:ext cx="600075" cy="764540"/>
          </a:xfrm>
          <a:custGeom>
            <a:avLst/>
            <a:gdLst/>
            <a:ahLst/>
            <a:cxnLst/>
            <a:rect l="l" t="t" r="r" b="b"/>
            <a:pathLst>
              <a:path w="600075" h="764540">
                <a:moveTo>
                  <a:pt x="457404" y="287425"/>
                </a:moveTo>
                <a:lnTo>
                  <a:pt x="171587" y="287425"/>
                </a:lnTo>
                <a:lnTo>
                  <a:pt x="313973" y="287530"/>
                </a:lnTo>
                <a:lnTo>
                  <a:pt x="313973" y="764374"/>
                </a:lnTo>
                <a:lnTo>
                  <a:pt x="408783" y="764374"/>
                </a:lnTo>
                <a:lnTo>
                  <a:pt x="408783" y="287530"/>
                </a:lnTo>
                <a:lnTo>
                  <a:pt x="456760" y="287530"/>
                </a:lnTo>
                <a:lnTo>
                  <a:pt x="457404" y="287425"/>
                </a:lnTo>
                <a:close/>
              </a:path>
              <a:path w="600075" h="764540">
                <a:moveTo>
                  <a:pt x="590789" y="95494"/>
                </a:moveTo>
                <a:lnTo>
                  <a:pt x="456760" y="95494"/>
                </a:lnTo>
                <a:lnTo>
                  <a:pt x="475427" y="99281"/>
                </a:lnTo>
                <a:lnTo>
                  <a:pt x="490686" y="109617"/>
                </a:lnTo>
                <a:lnTo>
                  <a:pt x="500982" y="124958"/>
                </a:lnTo>
                <a:lnTo>
                  <a:pt x="504759" y="143765"/>
                </a:lnTo>
                <a:lnTo>
                  <a:pt x="500982" y="162527"/>
                </a:lnTo>
                <a:lnTo>
                  <a:pt x="490686" y="177874"/>
                </a:lnTo>
                <a:lnTo>
                  <a:pt x="475427" y="188233"/>
                </a:lnTo>
                <a:lnTo>
                  <a:pt x="456760" y="192036"/>
                </a:lnTo>
                <a:lnTo>
                  <a:pt x="171587" y="192036"/>
                </a:lnTo>
                <a:lnTo>
                  <a:pt x="126019" y="198216"/>
                </a:lnTo>
                <a:lnTo>
                  <a:pt x="85043" y="215653"/>
                </a:lnTo>
                <a:lnTo>
                  <a:pt x="50306" y="242687"/>
                </a:lnTo>
                <a:lnTo>
                  <a:pt x="23456" y="277661"/>
                </a:lnTo>
                <a:lnTo>
                  <a:pt x="6138" y="318916"/>
                </a:lnTo>
                <a:lnTo>
                  <a:pt x="0" y="364795"/>
                </a:lnTo>
                <a:lnTo>
                  <a:pt x="6138" y="410651"/>
                </a:lnTo>
                <a:lnTo>
                  <a:pt x="23456" y="451891"/>
                </a:lnTo>
                <a:lnTo>
                  <a:pt x="50306" y="486856"/>
                </a:lnTo>
                <a:lnTo>
                  <a:pt x="85043" y="513886"/>
                </a:lnTo>
                <a:lnTo>
                  <a:pt x="126019" y="531321"/>
                </a:lnTo>
                <a:lnTo>
                  <a:pt x="171587" y="537501"/>
                </a:lnTo>
                <a:lnTo>
                  <a:pt x="171587" y="442038"/>
                </a:lnTo>
                <a:lnTo>
                  <a:pt x="141739" y="435961"/>
                </a:lnTo>
                <a:lnTo>
                  <a:pt x="117335" y="419394"/>
                </a:lnTo>
                <a:lnTo>
                  <a:pt x="100864" y="394838"/>
                </a:lnTo>
                <a:lnTo>
                  <a:pt x="94821" y="364795"/>
                </a:lnTo>
                <a:lnTo>
                  <a:pt x="100864" y="334718"/>
                </a:lnTo>
                <a:lnTo>
                  <a:pt x="117335" y="310121"/>
                </a:lnTo>
                <a:lnTo>
                  <a:pt x="141739" y="293518"/>
                </a:lnTo>
                <a:lnTo>
                  <a:pt x="171587" y="287425"/>
                </a:lnTo>
                <a:lnTo>
                  <a:pt x="457404" y="287425"/>
                </a:lnTo>
                <a:lnTo>
                  <a:pt x="501852" y="280188"/>
                </a:lnTo>
                <a:lnTo>
                  <a:pt x="541047" y="259753"/>
                </a:lnTo>
                <a:lnTo>
                  <a:pt x="571977" y="228612"/>
                </a:lnTo>
                <a:lnTo>
                  <a:pt x="592271" y="189154"/>
                </a:lnTo>
                <a:lnTo>
                  <a:pt x="599562" y="143765"/>
                </a:lnTo>
                <a:lnTo>
                  <a:pt x="592271" y="98376"/>
                </a:lnTo>
                <a:lnTo>
                  <a:pt x="590789" y="95494"/>
                </a:lnTo>
                <a:close/>
              </a:path>
              <a:path w="600075" h="764540">
                <a:moveTo>
                  <a:pt x="456760" y="0"/>
                </a:moveTo>
                <a:lnTo>
                  <a:pt x="411678" y="7342"/>
                </a:lnTo>
                <a:lnTo>
                  <a:pt x="372488" y="27777"/>
                </a:lnTo>
                <a:lnTo>
                  <a:pt x="341560" y="58917"/>
                </a:lnTo>
                <a:lnTo>
                  <a:pt x="321265" y="98376"/>
                </a:lnTo>
                <a:lnTo>
                  <a:pt x="313973" y="143765"/>
                </a:lnTo>
                <a:lnTo>
                  <a:pt x="313973" y="192036"/>
                </a:lnTo>
                <a:lnTo>
                  <a:pt x="408783" y="192036"/>
                </a:lnTo>
                <a:lnTo>
                  <a:pt x="408783" y="143765"/>
                </a:lnTo>
                <a:lnTo>
                  <a:pt x="412558" y="124958"/>
                </a:lnTo>
                <a:lnTo>
                  <a:pt x="422849" y="109617"/>
                </a:lnTo>
                <a:lnTo>
                  <a:pt x="438101" y="99281"/>
                </a:lnTo>
                <a:lnTo>
                  <a:pt x="456760" y="95494"/>
                </a:lnTo>
                <a:lnTo>
                  <a:pt x="590789" y="95494"/>
                </a:lnTo>
                <a:lnTo>
                  <a:pt x="571977" y="58917"/>
                </a:lnTo>
                <a:lnTo>
                  <a:pt x="541047" y="27777"/>
                </a:lnTo>
                <a:lnTo>
                  <a:pt x="501852" y="7342"/>
                </a:lnTo>
                <a:lnTo>
                  <a:pt x="456760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62641" y="5915397"/>
            <a:ext cx="469773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68044" algn="ctr">
              <a:lnSpc>
                <a:spcPct val="100000"/>
              </a:lnSpc>
            </a:pPr>
            <a:r>
              <a:rPr sz="3200" spc="360" dirty="0">
                <a:solidFill>
                  <a:srgbClr val="FF6633"/>
                </a:solidFill>
                <a:latin typeface="Calibri"/>
                <a:cs typeface="Calibri"/>
              </a:rPr>
              <a:t>Cloud</a:t>
            </a:r>
            <a:r>
              <a:rPr sz="3200" spc="15" dirty="0">
                <a:solidFill>
                  <a:srgbClr val="FF6633"/>
                </a:solidFill>
                <a:latin typeface="Calibri"/>
                <a:cs typeface="Calibri"/>
              </a:rPr>
              <a:t> </a:t>
            </a:r>
            <a:r>
              <a:rPr sz="3200" spc="295" dirty="0">
                <a:solidFill>
                  <a:srgbClr val="FF6633"/>
                </a:solidFill>
                <a:latin typeface="Calibri"/>
                <a:cs typeface="Calibri"/>
              </a:rPr>
              <a:t>Connectivity</a:t>
            </a:r>
            <a:endParaRPr sz="3200">
              <a:latin typeface="Calibri"/>
              <a:cs typeface="Calibri"/>
            </a:endParaRPr>
          </a:p>
          <a:p>
            <a:pPr marL="248285" marR="37465">
              <a:lnSpc>
                <a:spcPct val="117400"/>
              </a:lnSpc>
              <a:spcBef>
                <a:spcPts val="1155"/>
              </a:spcBef>
            </a:pPr>
            <a:r>
              <a:rPr sz="2350" spc="250" dirty="0">
                <a:solidFill>
                  <a:srgbClr val="5C5B54"/>
                </a:solidFill>
                <a:latin typeface="Calibri"/>
                <a:cs typeface="Calibri"/>
              </a:rPr>
              <a:t>Cloud </a:t>
            </a:r>
            <a:r>
              <a:rPr sz="2350" spc="195" dirty="0">
                <a:solidFill>
                  <a:srgbClr val="5C5B54"/>
                </a:solidFill>
                <a:latin typeface="Calibri"/>
                <a:cs typeface="Calibri"/>
              </a:rPr>
              <a:t>connectivity </a:t>
            </a:r>
            <a:r>
              <a:rPr sz="2350" spc="160" dirty="0">
                <a:solidFill>
                  <a:srgbClr val="5C5B54"/>
                </a:solidFill>
                <a:latin typeface="Calibri"/>
                <a:cs typeface="Calibri"/>
              </a:rPr>
              <a:t>for </a:t>
            </a:r>
            <a:r>
              <a:rPr sz="2350" spc="165" dirty="0">
                <a:solidFill>
                  <a:srgbClr val="5C5B54"/>
                </a:solidFill>
                <a:latin typeface="Calibri"/>
                <a:cs typeface="Calibri"/>
              </a:rPr>
              <a:t>control  </a:t>
            </a:r>
            <a:r>
              <a:rPr sz="2350" spc="215" dirty="0">
                <a:solidFill>
                  <a:srgbClr val="5C5B54"/>
                </a:solidFill>
                <a:latin typeface="Calibri"/>
                <a:cs typeface="Calibri"/>
              </a:rPr>
              <a:t>when </a:t>
            </a:r>
            <a:r>
              <a:rPr sz="2350" spc="195" dirty="0">
                <a:solidFill>
                  <a:srgbClr val="5C5B54"/>
                </a:solidFill>
                <a:latin typeface="Calibri"/>
                <a:cs typeface="Calibri"/>
              </a:rPr>
              <a:t>not </a:t>
            </a:r>
            <a:r>
              <a:rPr sz="2350" spc="180" dirty="0">
                <a:solidFill>
                  <a:srgbClr val="5C5B54"/>
                </a:solidFill>
                <a:latin typeface="Calibri"/>
                <a:cs typeface="Calibri"/>
              </a:rPr>
              <a:t>at</a:t>
            </a:r>
            <a:r>
              <a:rPr sz="2350" spc="-2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350" spc="225" dirty="0">
                <a:solidFill>
                  <a:srgbClr val="5C5B54"/>
                </a:solidFill>
                <a:latin typeface="Calibri"/>
                <a:cs typeface="Calibri"/>
              </a:rPr>
              <a:t>home</a:t>
            </a:r>
            <a:endParaRPr sz="2350">
              <a:latin typeface="Calibri"/>
              <a:cs typeface="Calibri"/>
            </a:endParaRPr>
          </a:p>
          <a:p>
            <a:pPr marL="248285" marR="5080">
              <a:lnSpc>
                <a:spcPct val="116399"/>
              </a:lnSpc>
              <a:spcBef>
                <a:spcPts val="1430"/>
              </a:spcBef>
            </a:pPr>
            <a:r>
              <a:rPr sz="2350" spc="254" dirty="0">
                <a:solidFill>
                  <a:srgbClr val="5C5B54"/>
                </a:solidFill>
                <a:latin typeface="Calibri"/>
                <a:cs typeface="Calibri"/>
              </a:rPr>
              <a:t>When </a:t>
            </a:r>
            <a:r>
              <a:rPr sz="2350" spc="155" dirty="0">
                <a:solidFill>
                  <a:srgbClr val="5C5B54"/>
                </a:solidFill>
                <a:latin typeface="Calibri"/>
                <a:cs typeface="Calibri"/>
              </a:rPr>
              <a:t>within </a:t>
            </a:r>
            <a:r>
              <a:rPr sz="2350" spc="175" dirty="0">
                <a:solidFill>
                  <a:srgbClr val="5C5B54"/>
                </a:solidFill>
                <a:latin typeface="Calibri"/>
                <a:cs typeface="Calibri"/>
              </a:rPr>
              <a:t>the </a:t>
            </a:r>
            <a:r>
              <a:rPr sz="2350" spc="185" dirty="0">
                <a:solidFill>
                  <a:srgbClr val="5C5B54"/>
                </a:solidFill>
                <a:latin typeface="Calibri"/>
                <a:cs typeface="Calibri"/>
              </a:rPr>
              <a:t>home, </a:t>
            </a:r>
            <a:r>
              <a:rPr sz="2350" spc="220" dirty="0">
                <a:solidFill>
                  <a:srgbClr val="5C5B54"/>
                </a:solidFill>
                <a:latin typeface="Calibri"/>
                <a:cs typeface="Calibri"/>
              </a:rPr>
              <a:t>phone  </a:t>
            </a:r>
            <a:r>
              <a:rPr sz="2350" spc="195" dirty="0">
                <a:solidFill>
                  <a:srgbClr val="5C5B54"/>
                </a:solidFill>
                <a:latin typeface="Calibri"/>
                <a:cs typeface="Calibri"/>
              </a:rPr>
              <a:t>or </a:t>
            </a:r>
            <a:r>
              <a:rPr sz="2350" spc="175" dirty="0">
                <a:solidFill>
                  <a:srgbClr val="5C5B54"/>
                </a:solidFill>
                <a:latin typeface="Calibri"/>
                <a:cs typeface="Calibri"/>
              </a:rPr>
              <a:t>tablet </a:t>
            </a:r>
            <a:r>
              <a:rPr sz="2350" spc="200" dirty="0">
                <a:solidFill>
                  <a:srgbClr val="5C5B54"/>
                </a:solidFill>
                <a:latin typeface="Calibri"/>
                <a:cs typeface="Calibri"/>
              </a:rPr>
              <a:t>must </a:t>
            </a:r>
            <a:r>
              <a:rPr sz="2350" spc="355" dirty="0">
                <a:solidFill>
                  <a:srgbClr val="5C5B54"/>
                </a:solidFill>
                <a:latin typeface="Calibri"/>
                <a:cs typeface="Calibri"/>
              </a:rPr>
              <a:t>go </a:t>
            </a:r>
            <a:r>
              <a:rPr sz="2350" spc="180" dirty="0">
                <a:solidFill>
                  <a:srgbClr val="5C5B54"/>
                </a:solidFill>
                <a:latin typeface="Calibri"/>
                <a:cs typeface="Calibri"/>
              </a:rPr>
              <a:t>direct </a:t>
            </a:r>
            <a:r>
              <a:rPr sz="2350" spc="190" dirty="0">
                <a:solidFill>
                  <a:srgbClr val="5C5B54"/>
                </a:solidFill>
                <a:latin typeface="Calibri"/>
                <a:cs typeface="Calibri"/>
              </a:rPr>
              <a:t>to  </a:t>
            </a:r>
            <a:r>
              <a:rPr sz="2350" spc="220" dirty="0">
                <a:solidFill>
                  <a:srgbClr val="5C5B54"/>
                </a:solidFill>
                <a:latin typeface="Calibri"/>
                <a:cs typeface="Calibri"/>
              </a:rPr>
              <a:t>gateway </a:t>
            </a:r>
            <a:r>
              <a:rPr sz="2350" spc="190" dirty="0">
                <a:solidFill>
                  <a:srgbClr val="5C5B54"/>
                </a:solidFill>
                <a:latin typeface="Calibri"/>
                <a:cs typeface="Calibri"/>
              </a:rPr>
              <a:t>to </a:t>
            </a:r>
            <a:r>
              <a:rPr sz="2350" spc="155" dirty="0">
                <a:solidFill>
                  <a:srgbClr val="5C5B54"/>
                </a:solidFill>
                <a:latin typeface="Calibri"/>
                <a:cs typeface="Calibri"/>
              </a:rPr>
              <a:t>eliminate </a:t>
            </a:r>
            <a:r>
              <a:rPr sz="2350" spc="190" dirty="0">
                <a:solidFill>
                  <a:srgbClr val="5C5B54"/>
                </a:solidFill>
                <a:latin typeface="Calibri"/>
                <a:cs typeface="Calibri"/>
              </a:rPr>
              <a:t>latency  </a:t>
            </a:r>
            <a:r>
              <a:rPr sz="2350" spc="204" dirty="0">
                <a:solidFill>
                  <a:srgbClr val="5C5B54"/>
                </a:solidFill>
                <a:latin typeface="Calibri"/>
                <a:cs typeface="Calibri"/>
              </a:rPr>
              <a:t>of </a:t>
            </a:r>
            <a:r>
              <a:rPr sz="2350" spc="275" dirty="0">
                <a:solidFill>
                  <a:srgbClr val="5C5B54"/>
                </a:solidFill>
                <a:latin typeface="Calibri"/>
                <a:cs typeface="Calibri"/>
              </a:rPr>
              <a:t>going</a:t>
            </a:r>
            <a:r>
              <a:rPr sz="2350" spc="-29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350" spc="190" dirty="0">
                <a:solidFill>
                  <a:srgbClr val="5C5B54"/>
                </a:solidFill>
                <a:latin typeface="Calibri"/>
                <a:cs typeface="Calibri"/>
              </a:rPr>
              <a:t>to </a:t>
            </a:r>
            <a:r>
              <a:rPr sz="2350" spc="175" dirty="0">
                <a:solidFill>
                  <a:srgbClr val="5C5B54"/>
                </a:solidFill>
                <a:latin typeface="Calibri"/>
                <a:cs typeface="Calibri"/>
              </a:rPr>
              <a:t>the </a:t>
            </a:r>
            <a:r>
              <a:rPr sz="2350" spc="215" dirty="0">
                <a:solidFill>
                  <a:srgbClr val="5C5B54"/>
                </a:solidFill>
                <a:latin typeface="Calibri"/>
                <a:cs typeface="Calibri"/>
              </a:rPr>
              <a:t>cloud</a:t>
            </a:r>
            <a:endParaRPr sz="2350">
              <a:latin typeface="Calibri"/>
              <a:cs typeface="Calibri"/>
            </a:endParaRPr>
          </a:p>
          <a:p>
            <a:pPr marL="248285" marR="1078230">
              <a:lnSpc>
                <a:spcPct val="117400"/>
              </a:lnSpc>
              <a:spcBef>
                <a:spcPts val="1400"/>
              </a:spcBef>
            </a:pPr>
            <a:r>
              <a:rPr sz="2350" spc="235" dirty="0">
                <a:solidFill>
                  <a:srgbClr val="5C5B54"/>
                </a:solidFill>
                <a:latin typeface="Calibri"/>
                <a:cs typeface="Calibri"/>
              </a:rPr>
              <a:t>Has </a:t>
            </a:r>
            <a:r>
              <a:rPr sz="2350" spc="190" dirty="0">
                <a:solidFill>
                  <a:srgbClr val="5C5B54"/>
                </a:solidFill>
                <a:latin typeface="Calibri"/>
                <a:cs typeface="Calibri"/>
              </a:rPr>
              <a:t>to </a:t>
            </a:r>
            <a:r>
              <a:rPr sz="2350" spc="265" dirty="0">
                <a:solidFill>
                  <a:srgbClr val="5C5B54"/>
                </a:solidFill>
                <a:latin typeface="Calibri"/>
                <a:cs typeface="Calibri"/>
              </a:rPr>
              <a:t>be </a:t>
            </a:r>
            <a:r>
              <a:rPr sz="2350" spc="200" dirty="0">
                <a:solidFill>
                  <a:srgbClr val="5C5B54"/>
                </a:solidFill>
                <a:latin typeface="Calibri"/>
                <a:cs typeface="Calibri"/>
              </a:rPr>
              <a:t>seamless </a:t>
            </a:r>
            <a:r>
              <a:rPr sz="2350" spc="190" dirty="0">
                <a:solidFill>
                  <a:srgbClr val="5C5B54"/>
                </a:solidFill>
                <a:latin typeface="Calibri"/>
                <a:cs typeface="Calibri"/>
              </a:rPr>
              <a:t>to  </a:t>
            </a:r>
            <a:r>
              <a:rPr sz="2350" spc="210" dirty="0">
                <a:solidFill>
                  <a:srgbClr val="5C5B54"/>
                </a:solidFill>
                <a:latin typeface="Calibri"/>
                <a:cs typeface="Calibri"/>
              </a:rPr>
              <a:t>consumer </a:t>
            </a:r>
            <a:r>
              <a:rPr sz="2350" spc="215" dirty="0">
                <a:solidFill>
                  <a:srgbClr val="5C5B54"/>
                </a:solidFill>
                <a:latin typeface="Calibri"/>
                <a:cs typeface="Calibri"/>
              </a:rPr>
              <a:t>using</a:t>
            </a:r>
            <a:r>
              <a:rPr sz="2350" spc="-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350" spc="200" dirty="0">
                <a:solidFill>
                  <a:srgbClr val="5C5B54"/>
                </a:solidFill>
                <a:latin typeface="Calibri"/>
                <a:cs typeface="Calibri"/>
              </a:rPr>
              <a:t>device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26217" y="5920632"/>
            <a:ext cx="4650105" cy="279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65" dirty="0">
                <a:solidFill>
                  <a:srgbClr val="FF6633"/>
                </a:solidFill>
                <a:latin typeface="Calibri"/>
                <a:cs typeface="Calibri"/>
              </a:rPr>
              <a:t>Border</a:t>
            </a:r>
            <a:r>
              <a:rPr sz="3200" spc="165" dirty="0">
                <a:solidFill>
                  <a:srgbClr val="FF6633"/>
                </a:solidFill>
                <a:latin typeface="Calibri"/>
                <a:cs typeface="Calibri"/>
              </a:rPr>
              <a:t> </a:t>
            </a:r>
            <a:r>
              <a:rPr sz="3200" spc="340" dirty="0">
                <a:solidFill>
                  <a:srgbClr val="FF6633"/>
                </a:solidFill>
                <a:latin typeface="Calibri"/>
                <a:cs typeface="Calibri"/>
              </a:rPr>
              <a:t>Router</a:t>
            </a:r>
            <a:endParaRPr sz="3200">
              <a:latin typeface="Calibri"/>
              <a:cs typeface="Calibri"/>
            </a:endParaRPr>
          </a:p>
          <a:p>
            <a:pPr marL="248285" marR="5080">
              <a:lnSpc>
                <a:spcPct val="100000"/>
              </a:lnSpc>
              <a:spcBef>
                <a:spcPts val="2235"/>
              </a:spcBef>
            </a:pPr>
            <a:r>
              <a:rPr sz="2350" spc="254" dirty="0">
                <a:solidFill>
                  <a:srgbClr val="5C5B54"/>
                </a:solidFill>
                <a:latin typeface="Calibri"/>
                <a:cs typeface="Calibri"/>
              </a:rPr>
              <a:t>Border </a:t>
            </a:r>
            <a:r>
              <a:rPr sz="2350" spc="235" dirty="0">
                <a:solidFill>
                  <a:srgbClr val="5C5B54"/>
                </a:solidFill>
                <a:latin typeface="Calibri"/>
                <a:cs typeface="Calibri"/>
              </a:rPr>
              <a:t>Router </a:t>
            </a:r>
            <a:r>
              <a:rPr sz="2350" spc="225" dirty="0">
                <a:solidFill>
                  <a:srgbClr val="5C5B54"/>
                </a:solidFill>
                <a:latin typeface="Calibri"/>
                <a:cs typeface="Calibri"/>
              </a:rPr>
              <a:t>forwards </a:t>
            </a:r>
            <a:r>
              <a:rPr sz="2350" spc="245" dirty="0">
                <a:solidFill>
                  <a:srgbClr val="5C5B54"/>
                </a:solidFill>
                <a:latin typeface="Calibri"/>
                <a:cs typeface="Calibri"/>
              </a:rPr>
              <a:t>data  </a:t>
            </a:r>
            <a:r>
              <a:rPr sz="2350" spc="215" dirty="0">
                <a:solidFill>
                  <a:srgbClr val="5C5B54"/>
                </a:solidFill>
                <a:latin typeface="Calibri"/>
                <a:cs typeface="Calibri"/>
              </a:rPr>
              <a:t>to</a:t>
            </a:r>
            <a:r>
              <a:rPr sz="2350" spc="8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350" spc="265" dirty="0">
                <a:solidFill>
                  <a:srgbClr val="5C5B54"/>
                </a:solidFill>
                <a:latin typeface="Calibri"/>
                <a:cs typeface="Calibri"/>
              </a:rPr>
              <a:t>cloud</a:t>
            </a:r>
            <a:endParaRPr sz="2350">
              <a:latin typeface="Calibri"/>
              <a:cs typeface="Calibri"/>
            </a:endParaRPr>
          </a:p>
          <a:p>
            <a:pPr marL="248285" marR="625475">
              <a:lnSpc>
                <a:spcPct val="100000"/>
              </a:lnSpc>
              <a:spcBef>
                <a:spcPts val="1405"/>
              </a:spcBef>
            </a:pPr>
            <a:r>
              <a:rPr sz="2350" spc="290" dirty="0">
                <a:solidFill>
                  <a:srgbClr val="5C5B54"/>
                </a:solidFill>
                <a:latin typeface="Calibri"/>
                <a:cs typeface="Calibri"/>
              </a:rPr>
              <a:t>Also </a:t>
            </a:r>
            <a:r>
              <a:rPr sz="2350" spc="245" dirty="0">
                <a:solidFill>
                  <a:srgbClr val="5C5B54"/>
                </a:solidFill>
                <a:latin typeface="Calibri"/>
                <a:cs typeface="Calibri"/>
              </a:rPr>
              <a:t>provides </a:t>
            </a:r>
            <a:r>
              <a:rPr sz="2350" spc="225" dirty="0">
                <a:solidFill>
                  <a:srgbClr val="5C5B54"/>
                </a:solidFill>
                <a:latin typeface="Calibri"/>
                <a:cs typeface="Calibri"/>
              </a:rPr>
              <a:t>Wifi  </a:t>
            </a:r>
            <a:r>
              <a:rPr sz="2350" spc="240" dirty="0">
                <a:solidFill>
                  <a:srgbClr val="5C5B54"/>
                </a:solidFill>
                <a:latin typeface="Calibri"/>
                <a:cs typeface="Calibri"/>
              </a:rPr>
              <a:t>connectivity </a:t>
            </a:r>
            <a:r>
              <a:rPr sz="2350" spc="215" dirty="0">
                <a:solidFill>
                  <a:srgbClr val="5C5B54"/>
                </a:solidFill>
                <a:latin typeface="Calibri"/>
                <a:cs typeface="Calibri"/>
              </a:rPr>
              <a:t>to </a:t>
            </a:r>
            <a:r>
              <a:rPr sz="2350" spc="260" dirty="0">
                <a:solidFill>
                  <a:srgbClr val="5C5B54"/>
                </a:solidFill>
                <a:latin typeface="Calibri"/>
                <a:cs typeface="Calibri"/>
              </a:rPr>
              <a:t>phone </a:t>
            </a:r>
            <a:r>
              <a:rPr sz="2350" spc="220" dirty="0">
                <a:solidFill>
                  <a:srgbClr val="5C5B54"/>
                </a:solidFill>
                <a:latin typeface="Calibri"/>
                <a:cs typeface="Calibri"/>
              </a:rPr>
              <a:t>or  </a:t>
            </a:r>
            <a:r>
              <a:rPr sz="2350" spc="215" dirty="0">
                <a:solidFill>
                  <a:srgbClr val="5C5B54"/>
                </a:solidFill>
                <a:latin typeface="Calibri"/>
                <a:cs typeface="Calibri"/>
              </a:rPr>
              <a:t>tablet </a:t>
            </a:r>
            <a:r>
              <a:rPr sz="2350" spc="170" dirty="0">
                <a:solidFill>
                  <a:srgbClr val="5C5B54"/>
                </a:solidFill>
                <a:latin typeface="Calibri"/>
                <a:cs typeface="Calibri"/>
              </a:rPr>
              <a:t>in </a:t>
            </a:r>
            <a:r>
              <a:rPr sz="2350" spc="210" dirty="0">
                <a:solidFill>
                  <a:srgbClr val="5C5B54"/>
                </a:solidFill>
                <a:latin typeface="Calibri"/>
                <a:cs typeface="Calibri"/>
              </a:rPr>
              <a:t>the</a:t>
            </a:r>
            <a:r>
              <a:rPr sz="23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350" spc="275" dirty="0">
                <a:solidFill>
                  <a:srgbClr val="5C5B54"/>
                </a:solidFill>
                <a:latin typeface="Calibri"/>
                <a:cs typeface="Calibri"/>
              </a:rPr>
              <a:t>home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220479" y="5920632"/>
            <a:ext cx="4779010" cy="188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70" dirty="0">
                <a:solidFill>
                  <a:srgbClr val="FF6633"/>
                </a:solidFill>
                <a:latin typeface="Calibri"/>
                <a:cs typeface="Calibri"/>
              </a:rPr>
              <a:t>Device</a:t>
            </a:r>
            <a:r>
              <a:rPr sz="3200" spc="210" dirty="0">
                <a:solidFill>
                  <a:srgbClr val="FF6633"/>
                </a:solidFill>
                <a:latin typeface="Calibri"/>
                <a:cs typeface="Calibri"/>
              </a:rPr>
              <a:t> </a:t>
            </a:r>
            <a:r>
              <a:rPr sz="3200" spc="370" dirty="0">
                <a:solidFill>
                  <a:srgbClr val="FF6633"/>
                </a:solidFill>
                <a:latin typeface="Calibri"/>
                <a:cs typeface="Calibri"/>
              </a:rPr>
              <a:t>Communication</a:t>
            </a:r>
            <a:endParaRPr sz="3200">
              <a:latin typeface="Calibri"/>
              <a:cs typeface="Calibri"/>
            </a:endParaRPr>
          </a:p>
          <a:p>
            <a:pPr marL="248285" marR="335280">
              <a:lnSpc>
                <a:spcPct val="100000"/>
              </a:lnSpc>
              <a:spcBef>
                <a:spcPts val="2235"/>
              </a:spcBef>
            </a:pPr>
            <a:r>
              <a:rPr sz="2350" spc="310" dirty="0">
                <a:solidFill>
                  <a:srgbClr val="5C5B54"/>
                </a:solidFill>
                <a:latin typeface="Calibri"/>
                <a:cs typeface="Calibri"/>
              </a:rPr>
              <a:t>Expect </a:t>
            </a:r>
            <a:r>
              <a:rPr sz="2350" spc="254" dirty="0">
                <a:solidFill>
                  <a:srgbClr val="5C5B54"/>
                </a:solidFill>
                <a:latin typeface="Calibri"/>
                <a:cs typeface="Calibri"/>
              </a:rPr>
              <a:t>device </a:t>
            </a:r>
            <a:r>
              <a:rPr sz="2350" spc="215" dirty="0">
                <a:solidFill>
                  <a:srgbClr val="5C5B54"/>
                </a:solidFill>
                <a:latin typeface="Calibri"/>
                <a:cs typeface="Calibri"/>
              </a:rPr>
              <a:t>to </a:t>
            </a:r>
            <a:r>
              <a:rPr sz="2350" spc="254" dirty="0">
                <a:solidFill>
                  <a:srgbClr val="5C5B54"/>
                </a:solidFill>
                <a:latin typeface="Calibri"/>
                <a:cs typeface="Calibri"/>
              </a:rPr>
              <a:t>device  </a:t>
            </a:r>
            <a:r>
              <a:rPr sz="2350" spc="250" dirty="0">
                <a:solidFill>
                  <a:srgbClr val="5C5B54"/>
                </a:solidFill>
                <a:latin typeface="Calibri"/>
                <a:cs typeface="Calibri"/>
              </a:rPr>
              <a:t>communication </a:t>
            </a:r>
            <a:r>
              <a:rPr sz="2350" spc="200" dirty="0">
                <a:solidFill>
                  <a:srgbClr val="5C5B54"/>
                </a:solidFill>
                <a:latin typeface="Calibri"/>
                <a:cs typeface="Calibri"/>
              </a:rPr>
              <a:t>within </a:t>
            </a:r>
            <a:r>
              <a:rPr sz="2350" spc="375" dirty="0">
                <a:solidFill>
                  <a:srgbClr val="5C5B54"/>
                </a:solidFill>
                <a:latin typeface="Calibri"/>
                <a:cs typeface="Calibri"/>
              </a:rPr>
              <a:t>HAN  </a:t>
            </a:r>
            <a:r>
              <a:rPr sz="2350" spc="190" dirty="0">
                <a:solidFill>
                  <a:srgbClr val="5C5B54"/>
                </a:solidFill>
                <a:latin typeface="Calibri"/>
                <a:cs typeface="Calibri"/>
              </a:rPr>
              <a:t>for </a:t>
            </a:r>
            <a:r>
              <a:rPr sz="2350" spc="225" dirty="0">
                <a:solidFill>
                  <a:srgbClr val="5C5B54"/>
                </a:solidFill>
                <a:latin typeface="Calibri"/>
                <a:cs typeface="Calibri"/>
              </a:rPr>
              <a:t>operations </a:t>
            </a:r>
            <a:r>
              <a:rPr sz="2350" spc="170" dirty="0">
                <a:solidFill>
                  <a:srgbClr val="5C5B54"/>
                </a:solidFill>
                <a:latin typeface="Calibri"/>
                <a:cs typeface="Calibri"/>
              </a:rPr>
              <a:t>in </a:t>
            </a:r>
            <a:r>
              <a:rPr sz="2350" spc="210" dirty="0">
                <a:solidFill>
                  <a:srgbClr val="5C5B54"/>
                </a:solidFill>
                <a:latin typeface="Calibri"/>
                <a:cs typeface="Calibri"/>
              </a:rPr>
              <a:t>the</a:t>
            </a:r>
            <a:r>
              <a:rPr sz="235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350" spc="275" dirty="0">
                <a:solidFill>
                  <a:srgbClr val="5C5B54"/>
                </a:solidFill>
                <a:latin typeface="Calibri"/>
                <a:cs typeface="Calibri"/>
              </a:rPr>
              <a:t>home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94882" y="2202693"/>
            <a:ext cx="2181225" cy="1406525"/>
          </a:xfrm>
          <a:custGeom>
            <a:avLst/>
            <a:gdLst/>
            <a:ahLst/>
            <a:cxnLst/>
            <a:rect l="l" t="t" r="r" b="b"/>
            <a:pathLst>
              <a:path w="2181225" h="1406525">
                <a:moveTo>
                  <a:pt x="1764855" y="1405960"/>
                </a:moveTo>
                <a:lnTo>
                  <a:pt x="1813351" y="1403172"/>
                </a:lnTo>
                <a:lnTo>
                  <a:pt x="1860203" y="1395013"/>
                </a:lnTo>
                <a:lnTo>
                  <a:pt x="1905099" y="1381795"/>
                </a:lnTo>
                <a:lnTo>
                  <a:pt x="1947728" y="1363829"/>
                </a:lnTo>
                <a:lnTo>
                  <a:pt x="1987777" y="1341426"/>
                </a:lnTo>
                <a:lnTo>
                  <a:pt x="2024935" y="1314897"/>
                </a:lnTo>
                <a:lnTo>
                  <a:pt x="2058890" y="1284554"/>
                </a:lnTo>
                <a:lnTo>
                  <a:pt x="2089330" y="1250707"/>
                </a:lnTo>
                <a:lnTo>
                  <a:pt x="2115942" y="1213667"/>
                </a:lnTo>
                <a:lnTo>
                  <a:pt x="2138416" y="1173745"/>
                </a:lnTo>
                <a:lnTo>
                  <a:pt x="2156438" y="1131253"/>
                </a:lnTo>
                <a:lnTo>
                  <a:pt x="2169697" y="1086502"/>
                </a:lnTo>
                <a:lnTo>
                  <a:pt x="2177881" y="1039803"/>
                </a:lnTo>
                <a:lnTo>
                  <a:pt x="2180679" y="991466"/>
                </a:lnTo>
                <a:lnTo>
                  <a:pt x="2177683" y="941482"/>
                </a:lnTo>
                <a:lnTo>
                  <a:pt x="2168929" y="893274"/>
                </a:lnTo>
                <a:lnTo>
                  <a:pt x="2154761" y="847183"/>
                </a:lnTo>
                <a:lnTo>
                  <a:pt x="2135526" y="803552"/>
                </a:lnTo>
                <a:lnTo>
                  <a:pt x="2111571" y="762725"/>
                </a:lnTo>
                <a:lnTo>
                  <a:pt x="2083242" y="725042"/>
                </a:lnTo>
                <a:lnTo>
                  <a:pt x="2050886" y="690848"/>
                </a:lnTo>
                <a:lnTo>
                  <a:pt x="2014848" y="660484"/>
                </a:lnTo>
                <a:lnTo>
                  <a:pt x="1975475" y="634294"/>
                </a:lnTo>
                <a:lnTo>
                  <a:pt x="1933114" y="612619"/>
                </a:lnTo>
                <a:lnTo>
                  <a:pt x="1888110" y="595802"/>
                </a:lnTo>
                <a:lnTo>
                  <a:pt x="1840811" y="584186"/>
                </a:lnTo>
                <a:lnTo>
                  <a:pt x="1841205" y="573898"/>
                </a:lnTo>
                <a:lnTo>
                  <a:pt x="1841408" y="567717"/>
                </a:lnTo>
                <a:lnTo>
                  <a:pt x="1841482" y="563167"/>
                </a:lnTo>
                <a:lnTo>
                  <a:pt x="1841493" y="557772"/>
                </a:lnTo>
                <a:lnTo>
                  <a:pt x="1839439" y="509645"/>
                </a:lnTo>
                <a:lnTo>
                  <a:pt x="1833390" y="462654"/>
                </a:lnTo>
                <a:lnTo>
                  <a:pt x="1823513" y="416968"/>
                </a:lnTo>
                <a:lnTo>
                  <a:pt x="1809976" y="372754"/>
                </a:lnTo>
                <a:lnTo>
                  <a:pt x="1792947" y="330179"/>
                </a:lnTo>
                <a:lnTo>
                  <a:pt x="1772595" y="289410"/>
                </a:lnTo>
                <a:lnTo>
                  <a:pt x="1749086" y="250616"/>
                </a:lnTo>
                <a:lnTo>
                  <a:pt x="1722590" y="213963"/>
                </a:lnTo>
                <a:lnTo>
                  <a:pt x="1693273" y="179619"/>
                </a:lnTo>
                <a:lnTo>
                  <a:pt x="1661304" y="147751"/>
                </a:lnTo>
                <a:lnTo>
                  <a:pt x="1626850" y="118527"/>
                </a:lnTo>
                <a:lnTo>
                  <a:pt x="1590081" y="92115"/>
                </a:lnTo>
                <a:lnTo>
                  <a:pt x="1551163" y="68680"/>
                </a:lnTo>
                <a:lnTo>
                  <a:pt x="1510264" y="48392"/>
                </a:lnTo>
                <a:lnTo>
                  <a:pt x="1467553" y="31417"/>
                </a:lnTo>
                <a:lnTo>
                  <a:pt x="1423196" y="17923"/>
                </a:lnTo>
                <a:lnTo>
                  <a:pt x="1377364" y="8077"/>
                </a:lnTo>
                <a:lnTo>
                  <a:pt x="1330222" y="2047"/>
                </a:lnTo>
                <a:lnTo>
                  <a:pt x="1281939" y="0"/>
                </a:lnTo>
                <a:lnTo>
                  <a:pt x="1231777" y="2211"/>
                </a:lnTo>
                <a:lnTo>
                  <a:pt x="1182859" y="8720"/>
                </a:lnTo>
                <a:lnTo>
                  <a:pt x="1135373" y="19339"/>
                </a:lnTo>
                <a:lnTo>
                  <a:pt x="1089505" y="33879"/>
                </a:lnTo>
                <a:lnTo>
                  <a:pt x="1045445" y="52153"/>
                </a:lnTo>
                <a:lnTo>
                  <a:pt x="1003381" y="73971"/>
                </a:lnTo>
                <a:lnTo>
                  <a:pt x="963499" y="99147"/>
                </a:lnTo>
                <a:lnTo>
                  <a:pt x="925988" y="127492"/>
                </a:lnTo>
                <a:lnTo>
                  <a:pt x="891036" y="158818"/>
                </a:lnTo>
                <a:lnTo>
                  <a:pt x="858830" y="192936"/>
                </a:lnTo>
                <a:lnTo>
                  <a:pt x="829559" y="229659"/>
                </a:lnTo>
                <a:lnTo>
                  <a:pt x="803410" y="268799"/>
                </a:lnTo>
                <a:lnTo>
                  <a:pt x="780572" y="310167"/>
                </a:lnTo>
                <a:lnTo>
                  <a:pt x="746469" y="284339"/>
                </a:lnTo>
                <a:lnTo>
                  <a:pt x="707979" y="264874"/>
                </a:lnTo>
                <a:lnTo>
                  <a:pt x="665856" y="252592"/>
                </a:lnTo>
                <a:lnTo>
                  <a:pt x="620855" y="248316"/>
                </a:lnTo>
                <a:lnTo>
                  <a:pt x="572966" y="253128"/>
                </a:lnTo>
                <a:lnTo>
                  <a:pt x="528363" y="266929"/>
                </a:lnTo>
                <a:lnTo>
                  <a:pt x="488000" y="288767"/>
                </a:lnTo>
                <a:lnTo>
                  <a:pt x="452835" y="317690"/>
                </a:lnTo>
                <a:lnTo>
                  <a:pt x="423821" y="352745"/>
                </a:lnTo>
                <a:lnTo>
                  <a:pt x="401914" y="392980"/>
                </a:lnTo>
                <a:lnTo>
                  <a:pt x="388069" y="437443"/>
                </a:lnTo>
                <a:lnTo>
                  <a:pt x="383242" y="485182"/>
                </a:lnTo>
                <a:lnTo>
                  <a:pt x="384480" y="509470"/>
                </a:lnTo>
                <a:lnTo>
                  <a:pt x="388112" y="533054"/>
                </a:lnTo>
                <a:lnTo>
                  <a:pt x="394013" y="555816"/>
                </a:lnTo>
                <a:lnTo>
                  <a:pt x="402060" y="577640"/>
                </a:lnTo>
                <a:lnTo>
                  <a:pt x="354952" y="581835"/>
                </a:lnTo>
                <a:lnTo>
                  <a:pt x="309497" y="591094"/>
                </a:lnTo>
                <a:lnTo>
                  <a:pt x="265989" y="605127"/>
                </a:lnTo>
                <a:lnTo>
                  <a:pt x="224724" y="623642"/>
                </a:lnTo>
                <a:lnTo>
                  <a:pt x="185993" y="646350"/>
                </a:lnTo>
                <a:lnTo>
                  <a:pt x="150092" y="672961"/>
                </a:lnTo>
                <a:lnTo>
                  <a:pt x="117314" y="703183"/>
                </a:lnTo>
                <a:lnTo>
                  <a:pt x="87953" y="736726"/>
                </a:lnTo>
                <a:lnTo>
                  <a:pt x="62303" y="773300"/>
                </a:lnTo>
                <a:lnTo>
                  <a:pt x="40657" y="812614"/>
                </a:lnTo>
                <a:lnTo>
                  <a:pt x="23310" y="854378"/>
                </a:lnTo>
                <a:lnTo>
                  <a:pt x="10556" y="898302"/>
                </a:lnTo>
                <a:lnTo>
                  <a:pt x="2688" y="944094"/>
                </a:lnTo>
                <a:lnTo>
                  <a:pt x="0" y="991466"/>
                </a:lnTo>
                <a:lnTo>
                  <a:pt x="2797" y="1039803"/>
                </a:lnTo>
                <a:lnTo>
                  <a:pt x="10981" y="1086502"/>
                </a:lnTo>
                <a:lnTo>
                  <a:pt x="24239" y="1131253"/>
                </a:lnTo>
                <a:lnTo>
                  <a:pt x="42261" y="1173745"/>
                </a:lnTo>
                <a:lnTo>
                  <a:pt x="64733" y="1213667"/>
                </a:lnTo>
                <a:lnTo>
                  <a:pt x="91345" y="1250707"/>
                </a:lnTo>
                <a:lnTo>
                  <a:pt x="121784" y="1284554"/>
                </a:lnTo>
                <a:lnTo>
                  <a:pt x="155738" y="1314897"/>
                </a:lnTo>
                <a:lnTo>
                  <a:pt x="192896" y="1341426"/>
                </a:lnTo>
                <a:lnTo>
                  <a:pt x="232946" y="1363829"/>
                </a:lnTo>
                <a:lnTo>
                  <a:pt x="275575" y="1381795"/>
                </a:lnTo>
                <a:lnTo>
                  <a:pt x="320472" y="1395013"/>
                </a:lnTo>
                <a:lnTo>
                  <a:pt x="367326" y="1403172"/>
                </a:lnTo>
                <a:lnTo>
                  <a:pt x="415823" y="1405960"/>
                </a:lnTo>
                <a:lnTo>
                  <a:pt x="1764855" y="1405960"/>
                </a:lnTo>
                <a:close/>
              </a:path>
            </a:pathLst>
          </a:custGeom>
          <a:ln w="49527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28196" y="5328154"/>
            <a:ext cx="114300" cy="113664"/>
          </a:xfrm>
          <a:custGeom>
            <a:avLst/>
            <a:gdLst/>
            <a:ahLst/>
            <a:cxnLst/>
            <a:rect l="l" t="t" r="r" b="b"/>
            <a:pathLst>
              <a:path w="114300" h="113664">
                <a:moveTo>
                  <a:pt x="114074" y="56665"/>
                </a:moveTo>
                <a:lnTo>
                  <a:pt x="109593" y="78747"/>
                </a:lnTo>
                <a:lnTo>
                  <a:pt x="97373" y="96771"/>
                </a:lnTo>
                <a:lnTo>
                  <a:pt x="79250" y="108920"/>
                </a:lnTo>
                <a:lnTo>
                  <a:pt x="57057" y="113373"/>
                </a:lnTo>
                <a:lnTo>
                  <a:pt x="34863" y="108920"/>
                </a:lnTo>
                <a:lnTo>
                  <a:pt x="16725" y="96771"/>
                </a:lnTo>
                <a:lnTo>
                  <a:pt x="4488" y="78747"/>
                </a:lnTo>
                <a:lnTo>
                  <a:pt x="0" y="56665"/>
                </a:lnTo>
                <a:lnTo>
                  <a:pt x="4488" y="34608"/>
                </a:lnTo>
                <a:lnTo>
                  <a:pt x="16725" y="16596"/>
                </a:lnTo>
                <a:lnTo>
                  <a:pt x="34863" y="4452"/>
                </a:lnTo>
                <a:lnTo>
                  <a:pt x="57057" y="0"/>
                </a:lnTo>
                <a:lnTo>
                  <a:pt x="79250" y="4452"/>
                </a:lnTo>
                <a:lnTo>
                  <a:pt x="97373" y="16596"/>
                </a:lnTo>
                <a:lnTo>
                  <a:pt x="109593" y="34608"/>
                </a:lnTo>
                <a:lnTo>
                  <a:pt x="114074" y="56665"/>
                </a:lnTo>
              </a:path>
            </a:pathLst>
          </a:custGeom>
          <a:ln w="49647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9175" y="418873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140" y="0"/>
                </a:lnTo>
              </a:path>
            </a:pathLst>
          </a:custGeom>
          <a:ln w="49482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11199" y="4292494"/>
            <a:ext cx="548005" cy="973455"/>
          </a:xfrm>
          <a:custGeom>
            <a:avLst/>
            <a:gdLst/>
            <a:ahLst/>
            <a:cxnLst/>
            <a:rect l="l" t="t" r="r" b="b"/>
            <a:pathLst>
              <a:path w="548004" h="973454">
                <a:moveTo>
                  <a:pt x="547999" y="973173"/>
                </a:moveTo>
                <a:lnTo>
                  <a:pt x="0" y="973173"/>
                </a:lnTo>
                <a:lnTo>
                  <a:pt x="0" y="0"/>
                </a:lnTo>
                <a:lnTo>
                  <a:pt x="547999" y="0"/>
                </a:lnTo>
                <a:lnTo>
                  <a:pt x="547999" y="973173"/>
                </a:lnTo>
                <a:close/>
              </a:path>
            </a:pathLst>
          </a:custGeom>
          <a:ln w="49735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17467" y="4087453"/>
            <a:ext cx="735965" cy="1416685"/>
          </a:xfrm>
          <a:custGeom>
            <a:avLst/>
            <a:gdLst/>
            <a:ahLst/>
            <a:cxnLst/>
            <a:rect l="l" t="t" r="r" b="b"/>
            <a:pathLst>
              <a:path w="735964" h="1416685">
                <a:moveTo>
                  <a:pt x="50636" y="1416431"/>
                </a:moveTo>
                <a:lnTo>
                  <a:pt x="30901" y="1412369"/>
                </a:lnTo>
                <a:lnTo>
                  <a:pt x="14809" y="1401285"/>
                </a:lnTo>
                <a:lnTo>
                  <a:pt x="3971" y="1384836"/>
                </a:lnTo>
                <a:lnTo>
                  <a:pt x="0" y="1364680"/>
                </a:lnTo>
                <a:lnTo>
                  <a:pt x="0" y="51845"/>
                </a:lnTo>
                <a:lnTo>
                  <a:pt x="3971" y="31683"/>
                </a:lnTo>
                <a:lnTo>
                  <a:pt x="14809" y="15201"/>
                </a:lnTo>
                <a:lnTo>
                  <a:pt x="30901" y="4080"/>
                </a:lnTo>
                <a:lnTo>
                  <a:pt x="50636" y="0"/>
                </a:lnTo>
                <a:lnTo>
                  <a:pt x="684960" y="0"/>
                </a:lnTo>
                <a:lnTo>
                  <a:pt x="704626" y="4080"/>
                </a:lnTo>
                <a:lnTo>
                  <a:pt x="720692" y="15201"/>
                </a:lnTo>
                <a:lnTo>
                  <a:pt x="731527" y="31683"/>
                </a:lnTo>
                <a:lnTo>
                  <a:pt x="735501" y="51845"/>
                </a:lnTo>
                <a:lnTo>
                  <a:pt x="735501" y="1364680"/>
                </a:lnTo>
                <a:lnTo>
                  <a:pt x="731527" y="1384836"/>
                </a:lnTo>
                <a:lnTo>
                  <a:pt x="720692" y="1401285"/>
                </a:lnTo>
                <a:lnTo>
                  <a:pt x="704626" y="1412369"/>
                </a:lnTo>
                <a:lnTo>
                  <a:pt x="684960" y="1416431"/>
                </a:lnTo>
                <a:lnTo>
                  <a:pt x="50636" y="1416431"/>
                </a:lnTo>
                <a:close/>
              </a:path>
            </a:pathLst>
          </a:custGeom>
          <a:ln w="49744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654078" y="3133674"/>
            <a:ext cx="1522095" cy="1651635"/>
          </a:xfrm>
          <a:custGeom>
            <a:avLst/>
            <a:gdLst/>
            <a:ahLst/>
            <a:cxnLst/>
            <a:rect l="l" t="t" r="r" b="b"/>
            <a:pathLst>
              <a:path w="1522094" h="1651635">
                <a:moveTo>
                  <a:pt x="0" y="0"/>
                </a:moveTo>
                <a:lnTo>
                  <a:pt x="0" y="1651038"/>
                </a:lnTo>
                <a:lnTo>
                  <a:pt x="1521838" y="794059"/>
                </a:lnTo>
                <a:lnTo>
                  <a:pt x="0" y="0"/>
                </a:lnTo>
                <a:close/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617909" y="3545226"/>
            <a:ext cx="738505" cy="726440"/>
          </a:xfrm>
          <a:custGeom>
            <a:avLst/>
            <a:gdLst/>
            <a:ahLst/>
            <a:cxnLst/>
            <a:rect l="l" t="t" r="r" b="b"/>
            <a:pathLst>
              <a:path w="738505" h="726439">
                <a:moveTo>
                  <a:pt x="390787" y="0"/>
                </a:moveTo>
                <a:lnTo>
                  <a:pt x="347150" y="0"/>
                </a:lnTo>
                <a:lnTo>
                  <a:pt x="303759" y="5041"/>
                </a:lnTo>
                <a:lnTo>
                  <a:pt x="261105" y="15123"/>
                </a:lnTo>
                <a:lnTo>
                  <a:pt x="219678" y="30247"/>
                </a:lnTo>
                <a:lnTo>
                  <a:pt x="179967" y="50412"/>
                </a:lnTo>
                <a:lnTo>
                  <a:pt x="142463" y="75618"/>
                </a:lnTo>
                <a:lnTo>
                  <a:pt x="107654" y="105866"/>
                </a:lnTo>
                <a:lnTo>
                  <a:pt x="76895" y="140123"/>
                </a:lnTo>
                <a:lnTo>
                  <a:pt x="51263" y="177030"/>
                </a:lnTo>
                <a:lnTo>
                  <a:pt x="30758" y="216105"/>
                </a:lnTo>
                <a:lnTo>
                  <a:pt x="15379" y="256867"/>
                </a:lnTo>
                <a:lnTo>
                  <a:pt x="5126" y="298833"/>
                </a:lnTo>
                <a:lnTo>
                  <a:pt x="0" y="341523"/>
                </a:lnTo>
                <a:lnTo>
                  <a:pt x="0" y="384453"/>
                </a:lnTo>
                <a:lnTo>
                  <a:pt x="5126" y="427142"/>
                </a:lnTo>
                <a:lnTo>
                  <a:pt x="15379" y="469108"/>
                </a:lnTo>
                <a:lnTo>
                  <a:pt x="30758" y="509869"/>
                </a:lnTo>
                <a:lnTo>
                  <a:pt x="51263" y="548942"/>
                </a:lnTo>
                <a:lnTo>
                  <a:pt x="76895" y="585847"/>
                </a:lnTo>
                <a:lnTo>
                  <a:pt x="107654" y="620102"/>
                </a:lnTo>
                <a:lnTo>
                  <a:pt x="142463" y="650352"/>
                </a:lnTo>
                <a:lnTo>
                  <a:pt x="179967" y="675560"/>
                </a:lnTo>
                <a:lnTo>
                  <a:pt x="219678" y="695726"/>
                </a:lnTo>
                <a:lnTo>
                  <a:pt x="261105" y="710851"/>
                </a:lnTo>
                <a:lnTo>
                  <a:pt x="303759" y="720935"/>
                </a:lnTo>
                <a:lnTo>
                  <a:pt x="347150" y="725976"/>
                </a:lnTo>
                <a:lnTo>
                  <a:pt x="390787" y="725976"/>
                </a:lnTo>
                <a:lnTo>
                  <a:pt x="434181" y="720935"/>
                </a:lnTo>
                <a:lnTo>
                  <a:pt x="476842" y="710851"/>
                </a:lnTo>
                <a:lnTo>
                  <a:pt x="518280" y="695726"/>
                </a:lnTo>
                <a:lnTo>
                  <a:pt x="558006" y="675560"/>
                </a:lnTo>
                <a:lnTo>
                  <a:pt x="595529" y="650352"/>
                </a:lnTo>
                <a:lnTo>
                  <a:pt x="630360" y="620102"/>
                </a:lnTo>
                <a:lnTo>
                  <a:pt x="661097" y="585847"/>
                </a:lnTo>
                <a:lnTo>
                  <a:pt x="686710" y="548942"/>
                </a:lnTo>
                <a:lnTo>
                  <a:pt x="707201" y="509869"/>
                </a:lnTo>
                <a:lnTo>
                  <a:pt x="722569" y="469108"/>
                </a:lnTo>
                <a:lnTo>
                  <a:pt x="732814" y="427142"/>
                </a:lnTo>
                <a:lnTo>
                  <a:pt x="737937" y="384453"/>
                </a:lnTo>
                <a:lnTo>
                  <a:pt x="737937" y="341523"/>
                </a:lnTo>
                <a:lnTo>
                  <a:pt x="732814" y="298833"/>
                </a:lnTo>
                <a:lnTo>
                  <a:pt x="722569" y="256867"/>
                </a:lnTo>
                <a:lnTo>
                  <a:pt x="707201" y="216105"/>
                </a:lnTo>
                <a:lnTo>
                  <a:pt x="686710" y="177030"/>
                </a:lnTo>
                <a:lnTo>
                  <a:pt x="661097" y="140123"/>
                </a:lnTo>
                <a:lnTo>
                  <a:pt x="630360" y="105866"/>
                </a:lnTo>
                <a:lnTo>
                  <a:pt x="595529" y="75618"/>
                </a:lnTo>
                <a:lnTo>
                  <a:pt x="558006" y="50412"/>
                </a:lnTo>
                <a:lnTo>
                  <a:pt x="518280" y="30247"/>
                </a:lnTo>
                <a:lnTo>
                  <a:pt x="476842" y="15123"/>
                </a:lnTo>
                <a:lnTo>
                  <a:pt x="434181" y="5041"/>
                </a:lnTo>
                <a:lnTo>
                  <a:pt x="3907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617909" y="3545226"/>
            <a:ext cx="738505" cy="726440"/>
          </a:xfrm>
          <a:custGeom>
            <a:avLst/>
            <a:gdLst/>
            <a:ahLst/>
            <a:cxnLst/>
            <a:rect l="l" t="t" r="r" b="b"/>
            <a:pathLst>
              <a:path w="738505" h="726439">
                <a:moveTo>
                  <a:pt x="630360" y="105866"/>
                </a:moveTo>
                <a:lnTo>
                  <a:pt x="661097" y="140123"/>
                </a:lnTo>
                <a:lnTo>
                  <a:pt x="686710" y="177030"/>
                </a:lnTo>
                <a:lnTo>
                  <a:pt x="707201" y="216105"/>
                </a:lnTo>
                <a:lnTo>
                  <a:pt x="722569" y="256867"/>
                </a:lnTo>
                <a:lnTo>
                  <a:pt x="732814" y="298833"/>
                </a:lnTo>
                <a:lnTo>
                  <a:pt x="737937" y="341523"/>
                </a:lnTo>
                <a:lnTo>
                  <a:pt x="737937" y="384453"/>
                </a:lnTo>
                <a:lnTo>
                  <a:pt x="732814" y="427142"/>
                </a:lnTo>
                <a:lnTo>
                  <a:pt x="722569" y="469108"/>
                </a:lnTo>
                <a:lnTo>
                  <a:pt x="707201" y="509869"/>
                </a:lnTo>
                <a:lnTo>
                  <a:pt x="686710" y="548942"/>
                </a:lnTo>
                <a:lnTo>
                  <a:pt x="661097" y="585847"/>
                </a:lnTo>
                <a:lnTo>
                  <a:pt x="630360" y="620102"/>
                </a:lnTo>
                <a:lnTo>
                  <a:pt x="595529" y="650352"/>
                </a:lnTo>
                <a:lnTo>
                  <a:pt x="558006" y="675560"/>
                </a:lnTo>
                <a:lnTo>
                  <a:pt x="518280" y="695726"/>
                </a:lnTo>
                <a:lnTo>
                  <a:pt x="476842" y="710851"/>
                </a:lnTo>
                <a:lnTo>
                  <a:pt x="434181" y="720935"/>
                </a:lnTo>
                <a:lnTo>
                  <a:pt x="390787" y="725976"/>
                </a:lnTo>
                <a:lnTo>
                  <a:pt x="347150" y="725976"/>
                </a:lnTo>
                <a:lnTo>
                  <a:pt x="303759" y="720935"/>
                </a:lnTo>
                <a:lnTo>
                  <a:pt x="261105" y="710851"/>
                </a:lnTo>
                <a:lnTo>
                  <a:pt x="219678" y="695726"/>
                </a:lnTo>
                <a:lnTo>
                  <a:pt x="179967" y="675560"/>
                </a:lnTo>
                <a:lnTo>
                  <a:pt x="142463" y="650352"/>
                </a:lnTo>
                <a:lnTo>
                  <a:pt x="107654" y="620102"/>
                </a:lnTo>
                <a:lnTo>
                  <a:pt x="76895" y="585847"/>
                </a:lnTo>
                <a:lnTo>
                  <a:pt x="51263" y="548942"/>
                </a:lnTo>
                <a:lnTo>
                  <a:pt x="30758" y="509869"/>
                </a:lnTo>
                <a:lnTo>
                  <a:pt x="15379" y="469108"/>
                </a:lnTo>
                <a:lnTo>
                  <a:pt x="5126" y="427142"/>
                </a:lnTo>
                <a:lnTo>
                  <a:pt x="0" y="384453"/>
                </a:lnTo>
                <a:lnTo>
                  <a:pt x="0" y="341523"/>
                </a:lnTo>
                <a:lnTo>
                  <a:pt x="5126" y="298833"/>
                </a:lnTo>
                <a:lnTo>
                  <a:pt x="15379" y="256867"/>
                </a:lnTo>
                <a:lnTo>
                  <a:pt x="30758" y="216105"/>
                </a:lnTo>
                <a:lnTo>
                  <a:pt x="51263" y="177030"/>
                </a:lnTo>
                <a:lnTo>
                  <a:pt x="76895" y="140123"/>
                </a:lnTo>
                <a:lnTo>
                  <a:pt x="107654" y="105866"/>
                </a:lnTo>
                <a:lnTo>
                  <a:pt x="142463" y="75618"/>
                </a:lnTo>
                <a:lnTo>
                  <a:pt x="179967" y="50412"/>
                </a:lnTo>
                <a:lnTo>
                  <a:pt x="219678" y="30247"/>
                </a:lnTo>
                <a:lnTo>
                  <a:pt x="261105" y="15123"/>
                </a:lnTo>
                <a:lnTo>
                  <a:pt x="303759" y="5041"/>
                </a:lnTo>
                <a:lnTo>
                  <a:pt x="347150" y="0"/>
                </a:lnTo>
                <a:lnTo>
                  <a:pt x="390787" y="0"/>
                </a:lnTo>
                <a:lnTo>
                  <a:pt x="434181" y="5041"/>
                </a:lnTo>
                <a:lnTo>
                  <a:pt x="476842" y="15123"/>
                </a:lnTo>
                <a:lnTo>
                  <a:pt x="518280" y="30247"/>
                </a:lnTo>
                <a:lnTo>
                  <a:pt x="558006" y="50412"/>
                </a:lnTo>
                <a:lnTo>
                  <a:pt x="595529" y="75618"/>
                </a:lnTo>
                <a:lnTo>
                  <a:pt x="630360" y="105866"/>
                </a:lnTo>
                <a:close/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786268" y="3077183"/>
            <a:ext cx="4975860" cy="947419"/>
          </a:xfrm>
          <a:custGeom>
            <a:avLst/>
            <a:gdLst/>
            <a:ahLst/>
            <a:cxnLst/>
            <a:rect l="l" t="t" r="r" b="b"/>
            <a:pathLst>
              <a:path w="4975859" h="947420">
                <a:moveTo>
                  <a:pt x="0" y="947122"/>
                </a:moveTo>
                <a:lnTo>
                  <a:pt x="4975660" y="0"/>
                </a:lnTo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01765" y="4065446"/>
            <a:ext cx="4935855" cy="765175"/>
          </a:xfrm>
          <a:custGeom>
            <a:avLst/>
            <a:gdLst/>
            <a:ahLst/>
            <a:cxnLst/>
            <a:rect l="l" t="t" r="r" b="b"/>
            <a:pathLst>
              <a:path w="4935855" h="765175">
                <a:moveTo>
                  <a:pt x="0" y="0"/>
                </a:moveTo>
                <a:lnTo>
                  <a:pt x="4935347" y="764866"/>
                </a:lnTo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339310" y="4453230"/>
            <a:ext cx="738505" cy="726440"/>
          </a:xfrm>
          <a:custGeom>
            <a:avLst/>
            <a:gdLst/>
            <a:ahLst/>
            <a:cxnLst/>
            <a:rect l="l" t="t" r="r" b="b"/>
            <a:pathLst>
              <a:path w="738505" h="726439">
                <a:moveTo>
                  <a:pt x="390787" y="0"/>
                </a:moveTo>
                <a:lnTo>
                  <a:pt x="347150" y="0"/>
                </a:lnTo>
                <a:lnTo>
                  <a:pt x="303759" y="5041"/>
                </a:lnTo>
                <a:lnTo>
                  <a:pt x="261105" y="15123"/>
                </a:lnTo>
                <a:lnTo>
                  <a:pt x="219678" y="30247"/>
                </a:lnTo>
                <a:lnTo>
                  <a:pt x="179967" y="50412"/>
                </a:lnTo>
                <a:lnTo>
                  <a:pt x="142463" y="75618"/>
                </a:lnTo>
                <a:lnTo>
                  <a:pt x="107654" y="105866"/>
                </a:lnTo>
                <a:lnTo>
                  <a:pt x="76895" y="140122"/>
                </a:lnTo>
                <a:lnTo>
                  <a:pt x="51263" y="177029"/>
                </a:lnTo>
                <a:lnTo>
                  <a:pt x="30758" y="216104"/>
                </a:lnTo>
                <a:lnTo>
                  <a:pt x="15379" y="256865"/>
                </a:lnTo>
                <a:lnTo>
                  <a:pt x="5126" y="298831"/>
                </a:lnTo>
                <a:lnTo>
                  <a:pt x="0" y="341519"/>
                </a:lnTo>
                <a:lnTo>
                  <a:pt x="0" y="384449"/>
                </a:lnTo>
                <a:lnTo>
                  <a:pt x="5126" y="427137"/>
                </a:lnTo>
                <a:lnTo>
                  <a:pt x="15379" y="469103"/>
                </a:lnTo>
                <a:lnTo>
                  <a:pt x="30758" y="509864"/>
                </a:lnTo>
                <a:lnTo>
                  <a:pt x="51263" y="548939"/>
                </a:lnTo>
                <a:lnTo>
                  <a:pt x="76895" y="585845"/>
                </a:lnTo>
                <a:lnTo>
                  <a:pt x="107654" y="620102"/>
                </a:lnTo>
                <a:lnTo>
                  <a:pt x="142463" y="650352"/>
                </a:lnTo>
                <a:lnTo>
                  <a:pt x="179967" y="675560"/>
                </a:lnTo>
                <a:lnTo>
                  <a:pt x="219678" y="695726"/>
                </a:lnTo>
                <a:lnTo>
                  <a:pt x="261105" y="710851"/>
                </a:lnTo>
                <a:lnTo>
                  <a:pt x="303759" y="720935"/>
                </a:lnTo>
                <a:lnTo>
                  <a:pt x="347150" y="725976"/>
                </a:lnTo>
                <a:lnTo>
                  <a:pt x="390787" y="725976"/>
                </a:lnTo>
                <a:lnTo>
                  <a:pt x="434181" y="720935"/>
                </a:lnTo>
                <a:lnTo>
                  <a:pt x="476842" y="710851"/>
                </a:lnTo>
                <a:lnTo>
                  <a:pt x="518280" y="695726"/>
                </a:lnTo>
                <a:lnTo>
                  <a:pt x="558006" y="675560"/>
                </a:lnTo>
                <a:lnTo>
                  <a:pt x="595529" y="650352"/>
                </a:lnTo>
                <a:lnTo>
                  <a:pt x="630360" y="620102"/>
                </a:lnTo>
                <a:lnTo>
                  <a:pt x="661097" y="585845"/>
                </a:lnTo>
                <a:lnTo>
                  <a:pt x="686710" y="548939"/>
                </a:lnTo>
                <a:lnTo>
                  <a:pt x="707201" y="509864"/>
                </a:lnTo>
                <a:lnTo>
                  <a:pt x="722569" y="469103"/>
                </a:lnTo>
                <a:lnTo>
                  <a:pt x="732814" y="427137"/>
                </a:lnTo>
                <a:lnTo>
                  <a:pt x="737937" y="384449"/>
                </a:lnTo>
                <a:lnTo>
                  <a:pt x="737937" y="341519"/>
                </a:lnTo>
                <a:lnTo>
                  <a:pt x="732814" y="298831"/>
                </a:lnTo>
                <a:lnTo>
                  <a:pt x="722569" y="256865"/>
                </a:lnTo>
                <a:lnTo>
                  <a:pt x="707201" y="216104"/>
                </a:lnTo>
                <a:lnTo>
                  <a:pt x="686710" y="177029"/>
                </a:lnTo>
                <a:lnTo>
                  <a:pt x="661097" y="140122"/>
                </a:lnTo>
                <a:lnTo>
                  <a:pt x="630360" y="105866"/>
                </a:lnTo>
                <a:lnTo>
                  <a:pt x="595529" y="75618"/>
                </a:lnTo>
                <a:lnTo>
                  <a:pt x="558006" y="50412"/>
                </a:lnTo>
                <a:lnTo>
                  <a:pt x="518280" y="30247"/>
                </a:lnTo>
                <a:lnTo>
                  <a:pt x="476842" y="15123"/>
                </a:lnTo>
                <a:lnTo>
                  <a:pt x="434181" y="5041"/>
                </a:lnTo>
                <a:lnTo>
                  <a:pt x="3907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39310" y="4453230"/>
            <a:ext cx="738505" cy="726440"/>
          </a:xfrm>
          <a:custGeom>
            <a:avLst/>
            <a:gdLst/>
            <a:ahLst/>
            <a:cxnLst/>
            <a:rect l="l" t="t" r="r" b="b"/>
            <a:pathLst>
              <a:path w="738505" h="726439">
                <a:moveTo>
                  <a:pt x="630360" y="105866"/>
                </a:moveTo>
                <a:lnTo>
                  <a:pt x="661097" y="140122"/>
                </a:lnTo>
                <a:lnTo>
                  <a:pt x="686710" y="177029"/>
                </a:lnTo>
                <a:lnTo>
                  <a:pt x="707201" y="216104"/>
                </a:lnTo>
                <a:lnTo>
                  <a:pt x="722569" y="256865"/>
                </a:lnTo>
                <a:lnTo>
                  <a:pt x="732814" y="298831"/>
                </a:lnTo>
                <a:lnTo>
                  <a:pt x="737937" y="341519"/>
                </a:lnTo>
                <a:lnTo>
                  <a:pt x="737937" y="384449"/>
                </a:lnTo>
                <a:lnTo>
                  <a:pt x="732814" y="427137"/>
                </a:lnTo>
                <a:lnTo>
                  <a:pt x="722569" y="469103"/>
                </a:lnTo>
                <a:lnTo>
                  <a:pt x="707201" y="509864"/>
                </a:lnTo>
                <a:lnTo>
                  <a:pt x="686710" y="548939"/>
                </a:lnTo>
                <a:lnTo>
                  <a:pt x="661097" y="585845"/>
                </a:lnTo>
                <a:lnTo>
                  <a:pt x="630360" y="620102"/>
                </a:lnTo>
                <a:lnTo>
                  <a:pt x="595529" y="650352"/>
                </a:lnTo>
                <a:lnTo>
                  <a:pt x="558006" y="675560"/>
                </a:lnTo>
                <a:lnTo>
                  <a:pt x="518280" y="695726"/>
                </a:lnTo>
                <a:lnTo>
                  <a:pt x="476842" y="710851"/>
                </a:lnTo>
                <a:lnTo>
                  <a:pt x="434181" y="720935"/>
                </a:lnTo>
                <a:lnTo>
                  <a:pt x="390787" y="725976"/>
                </a:lnTo>
                <a:lnTo>
                  <a:pt x="347150" y="725976"/>
                </a:lnTo>
                <a:lnTo>
                  <a:pt x="303759" y="720935"/>
                </a:lnTo>
                <a:lnTo>
                  <a:pt x="261105" y="710851"/>
                </a:lnTo>
                <a:lnTo>
                  <a:pt x="219678" y="695726"/>
                </a:lnTo>
                <a:lnTo>
                  <a:pt x="179967" y="675560"/>
                </a:lnTo>
                <a:lnTo>
                  <a:pt x="142463" y="650352"/>
                </a:lnTo>
                <a:lnTo>
                  <a:pt x="107654" y="620102"/>
                </a:lnTo>
                <a:lnTo>
                  <a:pt x="76895" y="585845"/>
                </a:lnTo>
                <a:lnTo>
                  <a:pt x="51263" y="548939"/>
                </a:lnTo>
                <a:lnTo>
                  <a:pt x="30758" y="509864"/>
                </a:lnTo>
                <a:lnTo>
                  <a:pt x="15379" y="469103"/>
                </a:lnTo>
                <a:lnTo>
                  <a:pt x="5126" y="427137"/>
                </a:lnTo>
                <a:lnTo>
                  <a:pt x="0" y="384449"/>
                </a:lnTo>
                <a:lnTo>
                  <a:pt x="0" y="341519"/>
                </a:lnTo>
                <a:lnTo>
                  <a:pt x="5126" y="298831"/>
                </a:lnTo>
                <a:lnTo>
                  <a:pt x="15379" y="256865"/>
                </a:lnTo>
                <a:lnTo>
                  <a:pt x="30758" y="216104"/>
                </a:lnTo>
                <a:lnTo>
                  <a:pt x="51263" y="177029"/>
                </a:lnTo>
                <a:lnTo>
                  <a:pt x="76895" y="140122"/>
                </a:lnTo>
                <a:lnTo>
                  <a:pt x="107654" y="105866"/>
                </a:lnTo>
                <a:lnTo>
                  <a:pt x="142463" y="75618"/>
                </a:lnTo>
                <a:lnTo>
                  <a:pt x="179967" y="50412"/>
                </a:lnTo>
                <a:lnTo>
                  <a:pt x="219678" y="30247"/>
                </a:lnTo>
                <a:lnTo>
                  <a:pt x="261105" y="15123"/>
                </a:lnTo>
                <a:lnTo>
                  <a:pt x="303759" y="5041"/>
                </a:lnTo>
                <a:lnTo>
                  <a:pt x="347150" y="0"/>
                </a:lnTo>
                <a:lnTo>
                  <a:pt x="390787" y="0"/>
                </a:lnTo>
                <a:lnTo>
                  <a:pt x="434181" y="5041"/>
                </a:lnTo>
                <a:lnTo>
                  <a:pt x="476842" y="15123"/>
                </a:lnTo>
                <a:lnTo>
                  <a:pt x="518280" y="30247"/>
                </a:lnTo>
                <a:lnTo>
                  <a:pt x="558006" y="50412"/>
                </a:lnTo>
                <a:lnTo>
                  <a:pt x="595529" y="75618"/>
                </a:lnTo>
                <a:lnTo>
                  <a:pt x="630360" y="105866"/>
                </a:lnTo>
                <a:close/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339310" y="2736172"/>
            <a:ext cx="738505" cy="726440"/>
          </a:xfrm>
          <a:custGeom>
            <a:avLst/>
            <a:gdLst/>
            <a:ahLst/>
            <a:cxnLst/>
            <a:rect l="l" t="t" r="r" b="b"/>
            <a:pathLst>
              <a:path w="738505" h="726439">
                <a:moveTo>
                  <a:pt x="390787" y="0"/>
                </a:moveTo>
                <a:lnTo>
                  <a:pt x="347150" y="0"/>
                </a:lnTo>
                <a:lnTo>
                  <a:pt x="303759" y="5041"/>
                </a:lnTo>
                <a:lnTo>
                  <a:pt x="261105" y="15123"/>
                </a:lnTo>
                <a:lnTo>
                  <a:pt x="219678" y="30247"/>
                </a:lnTo>
                <a:lnTo>
                  <a:pt x="179967" y="50412"/>
                </a:lnTo>
                <a:lnTo>
                  <a:pt x="142463" y="75618"/>
                </a:lnTo>
                <a:lnTo>
                  <a:pt x="107654" y="105866"/>
                </a:lnTo>
                <a:lnTo>
                  <a:pt x="76895" y="140122"/>
                </a:lnTo>
                <a:lnTo>
                  <a:pt x="51263" y="177029"/>
                </a:lnTo>
                <a:lnTo>
                  <a:pt x="30758" y="216104"/>
                </a:lnTo>
                <a:lnTo>
                  <a:pt x="15379" y="256865"/>
                </a:lnTo>
                <a:lnTo>
                  <a:pt x="5126" y="298831"/>
                </a:lnTo>
                <a:lnTo>
                  <a:pt x="0" y="341519"/>
                </a:lnTo>
                <a:lnTo>
                  <a:pt x="0" y="384449"/>
                </a:lnTo>
                <a:lnTo>
                  <a:pt x="5126" y="427137"/>
                </a:lnTo>
                <a:lnTo>
                  <a:pt x="15379" y="469103"/>
                </a:lnTo>
                <a:lnTo>
                  <a:pt x="30758" y="509864"/>
                </a:lnTo>
                <a:lnTo>
                  <a:pt x="51263" y="548939"/>
                </a:lnTo>
                <a:lnTo>
                  <a:pt x="76895" y="585845"/>
                </a:lnTo>
                <a:lnTo>
                  <a:pt x="107654" y="620102"/>
                </a:lnTo>
                <a:lnTo>
                  <a:pt x="142463" y="650352"/>
                </a:lnTo>
                <a:lnTo>
                  <a:pt x="179967" y="675560"/>
                </a:lnTo>
                <a:lnTo>
                  <a:pt x="219678" y="695726"/>
                </a:lnTo>
                <a:lnTo>
                  <a:pt x="261105" y="710851"/>
                </a:lnTo>
                <a:lnTo>
                  <a:pt x="303759" y="720935"/>
                </a:lnTo>
                <a:lnTo>
                  <a:pt x="347150" y="725976"/>
                </a:lnTo>
                <a:lnTo>
                  <a:pt x="390787" y="725976"/>
                </a:lnTo>
                <a:lnTo>
                  <a:pt x="434181" y="720935"/>
                </a:lnTo>
                <a:lnTo>
                  <a:pt x="476842" y="710851"/>
                </a:lnTo>
                <a:lnTo>
                  <a:pt x="518280" y="695726"/>
                </a:lnTo>
                <a:lnTo>
                  <a:pt x="558006" y="675560"/>
                </a:lnTo>
                <a:lnTo>
                  <a:pt x="595529" y="650352"/>
                </a:lnTo>
                <a:lnTo>
                  <a:pt x="630360" y="620102"/>
                </a:lnTo>
                <a:lnTo>
                  <a:pt x="661097" y="585845"/>
                </a:lnTo>
                <a:lnTo>
                  <a:pt x="686710" y="548939"/>
                </a:lnTo>
                <a:lnTo>
                  <a:pt x="707201" y="509864"/>
                </a:lnTo>
                <a:lnTo>
                  <a:pt x="722569" y="469103"/>
                </a:lnTo>
                <a:lnTo>
                  <a:pt x="732814" y="427137"/>
                </a:lnTo>
                <a:lnTo>
                  <a:pt x="737937" y="384449"/>
                </a:lnTo>
                <a:lnTo>
                  <a:pt x="737937" y="341519"/>
                </a:lnTo>
                <a:lnTo>
                  <a:pt x="732814" y="298831"/>
                </a:lnTo>
                <a:lnTo>
                  <a:pt x="722569" y="256865"/>
                </a:lnTo>
                <a:lnTo>
                  <a:pt x="707201" y="216104"/>
                </a:lnTo>
                <a:lnTo>
                  <a:pt x="686710" y="177029"/>
                </a:lnTo>
                <a:lnTo>
                  <a:pt x="661097" y="140122"/>
                </a:lnTo>
                <a:lnTo>
                  <a:pt x="630360" y="105866"/>
                </a:lnTo>
                <a:lnTo>
                  <a:pt x="595529" y="75618"/>
                </a:lnTo>
                <a:lnTo>
                  <a:pt x="558006" y="50412"/>
                </a:lnTo>
                <a:lnTo>
                  <a:pt x="518280" y="30247"/>
                </a:lnTo>
                <a:lnTo>
                  <a:pt x="476842" y="15123"/>
                </a:lnTo>
                <a:lnTo>
                  <a:pt x="434181" y="5041"/>
                </a:lnTo>
                <a:lnTo>
                  <a:pt x="3907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339310" y="2736164"/>
            <a:ext cx="738505" cy="726440"/>
          </a:xfrm>
          <a:custGeom>
            <a:avLst/>
            <a:gdLst/>
            <a:ahLst/>
            <a:cxnLst/>
            <a:rect l="l" t="t" r="r" b="b"/>
            <a:pathLst>
              <a:path w="738505" h="726439">
                <a:moveTo>
                  <a:pt x="630360" y="105874"/>
                </a:moveTo>
                <a:lnTo>
                  <a:pt x="661097" y="140130"/>
                </a:lnTo>
                <a:lnTo>
                  <a:pt x="686710" y="177037"/>
                </a:lnTo>
                <a:lnTo>
                  <a:pt x="707201" y="216111"/>
                </a:lnTo>
                <a:lnTo>
                  <a:pt x="722569" y="256873"/>
                </a:lnTo>
                <a:lnTo>
                  <a:pt x="732814" y="298838"/>
                </a:lnTo>
                <a:lnTo>
                  <a:pt x="737937" y="341527"/>
                </a:lnTo>
                <a:lnTo>
                  <a:pt x="737937" y="384456"/>
                </a:lnTo>
                <a:lnTo>
                  <a:pt x="732814" y="427145"/>
                </a:lnTo>
                <a:lnTo>
                  <a:pt x="722569" y="469111"/>
                </a:lnTo>
                <a:lnTo>
                  <a:pt x="707201" y="509872"/>
                </a:lnTo>
                <a:lnTo>
                  <a:pt x="686710" y="548947"/>
                </a:lnTo>
                <a:lnTo>
                  <a:pt x="661097" y="585853"/>
                </a:lnTo>
                <a:lnTo>
                  <a:pt x="630360" y="620110"/>
                </a:lnTo>
                <a:lnTo>
                  <a:pt x="595529" y="650359"/>
                </a:lnTo>
                <a:lnTo>
                  <a:pt x="558006" y="675568"/>
                </a:lnTo>
                <a:lnTo>
                  <a:pt x="518280" y="695734"/>
                </a:lnTo>
                <a:lnTo>
                  <a:pt x="476842" y="710859"/>
                </a:lnTo>
                <a:lnTo>
                  <a:pt x="434181" y="720942"/>
                </a:lnTo>
                <a:lnTo>
                  <a:pt x="390787" y="725984"/>
                </a:lnTo>
                <a:lnTo>
                  <a:pt x="347150" y="725984"/>
                </a:lnTo>
                <a:lnTo>
                  <a:pt x="303759" y="720942"/>
                </a:lnTo>
                <a:lnTo>
                  <a:pt x="261105" y="710859"/>
                </a:lnTo>
                <a:lnTo>
                  <a:pt x="219678" y="695734"/>
                </a:lnTo>
                <a:lnTo>
                  <a:pt x="179967" y="675568"/>
                </a:lnTo>
                <a:lnTo>
                  <a:pt x="142463" y="650359"/>
                </a:lnTo>
                <a:lnTo>
                  <a:pt x="107654" y="620110"/>
                </a:lnTo>
                <a:lnTo>
                  <a:pt x="76895" y="585853"/>
                </a:lnTo>
                <a:lnTo>
                  <a:pt x="51263" y="548947"/>
                </a:lnTo>
                <a:lnTo>
                  <a:pt x="30758" y="509872"/>
                </a:lnTo>
                <a:lnTo>
                  <a:pt x="15379" y="469111"/>
                </a:lnTo>
                <a:lnTo>
                  <a:pt x="5126" y="427145"/>
                </a:lnTo>
                <a:lnTo>
                  <a:pt x="0" y="384456"/>
                </a:lnTo>
                <a:lnTo>
                  <a:pt x="0" y="341527"/>
                </a:lnTo>
                <a:lnTo>
                  <a:pt x="5126" y="298838"/>
                </a:lnTo>
                <a:lnTo>
                  <a:pt x="15379" y="256873"/>
                </a:lnTo>
                <a:lnTo>
                  <a:pt x="30758" y="216111"/>
                </a:lnTo>
                <a:lnTo>
                  <a:pt x="51263" y="177037"/>
                </a:lnTo>
                <a:lnTo>
                  <a:pt x="76895" y="140130"/>
                </a:lnTo>
                <a:lnTo>
                  <a:pt x="107654" y="105874"/>
                </a:lnTo>
                <a:lnTo>
                  <a:pt x="142463" y="75624"/>
                </a:lnTo>
                <a:lnTo>
                  <a:pt x="179967" y="50416"/>
                </a:lnTo>
                <a:lnTo>
                  <a:pt x="219678" y="30249"/>
                </a:lnTo>
                <a:lnTo>
                  <a:pt x="261105" y="15124"/>
                </a:lnTo>
                <a:lnTo>
                  <a:pt x="303759" y="5041"/>
                </a:lnTo>
                <a:lnTo>
                  <a:pt x="347150" y="0"/>
                </a:lnTo>
                <a:lnTo>
                  <a:pt x="390787" y="0"/>
                </a:lnTo>
                <a:lnTo>
                  <a:pt x="434181" y="5041"/>
                </a:lnTo>
                <a:lnTo>
                  <a:pt x="476842" y="15124"/>
                </a:lnTo>
                <a:lnTo>
                  <a:pt x="518280" y="30249"/>
                </a:lnTo>
                <a:lnTo>
                  <a:pt x="558006" y="50416"/>
                </a:lnTo>
                <a:lnTo>
                  <a:pt x="595529" y="75624"/>
                </a:lnTo>
                <a:lnTo>
                  <a:pt x="630360" y="105874"/>
                </a:lnTo>
                <a:close/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96767" y="3553682"/>
            <a:ext cx="3978910" cy="518159"/>
          </a:xfrm>
          <a:custGeom>
            <a:avLst/>
            <a:gdLst/>
            <a:ahLst/>
            <a:cxnLst/>
            <a:rect l="l" t="t" r="r" b="b"/>
            <a:pathLst>
              <a:path w="3978909" h="518160">
                <a:moveTo>
                  <a:pt x="3978768" y="518067"/>
                </a:moveTo>
                <a:lnTo>
                  <a:pt x="544423" y="518067"/>
                </a:lnTo>
                <a:lnTo>
                  <a:pt x="0" y="0"/>
                </a:lnTo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40920" y="4074158"/>
            <a:ext cx="1108075" cy="782955"/>
          </a:xfrm>
          <a:custGeom>
            <a:avLst/>
            <a:gdLst/>
            <a:ahLst/>
            <a:cxnLst/>
            <a:rect l="l" t="t" r="r" b="b"/>
            <a:pathLst>
              <a:path w="1108075" h="782954">
                <a:moveTo>
                  <a:pt x="1107704" y="0"/>
                </a:moveTo>
                <a:lnTo>
                  <a:pt x="0" y="782698"/>
                </a:lnTo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659421" y="3021017"/>
            <a:ext cx="2125980" cy="2108200"/>
          </a:xfrm>
          <a:prstGeom prst="rect">
            <a:avLst/>
          </a:prstGeom>
          <a:ln w="41883">
            <a:solidFill>
              <a:srgbClr val="5C5B5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246379">
              <a:lnSpc>
                <a:spcPct val="100000"/>
              </a:lnSpc>
              <a:spcBef>
                <a:spcPts val="1090"/>
              </a:spcBef>
            </a:pPr>
            <a:r>
              <a:rPr sz="1700" b="1" spc="-30" dirty="0">
                <a:solidFill>
                  <a:srgbClr val="FF6633"/>
                </a:solidFill>
                <a:latin typeface="Arial Black"/>
                <a:cs typeface="Arial Black"/>
              </a:rPr>
              <a:t>Border</a:t>
            </a:r>
            <a:r>
              <a:rPr sz="1700" b="1" spc="-145" dirty="0">
                <a:solidFill>
                  <a:srgbClr val="FF6633"/>
                </a:solidFill>
                <a:latin typeface="Arial Black"/>
                <a:cs typeface="Arial Black"/>
              </a:rPr>
              <a:t> </a:t>
            </a:r>
            <a:r>
              <a:rPr sz="1700" b="1" spc="-50" dirty="0">
                <a:solidFill>
                  <a:srgbClr val="FF6633"/>
                </a:solidFill>
                <a:latin typeface="Arial Black"/>
                <a:cs typeface="Arial Black"/>
              </a:rPr>
              <a:t>Router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79989" y="3659082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0"/>
                </a:moveTo>
                <a:lnTo>
                  <a:pt x="0" y="437536"/>
                </a:lnTo>
              </a:path>
            </a:pathLst>
          </a:custGeom>
          <a:ln w="52354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023765" y="3763036"/>
            <a:ext cx="188150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30" dirty="0">
                <a:solidFill>
                  <a:srgbClr val="FB6A2D"/>
                </a:solidFill>
                <a:latin typeface="Arial Black"/>
                <a:cs typeface="Arial Black"/>
              </a:rPr>
              <a:t>WiFi </a:t>
            </a:r>
            <a:r>
              <a:rPr sz="1700" b="1" spc="-10" dirty="0">
                <a:solidFill>
                  <a:srgbClr val="FB6A2D"/>
                </a:solidFill>
                <a:latin typeface="Arial Black"/>
                <a:cs typeface="Arial Black"/>
              </a:rPr>
              <a:t>or</a:t>
            </a:r>
            <a:r>
              <a:rPr sz="1700" b="1" spc="-204" dirty="0">
                <a:solidFill>
                  <a:srgbClr val="FB6A2D"/>
                </a:solidFill>
                <a:latin typeface="Arial Black"/>
                <a:cs typeface="Arial Black"/>
              </a:rPr>
              <a:t> </a:t>
            </a:r>
            <a:r>
              <a:rPr sz="1700" b="1" spc="-55" dirty="0">
                <a:solidFill>
                  <a:srgbClr val="FB6A2D"/>
                </a:solidFill>
                <a:latin typeface="Arial Black"/>
                <a:cs typeface="Arial Black"/>
              </a:rPr>
              <a:t>Ethernet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616" y="2208149"/>
            <a:ext cx="8561705" cy="8306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385" dirty="0">
                <a:solidFill>
                  <a:srgbClr val="5B5A54"/>
                </a:solidFill>
                <a:latin typeface="Calibri"/>
                <a:cs typeface="Calibri"/>
              </a:rPr>
              <a:t>IPv6</a:t>
            </a:r>
            <a:r>
              <a:rPr sz="2850" spc="145" dirty="0">
                <a:solidFill>
                  <a:srgbClr val="5B5A54"/>
                </a:solidFill>
                <a:latin typeface="Calibri"/>
                <a:cs typeface="Calibri"/>
              </a:rPr>
              <a:t> </a:t>
            </a:r>
            <a:r>
              <a:rPr sz="2850" spc="370" dirty="0">
                <a:solidFill>
                  <a:srgbClr val="5B5A54"/>
                </a:solidFill>
                <a:latin typeface="Calibri"/>
                <a:cs typeface="Calibri"/>
              </a:rPr>
              <a:t>based</a:t>
            </a:r>
            <a:endParaRPr sz="2850">
              <a:latin typeface="Calibri"/>
              <a:cs typeface="Calibri"/>
            </a:endParaRPr>
          </a:p>
          <a:p>
            <a:pPr marL="12700" marR="3321050">
              <a:lnSpc>
                <a:spcPts val="5850"/>
              </a:lnSpc>
              <a:spcBef>
                <a:spcPts val="520"/>
              </a:spcBef>
            </a:pPr>
            <a:r>
              <a:rPr sz="2850" spc="350" dirty="0">
                <a:solidFill>
                  <a:srgbClr val="5B5A54"/>
                </a:solidFill>
                <a:latin typeface="Calibri"/>
                <a:cs typeface="Calibri"/>
              </a:rPr>
              <a:t>Lightweight and </a:t>
            </a:r>
            <a:r>
              <a:rPr sz="2850" spc="310" dirty="0">
                <a:solidFill>
                  <a:srgbClr val="5B5A54"/>
                </a:solidFill>
                <a:latin typeface="Calibri"/>
                <a:cs typeface="Calibri"/>
              </a:rPr>
              <a:t>low</a:t>
            </a:r>
            <a:r>
              <a:rPr sz="2850" spc="-100" dirty="0">
                <a:solidFill>
                  <a:srgbClr val="5B5A54"/>
                </a:solidFill>
                <a:latin typeface="Calibri"/>
                <a:cs typeface="Calibri"/>
              </a:rPr>
              <a:t> </a:t>
            </a:r>
            <a:r>
              <a:rPr sz="2850" spc="305" dirty="0">
                <a:solidFill>
                  <a:srgbClr val="5B5A54"/>
                </a:solidFill>
                <a:latin typeface="Calibri"/>
                <a:cs typeface="Calibri"/>
              </a:rPr>
              <a:t>latency  </a:t>
            </a:r>
            <a:r>
              <a:rPr sz="2850" spc="350" dirty="0">
                <a:solidFill>
                  <a:srgbClr val="5B5A54"/>
                </a:solidFill>
                <a:latin typeface="Calibri"/>
                <a:cs typeface="Calibri"/>
              </a:rPr>
              <a:t>Not </a:t>
            </a:r>
            <a:r>
              <a:rPr sz="2850" spc="325" dirty="0">
                <a:solidFill>
                  <a:srgbClr val="5B5A54"/>
                </a:solidFill>
                <a:latin typeface="Calibri"/>
                <a:cs typeface="Calibri"/>
              </a:rPr>
              <a:t>a whole new</a:t>
            </a:r>
            <a:r>
              <a:rPr sz="2850" spc="-155" dirty="0">
                <a:solidFill>
                  <a:srgbClr val="5B5A54"/>
                </a:solidFill>
                <a:latin typeface="Calibri"/>
                <a:cs typeface="Calibri"/>
              </a:rPr>
              <a:t> </a:t>
            </a:r>
            <a:r>
              <a:rPr sz="2850" spc="310" dirty="0">
                <a:solidFill>
                  <a:srgbClr val="5B5A54"/>
                </a:solidFill>
                <a:latin typeface="Calibri"/>
                <a:cs typeface="Calibri"/>
              </a:rPr>
              <a:t>standard</a:t>
            </a:r>
            <a:endParaRPr sz="2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850" spc="315" dirty="0">
                <a:solidFill>
                  <a:srgbClr val="5B5A54"/>
                </a:solidFill>
                <a:latin typeface="Calibri"/>
                <a:cs typeface="Calibri"/>
              </a:rPr>
              <a:t>Collection</a:t>
            </a:r>
            <a:r>
              <a:rPr sz="2850" spc="215" dirty="0">
                <a:solidFill>
                  <a:srgbClr val="5B5A54"/>
                </a:solidFill>
                <a:latin typeface="Calibri"/>
                <a:cs typeface="Calibri"/>
              </a:rPr>
              <a:t> </a:t>
            </a:r>
            <a:r>
              <a:rPr sz="2850" spc="300" dirty="0">
                <a:solidFill>
                  <a:srgbClr val="5B5A54"/>
                </a:solidFill>
                <a:latin typeface="Calibri"/>
                <a:cs typeface="Calibri"/>
              </a:rPr>
              <a:t>of</a:t>
            </a:r>
            <a:r>
              <a:rPr sz="2850" spc="215" dirty="0">
                <a:solidFill>
                  <a:srgbClr val="5B5A54"/>
                </a:solidFill>
                <a:latin typeface="Calibri"/>
                <a:cs typeface="Calibri"/>
              </a:rPr>
              <a:t> </a:t>
            </a:r>
            <a:r>
              <a:rPr sz="2850" spc="300" dirty="0">
                <a:solidFill>
                  <a:srgbClr val="5B5A54"/>
                </a:solidFill>
                <a:latin typeface="Calibri"/>
                <a:cs typeface="Calibri"/>
              </a:rPr>
              <a:t>existing</a:t>
            </a:r>
            <a:r>
              <a:rPr sz="2850" spc="215" dirty="0">
                <a:solidFill>
                  <a:srgbClr val="5B5A54"/>
                </a:solidFill>
                <a:latin typeface="Calibri"/>
                <a:cs typeface="Calibri"/>
              </a:rPr>
              <a:t> </a:t>
            </a:r>
            <a:r>
              <a:rPr sz="2850" spc="455" dirty="0">
                <a:solidFill>
                  <a:srgbClr val="5B5A54"/>
                </a:solidFill>
                <a:latin typeface="Calibri"/>
                <a:cs typeface="Calibri"/>
              </a:rPr>
              <a:t>IEEE</a:t>
            </a:r>
            <a:r>
              <a:rPr sz="2850" spc="215" dirty="0">
                <a:solidFill>
                  <a:srgbClr val="5B5A54"/>
                </a:solidFill>
                <a:latin typeface="Calibri"/>
                <a:cs typeface="Calibri"/>
              </a:rPr>
              <a:t> </a:t>
            </a:r>
            <a:r>
              <a:rPr sz="2850" spc="350" dirty="0">
                <a:solidFill>
                  <a:srgbClr val="5B5A54"/>
                </a:solidFill>
                <a:latin typeface="Calibri"/>
                <a:cs typeface="Calibri"/>
              </a:rPr>
              <a:t>and</a:t>
            </a:r>
            <a:r>
              <a:rPr sz="2850" spc="215" dirty="0">
                <a:solidFill>
                  <a:srgbClr val="5B5A54"/>
                </a:solidFill>
                <a:latin typeface="Calibri"/>
                <a:cs typeface="Calibri"/>
              </a:rPr>
              <a:t> </a:t>
            </a:r>
            <a:r>
              <a:rPr sz="2850" spc="450" dirty="0">
                <a:solidFill>
                  <a:srgbClr val="5B5A54"/>
                </a:solidFill>
                <a:latin typeface="Calibri"/>
                <a:cs typeface="Calibri"/>
              </a:rPr>
              <a:t>IETF</a:t>
            </a:r>
            <a:r>
              <a:rPr sz="2850" spc="215" dirty="0">
                <a:solidFill>
                  <a:srgbClr val="5B5A54"/>
                </a:solidFill>
                <a:latin typeface="Calibri"/>
                <a:cs typeface="Calibri"/>
              </a:rPr>
              <a:t> </a:t>
            </a:r>
            <a:r>
              <a:rPr sz="2850" spc="315" dirty="0">
                <a:solidFill>
                  <a:srgbClr val="5B5A54"/>
                </a:solidFill>
                <a:latin typeface="Calibri"/>
                <a:cs typeface="Calibri"/>
              </a:rPr>
              <a:t>standards</a:t>
            </a:r>
            <a:endParaRPr sz="2850">
              <a:latin typeface="Calibri"/>
              <a:cs typeface="Calibri"/>
            </a:endParaRPr>
          </a:p>
          <a:p>
            <a:pPr marL="12700" marR="904240">
              <a:lnSpc>
                <a:spcPct val="168800"/>
              </a:lnSpc>
              <a:spcBef>
                <a:spcPts val="80"/>
              </a:spcBef>
            </a:pPr>
            <a:r>
              <a:rPr sz="2850" spc="360" dirty="0">
                <a:solidFill>
                  <a:srgbClr val="5B5A54"/>
                </a:solidFill>
                <a:latin typeface="Calibri"/>
                <a:cs typeface="Calibri"/>
              </a:rPr>
              <a:t>Runs </a:t>
            </a:r>
            <a:r>
              <a:rPr sz="2850" spc="340" dirty="0">
                <a:solidFill>
                  <a:srgbClr val="5B5A54"/>
                </a:solidFill>
                <a:latin typeface="Calibri"/>
                <a:cs typeface="Calibri"/>
              </a:rPr>
              <a:t>on </a:t>
            </a:r>
            <a:r>
              <a:rPr sz="2850" spc="300" dirty="0">
                <a:solidFill>
                  <a:srgbClr val="5B5A54"/>
                </a:solidFill>
                <a:latin typeface="Calibri"/>
                <a:cs typeface="Calibri"/>
              </a:rPr>
              <a:t>existing </a:t>
            </a:r>
            <a:r>
              <a:rPr sz="2850" spc="229" dirty="0">
                <a:solidFill>
                  <a:srgbClr val="5B5A54"/>
                </a:solidFill>
                <a:latin typeface="Calibri"/>
                <a:cs typeface="Calibri"/>
              </a:rPr>
              <a:t>802.15.4 </a:t>
            </a:r>
            <a:r>
              <a:rPr sz="2850" spc="370" dirty="0">
                <a:solidFill>
                  <a:srgbClr val="5B5A54"/>
                </a:solidFill>
                <a:latin typeface="Calibri"/>
                <a:cs typeface="Calibri"/>
              </a:rPr>
              <a:t>based</a:t>
            </a:r>
            <a:r>
              <a:rPr sz="2850" spc="-120" dirty="0">
                <a:solidFill>
                  <a:srgbClr val="5B5A54"/>
                </a:solidFill>
                <a:latin typeface="Calibri"/>
                <a:cs typeface="Calibri"/>
              </a:rPr>
              <a:t> </a:t>
            </a:r>
            <a:r>
              <a:rPr sz="2850" spc="335" dirty="0">
                <a:solidFill>
                  <a:srgbClr val="5B5A54"/>
                </a:solidFill>
                <a:latin typeface="Calibri"/>
                <a:cs typeface="Calibri"/>
              </a:rPr>
              <a:t>products  </a:t>
            </a:r>
            <a:r>
              <a:rPr sz="2850" spc="430" dirty="0">
                <a:solidFill>
                  <a:srgbClr val="5B5A54"/>
                </a:solidFill>
                <a:latin typeface="Calibri"/>
                <a:cs typeface="Calibri"/>
              </a:rPr>
              <a:t>250+ </a:t>
            </a:r>
            <a:r>
              <a:rPr sz="2850" spc="330" dirty="0">
                <a:solidFill>
                  <a:srgbClr val="5B5A54"/>
                </a:solidFill>
                <a:latin typeface="Calibri"/>
                <a:cs typeface="Calibri"/>
              </a:rPr>
              <a:t>devices </a:t>
            </a:r>
            <a:r>
              <a:rPr sz="2850" spc="340" dirty="0">
                <a:solidFill>
                  <a:srgbClr val="5B5A54"/>
                </a:solidFill>
                <a:latin typeface="Calibri"/>
                <a:cs typeface="Calibri"/>
              </a:rPr>
              <a:t>on </a:t>
            </a:r>
            <a:r>
              <a:rPr sz="2850" spc="325" dirty="0">
                <a:solidFill>
                  <a:srgbClr val="5B5A54"/>
                </a:solidFill>
                <a:latin typeface="Calibri"/>
                <a:cs typeface="Calibri"/>
              </a:rPr>
              <a:t>a</a:t>
            </a:r>
            <a:r>
              <a:rPr sz="2850" spc="-265" dirty="0">
                <a:solidFill>
                  <a:srgbClr val="5B5A54"/>
                </a:solidFill>
                <a:latin typeface="Calibri"/>
                <a:cs typeface="Calibri"/>
              </a:rPr>
              <a:t> </a:t>
            </a:r>
            <a:r>
              <a:rPr sz="2850" spc="440" dirty="0">
                <a:solidFill>
                  <a:srgbClr val="5B5A54"/>
                </a:solidFill>
                <a:latin typeface="Calibri"/>
                <a:cs typeface="Calibri"/>
              </a:rPr>
              <a:t>PAN</a:t>
            </a:r>
            <a:endParaRPr sz="2850">
              <a:latin typeface="Calibri"/>
              <a:cs typeface="Calibri"/>
            </a:endParaRPr>
          </a:p>
          <a:p>
            <a:pPr marL="379095">
              <a:lnSpc>
                <a:spcPct val="100000"/>
              </a:lnSpc>
              <a:spcBef>
                <a:spcPts val="2415"/>
              </a:spcBef>
            </a:pPr>
            <a:r>
              <a:rPr sz="2700" spc="60" dirty="0">
                <a:solidFill>
                  <a:srgbClr val="FF6633"/>
                </a:solidFill>
                <a:latin typeface="Century Gothic"/>
                <a:cs typeface="Century Gothic"/>
              </a:rPr>
              <a:t>Direct </a:t>
            </a:r>
            <a:r>
              <a:rPr sz="2700" spc="85" dirty="0">
                <a:solidFill>
                  <a:srgbClr val="FF6633"/>
                </a:solidFill>
                <a:latin typeface="Century Gothic"/>
                <a:cs typeface="Century Gothic"/>
              </a:rPr>
              <a:t>Addressability </a:t>
            </a:r>
            <a:r>
              <a:rPr sz="2700" spc="70" dirty="0">
                <a:solidFill>
                  <a:srgbClr val="FF6633"/>
                </a:solidFill>
                <a:latin typeface="Century Gothic"/>
                <a:cs typeface="Century Gothic"/>
              </a:rPr>
              <a:t>of</a:t>
            </a:r>
            <a:r>
              <a:rPr sz="2700" spc="15" dirty="0">
                <a:solidFill>
                  <a:srgbClr val="FF6633"/>
                </a:solidFill>
                <a:latin typeface="Century Gothic"/>
                <a:cs typeface="Century Gothic"/>
              </a:rPr>
              <a:t> </a:t>
            </a:r>
            <a:r>
              <a:rPr sz="2700" spc="-10" dirty="0">
                <a:solidFill>
                  <a:srgbClr val="FF6633"/>
                </a:solidFill>
                <a:latin typeface="Century Gothic"/>
                <a:cs typeface="Century Gothic"/>
              </a:rPr>
              <a:t>devices</a:t>
            </a:r>
            <a:endParaRPr sz="2700">
              <a:latin typeface="Century Gothic"/>
              <a:cs typeface="Century Gothic"/>
            </a:endParaRPr>
          </a:p>
          <a:p>
            <a:pPr marL="379095" marR="1408430">
              <a:lnSpc>
                <a:spcPct val="109400"/>
              </a:lnSpc>
              <a:spcBef>
                <a:spcPts val="1235"/>
              </a:spcBef>
            </a:pPr>
            <a:r>
              <a:rPr sz="2700" spc="105" dirty="0">
                <a:solidFill>
                  <a:srgbClr val="FF6633"/>
                </a:solidFill>
                <a:latin typeface="Century Gothic"/>
                <a:cs typeface="Century Gothic"/>
              </a:rPr>
              <a:t>Flexible </a:t>
            </a:r>
            <a:r>
              <a:rPr sz="2700" spc="80" dirty="0">
                <a:solidFill>
                  <a:srgbClr val="FF6633"/>
                </a:solidFill>
                <a:latin typeface="Century Gothic"/>
                <a:cs typeface="Century Gothic"/>
              </a:rPr>
              <a:t>network </a:t>
            </a:r>
            <a:r>
              <a:rPr sz="2700" spc="120" dirty="0">
                <a:solidFill>
                  <a:srgbClr val="FF6633"/>
                </a:solidFill>
                <a:latin typeface="Century Gothic"/>
                <a:cs typeface="Century Gothic"/>
              </a:rPr>
              <a:t>with </a:t>
            </a:r>
            <a:r>
              <a:rPr sz="2700" spc="130" dirty="0">
                <a:solidFill>
                  <a:srgbClr val="FF6633"/>
                </a:solidFill>
                <a:latin typeface="Century Gothic"/>
                <a:cs typeface="Century Gothic"/>
              </a:rPr>
              <a:t>full </a:t>
            </a:r>
            <a:r>
              <a:rPr sz="2700" spc="65" dirty="0">
                <a:solidFill>
                  <a:srgbClr val="FF6633"/>
                </a:solidFill>
                <a:latin typeface="Century Gothic"/>
                <a:cs typeface="Century Gothic"/>
              </a:rPr>
              <a:t>point </a:t>
            </a:r>
            <a:r>
              <a:rPr sz="2700" spc="60" dirty="0">
                <a:solidFill>
                  <a:srgbClr val="FF6633"/>
                </a:solidFill>
                <a:latin typeface="Century Gothic"/>
                <a:cs typeface="Century Gothic"/>
              </a:rPr>
              <a:t>to</a:t>
            </a:r>
            <a:r>
              <a:rPr sz="2700" spc="-114" dirty="0">
                <a:solidFill>
                  <a:srgbClr val="FF6633"/>
                </a:solidFill>
                <a:latin typeface="Century Gothic"/>
                <a:cs typeface="Century Gothic"/>
              </a:rPr>
              <a:t> </a:t>
            </a:r>
            <a:r>
              <a:rPr sz="2700" spc="65" dirty="0">
                <a:solidFill>
                  <a:srgbClr val="FF6633"/>
                </a:solidFill>
                <a:latin typeface="Century Gothic"/>
                <a:cs typeface="Century Gothic"/>
              </a:rPr>
              <a:t>point  </a:t>
            </a:r>
            <a:r>
              <a:rPr sz="2700" spc="35" dirty="0">
                <a:solidFill>
                  <a:srgbClr val="FF6633"/>
                </a:solidFill>
                <a:latin typeface="Century Gothic"/>
                <a:cs typeface="Century Gothic"/>
              </a:rPr>
              <a:t>connectivity </a:t>
            </a:r>
            <a:r>
              <a:rPr sz="2700" spc="70" dirty="0">
                <a:solidFill>
                  <a:srgbClr val="FF6633"/>
                </a:solidFill>
                <a:latin typeface="Century Gothic"/>
                <a:cs typeface="Century Gothic"/>
              </a:rPr>
              <a:t>of </a:t>
            </a:r>
            <a:r>
              <a:rPr sz="2700" spc="25" dirty="0">
                <a:solidFill>
                  <a:srgbClr val="FF6633"/>
                </a:solidFill>
                <a:latin typeface="Century Gothic"/>
                <a:cs typeface="Century Gothic"/>
              </a:rPr>
              <a:t>all</a:t>
            </a:r>
            <a:r>
              <a:rPr sz="2700" spc="40" dirty="0">
                <a:solidFill>
                  <a:srgbClr val="FF6633"/>
                </a:solidFill>
                <a:latin typeface="Century Gothic"/>
                <a:cs typeface="Century Gothic"/>
              </a:rPr>
              <a:t> </a:t>
            </a:r>
            <a:r>
              <a:rPr sz="2700" spc="-10" dirty="0">
                <a:solidFill>
                  <a:srgbClr val="FF6633"/>
                </a:solidFill>
                <a:latin typeface="Century Gothic"/>
                <a:cs typeface="Century Gothic"/>
              </a:rPr>
              <a:t>devices</a:t>
            </a:r>
            <a:endParaRPr sz="2700">
              <a:latin typeface="Century Gothic"/>
              <a:cs typeface="Century Gothic"/>
            </a:endParaRPr>
          </a:p>
          <a:p>
            <a:pPr marL="379095">
              <a:lnSpc>
                <a:spcPct val="100000"/>
              </a:lnSpc>
              <a:spcBef>
                <a:spcPts val="1460"/>
              </a:spcBef>
            </a:pPr>
            <a:r>
              <a:rPr sz="2700" spc="70" dirty="0">
                <a:solidFill>
                  <a:srgbClr val="FF6633"/>
                </a:solidFill>
                <a:latin typeface="Century Gothic"/>
                <a:cs typeface="Century Gothic"/>
              </a:rPr>
              <a:t>No </a:t>
            </a:r>
            <a:r>
              <a:rPr sz="2700" spc="85" dirty="0">
                <a:solidFill>
                  <a:srgbClr val="FF6633"/>
                </a:solidFill>
                <a:latin typeface="Century Gothic"/>
                <a:cs typeface="Century Gothic"/>
              </a:rPr>
              <a:t>single </a:t>
            </a:r>
            <a:r>
              <a:rPr sz="2700" spc="65" dirty="0">
                <a:solidFill>
                  <a:srgbClr val="FF6633"/>
                </a:solidFill>
                <a:latin typeface="Century Gothic"/>
                <a:cs typeface="Century Gothic"/>
              </a:rPr>
              <a:t>point </a:t>
            </a:r>
            <a:r>
              <a:rPr sz="2700" spc="70" dirty="0">
                <a:solidFill>
                  <a:srgbClr val="FF6633"/>
                </a:solidFill>
                <a:latin typeface="Century Gothic"/>
                <a:cs typeface="Century Gothic"/>
              </a:rPr>
              <a:t>of</a:t>
            </a:r>
            <a:r>
              <a:rPr sz="2700" spc="5" dirty="0">
                <a:solidFill>
                  <a:srgbClr val="FF6633"/>
                </a:solidFill>
                <a:latin typeface="Century Gothic"/>
                <a:cs typeface="Century Gothic"/>
              </a:rPr>
              <a:t> </a:t>
            </a:r>
            <a:r>
              <a:rPr sz="2700" spc="40" dirty="0">
                <a:solidFill>
                  <a:srgbClr val="FF6633"/>
                </a:solidFill>
                <a:latin typeface="Century Gothic"/>
                <a:cs typeface="Century Gothic"/>
              </a:rPr>
              <a:t>failure</a:t>
            </a:r>
            <a:endParaRPr sz="2700">
              <a:latin typeface="Century Gothic"/>
              <a:cs typeface="Century Gothic"/>
            </a:endParaRPr>
          </a:p>
          <a:p>
            <a:pPr marL="379095" marR="313055">
              <a:lnSpc>
                <a:spcPct val="145000"/>
              </a:lnSpc>
              <a:spcBef>
                <a:spcPts val="80"/>
              </a:spcBef>
            </a:pPr>
            <a:r>
              <a:rPr sz="2700" spc="20" dirty="0">
                <a:solidFill>
                  <a:srgbClr val="FF6633"/>
                </a:solidFill>
                <a:latin typeface="Century Gothic"/>
                <a:cs typeface="Century Gothic"/>
              </a:rPr>
              <a:t>Enable </a:t>
            </a:r>
            <a:r>
              <a:rPr sz="2700" spc="60" dirty="0">
                <a:solidFill>
                  <a:srgbClr val="FF6633"/>
                </a:solidFill>
                <a:latin typeface="Century Gothic"/>
                <a:cs typeface="Century Gothic"/>
              </a:rPr>
              <a:t>low </a:t>
            </a:r>
            <a:r>
              <a:rPr sz="2700" spc="50" dirty="0">
                <a:solidFill>
                  <a:srgbClr val="FF6633"/>
                </a:solidFill>
                <a:latin typeface="Century Gothic"/>
                <a:cs typeface="Century Gothic"/>
              </a:rPr>
              <a:t>cost </a:t>
            </a:r>
            <a:r>
              <a:rPr sz="2700" spc="70" dirty="0">
                <a:solidFill>
                  <a:srgbClr val="FF6633"/>
                </a:solidFill>
                <a:latin typeface="Century Gothic"/>
                <a:cs typeface="Century Gothic"/>
              </a:rPr>
              <a:t>bridging </a:t>
            </a:r>
            <a:r>
              <a:rPr sz="2700" spc="60" dirty="0">
                <a:solidFill>
                  <a:srgbClr val="FF6633"/>
                </a:solidFill>
                <a:latin typeface="Century Gothic"/>
                <a:cs typeface="Century Gothic"/>
              </a:rPr>
              <a:t>to </a:t>
            </a:r>
            <a:r>
              <a:rPr sz="2700" spc="65" dirty="0">
                <a:solidFill>
                  <a:srgbClr val="FF6633"/>
                </a:solidFill>
                <a:latin typeface="Century Gothic"/>
                <a:cs typeface="Century Gothic"/>
              </a:rPr>
              <a:t>other </a:t>
            </a:r>
            <a:r>
              <a:rPr sz="2700" spc="200" dirty="0">
                <a:solidFill>
                  <a:srgbClr val="FF6633"/>
                </a:solidFill>
                <a:latin typeface="Century Gothic"/>
                <a:cs typeface="Century Gothic"/>
              </a:rPr>
              <a:t>IP </a:t>
            </a:r>
            <a:r>
              <a:rPr sz="2700" spc="105" dirty="0">
                <a:solidFill>
                  <a:srgbClr val="FF6633"/>
                </a:solidFill>
                <a:latin typeface="Century Gothic"/>
                <a:cs typeface="Century Gothic"/>
              </a:rPr>
              <a:t>networks  </a:t>
            </a:r>
            <a:r>
              <a:rPr sz="2700" spc="100" dirty="0">
                <a:solidFill>
                  <a:srgbClr val="FF6633"/>
                </a:solidFill>
                <a:latin typeface="Century Gothic"/>
                <a:cs typeface="Century Gothic"/>
              </a:rPr>
              <a:t>Simple security </a:t>
            </a:r>
            <a:r>
              <a:rPr sz="2700" spc="-95" dirty="0">
                <a:solidFill>
                  <a:srgbClr val="FF6633"/>
                </a:solidFill>
                <a:latin typeface="Century Gothic"/>
                <a:cs typeface="Century Gothic"/>
              </a:rPr>
              <a:t>and</a:t>
            </a:r>
            <a:r>
              <a:rPr sz="2700" spc="-35" dirty="0">
                <a:solidFill>
                  <a:srgbClr val="FF6633"/>
                </a:solidFill>
                <a:latin typeface="Century Gothic"/>
                <a:cs typeface="Century Gothic"/>
              </a:rPr>
              <a:t> </a:t>
            </a:r>
            <a:r>
              <a:rPr sz="2700" spc="75" dirty="0">
                <a:solidFill>
                  <a:srgbClr val="FF6633"/>
                </a:solidFill>
                <a:latin typeface="Century Gothic"/>
                <a:cs typeface="Century Gothic"/>
              </a:rPr>
              <a:t>commissioning</a:t>
            </a:r>
            <a:endParaRPr sz="2700">
              <a:latin typeface="Century Gothic"/>
              <a:cs typeface="Century Gothic"/>
            </a:endParaRPr>
          </a:p>
          <a:p>
            <a:pPr marL="379095">
              <a:lnSpc>
                <a:spcPct val="100000"/>
              </a:lnSpc>
              <a:spcBef>
                <a:spcPts val="1460"/>
              </a:spcBef>
            </a:pPr>
            <a:r>
              <a:rPr sz="2700" spc="140" dirty="0">
                <a:solidFill>
                  <a:srgbClr val="FF6633"/>
                </a:solidFill>
                <a:latin typeface="Century Gothic"/>
                <a:cs typeface="Century Gothic"/>
              </a:rPr>
              <a:t>Low </a:t>
            </a:r>
            <a:r>
              <a:rPr sz="2700" spc="55" dirty="0">
                <a:solidFill>
                  <a:srgbClr val="FF6633"/>
                </a:solidFill>
                <a:latin typeface="Century Gothic"/>
                <a:cs typeface="Century Gothic"/>
              </a:rPr>
              <a:t>Power </a:t>
            </a:r>
            <a:r>
              <a:rPr sz="2700" spc="105" dirty="0">
                <a:solidFill>
                  <a:srgbClr val="FF6633"/>
                </a:solidFill>
                <a:latin typeface="Century Gothic"/>
                <a:cs typeface="Century Gothic"/>
              </a:rPr>
              <a:t>support </a:t>
            </a:r>
            <a:r>
              <a:rPr sz="2700" spc="130" dirty="0">
                <a:solidFill>
                  <a:srgbClr val="FF6633"/>
                </a:solidFill>
                <a:latin typeface="Century Gothic"/>
                <a:cs typeface="Century Gothic"/>
              </a:rPr>
              <a:t>for </a:t>
            </a:r>
            <a:r>
              <a:rPr sz="2700" spc="40" dirty="0">
                <a:solidFill>
                  <a:srgbClr val="FF6633"/>
                </a:solidFill>
                <a:latin typeface="Century Gothic"/>
                <a:cs typeface="Century Gothic"/>
              </a:rPr>
              <a:t>sleeping</a:t>
            </a:r>
            <a:r>
              <a:rPr sz="2700" spc="-120" dirty="0">
                <a:solidFill>
                  <a:srgbClr val="FF6633"/>
                </a:solidFill>
                <a:latin typeface="Century Gothic"/>
                <a:cs typeface="Century Gothic"/>
              </a:rPr>
              <a:t> </a:t>
            </a:r>
            <a:r>
              <a:rPr sz="2700" spc="-10" dirty="0">
                <a:solidFill>
                  <a:srgbClr val="FF6633"/>
                </a:solidFill>
                <a:latin typeface="Century Gothic"/>
                <a:cs typeface="Century Gothic"/>
              </a:rPr>
              <a:t>devices</a:t>
            </a:r>
            <a:endParaRPr sz="27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83734" y="107108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3734" y="974566"/>
            <a:ext cx="473709" cy="96520"/>
          </a:xfrm>
          <a:custGeom>
            <a:avLst/>
            <a:gdLst/>
            <a:ahLst/>
            <a:cxnLst/>
            <a:rect l="l" t="t" r="r" b="b"/>
            <a:pathLst>
              <a:path w="473710" h="96519">
                <a:moveTo>
                  <a:pt x="0" y="96519"/>
                </a:moveTo>
                <a:lnTo>
                  <a:pt x="473545" y="96519"/>
                </a:lnTo>
                <a:lnTo>
                  <a:pt x="473545" y="0"/>
                </a:lnTo>
                <a:lnTo>
                  <a:pt x="0" y="0"/>
                </a:lnTo>
                <a:lnTo>
                  <a:pt x="0" y="9651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3734" y="73707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2246" y="1070543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17"/>
                </a:lnTo>
                <a:lnTo>
                  <a:pt x="95033" y="238317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2246" y="736522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48"/>
                </a:lnTo>
                <a:lnTo>
                  <a:pt x="95033" y="238348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7429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284284" y="0"/>
                </a:moveTo>
                <a:lnTo>
                  <a:pt x="0" y="0"/>
                </a:lnTo>
                <a:lnTo>
                  <a:pt x="0" y="572338"/>
                </a:lnTo>
                <a:lnTo>
                  <a:pt x="94185" y="572338"/>
                </a:lnTo>
                <a:lnTo>
                  <a:pt x="94185" y="381862"/>
                </a:lnTo>
                <a:lnTo>
                  <a:pt x="364841" y="381862"/>
                </a:lnTo>
                <a:lnTo>
                  <a:pt x="356366" y="367004"/>
                </a:lnTo>
                <a:lnTo>
                  <a:pt x="380628" y="354988"/>
                </a:lnTo>
                <a:lnTo>
                  <a:pt x="402640" y="339574"/>
                </a:lnTo>
                <a:lnTo>
                  <a:pt x="422404" y="320758"/>
                </a:lnTo>
                <a:lnTo>
                  <a:pt x="439923" y="298535"/>
                </a:lnTo>
                <a:lnTo>
                  <a:pt x="447186" y="286179"/>
                </a:lnTo>
                <a:lnTo>
                  <a:pt x="94185" y="286179"/>
                </a:lnTo>
                <a:lnTo>
                  <a:pt x="94185" y="95703"/>
                </a:lnTo>
                <a:lnTo>
                  <a:pt x="447671" y="95703"/>
                </a:lnTo>
                <a:lnTo>
                  <a:pt x="442182" y="85546"/>
                </a:lnTo>
                <a:lnTo>
                  <a:pt x="417809" y="56123"/>
                </a:lnTo>
                <a:lnTo>
                  <a:pt x="388566" y="31584"/>
                </a:lnTo>
                <a:lnTo>
                  <a:pt x="356555" y="14044"/>
                </a:lnTo>
                <a:lnTo>
                  <a:pt x="321791" y="3512"/>
                </a:lnTo>
                <a:lnTo>
                  <a:pt x="284284" y="0"/>
                </a:lnTo>
                <a:close/>
              </a:path>
              <a:path w="473710" h="572769">
                <a:moveTo>
                  <a:pt x="364841" y="381862"/>
                </a:moveTo>
                <a:lnTo>
                  <a:pt x="254788" y="381862"/>
                </a:lnTo>
                <a:lnTo>
                  <a:pt x="364533" y="572338"/>
                </a:lnTo>
                <a:lnTo>
                  <a:pt x="473493" y="572338"/>
                </a:lnTo>
                <a:lnTo>
                  <a:pt x="364841" y="381862"/>
                </a:lnTo>
                <a:close/>
              </a:path>
              <a:path w="473710" h="572769">
                <a:moveTo>
                  <a:pt x="447671" y="95703"/>
                </a:moveTo>
                <a:lnTo>
                  <a:pt x="284284" y="95703"/>
                </a:lnTo>
                <a:lnTo>
                  <a:pt x="302852" y="97453"/>
                </a:lnTo>
                <a:lnTo>
                  <a:pt x="320101" y="102702"/>
                </a:lnTo>
                <a:lnTo>
                  <a:pt x="362804" y="138393"/>
                </a:lnTo>
                <a:lnTo>
                  <a:pt x="378459" y="190517"/>
                </a:lnTo>
                <a:lnTo>
                  <a:pt x="376721" y="209588"/>
                </a:lnTo>
                <a:lnTo>
                  <a:pt x="350617" y="258159"/>
                </a:lnTo>
                <a:lnTo>
                  <a:pt x="302852" y="284429"/>
                </a:lnTo>
                <a:lnTo>
                  <a:pt x="284284" y="286179"/>
                </a:lnTo>
                <a:lnTo>
                  <a:pt x="447186" y="286179"/>
                </a:lnTo>
                <a:lnTo>
                  <a:pt x="454609" y="273551"/>
                </a:lnTo>
                <a:lnTo>
                  <a:pt x="465099" y="247216"/>
                </a:lnTo>
                <a:lnTo>
                  <a:pt x="471394" y="219536"/>
                </a:lnTo>
                <a:lnTo>
                  <a:pt x="473493" y="190517"/>
                </a:lnTo>
                <a:lnTo>
                  <a:pt x="470017" y="152737"/>
                </a:lnTo>
                <a:lnTo>
                  <a:pt x="459582" y="117749"/>
                </a:lnTo>
                <a:lnTo>
                  <a:pt x="447671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1114" y="121332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1114" y="1071086"/>
            <a:ext cx="94615" cy="142240"/>
          </a:xfrm>
          <a:custGeom>
            <a:avLst/>
            <a:gdLst/>
            <a:ahLst/>
            <a:cxnLst/>
            <a:rect l="l" t="t" r="r" b="b"/>
            <a:pathLst>
              <a:path w="94614" h="142240">
                <a:moveTo>
                  <a:pt x="0" y="142240"/>
                </a:moveTo>
                <a:lnTo>
                  <a:pt x="94175" y="142240"/>
                </a:lnTo>
                <a:lnTo>
                  <a:pt x="94175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1114" y="97583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114" y="832326"/>
            <a:ext cx="94615" cy="143510"/>
          </a:xfrm>
          <a:custGeom>
            <a:avLst/>
            <a:gdLst/>
            <a:ahLst/>
            <a:cxnLst/>
            <a:rect l="l" t="t" r="r" b="b"/>
            <a:pathLst>
              <a:path w="94614" h="143509">
                <a:moveTo>
                  <a:pt x="0" y="143509"/>
                </a:moveTo>
                <a:lnTo>
                  <a:pt x="94175" y="143509"/>
                </a:lnTo>
                <a:lnTo>
                  <a:pt x="94175" y="0"/>
                </a:lnTo>
                <a:lnTo>
                  <a:pt x="0" y="0"/>
                </a:lnTo>
                <a:lnTo>
                  <a:pt x="0" y="14350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1114" y="73707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41243" y="722491"/>
            <a:ext cx="570865" cy="586740"/>
          </a:xfrm>
          <a:custGeom>
            <a:avLst/>
            <a:gdLst/>
            <a:ahLst/>
            <a:cxnLst/>
            <a:rect l="l" t="t" r="r" b="b"/>
            <a:pathLst>
              <a:path w="570864" h="586740">
                <a:moveTo>
                  <a:pt x="285289" y="0"/>
                </a:moveTo>
                <a:lnTo>
                  <a:pt x="0" y="586369"/>
                </a:lnTo>
                <a:lnTo>
                  <a:pt x="106059" y="586369"/>
                </a:lnTo>
                <a:lnTo>
                  <a:pt x="154602" y="490362"/>
                </a:lnTo>
                <a:lnTo>
                  <a:pt x="523903" y="490362"/>
                </a:lnTo>
                <a:lnTo>
                  <a:pt x="477593" y="395192"/>
                </a:lnTo>
                <a:lnTo>
                  <a:pt x="201428" y="395192"/>
                </a:lnTo>
                <a:lnTo>
                  <a:pt x="285289" y="214380"/>
                </a:lnTo>
                <a:lnTo>
                  <a:pt x="389609" y="214380"/>
                </a:lnTo>
                <a:lnTo>
                  <a:pt x="285289" y="0"/>
                </a:lnTo>
                <a:close/>
              </a:path>
              <a:path w="570864" h="586740">
                <a:moveTo>
                  <a:pt x="523903" y="490362"/>
                </a:moveTo>
                <a:lnTo>
                  <a:pt x="416814" y="490362"/>
                </a:lnTo>
                <a:lnTo>
                  <a:pt x="464551" y="586369"/>
                </a:lnTo>
                <a:lnTo>
                  <a:pt x="570621" y="586369"/>
                </a:lnTo>
                <a:lnTo>
                  <a:pt x="523903" y="490362"/>
                </a:lnTo>
                <a:close/>
              </a:path>
              <a:path w="570864" h="586740">
                <a:moveTo>
                  <a:pt x="389609" y="214380"/>
                </a:moveTo>
                <a:lnTo>
                  <a:pt x="285289" y="214380"/>
                </a:lnTo>
                <a:lnTo>
                  <a:pt x="369182" y="395192"/>
                </a:lnTo>
                <a:lnTo>
                  <a:pt x="477593" y="395192"/>
                </a:lnTo>
                <a:lnTo>
                  <a:pt x="389609" y="21438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11680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189240" y="0"/>
                </a:moveTo>
                <a:lnTo>
                  <a:pt x="0" y="0"/>
                </a:lnTo>
                <a:lnTo>
                  <a:pt x="0" y="572338"/>
                </a:lnTo>
                <a:lnTo>
                  <a:pt x="189240" y="572338"/>
                </a:lnTo>
                <a:lnTo>
                  <a:pt x="217949" y="570925"/>
                </a:lnTo>
                <a:lnTo>
                  <a:pt x="273042" y="559603"/>
                </a:lnTo>
                <a:lnTo>
                  <a:pt x="324601" y="537305"/>
                </a:lnTo>
                <a:lnTo>
                  <a:pt x="369863" y="506386"/>
                </a:lnTo>
                <a:lnTo>
                  <a:pt x="399918" y="476697"/>
                </a:lnTo>
                <a:lnTo>
                  <a:pt x="94237" y="476697"/>
                </a:lnTo>
                <a:lnTo>
                  <a:pt x="94237" y="95703"/>
                </a:lnTo>
                <a:lnTo>
                  <a:pt x="399678" y="95703"/>
                </a:lnTo>
                <a:lnTo>
                  <a:pt x="389569" y="84500"/>
                </a:lnTo>
                <a:lnTo>
                  <a:pt x="347473" y="49474"/>
                </a:lnTo>
                <a:lnTo>
                  <a:pt x="299048" y="22617"/>
                </a:lnTo>
                <a:lnTo>
                  <a:pt x="245781" y="5654"/>
                </a:lnTo>
                <a:lnTo>
                  <a:pt x="217922" y="1413"/>
                </a:lnTo>
                <a:lnTo>
                  <a:pt x="189240" y="0"/>
                </a:lnTo>
                <a:close/>
              </a:path>
              <a:path w="473710" h="572769">
                <a:moveTo>
                  <a:pt x="399678" y="95703"/>
                </a:moveTo>
                <a:lnTo>
                  <a:pt x="189240" y="95703"/>
                </a:lnTo>
                <a:lnTo>
                  <a:pt x="208250" y="96627"/>
                </a:lnTo>
                <a:lnTo>
                  <a:pt x="226739" y="99400"/>
                </a:lnTo>
                <a:lnTo>
                  <a:pt x="278846" y="118656"/>
                </a:lnTo>
                <a:lnTo>
                  <a:pt x="322785" y="151744"/>
                </a:lnTo>
                <a:lnTo>
                  <a:pt x="355666" y="195974"/>
                </a:lnTo>
                <a:lnTo>
                  <a:pt x="374819" y="248444"/>
                </a:lnTo>
                <a:lnTo>
                  <a:pt x="378512" y="286190"/>
                </a:lnTo>
                <a:lnTo>
                  <a:pt x="377588" y="305306"/>
                </a:lnTo>
                <a:lnTo>
                  <a:pt x="363769" y="359580"/>
                </a:lnTo>
                <a:lnTo>
                  <a:pt x="335406" y="406898"/>
                </a:lnTo>
                <a:lnTo>
                  <a:pt x="295246" y="444126"/>
                </a:lnTo>
                <a:lnTo>
                  <a:pt x="245484" y="468339"/>
                </a:lnTo>
                <a:lnTo>
                  <a:pt x="189240" y="476697"/>
                </a:lnTo>
                <a:lnTo>
                  <a:pt x="399918" y="476697"/>
                </a:lnTo>
                <a:lnTo>
                  <a:pt x="424447" y="445452"/>
                </a:lnTo>
                <a:lnTo>
                  <a:pt x="450960" y="396699"/>
                </a:lnTo>
                <a:lnTo>
                  <a:pt x="467879" y="343082"/>
                </a:lnTo>
                <a:lnTo>
                  <a:pt x="473514" y="286190"/>
                </a:lnTo>
                <a:lnTo>
                  <a:pt x="472106" y="257313"/>
                </a:lnTo>
                <a:lnTo>
                  <a:pt x="460832" y="202050"/>
                </a:lnTo>
                <a:lnTo>
                  <a:pt x="438670" y="150490"/>
                </a:lnTo>
                <a:lnTo>
                  <a:pt x="407984" y="104910"/>
                </a:lnTo>
                <a:lnTo>
                  <a:pt x="399678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0607" y="544486"/>
            <a:ext cx="600075" cy="764540"/>
          </a:xfrm>
          <a:custGeom>
            <a:avLst/>
            <a:gdLst/>
            <a:ahLst/>
            <a:cxnLst/>
            <a:rect l="l" t="t" r="r" b="b"/>
            <a:pathLst>
              <a:path w="600075" h="764540">
                <a:moveTo>
                  <a:pt x="457404" y="287425"/>
                </a:moveTo>
                <a:lnTo>
                  <a:pt x="171587" y="287425"/>
                </a:lnTo>
                <a:lnTo>
                  <a:pt x="313973" y="287530"/>
                </a:lnTo>
                <a:lnTo>
                  <a:pt x="313973" y="764374"/>
                </a:lnTo>
                <a:lnTo>
                  <a:pt x="408783" y="764374"/>
                </a:lnTo>
                <a:lnTo>
                  <a:pt x="408783" y="287530"/>
                </a:lnTo>
                <a:lnTo>
                  <a:pt x="456760" y="287530"/>
                </a:lnTo>
                <a:lnTo>
                  <a:pt x="457404" y="287425"/>
                </a:lnTo>
                <a:close/>
              </a:path>
              <a:path w="600075" h="764540">
                <a:moveTo>
                  <a:pt x="590789" y="95494"/>
                </a:moveTo>
                <a:lnTo>
                  <a:pt x="456760" y="95494"/>
                </a:lnTo>
                <a:lnTo>
                  <a:pt x="475427" y="99281"/>
                </a:lnTo>
                <a:lnTo>
                  <a:pt x="490686" y="109617"/>
                </a:lnTo>
                <a:lnTo>
                  <a:pt x="500982" y="124958"/>
                </a:lnTo>
                <a:lnTo>
                  <a:pt x="504759" y="143765"/>
                </a:lnTo>
                <a:lnTo>
                  <a:pt x="500982" y="162527"/>
                </a:lnTo>
                <a:lnTo>
                  <a:pt x="490686" y="177874"/>
                </a:lnTo>
                <a:lnTo>
                  <a:pt x="475427" y="188233"/>
                </a:lnTo>
                <a:lnTo>
                  <a:pt x="456760" y="192036"/>
                </a:lnTo>
                <a:lnTo>
                  <a:pt x="171587" y="192036"/>
                </a:lnTo>
                <a:lnTo>
                  <a:pt x="126019" y="198216"/>
                </a:lnTo>
                <a:lnTo>
                  <a:pt x="85043" y="215653"/>
                </a:lnTo>
                <a:lnTo>
                  <a:pt x="50306" y="242687"/>
                </a:lnTo>
                <a:lnTo>
                  <a:pt x="23456" y="277661"/>
                </a:lnTo>
                <a:lnTo>
                  <a:pt x="6138" y="318916"/>
                </a:lnTo>
                <a:lnTo>
                  <a:pt x="0" y="364795"/>
                </a:lnTo>
                <a:lnTo>
                  <a:pt x="6138" y="410651"/>
                </a:lnTo>
                <a:lnTo>
                  <a:pt x="23456" y="451891"/>
                </a:lnTo>
                <a:lnTo>
                  <a:pt x="50306" y="486856"/>
                </a:lnTo>
                <a:lnTo>
                  <a:pt x="85043" y="513886"/>
                </a:lnTo>
                <a:lnTo>
                  <a:pt x="126019" y="531321"/>
                </a:lnTo>
                <a:lnTo>
                  <a:pt x="171587" y="537501"/>
                </a:lnTo>
                <a:lnTo>
                  <a:pt x="171587" y="442038"/>
                </a:lnTo>
                <a:lnTo>
                  <a:pt x="141739" y="435961"/>
                </a:lnTo>
                <a:lnTo>
                  <a:pt x="117335" y="419394"/>
                </a:lnTo>
                <a:lnTo>
                  <a:pt x="100864" y="394838"/>
                </a:lnTo>
                <a:lnTo>
                  <a:pt x="94821" y="364795"/>
                </a:lnTo>
                <a:lnTo>
                  <a:pt x="100864" y="334718"/>
                </a:lnTo>
                <a:lnTo>
                  <a:pt x="117335" y="310121"/>
                </a:lnTo>
                <a:lnTo>
                  <a:pt x="141739" y="293518"/>
                </a:lnTo>
                <a:lnTo>
                  <a:pt x="171587" y="287425"/>
                </a:lnTo>
                <a:lnTo>
                  <a:pt x="457404" y="287425"/>
                </a:lnTo>
                <a:lnTo>
                  <a:pt x="501852" y="280188"/>
                </a:lnTo>
                <a:lnTo>
                  <a:pt x="541047" y="259753"/>
                </a:lnTo>
                <a:lnTo>
                  <a:pt x="571977" y="228612"/>
                </a:lnTo>
                <a:lnTo>
                  <a:pt x="592271" y="189154"/>
                </a:lnTo>
                <a:lnTo>
                  <a:pt x="599562" y="143765"/>
                </a:lnTo>
                <a:lnTo>
                  <a:pt x="592271" y="98376"/>
                </a:lnTo>
                <a:lnTo>
                  <a:pt x="590789" y="95494"/>
                </a:lnTo>
                <a:close/>
              </a:path>
              <a:path w="600075" h="764540">
                <a:moveTo>
                  <a:pt x="456760" y="0"/>
                </a:moveTo>
                <a:lnTo>
                  <a:pt x="411678" y="7342"/>
                </a:lnTo>
                <a:lnTo>
                  <a:pt x="372488" y="27777"/>
                </a:lnTo>
                <a:lnTo>
                  <a:pt x="341560" y="58917"/>
                </a:lnTo>
                <a:lnTo>
                  <a:pt x="321265" y="98376"/>
                </a:lnTo>
                <a:lnTo>
                  <a:pt x="313973" y="143765"/>
                </a:lnTo>
                <a:lnTo>
                  <a:pt x="313973" y="192036"/>
                </a:lnTo>
                <a:lnTo>
                  <a:pt x="408783" y="192036"/>
                </a:lnTo>
                <a:lnTo>
                  <a:pt x="408783" y="143765"/>
                </a:lnTo>
                <a:lnTo>
                  <a:pt x="412558" y="124958"/>
                </a:lnTo>
                <a:lnTo>
                  <a:pt x="422849" y="109617"/>
                </a:lnTo>
                <a:lnTo>
                  <a:pt x="438101" y="99281"/>
                </a:lnTo>
                <a:lnTo>
                  <a:pt x="456760" y="95494"/>
                </a:lnTo>
                <a:lnTo>
                  <a:pt x="590789" y="95494"/>
                </a:lnTo>
                <a:lnTo>
                  <a:pt x="571977" y="58917"/>
                </a:lnTo>
                <a:lnTo>
                  <a:pt x="541047" y="27777"/>
                </a:lnTo>
                <a:lnTo>
                  <a:pt x="501852" y="7342"/>
                </a:lnTo>
                <a:lnTo>
                  <a:pt x="456760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254735" y="3085267"/>
            <a:ext cx="4052570" cy="688975"/>
          </a:xfrm>
          <a:custGeom>
            <a:avLst/>
            <a:gdLst/>
            <a:ahLst/>
            <a:cxnLst/>
            <a:rect l="l" t="t" r="r" b="b"/>
            <a:pathLst>
              <a:path w="4052569" h="688975">
                <a:moveTo>
                  <a:pt x="3863756" y="0"/>
                </a:moveTo>
                <a:lnTo>
                  <a:pt x="188475" y="0"/>
                </a:lnTo>
                <a:lnTo>
                  <a:pt x="138375" y="6732"/>
                </a:lnTo>
                <a:lnTo>
                  <a:pt x="93353" y="25732"/>
                </a:lnTo>
                <a:lnTo>
                  <a:pt x="55207" y="55203"/>
                </a:lnTo>
                <a:lnTo>
                  <a:pt x="25735" y="93349"/>
                </a:lnTo>
                <a:lnTo>
                  <a:pt x="6733" y="138372"/>
                </a:lnTo>
                <a:lnTo>
                  <a:pt x="0" y="188475"/>
                </a:lnTo>
                <a:lnTo>
                  <a:pt x="0" y="499984"/>
                </a:lnTo>
                <a:lnTo>
                  <a:pt x="6733" y="550088"/>
                </a:lnTo>
                <a:lnTo>
                  <a:pt x="25735" y="595111"/>
                </a:lnTo>
                <a:lnTo>
                  <a:pt x="55207" y="633256"/>
                </a:lnTo>
                <a:lnTo>
                  <a:pt x="93353" y="662727"/>
                </a:lnTo>
                <a:lnTo>
                  <a:pt x="138375" y="681728"/>
                </a:lnTo>
                <a:lnTo>
                  <a:pt x="188475" y="688460"/>
                </a:lnTo>
                <a:lnTo>
                  <a:pt x="3863756" y="688460"/>
                </a:lnTo>
                <a:lnTo>
                  <a:pt x="3913856" y="681728"/>
                </a:lnTo>
                <a:lnTo>
                  <a:pt x="3958878" y="662727"/>
                </a:lnTo>
                <a:lnTo>
                  <a:pt x="3997024" y="633256"/>
                </a:lnTo>
                <a:lnTo>
                  <a:pt x="4026497" y="595111"/>
                </a:lnTo>
                <a:lnTo>
                  <a:pt x="4045499" y="550088"/>
                </a:lnTo>
                <a:lnTo>
                  <a:pt x="4052232" y="499984"/>
                </a:lnTo>
                <a:lnTo>
                  <a:pt x="4052232" y="188475"/>
                </a:lnTo>
                <a:lnTo>
                  <a:pt x="4045499" y="138372"/>
                </a:lnTo>
                <a:lnTo>
                  <a:pt x="4026497" y="93349"/>
                </a:lnTo>
                <a:lnTo>
                  <a:pt x="3997024" y="55203"/>
                </a:lnTo>
                <a:lnTo>
                  <a:pt x="3958878" y="25732"/>
                </a:lnTo>
                <a:lnTo>
                  <a:pt x="3913856" y="6732"/>
                </a:lnTo>
                <a:lnTo>
                  <a:pt x="386375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54735" y="3085267"/>
            <a:ext cx="4052570" cy="688975"/>
          </a:xfrm>
          <a:custGeom>
            <a:avLst/>
            <a:gdLst/>
            <a:ahLst/>
            <a:cxnLst/>
            <a:rect l="l" t="t" r="r" b="b"/>
            <a:pathLst>
              <a:path w="4052569" h="688975">
                <a:moveTo>
                  <a:pt x="0" y="499984"/>
                </a:moveTo>
                <a:lnTo>
                  <a:pt x="0" y="188475"/>
                </a:lnTo>
                <a:lnTo>
                  <a:pt x="6733" y="138372"/>
                </a:lnTo>
                <a:lnTo>
                  <a:pt x="25735" y="93349"/>
                </a:lnTo>
                <a:lnTo>
                  <a:pt x="55207" y="55203"/>
                </a:lnTo>
                <a:lnTo>
                  <a:pt x="93353" y="25732"/>
                </a:lnTo>
                <a:lnTo>
                  <a:pt x="138375" y="6732"/>
                </a:lnTo>
                <a:lnTo>
                  <a:pt x="188475" y="0"/>
                </a:lnTo>
                <a:lnTo>
                  <a:pt x="3863756" y="0"/>
                </a:lnTo>
                <a:lnTo>
                  <a:pt x="3913856" y="6732"/>
                </a:lnTo>
                <a:lnTo>
                  <a:pt x="3958878" y="25732"/>
                </a:lnTo>
                <a:lnTo>
                  <a:pt x="3997024" y="55203"/>
                </a:lnTo>
                <a:lnTo>
                  <a:pt x="4026497" y="93349"/>
                </a:lnTo>
                <a:lnTo>
                  <a:pt x="4045499" y="138372"/>
                </a:lnTo>
                <a:lnTo>
                  <a:pt x="4052232" y="188475"/>
                </a:lnTo>
                <a:lnTo>
                  <a:pt x="4052232" y="499984"/>
                </a:lnTo>
                <a:lnTo>
                  <a:pt x="4045499" y="550088"/>
                </a:lnTo>
                <a:lnTo>
                  <a:pt x="4026497" y="595111"/>
                </a:lnTo>
                <a:lnTo>
                  <a:pt x="3997024" y="633256"/>
                </a:lnTo>
                <a:lnTo>
                  <a:pt x="3958878" y="662727"/>
                </a:lnTo>
                <a:lnTo>
                  <a:pt x="3913856" y="681728"/>
                </a:lnTo>
                <a:lnTo>
                  <a:pt x="3863756" y="688460"/>
                </a:lnTo>
                <a:lnTo>
                  <a:pt x="188475" y="688460"/>
                </a:lnTo>
                <a:lnTo>
                  <a:pt x="138375" y="681728"/>
                </a:lnTo>
                <a:lnTo>
                  <a:pt x="93353" y="662727"/>
                </a:lnTo>
                <a:lnTo>
                  <a:pt x="55207" y="633256"/>
                </a:lnTo>
                <a:lnTo>
                  <a:pt x="25735" y="595111"/>
                </a:lnTo>
                <a:lnTo>
                  <a:pt x="6733" y="550088"/>
                </a:lnTo>
                <a:lnTo>
                  <a:pt x="0" y="499984"/>
                </a:lnTo>
                <a:close/>
              </a:path>
            </a:pathLst>
          </a:custGeom>
          <a:ln w="5235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963479" y="2188119"/>
            <a:ext cx="6483350" cy="1370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950" spc="525" dirty="0">
                <a:solidFill>
                  <a:srgbClr val="5C5B54"/>
                </a:solidFill>
                <a:latin typeface="Calibri"/>
                <a:cs typeface="Calibri"/>
              </a:rPr>
              <a:t>S</a:t>
            </a:r>
            <a:r>
              <a:rPr sz="2950" spc="315" dirty="0">
                <a:solidFill>
                  <a:srgbClr val="5C5B54"/>
                </a:solidFill>
                <a:latin typeface="Calibri"/>
                <a:cs typeface="Calibri"/>
              </a:rPr>
              <a:t>tanda</a:t>
            </a:r>
            <a:r>
              <a:rPr sz="2950" spc="190" dirty="0">
                <a:solidFill>
                  <a:srgbClr val="5C5B54"/>
                </a:solidFill>
                <a:latin typeface="Calibri"/>
                <a:cs typeface="Calibri"/>
              </a:rPr>
              <a:t>r</a:t>
            </a:r>
            <a:r>
              <a:rPr sz="2950" spc="440" dirty="0">
                <a:solidFill>
                  <a:srgbClr val="5C5B54"/>
                </a:solidFill>
                <a:latin typeface="Calibri"/>
                <a:cs typeface="Calibri"/>
              </a:rPr>
              <a:t>d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00" spc="260" dirty="0">
                <a:solidFill>
                  <a:srgbClr val="5C5B54"/>
                </a:solidFill>
                <a:latin typeface="Calibri"/>
                <a:cs typeface="Calibri"/>
              </a:rPr>
              <a:t>Application</a:t>
            </a:r>
            <a:r>
              <a:rPr sz="2300" spc="7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300" spc="265" dirty="0">
                <a:solidFill>
                  <a:srgbClr val="5C5B54"/>
                </a:solidFill>
                <a:latin typeface="Calibri"/>
                <a:cs typeface="Calibri"/>
              </a:rPr>
              <a:t>Layer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254735" y="4078168"/>
            <a:ext cx="4052570" cy="688975"/>
          </a:xfrm>
          <a:custGeom>
            <a:avLst/>
            <a:gdLst/>
            <a:ahLst/>
            <a:cxnLst/>
            <a:rect l="l" t="t" r="r" b="b"/>
            <a:pathLst>
              <a:path w="4052569" h="688975">
                <a:moveTo>
                  <a:pt x="3863756" y="0"/>
                </a:moveTo>
                <a:lnTo>
                  <a:pt x="188475" y="0"/>
                </a:lnTo>
                <a:lnTo>
                  <a:pt x="138375" y="6732"/>
                </a:lnTo>
                <a:lnTo>
                  <a:pt x="93353" y="25732"/>
                </a:lnTo>
                <a:lnTo>
                  <a:pt x="55207" y="55203"/>
                </a:lnTo>
                <a:lnTo>
                  <a:pt x="25735" y="93349"/>
                </a:lnTo>
                <a:lnTo>
                  <a:pt x="6733" y="138372"/>
                </a:lnTo>
                <a:lnTo>
                  <a:pt x="0" y="188475"/>
                </a:lnTo>
                <a:lnTo>
                  <a:pt x="0" y="499984"/>
                </a:lnTo>
                <a:lnTo>
                  <a:pt x="6733" y="550088"/>
                </a:lnTo>
                <a:lnTo>
                  <a:pt x="25735" y="595111"/>
                </a:lnTo>
                <a:lnTo>
                  <a:pt x="55207" y="633256"/>
                </a:lnTo>
                <a:lnTo>
                  <a:pt x="93353" y="662727"/>
                </a:lnTo>
                <a:lnTo>
                  <a:pt x="138375" y="681728"/>
                </a:lnTo>
                <a:lnTo>
                  <a:pt x="188475" y="688460"/>
                </a:lnTo>
                <a:lnTo>
                  <a:pt x="3863756" y="688460"/>
                </a:lnTo>
                <a:lnTo>
                  <a:pt x="3913856" y="681728"/>
                </a:lnTo>
                <a:lnTo>
                  <a:pt x="3958878" y="662727"/>
                </a:lnTo>
                <a:lnTo>
                  <a:pt x="3997024" y="633256"/>
                </a:lnTo>
                <a:lnTo>
                  <a:pt x="4026497" y="595111"/>
                </a:lnTo>
                <a:lnTo>
                  <a:pt x="4045499" y="550088"/>
                </a:lnTo>
                <a:lnTo>
                  <a:pt x="4052232" y="499984"/>
                </a:lnTo>
                <a:lnTo>
                  <a:pt x="4052232" y="188475"/>
                </a:lnTo>
                <a:lnTo>
                  <a:pt x="4045499" y="138372"/>
                </a:lnTo>
                <a:lnTo>
                  <a:pt x="4026497" y="93349"/>
                </a:lnTo>
                <a:lnTo>
                  <a:pt x="3997024" y="55203"/>
                </a:lnTo>
                <a:lnTo>
                  <a:pt x="3958878" y="25732"/>
                </a:lnTo>
                <a:lnTo>
                  <a:pt x="3913856" y="6732"/>
                </a:lnTo>
                <a:lnTo>
                  <a:pt x="386375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254735" y="4078168"/>
            <a:ext cx="4052570" cy="688975"/>
          </a:xfrm>
          <a:custGeom>
            <a:avLst/>
            <a:gdLst/>
            <a:ahLst/>
            <a:cxnLst/>
            <a:rect l="l" t="t" r="r" b="b"/>
            <a:pathLst>
              <a:path w="4052569" h="688975">
                <a:moveTo>
                  <a:pt x="0" y="499984"/>
                </a:moveTo>
                <a:lnTo>
                  <a:pt x="0" y="188475"/>
                </a:lnTo>
                <a:lnTo>
                  <a:pt x="6733" y="138368"/>
                </a:lnTo>
                <a:lnTo>
                  <a:pt x="25735" y="93344"/>
                </a:lnTo>
                <a:lnTo>
                  <a:pt x="55207" y="55199"/>
                </a:lnTo>
                <a:lnTo>
                  <a:pt x="93353" y="25730"/>
                </a:lnTo>
                <a:lnTo>
                  <a:pt x="138375" y="6731"/>
                </a:lnTo>
                <a:lnTo>
                  <a:pt x="188475" y="0"/>
                </a:lnTo>
                <a:lnTo>
                  <a:pt x="3863756" y="0"/>
                </a:lnTo>
                <a:lnTo>
                  <a:pt x="3913856" y="6731"/>
                </a:lnTo>
                <a:lnTo>
                  <a:pt x="3958878" y="25730"/>
                </a:lnTo>
                <a:lnTo>
                  <a:pt x="3997024" y="55199"/>
                </a:lnTo>
                <a:lnTo>
                  <a:pt x="4026497" y="93344"/>
                </a:lnTo>
                <a:lnTo>
                  <a:pt x="4045499" y="138368"/>
                </a:lnTo>
                <a:lnTo>
                  <a:pt x="4052232" y="188475"/>
                </a:lnTo>
                <a:lnTo>
                  <a:pt x="4052232" y="499984"/>
                </a:lnTo>
                <a:lnTo>
                  <a:pt x="4045499" y="550088"/>
                </a:lnTo>
                <a:lnTo>
                  <a:pt x="4026497" y="595111"/>
                </a:lnTo>
                <a:lnTo>
                  <a:pt x="3997024" y="633256"/>
                </a:lnTo>
                <a:lnTo>
                  <a:pt x="3958878" y="662727"/>
                </a:lnTo>
                <a:lnTo>
                  <a:pt x="3913856" y="681728"/>
                </a:lnTo>
                <a:lnTo>
                  <a:pt x="3863756" y="688460"/>
                </a:lnTo>
                <a:lnTo>
                  <a:pt x="188475" y="688460"/>
                </a:lnTo>
                <a:lnTo>
                  <a:pt x="138375" y="681728"/>
                </a:lnTo>
                <a:lnTo>
                  <a:pt x="93353" y="662727"/>
                </a:lnTo>
                <a:lnTo>
                  <a:pt x="55207" y="633256"/>
                </a:lnTo>
                <a:lnTo>
                  <a:pt x="25735" y="595111"/>
                </a:lnTo>
                <a:lnTo>
                  <a:pt x="6733" y="550088"/>
                </a:lnTo>
                <a:lnTo>
                  <a:pt x="0" y="499984"/>
                </a:lnTo>
                <a:close/>
              </a:path>
            </a:pathLst>
          </a:custGeom>
          <a:ln w="52354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376137" y="4183962"/>
            <a:ext cx="1809750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335" dirty="0">
                <a:solidFill>
                  <a:srgbClr val="FF6633"/>
                </a:solidFill>
                <a:latin typeface="Calibri"/>
                <a:cs typeface="Calibri"/>
              </a:rPr>
              <a:t>UDP </a:t>
            </a:r>
            <a:r>
              <a:rPr sz="2300" spc="315" dirty="0">
                <a:solidFill>
                  <a:srgbClr val="FF6633"/>
                </a:solidFill>
                <a:latin typeface="Calibri"/>
                <a:cs typeface="Calibri"/>
              </a:rPr>
              <a:t>+</a:t>
            </a:r>
            <a:r>
              <a:rPr sz="2300" spc="-80" dirty="0">
                <a:solidFill>
                  <a:srgbClr val="FF6633"/>
                </a:solidFill>
                <a:latin typeface="Calibri"/>
                <a:cs typeface="Calibri"/>
              </a:rPr>
              <a:t> </a:t>
            </a:r>
            <a:r>
              <a:rPr sz="2300" spc="385" dirty="0">
                <a:solidFill>
                  <a:srgbClr val="FF6633"/>
                </a:solidFill>
                <a:latin typeface="Calibri"/>
                <a:cs typeface="Calibri"/>
              </a:rPr>
              <a:t>DTLS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254735" y="5071070"/>
            <a:ext cx="4052570" cy="688975"/>
          </a:xfrm>
          <a:custGeom>
            <a:avLst/>
            <a:gdLst/>
            <a:ahLst/>
            <a:cxnLst/>
            <a:rect l="l" t="t" r="r" b="b"/>
            <a:pathLst>
              <a:path w="4052569" h="688975">
                <a:moveTo>
                  <a:pt x="3863756" y="0"/>
                </a:moveTo>
                <a:lnTo>
                  <a:pt x="188475" y="0"/>
                </a:lnTo>
                <a:lnTo>
                  <a:pt x="138375" y="6732"/>
                </a:lnTo>
                <a:lnTo>
                  <a:pt x="93353" y="25732"/>
                </a:lnTo>
                <a:lnTo>
                  <a:pt x="55207" y="55203"/>
                </a:lnTo>
                <a:lnTo>
                  <a:pt x="25735" y="93349"/>
                </a:lnTo>
                <a:lnTo>
                  <a:pt x="6733" y="138372"/>
                </a:lnTo>
                <a:lnTo>
                  <a:pt x="0" y="188475"/>
                </a:lnTo>
                <a:lnTo>
                  <a:pt x="0" y="499984"/>
                </a:lnTo>
                <a:lnTo>
                  <a:pt x="6733" y="550088"/>
                </a:lnTo>
                <a:lnTo>
                  <a:pt x="25735" y="595111"/>
                </a:lnTo>
                <a:lnTo>
                  <a:pt x="55207" y="633256"/>
                </a:lnTo>
                <a:lnTo>
                  <a:pt x="93353" y="662727"/>
                </a:lnTo>
                <a:lnTo>
                  <a:pt x="138375" y="681728"/>
                </a:lnTo>
                <a:lnTo>
                  <a:pt x="188475" y="688460"/>
                </a:lnTo>
                <a:lnTo>
                  <a:pt x="3863756" y="688460"/>
                </a:lnTo>
                <a:lnTo>
                  <a:pt x="3913856" y="681728"/>
                </a:lnTo>
                <a:lnTo>
                  <a:pt x="3958878" y="662727"/>
                </a:lnTo>
                <a:lnTo>
                  <a:pt x="3997024" y="633256"/>
                </a:lnTo>
                <a:lnTo>
                  <a:pt x="4026497" y="595111"/>
                </a:lnTo>
                <a:lnTo>
                  <a:pt x="4045499" y="550088"/>
                </a:lnTo>
                <a:lnTo>
                  <a:pt x="4052232" y="499984"/>
                </a:lnTo>
                <a:lnTo>
                  <a:pt x="4052232" y="188475"/>
                </a:lnTo>
                <a:lnTo>
                  <a:pt x="4045499" y="138372"/>
                </a:lnTo>
                <a:lnTo>
                  <a:pt x="4026497" y="93349"/>
                </a:lnTo>
                <a:lnTo>
                  <a:pt x="3997024" y="55203"/>
                </a:lnTo>
                <a:lnTo>
                  <a:pt x="3958878" y="25732"/>
                </a:lnTo>
                <a:lnTo>
                  <a:pt x="3913856" y="6732"/>
                </a:lnTo>
                <a:lnTo>
                  <a:pt x="386375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254735" y="5071070"/>
            <a:ext cx="4052570" cy="688975"/>
          </a:xfrm>
          <a:custGeom>
            <a:avLst/>
            <a:gdLst/>
            <a:ahLst/>
            <a:cxnLst/>
            <a:rect l="l" t="t" r="r" b="b"/>
            <a:pathLst>
              <a:path w="4052569" h="688975">
                <a:moveTo>
                  <a:pt x="0" y="499984"/>
                </a:moveTo>
                <a:lnTo>
                  <a:pt x="0" y="188475"/>
                </a:lnTo>
                <a:lnTo>
                  <a:pt x="6733" y="138372"/>
                </a:lnTo>
                <a:lnTo>
                  <a:pt x="25735" y="93349"/>
                </a:lnTo>
                <a:lnTo>
                  <a:pt x="55207" y="55203"/>
                </a:lnTo>
                <a:lnTo>
                  <a:pt x="93353" y="25732"/>
                </a:lnTo>
                <a:lnTo>
                  <a:pt x="138375" y="6732"/>
                </a:lnTo>
                <a:lnTo>
                  <a:pt x="188475" y="0"/>
                </a:lnTo>
                <a:lnTo>
                  <a:pt x="3863756" y="0"/>
                </a:lnTo>
                <a:lnTo>
                  <a:pt x="3913856" y="6732"/>
                </a:lnTo>
                <a:lnTo>
                  <a:pt x="3958878" y="25732"/>
                </a:lnTo>
                <a:lnTo>
                  <a:pt x="3997024" y="55203"/>
                </a:lnTo>
                <a:lnTo>
                  <a:pt x="4026497" y="93349"/>
                </a:lnTo>
                <a:lnTo>
                  <a:pt x="4045499" y="138372"/>
                </a:lnTo>
                <a:lnTo>
                  <a:pt x="4052232" y="188475"/>
                </a:lnTo>
                <a:lnTo>
                  <a:pt x="4052232" y="499984"/>
                </a:lnTo>
                <a:lnTo>
                  <a:pt x="4045499" y="550088"/>
                </a:lnTo>
                <a:lnTo>
                  <a:pt x="4026497" y="595111"/>
                </a:lnTo>
                <a:lnTo>
                  <a:pt x="3997024" y="633256"/>
                </a:lnTo>
                <a:lnTo>
                  <a:pt x="3958878" y="662727"/>
                </a:lnTo>
                <a:lnTo>
                  <a:pt x="3913856" y="681728"/>
                </a:lnTo>
                <a:lnTo>
                  <a:pt x="3863756" y="688460"/>
                </a:lnTo>
                <a:lnTo>
                  <a:pt x="188475" y="688450"/>
                </a:lnTo>
                <a:lnTo>
                  <a:pt x="138375" y="681718"/>
                </a:lnTo>
                <a:lnTo>
                  <a:pt x="93353" y="662719"/>
                </a:lnTo>
                <a:lnTo>
                  <a:pt x="55207" y="633250"/>
                </a:lnTo>
                <a:lnTo>
                  <a:pt x="25735" y="595105"/>
                </a:lnTo>
                <a:lnTo>
                  <a:pt x="6733" y="550081"/>
                </a:lnTo>
                <a:lnTo>
                  <a:pt x="0" y="499974"/>
                </a:lnTo>
                <a:close/>
              </a:path>
            </a:pathLst>
          </a:custGeom>
          <a:ln w="52354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474447" y="5176864"/>
            <a:ext cx="3613150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245" dirty="0">
                <a:solidFill>
                  <a:srgbClr val="FF6633"/>
                </a:solidFill>
                <a:latin typeface="Calibri"/>
                <a:cs typeface="Calibri"/>
              </a:rPr>
              <a:t>Distance </a:t>
            </a:r>
            <a:r>
              <a:rPr sz="2300" spc="240" dirty="0">
                <a:solidFill>
                  <a:srgbClr val="FF6633"/>
                </a:solidFill>
                <a:latin typeface="Calibri"/>
                <a:cs typeface="Calibri"/>
              </a:rPr>
              <a:t>Vector</a:t>
            </a:r>
            <a:r>
              <a:rPr sz="2300" spc="50" dirty="0">
                <a:solidFill>
                  <a:srgbClr val="FF6633"/>
                </a:solidFill>
                <a:latin typeface="Calibri"/>
                <a:cs typeface="Calibri"/>
              </a:rPr>
              <a:t> </a:t>
            </a:r>
            <a:r>
              <a:rPr sz="2300" spc="270" dirty="0">
                <a:solidFill>
                  <a:srgbClr val="FF6633"/>
                </a:solidFill>
                <a:latin typeface="Calibri"/>
                <a:cs typeface="Calibri"/>
              </a:rPr>
              <a:t>Routing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254735" y="6063972"/>
            <a:ext cx="4052570" cy="688975"/>
          </a:xfrm>
          <a:custGeom>
            <a:avLst/>
            <a:gdLst/>
            <a:ahLst/>
            <a:cxnLst/>
            <a:rect l="l" t="t" r="r" b="b"/>
            <a:pathLst>
              <a:path w="4052569" h="688975">
                <a:moveTo>
                  <a:pt x="3863756" y="0"/>
                </a:moveTo>
                <a:lnTo>
                  <a:pt x="188475" y="0"/>
                </a:lnTo>
                <a:lnTo>
                  <a:pt x="138375" y="6731"/>
                </a:lnTo>
                <a:lnTo>
                  <a:pt x="93353" y="25730"/>
                </a:lnTo>
                <a:lnTo>
                  <a:pt x="55207" y="55199"/>
                </a:lnTo>
                <a:lnTo>
                  <a:pt x="25735" y="93344"/>
                </a:lnTo>
                <a:lnTo>
                  <a:pt x="6733" y="138368"/>
                </a:lnTo>
                <a:lnTo>
                  <a:pt x="0" y="188475"/>
                </a:lnTo>
                <a:lnTo>
                  <a:pt x="0" y="499984"/>
                </a:lnTo>
                <a:lnTo>
                  <a:pt x="6733" y="550088"/>
                </a:lnTo>
                <a:lnTo>
                  <a:pt x="25735" y="595111"/>
                </a:lnTo>
                <a:lnTo>
                  <a:pt x="55207" y="633256"/>
                </a:lnTo>
                <a:lnTo>
                  <a:pt x="93353" y="662727"/>
                </a:lnTo>
                <a:lnTo>
                  <a:pt x="138375" y="681728"/>
                </a:lnTo>
                <a:lnTo>
                  <a:pt x="188475" y="688460"/>
                </a:lnTo>
                <a:lnTo>
                  <a:pt x="3863756" y="688460"/>
                </a:lnTo>
                <a:lnTo>
                  <a:pt x="3913856" y="681728"/>
                </a:lnTo>
                <a:lnTo>
                  <a:pt x="3958878" y="662727"/>
                </a:lnTo>
                <a:lnTo>
                  <a:pt x="3997024" y="633256"/>
                </a:lnTo>
                <a:lnTo>
                  <a:pt x="4026497" y="595111"/>
                </a:lnTo>
                <a:lnTo>
                  <a:pt x="4045499" y="550088"/>
                </a:lnTo>
                <a:lnTo>
                  <a:pt x="4052232" y="499984"/>
                </a:lnTo>
                <a:lnTo>
                  <a:pt x="4052232" y="188475"/>
                </a:lnTo>
                <a:lnTo>
                  <a:pt x="4045499" y="138368"/>
                </a:lnTo>
                <a:lnTo>
                  <a:pt x="4026497" y="93344"/>
                </a:lnTo>
                <a:lnTo>
                  <a:pt x="3997024" y="55199"/>
                </a:lnTo>
                <a:lnTo>
                  <a:pt x="3958878" y="25730"/>
                </a:lnTo>
                <a:lnTo>
                  <a:pt x="3913856" y="6731"/>
                </a:lnTo>
                <a:lnTo>
                  <a:pt x="386375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254735" y="6063962"/>
            <a:ext cx="4052570" cy="688975"/>
          </a:xfrm>
          <a:custGeom>
            <a:avLst/>
            <a:gdLst/>
            <a:ahLst/>
            <a:cxnLst/>
            <a:rect l="l" t="t" r="r" b="b"/>
            <a:pathLst>
              <a:path w="4052569" h="688975">
                <a:moveTo>
                  <a:pt x="0" y="499984"/>
                </a:moveTo>
                <a:lnTo>
                  <a:pt x="0" y="188475"/>
                </a:lnTo>
                <a:lnTo>
                  <a:pt x="6733" y="138372"/>
                </a:lnTo>
                <a:lnTo>
                  <a:pt x="25735" y="93349"/>
                </a:lnTo>
                <a:lnTo>
                  <a:pt x="55207" y="55203"/>
                </a:lnTo>
                <a:lnTo>
                  <a:pt x="93353" y="25732"/>
                </a:lnTo>
                <a:lnTo>
                  <a:pt x="138375" y="6732"/>
                </a:lnTo>
                <a:lnTo>
                  <a:pt x="188475" y="0"/>
                </a:lnTo>
                <a:lnTo>
                  <a:pt x="3863756" y="0"/>
                </a:lnTo>
                <a:lnTo>
                  <a:pt x="3913856" y="6732"/>
                </a:lnTo>
                <a:lnTo>
                  <a:pt x="3958878" y="25732"/>
                </a:lnTo>
                <a:lnTo>
                  <a:pt x="3997024" y="55203"/>
                </a:lnTo>
                <a:lnTo>
                  <a:pt x="4026497" y="93349"/>
                </a:lnTo>
                <a:lnTo>
                  <a:pt x="4045499" y="138372"/>
                </a:lnTo>
                <a:lnTo>
                  <a:pt x="4052232" y="188475"/>
                </a:lnTo>
                <a:lnTo>
                  <a:pt x="4052232" y="499984"/>
                </a:lnTo>
                <a:lnTo>
                  <a:pt x="4045499" y="550092"/>
                </a:lnTo>
                <a:lnTo>
                  <a:pt x="4026497" y="595116"/>
                </a:lnTo>
                <a:lnTo>
                  <a:pt x="3997024" y="633260"/>
                </a:lnTo>
                <a:lnTo>
                  <a:pt x="3958878" y="662730"/>
                </a:lnTo>
                <a:lnTo>
                  <a:pt x="3913856" y="681728"/>
                </a:lnTo>
                <a:lnTo>
                  <a:pt x="3863756" y="688460"/>
                </a:lnTo>
                <a:lnTo>
                  <a:pt x="188475" y="688460"/>
                </a:lnTo>
                <a:lnTo>
                  <a:pt x="138375" y="681728"/>
                </a:lnTo>
                <a:lnTo>
                  <a:pt x="93353" y="662730"/>
                </a:lnTo>
                <a:lnTo>
                  <a:pt x="55207" y="633260"/>
                </a:lnTo>
                <a:lnTo>
                  <a:pt x="25735" y="595116"/>
                </a:lnTo>
                <a:lnTo>
                  <a:pt x="6733" y="550092"/>
                </a:lnTo>
                <a:lnTo>
                  <a:pt x="0" y="499984"/>
                </a:lnTo>
                <a:close/>
              </a:path>
            </a:pathLst>
          </a:custGeom>
          <a:ln w="52354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042053" y="6169766"/>
            <a:ext cx="2477770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340" dirty="0">
                <a:solidFill>
                  <a:srgbClr val="FF6633"/>
                </a:solidFill>
                <a:latin typeface="Calibri"/>
                <a:cs typeface="Calibri"/>
              </a:rPr>
              <a:t>6LowPAN</a:t>
            </a:r>
            <a:r>
              <a:rPr sz="2300" spc="100" dirty="0">
                <a:solidFill>
                  <a:srgbClr val="FF6633"/>
                </a:solidFill>
                <a:latin typeface="Calibri"/>
                <a:cs typeface="Calibri"/>
              </a:rPr>
              <a:t> </a:t>
            </a:r>
            <a:r>
              <a:rPr sz="2300" spc="305" dirty="0">
                <a:solidFill>
                  <a:srgbClr val="FF6633"/>
                </a:solidFill>
                <a:latin typeface="Calibri"/>
                <a:cs typeface="Calibri"/>
              </a:rPr>
              <a:t>(IPv6)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254735" y="6991713"/>
            <a:ext cx="4052570" cy="819150"/>
          </a:xfrm>
          <a:custGeom>
            <a:avLst/>
            <a:gdLst/>
            <a:ahLst/>
            <a:cxnLst/>
            <a:rect l="l" t="t" r="r" b="b"/>
            <a:pathLst>
              <a:path w="4052569" h="819150">
                <a:moveTo>
                  <a:pt x="3863756" y="0"/>
                </a:moveTo>
                <a:lnTo>
                  <a:pt x="188475" y="0"/>
                </a:lnTo>
                <a:lnTo>
                  <a:pt x="138375" y="6732"/>
                </a:lnTo>
                <a:lnTo>
                  <a:pt x="93353" y="25732"/>
                </a:lnTo>
                <a:lnTo>
                  <a:pt x="55207" y="55203"/>
                </a:lnTo>
                <a:lnTo>
                  <a:pt x="25735" y="93349"/>
                </a:lnTo>
                <a:lnTo>
                  <a:pt x="6733" y="138372"/>
                </a:lnTo>
                <a:lnTo>
                  <a:pt x="0" y="188475"/>
                </a:lnTo>
                <a:lnTo>
                  <a:pt x="0" y="630294"/>
                </a:lnTo>
                <a:lnTo>
                  <a:pt x="6733" y="680398"/>
                </a:lnTo>
                <a:lnTo>
                  <a:pt x="25735" y="725421"/>
                </a:lnTo>
                <a:lnTo>
                  <a:pt x="55207" y="763567"/>
                </a:lnTo>
                <a:lnTo>
                  <a:pt x="93353" y="793038"/>
                </a:lnTo>
                <a:lnTo>
                  <a:pt x="138375" y="812038"/>
                </a:lnTo>
                <a:lnTo>
                  <a:pt x="188475" y="818770"/>
                </a:lnTo>
                <a:lnTo>
                  <a:pt x="3863756" y="818770"/>
                </a:lnTo>
                <a:lnTo>
                  <a:pt x="3913856" y="812038"/>
                </a:lnTo>
                <a:lnTo>
                  <a:pt x="3958878" y="793038"/>
                </a:lnTo>
                <a:lnTo>
                  <a:pt x="3997024" y="763567"/>
                </a:lnTo>
                <a:lnTo>
                  <a:pt x="4026497" y="725421"/>
                </a:lnTo>
                <a:lnTo>
                  <a:pt x="4045499" y="680398"/>
                </a:lnTo>
                <a:lnTo>
                  <a:pt x="4052232" y="630294"/>
                </a:lnTo>
                <a:lnTo>
                  <a:pt x="4052232" y="188475"/>
                </a:lnTo>
                <a:lnTo>
                  <a:pt x="4045499" y="138372"/>
                </a:lnTo>
                <a:lnTo>
                  <a:pt x="4026497" y="93349"/>
                </a:lnTo>
                <a:lnTo>
                  <a:pt x="3997024" y="55203"/>
                </a:lnTo>
                <a:lnTo>
                  <a:pt x="3958878" y="25732"/>
                </a:lnTo>
                <a:lnTo>
                  <a:pt x="3913856" y="6732"/>
                </a:lnTo>
                <a:lnTo>
                  <a:pt x="386375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254735" y="6991713"/>
            <a:ext cx="4052570" cy="819150"/>
          </a:xfrm>
          <a:custGeom>
            <a:avLst/>
            <a:gdLst/>
            <a:ahLst/>
            <a:cxnLst/>
            <a:rect l="l" t="t" r="r" b="b"/>
            <a:pathLst>
              <a:path w="4052569" h="819150">
                <a:moveTo>
                  <a:pt x="0" y="630294"/>
                </a:moveTo>
                <a:lnTo>
                  <a:pt x="0" y="188475"/>
                </a:lnTo>
                <a:lnTo>
                  <a:pt x="6733" y="138372"/>
                </a:lnTo>
                <a:lnTo>
                  <a:pt x="25735" y="93349"/>
                </a:lnTo>
                <a:lnTo>
                  <a:pt x="55207" y="55203"/>
                </a:lnTo>
                <a:lnTo>
                  <a:pt x="93353" y="25732"/>
                </a:lnTo>
                <a:lnTo>
                  <a:pt x="138375" y="6732"/>
                </a:lnTo>
                <a:lnTo>
                  <a:pt x="188475" y="0"/>
                </a:lnTo>
                <a:lnTo>
                  <a:pt x="3863756" y="0"/>
                </a:lnTo>
                <a:lnTo>
                  <a:pt x="3913856" y="6732"/>
                </a:lnTo>
                <a:lnTo>
                  <a:pt x="3958878" y="25732"/>
                </a:lnTo>
                <a:lnTo>
                  <a:pt x="3997024" y="55203"/>
                </a:lnTo>
                <a:lnTo>
                  <a:pt x="4026497" y="93349"/>
                </a:lnTo>
                <a:lnTo>
                  <a:pt x="4045499" y="138372"/>
                </a:lnTo>
                <a:lnTo>
                  <a:pt x="4052232" y="188475"/>
                </a:lnTo>
                <a:lnTo>
                  <a:pt x="4052232" y="630294"/>
                </a:lnTo>
                <a:lnTo>
                  <a:pt x="4045499" y="680398"/>
                </a:lnTo>
                <a:lnTo>
                  <a:pt x="4026497" y="725421"/>
                </a:lnTo>
                <a:lnTo>
                  <a:pt x="3997024" y="763567"/>
                </a:lnTo>
                <a:lnTo>
                  <a:pt x="3958878" y="793038"/>
                </a:lnTo>
                <a:lnTo>
                  <a:pt x="3913856" y="812038"/>
                </a:lnTo>
                <a:lnTo>
                  <a:pt x="3863756" y="818770"/>
                </a:lnTo>
                <a:lnTo>
                  <a:pt x="188475" y="818770"/>
                </a:lnTo>
                <a:lnTo>
                  <a:pt x="138375" y="812038"/>
                </a:lnTo>
                <a:lnTo>
                  <a:pt x="93353" y="793038"/>
                </a:lnTo>
                <a:lnTo>
                  <a:pt x="55207" y="763567"/>
                </a:lnTo>
                <a:lnTo>
                  <a:pt x="25735" y="725421"/>
                </a:lnTo>
                <a:lnTo>
                  <a:pt x="6733" y="680398"/>
                </a:lnTo>
                <a:lnTo>
                  <a:pt x="0" y="630294"/>
                </a:lnTo>
                <a:close/>
              </a:path>
            </a:pathLst>
          </a:custGeom>
          <a:ln w="5235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1766937" y="7013740"/>
            <a:ext cx="302831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300" spc="355" dirty="0">
                <a:solidFill>
                  <a:srgbClr val="5C5B54"/>
                </a:solidFill>
                <a:latin typeface="Calibri"/>
                <a:cs typeface="Calibri"/>
              </a:rPr>
              <a:t>IEEE </a:t>
            </a:r>
            <a:r>
              <a:rPr sz="2300" spc="175" dirty="0">
                <a:solidFill>
                  <a:srgbClr val="5C5B54"/>
                </a:solidFill>
                <a:latin typeface="Calibri"/>
                <a:cs typeface="Calibri"/>
              </a:rPr>
              <a:t>802.15.4</a:t>
            </a:r>
            <a:r>
              <a:rPr sz="2300" spc="-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300" spc="300" dirty="0">
                <a:solidFill>
                  <a:srgbClr val="5C5B54"/>
                </a:solidFill>
                <a:latin typeface="Calibri"/>
                <a:cs typeface="Calibri"/>
              </a:rPr>
              <a:t>MAC</a:t>
            </a:r>
            <a:endParaRPr sz="2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900" spc="200" dirty="0">
                <a:solidFill>
                  <a:srgbClr val="5C5B54"/>
                </a:solidFill>
                <a:latin typeface="Calibri"/>
                <a:cs typeface="Calibri"/>
              </a:rPr>
              <a:t>(including </a:t>
            </a:r>
            <a:r>
              <a:rPr sz="1900" spc="240" dirty="0">
                <a:solidFill>
                  <a:srgbClr val="5C5B54"/>
                </a:solidFill>
                <a:latin typeface="Calibri"/>
                <a:cs typeface="Calibri"/>
              </a:rPr>
              <a:t>MAC</a:t>
            </a:r>
            <a:r>
              <a:rPr sz="1900" spc="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900" spc="195" dirty="0">
                <a:solidFill>
                  <a:srgbClr val="5C5B54"/>
                </a:solidFill>
                <a:latin typeface="Calibri"/>
                <a:cs typeface="Calibri"/>
              </a:rPr>
              <a:t>security)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254735" y="8049765"/>
            <a:ext cx="4052570" cy="688975"/>
          </a:xfrm>
          <a:custGeom>
            <a:avLst/>
            <a:gdLst/>
            <a:ahLst/>
            <a:cxnLst/>
            <a:rect l="l" t="t" r="r" b="b"/>
            <a:pathLst>
              <a:path w="4052569" h="688975">
                <a:moveTo>
                  <a:pt x="3863756" y="0"/>
                </a:moveTo>
                <a:lnTo>
                  <a:pt x="188475" y="0"/>
                </a:lnTo>
                <a:lnTo>
                  <a:pt x="138375" y="6732"/>
                </a:lnTo>
                <a:lnTo>
                  <a:pt x="93353" y="25732"/>
                </a:lnTo>
                <a:lnTo>
                  <a:pt x="55207" y="55203"/>
                </a:lnTo>
                <a:lnTo>
                  <a:pt x="25735" y="93349"/>
                </a:lnTo>
                <a:lnTo>
                  <a:pt x="6733" y="138372"/>
                </a:lnTo>
                <a:lnTo>
                  <a:pt x="0" y="188475"/>
                </a:lnTo>
                <a:lnTo>
                  <a:pt x="0" y="499984"/>
                </a:lnTo>
                <a:lnTo>
                  <a:pt x="6733" y="550088"/>
                </a:lnTo>
                <a:lnTo>
                  <a:pt x="25735" y="595111"/>
                </a:lnTo>
                <a:lnTo>
                  <a:pt x="55207" y="633256"/>
                </a:lnTo>
                <a:lnTo>
                  <a:pt x="93353" y="662727"/>
                </a:lnTo>
                <a:lnTo>
                  <a:pt x="138375" y="681728"/>
                </a:lnTo>
                <a:lnTo>
                  <a:pt x="188475" y="688460"/>
                </a:lnTo>
                <a:lnTo>
                  <a:pt x="3863756" y="688460"/>
                </a:lnTo>
                <a:lnTo>
                  <a:pt x="3913856" y="681728"/>
                </a:lnTo>
                <a:lnTo>
                  <a:pt x="3958878" y="662727"/>
                </a:lnTo>
                <a:lnTo>
                  <a:pt x="3997024" y="633256"/>
                </a:lnTo>
                <a:lnTo>
                  <a:pt x="4026497" y="595111"/>
                </a:lnTo>
                <a:lnTo>
                  <a:pt x="4045499" y="550088"/>
                </a:lnTo>
                <a:lnTo>
                  <a:pt x="4052232" y="499984"/>
                </a:lnTo>
                <a:lnTo>
                  <a:pt x="4052232" y="188475"/>
                </a:lnTo>
                <a:lnTo>
                  <a:pt x="4045499" y="138372"/>
                </a:lnTo>
                <a:lnTo>
                  <a:pt x="4026497" y="93349"/>
                </a:lnTo>
                <a:lnTo>
                  <a:pt x="3997024" y="55203"/>
                </a:lnTo>
                <a:lnTo>
                  <a:pt x="3958878" y="25732"/>
                </a:lnTo>
                <a:lnTo>
                  <a:pt x="3913856" y="6732"/>
                </a:lnTo>
                <a:lnTo>
                  <a:pt x="386375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254735" y="8049765"/>
            <a:ext cx="4052570" cy="688975"/>
          </a:xfrm>
          <a:custGeom>
            <a:avLst/>
            <a:gdLst/>
            <a:ahLst/>
            <a:cxnLst/>
            <a:rect l="l" t="t" r="r" b="b"/>
            <a:pathLst>
              <a:path w="4052569" h="688975">
                <a:moveTo>
                  <a:pt x="0" y="499984"/>
                </a:moveTo>
                <a:lnTo>
                  <a:pt x="0" y="188475"/>
                </a:lnTo>
                <a:lnTo>
                  <a:pt x="6733" y="138372"/>
                </a:lnTo>
                <a:lnTo>
                  <a:pt x="25735" y="93349"/>
                </a:lnTo>
                <a:lnTo>
                  <a:pt x="55207" y="55203"/>
                </a:lnTo>
                <a:lnTo>
                  <a:pt x="93353" y="25732"/>
                </a:lnTo>
                <a:lnTo>
                  <a:pt x="138375" y="6732"/>
                </a:lnTo>
                <a:lnTo>
                  <a:pt x="188475" y="0"/>
                </a:lnTo>
                <a:lnTo>
                  <a:pt x="3863756" y="0"/>
                </a:lnTo>
                <a:lnTo>
                  <a:pt x="3913856" y="6732"/>
                </a:lnTo>
                <a:lnTo>
                  <a:pt x="3958878" y="25732"/>
                </a:lnTo>
                <a:lnTo>
                  <a:pt x="3997024" y="55203"/>
                </a:lnTo>
                <a:lnTo>
                  <a:pt x="4026497" y="93349"/>
                </a:lnTo>
                <a:lnTo>
                  <a:pt x="4045499" y="138372"/>
                </a:lnTo>
                <a:lnTo>
                  <a:pt x="4052232" y="188475"/>
                </a:lnTo>
                <a:lnTo>
                  <a:pt x="4052232" y="499984"/>
                </a:lnTo>
                <a:lnTo>
                  <a:pt x="4045499" y="550088"/>
                </a:lnTo>
                <a:lnTo>
                  <a:pt x="4026497" y="595111"/>
                </a:lnTo>
                <a:lnTo>
                  <a:pt x="3997024" y="633256"/>
                </a:lnTo>
                <a:lnTo>
                  <a:pt x="3958878" y="662727"/>
                </a:lnTo>
                <a:lnTo>
                  <a:pt x="3913856" y="681728"/>
                </a:lnTo>
                <a:lnTo>
                  <a:pt x="3863756" y="688460"/>
                </a:lnTo>
                <a:lnTo>
                  <a:pt x="188475" y="688460"/>
                </a:lnTo>
                <a:lnTo>
                  <a:pt x="138375" y="681728"/>
                </a:lnTo>
                <a:lnTo>
                  <a:pt x="93353" y="662727"/>
                </a:lnTo>
                <a:lnTo>
                  <a:pt x="55207" y="633256"/>
                </a:lnTo>
                <a:lnTo>
                  <a:pt x="25735" y="595111"/>
                </a:lnTo>
                <a:lnTo>
                  <a:pt x="6733" y="550088"/>
                </a:lnTo>
                <a:lnTo>
                  <a:pt x="0" y="499984"/>
                </a:lnTo>
                <a:close/>
              </a:path>
            </a:pathLst>
          </a:custGeom>
          <a:ln w="5235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1917009" y="8155558"/>
            <a:ext cx="2727960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355" dirty="0">
                <a:solidFill>
                  <a:srgbClr val="5C5B54"/>
                </a:solidFill>
                <a:latin typeface="Calibri"/>
                <a:cs typeface="Calibri"/>
              </a:rPr>
              <a:t>IEEE </a:t>
            </a:r>
            <a:r>
              <a:rPr sz="2300" spc="175" dirty="0">
                <a:solidFill>
                  <a:srgbClr val="5C5B54"/>
                </a:solidFill>
                <a:latin typeface="Calibri"/>
                <a:cs typeface="Calibri"/>
              </a:rPr>
              <a:t>802.15.4</a:t>
            </a:r>
            <a:r>
              <a:rPr sz="2300" spc="-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300" spc="400" dirty="0">
                <a:solidFill>
                  <a:srgbClr val="5C5B54"/>
                </a:solidFill>
                <a:latin typeface="Calibri"/>
                <a:cs typeface="Calibri"/>
              </a:rPr>
              <a:t>PHY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712858" y="2548096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760"/>
                </a:lnTo>
              </a:path>
            </a:pathLst>
          </a:custGeom>
          <a:ln w="44291">
            <a:solidFill>
              <a:srgbClr val="535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690712" y="2525871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296" y="0"/>
                </a:lnTo>
              </a:path>
            </a:pathLst>
          </a:custGeom>
          <a:ln w="44450">
            <a:solidFill>
              <a:srgbClr val="535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712858" y="2393156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90"/>
                </a:lnTo>
              </a:path>
            </a:pathLst>
          </a:custGeom>
          <a:ln w="44291">
            <a:solidFill>
              <a:srgbClr val="535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890706" y="2548603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1001"/>
                </a:lnTo>
              </a:path>
            </a:pathLst>
          </a:custGeom>
          <a:ln w="44605">
            <a:solidFill>
              <a:srgbClr val="535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890706" y="2393037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1012"/>
                </a:lnTo>
              </a:path>
            </a:pathLst>
          </a:custGeom>
          <a:ln w="44605">
            <a:solidFill>
              <a:srgbClr val="535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035100" y="2393037"/>
            <a:ext cx="222885" cy="266700"/>
          </a:xfrm>
          <a:custGeom>
            <a:avLst/>
            <a:gdLst/>
            <a:ahLst/>
            <a:cxnLst/>
            <a:rect l="l" t="t" r="r" b="b"/>
            <a:pathLst>
              <a:path w="222884" h="266700">
                <a:moveTo>
                  <a:pt x="133503" y="0"/>
                </a:moveTo>
                <a:lnTo>
                  <a:pt x="0" y="0"/>
                </a:lnTo>
                <a:lnTo>
                  <a:pt x="0" y="266567"/>
                </a:lnTo>
                <a:lnTo>
                  <a:pt x="44291" y="266567"/>
                </a:lnTo>
                <a:lnTo>
                  <a:pt x="44291" y="177847"/>
                </a:lnTo>
                <a:lnTo>
                  <a:pt x="171297" y="177847"/>
                </a:lnTo>
                <a:lnTo>
                  <a:pt x="167324" y="170937"/>
                </a:lnTo>
                <a:lnTo>
                  <a:pt x="178715" y="165335"/>
                </a:lnTo>
                <a:lnTo>
                  <a:pt x="189025" y="158154"/>
                </a:lnTo>
                <a:lnTo>
                  <a:pt x="198276" y="149392"/>
                </a:lnTo>
                <a:lnTo>
                  <a:pt x="206485" y="139042"/>
                </a:lnTo>
                <a:lnTo>
                  <a:pt x="209916" y="133283"/>
                </a:lnTo>
                <a:lnTo>
                  <a:pt x="44291" y="133283"/>
                </a:lnTo>
                <a:lnTo>
                  <a:pt x="44291" y="44553"/>
                </a:lnTo>
                <a:lnTo>
                  <a:pt x="210161" y="44553"/>
                </a:lnTo>
                <a:lnTo>
                  <a:pt x="207586" y="39831"/>
                </a:lnTo>
                <a:lnTo>
                  <a:pt x="196119" y="26124"/>
                </a:lnTo>
                <a:lnTo>
                  <a:pt x="182419" y="14696"/>
                </a:lnTo>
                <a:lnTo>
                  <a:pt x="167403" y="6532"/>
                </a:lnTo>
                <a:lnTo>
                  <a:pt x="151091" y="1633"/>
                </a:lnTo>
                <a:lnTo>
                  <a:pt x="133503" y="0"/>
                </a:lnTo>
                <a:close/>
              </a:path>
              <a:path w="222884" h="266700">
                <a:moveTo>
                  <a:pt x="171297" y="177847"/>
                </a:moveTo>
                <a:lnTo>
                  <a:pt x="119577" y="177847"/>
                </a:lnTo>
                <a:lnTo>
                  <a:pt x="171094" y="266567"/>
                </a:lnTo>
                <a:lnTo>
                  <a:pt x="222296" y="266567"/>
                </a:lnTo>
                <a:lnTo>
                  <a:pt x="171297" y="177847"/>
                </a:lnTo>
                <a:close/>
              </a:path>
              <a:path w="222884" h="266700">
                <a:moveTo>
                  <a:pt x="210161" y="44553"/>
                </a:moveTo>
                <a:lnTo>
                  <a:pt x="133503" y="44553"/>
                </a:lnTo>
                <a:lnTo>
                  <a:pt x="142220" y="45371"/>
                </a:lnTo>
                <a:lnTo>
                  <a:pt x="150309" y="47824"/>
                </a:lnTo>
                <a:lnTo>
                  <a:pt x="176867" y="80017"/>
                </a:lnTo>
                <a:lnTo>
                  <a:pt x="177690" y="88730"/>
                </a:lnTo>
                <a:lnTo>
                  <a:pt x="176867" y="97617"/>
                </a:lnTo>
                <a:lnTo>
                  <a:pt x="150309" y="130023"/>
                </a:lnTo>
                <a:lnTo>
                  <a:pt x="133503" y="133283"/>
                </a:lnTo>
                <a:lnTo>
                  <a:pt x="209916" y="133283"/>
                </a:lnTo>
                <a:lnTo>
                  <a:pt x="213417" y="127404"/>
                </a:lnTo>
                <a:lnTo>
                  <a:pt x="218357" y="115139"/>
                </a:lnTo>
                <a:lnTo>
                  <a:pt x="221313" y="102247"/>
                </a:lnTo>
                <a:lnTo>
                  <a:pt x="222296" y="88730"/>
                </a:lnTo>
                <a:lnTo>
                  <a:pt x="220665" y="71130"/>
                </a:lnTo>
                <a:lnTo>
                  <a:pt x="215765" y="54832"/>
                </a:lnTo>
                <a:lnTo>
                  <a:pt x="210161" y="4455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379487" y="2637631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690" y="0"/>
                </a:lnTo>
              </a:path>
            </a:pathLst>
          </a:custGeom>
          <a:ln w="44450">
            <a:solidFill>
              <a:srgbClr val="535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401581" y="2548096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309"/>
                </a:lnTo>
              </a:path>
            </a:pathLst>
          </a:custGeom>
          <a:ln w="44187">
            <a:solidFill>
              <a:srgbClr val="535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379487" y="2526506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690" y="0"/>
                </a:lnTo>
              </a:path>
            </a:pathLst>
          </a:custGeom>
          <a:ln w="43179">
            <a:solidFill>
              <a:srgbClr val="535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401581" y="2437606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309"/>
                </a:lnTo>
              </a:path>
            </a:pathLst>
          </a:custGeom>
          <a:ln w="44187">
            <a:solidFill>
              <a:srgbClr val="535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379487" y="2415381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690" y="0"/>
                </a:lnTo>
              </a:path>
            </a:pathLst>
          </a:custGeom>
          <a:ln w="44450">
            <a:solidFill>
              <a:srgbClr val="535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656547" y="2386492"/>
            <a:ext cx="267970" cy="273685"/>
          </a:xfrm>
          <a:custGeom>
            <a:avLst/>
            <a:gdLst/>
            <a:ahLst/>
            <a:cxnLst/>
            <a:rect l="l" t="t" r="r" b="b"/>
            <a:pathLst>
              <a:path w="267969" h="273685">
                <a:moveTo>
                  <a:pt x="133922" y="0"/>
                </a:moveTo>
                <a:lnTo>
                  <a:pt x="0" y="273112"/>
                </a:lnTo>
                <a:lnTo>
                  <a:pt x="49736" y="273112"/>
                </a:lnTo>
                <a:lnTo>
                  <a:pt x="72563" y="228401"/>
                </a:lnTo>
                <a:lnTo>
                  <a:pt x="245921" y="228401"/>
                </a:lnTo>
                <a:lnTo>
                  <a:pt x="224181" y="184067"/>
                </a:lnTo>
                <a:lnTo>
                  <a:pt x="94552" y="184067"/>
                </a:lnTo>
                <a:lnTo>
                  <a:pt x="133922" y="99860"/>
                </a:lnTo>
                <a:lnTo>
                  <a:pt x="182890" y="99860"/>
                </a:lnTo>
                <a:lnTo>
                  <a:pt x="133922" y="0"/>
                </a:lnTo>
                <a:close/>
              </a:path>
              <a:path w="267969" h="273685">
                <a:moveTo>
                  <a:pt x="245921" y="228401"/>
                </a:moveTo>
                <a:lnTo>
                  <a:pt x="195596" y="228401"/>
                </a:lnTo>
                <a:lnTo>
                  <a:pt x="218003" y="273112"/>
                </a:lnTo>
                <a:lnTo>
                  <a:pt x="267845" y="273112"/>
                </a:lnTo>
                <a:lnTo>
                  <a:pt x="245921" y="228401"/>
                </a:lnTo>
                <a:close/>
              </a:path>
              <a:path w="267969" h="273685">
                <a:moveTo>
                  <a:pt x="182890" y="99860"/>
                </a:moveTo>
                <a:lnTo>
                  <a:pt x="133922" y="99860"/>
                </a:lnTo>
                <a:lnTo>
                  <a:pt x="173293" y="184067"/>
                </a:lnTo>
                <a:lnTo>
                  <a:pt x="224181" y="184067"/>
                </a:lnTo>
                <a:lnTo>
                  <a:pt x="182890" y="9986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018107" y="2393037"/>
            <a:ext cx="222885" cy="266700"/>
          </a:xfrm>
          <a:custGeom>
            <a:avLst/>
            <a:gdLst/>
            <a:ahLst/>
            <a:cxnLst/>
            <a:rect l="l" t="t" r="r" b="b"/>
            <a:pathLst>
              <a:path w="222884" h="266700">
                <a:moveTo>
                  <a:pt x="88897" y="0"/>
                </a:moveTo>
                <a:lnTo>
                  <a:pt x="0" y="0"/>
                </a:lnTo>
                <a:lnTo>
                  <a:pt x="0" y="266567"/>
                </a:lnTo>
                <a:lnTo>
                  <a:pt x="88897" y="266567"/>
                </a:lnTo>
                <a:lnTo>
                  <a:pt x="102369" y="265909"/>
                </a:lnTo>
                <a:lnTo>
                  <a:pt x="140623" y="256013"/>
                </a:lnTo>
                <a:lnTo>
                  <a:pt x="173607" y="235850"/>
                </a:lnTo>
                <a:lnTo>
                  <a:pt x="187735" y="222024"/>
                </a:lnTo>
                <a:lnTo>
                  <a:pt x="44291" y="222024"/>
                </a:lnTo>
                <a:lnTo>
                  <a:pt x="44291" y="44553"/>
                </a:lnTo>
                <a:lnTo>
                  <a:pt x="187639" y="44553"/>
                </a:lnTo>
                <a:lnTo>
                  <a:pt x="182926" y="39370"/>
                </a:lnTo>
                <a:lnTo>
                  <a:pt x="152137" y="16320"/>
                </a:lnTo>
                <a:lnTo>
                  <a:pt x="115441" y="2638"/>
                </a:lnTo>
                <a:lnTo>
                  <a:pt x="102365" y="659"/>
                </a:lnTo>
                <a:lnTo>
                  <a:pt x="88897" y="0"/>
                </a:lnTo>
                <a:close/>
              </a:path>
              <a:path w="222884" h="266700">
                <a:moveTo>
                  <a:pt x="187639" y="44553"/>
                </a:moveTo>
                <a:lnTo>
                  <a:pt x="88897" y="44553"/>
                </a:lnTo>
                <a:lnTo>
                  <a:pt x="97811" y="44987"/>
                </a:lnTo>
                <a:lnTo>
                  <a:pt x="106488" y="46286"/>
                </a:lnTo>
                <a:lnTo>
                  <a:pt x="145136" y="64866"/>
                </a:lnTo>
                <a:lnTo>
                  <a:pt x="170780" y="99096"/>
                </a:lnTo>
                <a:lnTo>
                  <a:pt x="177690" y="133294"/>
                </a:lnTo>
                <a:lnTo>
                  <a:pt x="177259" y="142198"/>
                </a:lnTo>
                <a:lnTo>
                  <a:pt x="162547" y="182644"/>
                </a:lnTo>
                <a:lnTo>
                  <a:pt x="131285" y="211313"/>
                </a:lnTo>
                <a:lnTo>
                  <a:pt x="88897" y="222024"/>
                </a:lnTo>
                <a:lnTo>
                  <a:pt x="187735" y="222024"/>
                </a:lnTo>
                <a:lnTo>
                  <a:pt x="211721" y="184758"/>
                </a:lnTo>
                <a:lnTo>
                  <a:pt x="221631" y="146735"/>
                </a:lnTo>
                <a:lnTo>
                  <a:pt x="222296" y="133294"/>
                </a:lnTo>
                <a:lnTo>
                  <a:pt x="221631" y="119845"/>
                </a:lnTo>
                <a:lnTo>
                  <a:pt x="211721" y="81819"/>
                </a:lnTo>
                <a:lnTo>
                  <a:pt x="191563" y="48868"/>
                </a:lnTo>
                <a:lnTo>
                  <a:pt x="187639" y="4455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313761" y="2303594"/>
            <a:ext cx="281940" cy="356235"/>
          </a:xfrm>
          <a:custGeom>
            <a:avLst/>
            <a:gdLst/>
            <a:ahLst/>
            <a:cxnLst/>
            <a:rect l="l" t="t" r="r" b="b"/>
            <a:pathLst>
              <a:path w="281940" h="356235">
                <a:moveTo>
                  <a:pt x="214547" y="133891"/>
                </a:moveTo>
                <a:lnTo>
                  <a:pt x="80521" y="133891"/>
                </a:lnTo>
                <a:lnTo>
                  <a:pt x="147430" y="133912"/>
                </a:lnTo>
                <a:lnTo>
                  <a:pt x="147430" y="356010"/>
                </a:lnTo>
                <a:lnTo>
                  <a:pt x="191931" y="356010"/>
                </a:lnTo>
                <a:lnTo>
                  <a:pt x="191931" y="133912"/>
                </a:lnTo>
                <a:lnTo>
                  <a:pt x="214443" y="133912"/>
                </a:lnTo>
                <a:close/>
              </a:path>
              <a:path w="281940" h="356235">
                <a:moveTo>
                  <a:pt x="214443" y="0"/>
                </a:moveTo>
                <a:lnTo>
                  <a:pt x="188379" y="5269"/>
                </a:lnTo>
                <a:lnTo>
                  <a:pt x="167076" y="19631"/>
                </a:lnTo>
                <a:lnTo>
                  <a:pt x="152703" y="40918"/>
                </a:lnTo>
                <a:lnTo>
                  <a:pt x="147430" y="66961"/>
                </a:lnTo>
                <a:lnTo>
                  <a:pt x="147430" y="89442"/>
                </a:lnTo>
                <a:lnTo>
                  <a:pt x="80469" y="89452"/>
                </a:lnTo>
                <a:lnTo>
                  <a:pt x="49209" y="95775"/>
                </a:lnTo>
                <a:lnTo>
                  <a:pt x="23611" y="113034"/>
                </a:lnTo>
                <a:lnTo>
                  <a:pt x="6338" y="138612"/>
                </a:lnTo>
                <a:lnTo>
                  <a:pt x="0" y="169900"/>
                </a:lnTo>
                <a:lnTo>
                  <a:pt x="6338" y="201181"/>
                </a:lnTo>
                <a:lnTo>
                  <a:pt x="23611" y="226752"/>
                </a:lnTo>
                <a:lnTo>
                  <a:pt x="49209" y="244006"/>
                </a:lnTo>
                <a:lnTo>
                  <a:pt x="80521" y="250337"/>
                </a:lnTo>
                <a:lnTo>
                  <a:pt x="80521" y="205878"/>
                </a:lnTo>
                <a:lnTo>
                  <a:pt x="66544" y="203047"/>
                </a:lnTo>
                <a:lnTo>
                  <a:pt x="55089" y="195330"/>
                </a:lnTo>
                <a:lnTo>
                  <a:pt x="47346" y="183893"/>
                </a:lnTo>
                <a:lnTo>
                  <a:pt x="44501" y="169900"/>
                </a:lnTo>
                <a:lnTo>
                  <a:pt x="47346" y="155898"/>
                </a:lnTo>
                <a:lnTo>
                  <a:pt x="55089" y="144451"/>
                </a:lnTo>
                <a:lnTo>
                  <a:pt x="66544" y="136725"/>
                </a:lnTo>
                <a:lnTo>
                  <a:pt x="80521" y="133891"/>
                </a:lnTo>
                <a:lnTo>
                  <a:pt x="214547" y="133891"/>
                </a:lnTo>
                <a:lnTo>
                  <a:pt x="240508" y="128641"/>
                </a:lnTo>
                <a:lnTo>
                  <a:pt x="261811" y="114277"/>
                </a:lnTo>
                <a:lnTo>
                  <a:pt x="276184" y="92993"/>
                </a:lnTo>
                <a:lnTo>
                  <a:pt x="276901" y="89452"/>
                </a:lnTo>
                <a:lnTo>
                  <a:pt x="191931" y="89452"/>
                </a:lnTo>
                <a:lnTo>
                  <a:pt x="191931" y="66961"/>
                </a:lnTo>
                <a:lnTo>
                  <a:pt x="193696" y="58206"/>
                </a:lnTo>
                <a:lnTo>
                  <a:pt x="198514" y="51053"/>
                </a:lnTo>
                <a:lnTo>
                  <a:pt x="205669" y="46228"/>
                </a:lnTo>
                <a:lnTo>
                  <a:pt x="214443" y="44459"/>
                </a:lnTo>
                <a:lnTo>
                  <a:pt x="276901" y="44459"/>
                </a:lnTo>
                <a:lnTo>
                  <a:pt x="276184" y="40918"/>
                </a:lnTo>
                <a:lnTo>
                  <a:pt x="261811" y="19631"/>
                </a:lnTo>
                <a:lnTo>
                  <a:pt x="240508" y="5269"/>
                </a:lnTo>
                <a:lnTo>
                  <a:pt x="214443" y="0"/>
                </a:lnTo>
                <a:close/>
              </a:path>
              <a:path w="281940" h="356235">
                <a:moveTo>
                  <a:pt x="276901" y="44459"/>
                </a:moveTo>
                <a:lnTo>
                  <a:pt x="214443" y="44459"/>
                </a:lnTo>
                <a:lnTo>
                  <a:pt x="223173" y="46228"/>
                </a:lnTo>
                <a:lnTo>
                  <a:pt x="230333" y="51053"/>
                </a:lnTo>
                <a:lnTo>
                  <a:pt x="235176" y="58206"/>
                </a:lnTo>
                <a:lnTo>
                  <a:pt x="236956" y="66961"/>
                </a:lnTo>
                <a:lnTo>
                  <a:pt x="235176" y="75705"/>
                </a:lnTo>
                <a:lnTo>
                  <a:pt x="230333" y="82856"/>
                </a:lnTo>
                <a:lnTo>
                  <a:pt x="223173" y="87681"/>
                </a:lnTo>
                <a:lnTo>
                  <a:pt x="214443" y="89452"/>
                </a:lnTo>
                <a:lnTo>
                  <a:pt x="276903" y="89442"/>
                </a:lnTo>
                <a:lnTo>
                  <a:pt x="281457" y="66961"/>
                </a:lnTo>
                <a:lnTo>
                  <a:pt x="276901" y="4445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547798" y="3914697"/>
            <a:ext cx="4052570" cy="942975"/>
          </a:xfrm>
          <a:custGeom>
            <a:avLst/>
            <a:gdLst/>
            <a:ahLst/>
            <a:cxnLst/>
            <a:rect l="l" t="t" r="r" b="b"/>
            <a:pathLst>
              <a:path w="4052569" h="942975">
                <a:moveTo>
                  <a:pt x="3863756" y="0"/>
                </a:moveTo>
                <a:lnTo>
                  <a:pt x="188475" y="0"/>
                </a:lnTo>
                <a:lnTo>
                  <a:pt x="138375" y="6732"/>
                </a:lnTo>
                <a:lnTo>
                  <a:pt x="93353" y="25732"/>
                </a:lnTo>
                <a:lnTo>
                  <a:pt x="55207" y="55203"/>
                </a:lnTo>
                <a:lnTo>
                  <a:pt x="25735" y="93349"/>
                </a:lnTo>
                <a:lnTo>
                  <a:pt x="6733" y="138372"/>
                </a:lnTo>
                <a:lnTo>
                  <a:pt x="0" y="188475"/>
                </a:lnTo>
                <a:lnTo>
                  <a:pt x="0" y="753903"/>
                </a:lnTo>
                <a:lnTo>
                  <a:pt x="6733" y="804007"/>
                </a:lnTo>
                <a:lnTo>
                  <a:pt x="25735" y="849030"/>
                </a:lnTo>
                <a:lnTo>
                  <a:pt x="55207" y="887175"/>
                </a:lnTo>
                <a:lnTo>
                  <a:pt x="93353" y="916646"/>
                </a:lnTo>
                <a:lnTo>
                  <a:pt x="138375" y="935647"/>
                </a:lnTo>
                <a:lnTo>
                  <a:pt x="188475" y="942379"/>
                </a:lnTo>
                <a:lnTo>
                  <a:pt x="3863756" y="942379"/>
                </a:lnTo>
                <a:lnTo>
                  <a:pt x="3913856" y="935647"/>
                </a:lnTo>
                <a:lnTo>
                  <a:pt x="3958878" y="916646"/>
                </a:lnTo>
                <a:lnTo>
                  <a:pt x="3997024" y="887175"/>
                </a:lnTo>
                <a:lnTo>
                  <a:pt x="4026497" y="849030"/>
                </a:lnTo>
                <a:lnTo>
                  <a:pt x="4045499" y="804007"/>
                </a:lnTo>
                <a:lnTo>
                  <a:pt x="4052232" y="753903"/>
                </a:lnTo>
                <a:lnTo>
                  <a:pt x="4052232" y="188475"/>
                </a:lnTo>
                <a:lnTo>
                  <a:pt x="4045499" y="138372"/>
                </a:lnTo>
                <a:lnTo>
                  <a:pt x="4026497" y="93349"/>
                </a:lnTo>
                <a:lnTo>
                  <a:pt x="3997024" y="55203"/>
                </a:lnTo>
                <a:lnTo>
                  <a:pt x="3958878" y="25732"/>
                </a:lnTo>
                <a:lnTo>
                  <a:pt x="3913856" y="6732"/>
                </a:lnTo>
                <a:lnTo>
                  <a:pt x="3863756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5618155" y="4033528"/>
            <a:ext cx="3911600" cy="61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950" spc="390" dirty="0">
                <a:solidFill>
                  <a:srgbClr val="5C5B54"/>
                </a:solidFill>
                <a:latin typeface="Calibri"/>
                <a:cs typeface="Calibri"/>
              </a:rPr>
              <a:t>RFC</a:t>
            </a:r>
            <a:r>
              <a:rPr sz="1950" spc="14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950" spc="195" dirty="0">
                <a:solidFill>
                  <a:srgbClr val="5C5B54"/>
                </a:solidFill>
                <a:latin typeface="Calibri"/>
                <a:cs typeface="Calibri"/>
              </a:rPr>
              <a:t>768,</a:t>
            </a:r>
            <a:r>
              <a:rPr sz="1950" spc="14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950" spc="390" dirty="0">
                <a:solidFill>
                  <a:srgbClr val="5C5B54"/>
                </a:solidFill>
                <a:latin typeface="Calibri"/>
                <a:cs typeface="Calibri"/>
              </a:rPr>
              <a:t>RFC</a:t>
            </a:r>
            <a:r>
              <a:rPr sz="1950" spc="14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950" spc="175" dirty="0">
                <a:solidFill>
                  <a:srgbClr val="5C5B54"/>
                </a:solidFill>
                <a:latin typeface="Calibri"/>
                <a:cs typeface="Calibri"/>
              </a:rPr>
              <a:t>6347,</a:t>
            </a:r>
            <a:r>
              <a:rPr sz="1950" spc="14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950" spc="390" dirty="0">
                <a:solidFill>
                  <a:srgbClr val="5C5B54"/>
                </a:solidFill>
                <a:latin typeface="Calibri"/>
                <a:cs typeface="Calibri"/>
              </a:rPr>
              <a:t>RFC</a:t>
            </a:r>
            <a:r>
              <a:rPr sz="1950" spc="14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950" spc="215" dirty="0">
                <a:solidFill>
                  <a:srgbClr val="5C5B54"/>
                </a:solidFill>
                <a:latin typeface="Calibri"/>
                <a:cs typeface="Calibri"/>
              </a:rPr>
              <a:t>4279,</a:t>
            </a: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950" spc="390" dirty="0">
                <a:solidFill>
                  <a:srgbClr val="5C5B54"/>
                </a:solidFill>
                <a:latin typeface="Calibri"/>
                <a:cs typeface="Calibri"/>
              </a:rPr>
              <a:t>RFC</a:t>
            </a:r>
            <a:r>
              <a:rPr sz="1950" spc="13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950" spc="300" dirty="0">
                <a:solidFill>
                  <a:srgbClr val="5C5B54"/>
                </a:solidFill>
                <a:latin typeface="Calibri"/>
                <a:cs typeface="Calibri"/>
              </a:rPr>
              <a:t>4492v</a:t>
            </a:r>
            <a:r>
              <a:rPr sz="1950" spc="13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950" spc="390" dirty="0">
                <a:solidFill>
                  <a:srgbClr val="5C5B54"/>
                </a:solidFill>
                <a:latin typeface="Calibri"/>
                <a:cs typeface="Calibri"/>
              </a:rPr>
              <a:t>RFC</a:t>
            </a:r>
            <a:r>
              <a:rPr sz="1950" spc="13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950" spc="110" dirty="0">
                <a:solidFill>
                  <a:srgbClr val="5C5B54"/>
                </a:solidFill>
                <a:latin typeface="Calibri"/>
                <a:cs typeface="Calibri"/>
              </a:rPr>
              <a:t>3315,</a:t>
            </a:r>
            <a:r>
              <a:rPr sz="1950" spc="13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950" spc="320" dirty="0">
                <a:solidFill>
                  <a:srgbClr val="5C5B54"/>
                </a:solidFill>
                <a:latin typeface="Calibri"/>
                <a:cs typeface="Calibri"/>
              </a:rPr>
              <a:t>5007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5547798" y="5038485"/>
            <a:ext cx="4052570" cy="743585"/>
          </a:xfrm>
          <a:custGeom>
            <a:avLst/>
            <a:gdLst/>
            <a:ahLst/>
            <a:cxnLst/>
            <a:rect l="l" t="t" r="r" b="b"/>
            <a:pathLst>
              <a:path w="4052569" h="743585">
                <a:moveTo>
                  <a:pt x="3863756" y="0"/>
                </a:moveTo>
                <a:lnTo>
                  <a:pt x="188475" y="0"/>
                </a:lnTo>
                <a:lnTo>
                  <a:pt x="138375" y="6732"/>
                </a:lnTo>
                <a:lnTo>
                  <a:pt x="93353" y="25732"/>
                </a:lnTo>
                <a:lnTo>
                  <a:pt x="55207" y="55203"/>
                </a:lnTo>
                <a:lnTo>
                  <a:pt x="25735" y="93349"/>
                </a:lnTo>
                <a:lnTo>
                  <a:pt x="6733" y="138372"/>
                </a:lnTo>
                <a:lnTo>
                  <a:pt x="0" y="188475"/>
                </a:lnTo>
                <a:lnTo>
                  <a:pt x="0" y="554956"/>
                </a:lnTo>
                <a:lnTo>
                  <a:pt x="6733" y="605060"/>
                </a:lnTo>
                <a:lnTo>
                  <a:pt x="25735" y="650083"/>
                </a:lnTo>
                <a:lnTo>
                  <a:pt x="55207" y="688229"/>
                </a:lnTo>
                <a:lnTo>
                  <a:pt x="93353" y="717700"/>
                </a:lnTo>
                <a:lnTo>
                  <a:pt x="138375" y="736700"/>
                </a:lnTo>
                <a:lnTo>
                  <a:pt x="188475" y="743432"/>
                </a:lnTo>
                <a:lnTo>
                  <a:pt x="3863756" y="743432"/>
                </a:lnTo>
                <a:lnTo>
                  <a:pt x="3913856" y="736700"/>
                </a:lnTo>
                <a:lnTo>
                  <a:pt x="3958878" y="717700"/>
                </a:lnTo>
                <a:lnTo>
                  <a:pt x="3997024" y="688229"/>
                </a:lnTo>
                <a:lnTo>
                  <a:pt x="4026497" y="650083"/>
                </a:lnTo>
                <a:lnTo>
                  <a:pt x="4045499" y="605060"/>
                </a:lnTo>
                <a:lnTo>
                  <a:pt x="4052232" y="554956"/>
                </a:lnTo>
                <a:lnTo>
                  <a:pt x="4052232" y="188475"/>
                </a:lnTo>
                <a:lnTo>
                  <a:pt x="4045499" y="138372"/>
                </a:lnTo>
                <a:lnTo>
                  <a:pt x="4026497" y="93349"/>
                </a:lnTo>
                <a:lnTo>
                  <a:pt x="3997024" y="55203"/>
                </a:lnTo>
                <a:lnTo>
                  <a:pt x="3958878" y="25732"/>
                </a:lnTo>
                <a:lnTo>
                  <a:pt x="3913856" y="6732"/>
                </a:lnTo>
                <a:lnTo>
                  <a:pt x="3863756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6138064" y="5194741"/>
            <a:ext cx="2872105" cy="34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405" dirty="0">
                <a:solidFill>
                  <a:srgbClr val="5C5B54"/>
                </a:solidFill>
                <a:latin typeface="Calibri"/>
                <a:cs typeface="Calibri"/>
              </a:rPr>
              <a:t>RFC </a:t>
            </a:r>
            <a:r>
              <a:rPr sz="2150" spc="150" dirty="0">
                <a:solidFill>
                  <a:srgbClr val="5C5B54"/>
                </a:solidFill>
                <a:latin typeface="Calibri"/>
                <a:cs typeface="Calibri"/>
              </a:rPr>
              <a:t>1058, </a:t>
            </a:r>
            <a:r>
              <a:rPr sz="2150" spc="405" dirty="0">
                <a:solidFill>
                  <a:srgbClr val="5C5B54"/>
                </a:solidFill>
                <a:latin typeface="Calibri"/>
                <a:cs typeface="Calibri"/>
              </a:rPr>
              <a:t>RFC</a:t>
            </a:r>
            <a:r>
              <a:rPr sz="2150" spc="-15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150" spc="350" dirty="0">
                <a:solidFill>
                  <a:srgbClr val="5C5B54"/>
                </a:solidFill>
                <a:latin typeface="Calibri"/>
                <a:cs typeface="Calibri"/>
              </a:rPr>
              <a:t>2080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5547798" y="6037795"/>
            <a:ext cx="4052570" cy="743585"/>
          </a:xfrm>
          <a:custGeom>
            <a:avLst/>
            <a:gdLst/>
            <a:ahLst/>
            <a:cxnLst/>
            <a:rect l="l" t="t" r="r" b="b"/>
            <a:pathLst>
              <a:path w="4052569" h="743584">
                <a:moveTo>
                  <a:pt x="3863756" y="0"/>
                </a:moveTo>
                <a:lnTo>
                  <a:pt x="188475" y="0"/>
                </a:lnTo>
                <a:lnTo>
                  <a:pt x="138375" y="6731"/>
                </a:lnTo>
                <a:lnTo>
                  <a:pt x="93353" y="25730"/>
                </a:lnTo>
                <a:lnTo>
                  <a:pt x="55207" y="55199"/>
                </a:lnTo>
                <a:lnTo>
                  <a:pt x="25735" y="93344"/>
                </a:lnTo>
                <a:lnTo>
                  <a:pt x="6733" y="138368"/>
                </a:lnTo>
                <a:lnTo>
                  <a:pt x="0" y="188475"/>
                </a:lnTo>
                <a:lnTo>
                  <a:pt x="0" y="554956"/>
                </a:lnTo>
                <a:lnTo>
                  <a:pt x="6733" y="605060"/>
                </a:lnTo>
                <a:lnTo>
                  <a:pt x="25735" y="650083"/>
                </a:lnTo>
                <a:lnTo>
                  <a:pt x="55207" y="688229"/>
                </a:lnTo>
                <a:lnTo>
                  <a:pt x="93353" y="717700"/>
                </a:lnTo>
                <a:lnTo>
                  <a:pt x="138375" y="736700"/>
                </a:lnTo>
                <a:lnTo>
                  <a:pt x="188475" y="743432"/>
                </a:lnTo>
                <a:lnTo>
                  <a:pt x="3863756" y="743432"/>
                </a:lnTo>
                <a:lnTo>
                  <a:pt x="3913856" y="736700"/>
                </a:lnTo>
                <a:lnTo>
                  <a:pt x="3958878" y="717700"/>
                </a:lnTo>
                <a:lnTo>
                  <a:pt x="3997024" y="688229"/>
                </a:lnTo>
                <a:lnTo>
                  <a:pt x="4026497" y="650083"/>
                </a:lnTo>
                <a:lnTo>
                  <a:pt x="4045499" y="605060"/>
                </a:lnTo>
                <a:lnTo>
                  <a:pt x="4052232" y="554956"/>
                </a:lnTo>
                <a:lnTo>
                  <a:pt x="4052232" y="188475"/>
                </a:lnTo>
                <a:lnTo>
                  <a:pt x="4045499" y="138368"/>
                </a:lnTo>
                <a:lnTo>
                  <a:pt x="4026497" y="93344"/>
                </a:lnTo>
                <a:lnTo>
                  <a:pt x="3997024" y="55199"/>
                </a:lnTo>
                <a:lnTo>
                  <a:pt x="3958878" y="25730"/>
                </a:lnTo>
                <a:lnTo>
                  <a:pt x="3913856" y="6731"/>
                </a:lnTo>
                <a:lnTo>
                  <a:pt x="3863756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5744516" y="6026517"/>
            <a:ext cx="3658235" cy="669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70"/>
              </a:lnSpc>
            </a:pPr>
            <a:r>
              <a:rPr sz="2150" spc="405" dirty="0">
                <a:solidFill>
                  <a:srgbClr val="5C5B54"/>
                </a:solidFill>
                <a:latin typeface="Calibri"/>
                <a:cs typeface="Calibri"/>
              </a:rPr>
              <a:t>RFC</a:t>
            </a:r>
            <a:r>
              <a:rPr sz="2150" spc="14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150" spc="285" dirty="0">
                <a:solidFill>
                  <a:srgbClr val="5C5B54"/>
                </a:solidFill>
                <a:latin typeface="Calibri"/>
                <a:cs typeface="Calibri"/>
              </a:rPr>
              <a:t>4944,</a:t>
            </a:r>
            <a:r>
              <a:rPr sz="2150" spc="14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150" spc="405" dirty="0">
                <a:solidFill>
                  <a:srgbClr val="5C5B54"/>
                </a:solidFill>
                <a:latin typeface="Calibri"/>
                <a:cs typeface="Calibri"/>
              </a:rPr>
              <a:t>RFC</a:t>
            </a:r>
            <a:r>
              <a:rPr sz="2150" spc="14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150" spc="240" dirty="0">
                <a:solidFill>
                  <a:srgbClr val="5C5B54"/>
                </a:solidFill>
                <a:latin typeface="Calibri"/>
                <a:cs typeface="Calibri"/>
              </a:rPr>
              <a:t>4862,</a:t>
            </a:r>
            <a:r>
              <a:rPr sz="2150" spc="14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150" spc="405" dirty="0">
                <a:solidFill>
                  <a:srgbClr val="5C5B54"/>
                </a:solidFill>
                <a:latin typeface="Calibri"/>
                <a:cs typeface="Calibri"/>
              </a:rPr>
              <a:t>RFC</a:t>
            </a:r>
            <a:endParaRPr sz="2150">
              <a:latin typeface="Calibri"/>
              <a:cs typeface="Calibri"/>
            </a:endParaRPr>
          </a:p>
          <a:p>
            <a:pPr algn="ctr">
              <a:lnSpc>
                <a:spcPts val="2570"/>
              </a:lnSpc>
            </a:pPr>
            <a:r>
              <a:rPr sz="2150" spc="220" dirty="0">
                <a:solidFill>
                  <a:srgbClr val="5C5B54"/>
                </a:solidFill>
                <a:latin typeface="Calibri"/>
                <a:cs typeface="Calibri"/>
              </a:rPr>
              <a:t>6775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5547798" y="6971934"/>
            <a:ext cx="4052570" cy="743585"/>
          </a:xfrm>
          <a:custGeom>
            <a:avLst/>
            <a:gdLst/>
            <a:ahLst/>
            <a:cxnLst/>
            <a:rect l="l" t="t" r="r" b="b"/>
            <a:pathLst>
              <a:path w="4052569" h="743584">
                <a:moveTo>
                  <a:pt x="3863756" y="0"/>
                </a:moveTo>
                <a:lnTo>
                  <a:pt x="188475" y="0"/>
                </a:lnTo>
                <a:lnTo>
                  <a:pt x="138375" y="6732"/>
                </a:lnTo>
                <a:lnTo>
                  <a:pt x="93353" y="25732"/>
                </a:lnTo>
                <a:lnTo>
                  <a:pt x="55207" y="55203"/>
                </a:lnTo>
                <a:lnTo>
                  <a:pt x="25735" y="93349"/>
                </a:lnTo>
                <a:lnTo>
                  <a:pt x="6733" y="138372"/>
                </a:lnTo>
                <a:lnTo>
                  <a:pt x="0" y="188475"/>
                </a:lnTo>
                <a:lnTo>
                  <a:pt x="0" y="554956"/>
                </a:lnTo>
                <a:lnTo>
                  <a:pt x="6733" y="605060"/>
                </a:lnTo>
                <a:lnTo>
                  <a:pt x="25735" y="650083"/>
                </a:lnTo>
                <a:lnTo>
                  <a:pt x="55207" y="688229"/>
                </a:lnTo>
                <a:lnTo>
                  <a:pt x="93353" y="717700"/>
                </a:lnTo>
                <a:lnTo>
                  <a:pt x="138375" y="736700"/>
                </a:lnTo>
                <a:lnTo>
                  <a:pt x="188475" y="743432"/>
                </a:lnTo>
                <a:lnTo>
                  <a:pt x="3863756" y="743432"/>
                </a:lnTo>
                <a:lnTo>
                  <a:pt x="3913856" y="736700"/>
                </a:lnTo>
                <a:lnTo>
                  <a:pt x="3958878" y="717700"/>
                </a:lnTo>
                <a:lnTo>
                  <a:pt x="3997024" y="688229"/>
                </a:lnTo>
                <a:lnTo>
                  <a:pt x="4026497" y="650083"/>
                </a:lnTo>
                <a:lnTo>
                  <a:pt x="4045499" y="605060"/>
                </a:lnTo>
                <a:lnTo>
                  <a:pt x="4052232" y="554956"/>
                </a:lnTo>
                <a:lnTo>
                  <a:pt x="4052232" y="188475"/>
                </a:lnTo>
                <a:lnTo>
                  <a:pt x="4045499" y="138372"/>
                </a:lnTo>
                <a:lnTo>
                  <a:pt x="4026497" y="93349"/>
                </a:lnTo>
                <a:lnTo>
                  <a:pt x="3997024" y="55203"/>
                </a:lnTo>
                <a:lnTo>
                  <a:pt x="3958878" y="25732"/>
                </a:lnTo>
                <a:lnTo>
                  <a:pt x="3913856" y="6732"/>
                </a:lnTo>
                <a:lnTo>
                  <a:pt x="3863756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6108526" y="7128190"/>
            <a:ext cx="2931160" cy="34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320" dirty="0">
                <a:solidFill>
                  <a:srgbClr val="5C5B54"/>
                </a:solidFill>
                <a:latin typeface="Calibri"/>
                <a:cs typeface="Calibri"/>
              </a:rPr>
              <a:t>IEEE </a:t>
            </a:r>
            <a:r>
              <a:rPr sz="2150" spc="155" dirty="0">
                <a:solidFill>
                  <a:srgbClr val="5C5B54"/>
                </a:solidFill>
                <a:latin typeface="Calibri"/>
                <a:cs typeface="Calibri"/>
              </a:rPr>
              <a:t>802.15.4</a:t>
            </a:r>
            <a:r>
              <a:rPr sz="2150" spc="-6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150" spc="340" dirty="0">
                <a:solidFill>
                  <a:srgbClr val="5C5B54"/>
                </a:solidFill>
                <a:latin typeface="Calibri"/>
                <a:cs typeface="Calibri"/>
              </a:rPr>
              <a:t>(2006)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5549264" y="8020698"/>
            <a:ext cx="4052570" cy="743585"/>
          </a:xfrm>
          <a:custGeom>
            <a:avLst/>
            <a:gdLst/>
            <a:ahLst/>
            <a:cxnLst/>
            <a:rect l="l" t="t" r="r" b="b"/>
            <a:pathLst>
              <a:path w="4052569" h="743584">
                <a:moveTo>
                  <a:pt x="3863756" y="0"/>
                </a:moveTo>
                <a:lnTo>
                  <a:pt x="188475" y="0"/>
                </a:lnTo>
                <a:lnTo>
                  <a:pt x="138375" y="6732"/>
                </a:lnTo>
                <a:lnTo>
                  <a:pt x="93353" y="25732"/>
                </a:lnTo>
                <a:lnTo>
                  <a:pt x="55207" y="55203"/>
                </a:lnTo>
                <a:lnTo>
                  <a:pt x="25735" y="93349"/>
                </a:lnTo>
                <a:lnTo>
                  <a:pt x="6733" y="138372"/>
                </a:lnTo>
                <a:lnTo>
                  <a:pt x="0" y="188475"/>
                </a:lnTo>
                <a:lnTo>
                  <a:pt x="0" y="554956"/>
                </a:lnTo>
                <a:lnTo>
                  <a:pt x="6733" y="605060"/>
                </a:lnTo>
                <a:lnTo>
                  <a:pt x="25735" y="650083"/>
                </a:lnTo>
                <a:lnTo>
                  <a:pt x="55207" y="688229"/>
                </a:lnTo>
                <a:lnTo>
                  <a:pt x="93353" y="717700"/>
                </a:lnTo>
                <a:lnTo>
                  <a:pt x="138375" y="736700"/>
                </a:lnTo>
                <a:lnTo>
                  <a:pt x="188475" y="743432"/>
                </a:lnTo>
                <a:lnTo>
                  <a:pt x="3863756" y="743432"/>
                </a:lnTo>
                <a:lnTo>
                  <a:pt x="3913856" y="736700"/>
                </a:lnTo>
                <a:lnTo>
                  <a:pt x="3958878" y="717700"/>
                </a:lnTo>
                <a:lnTo>
                  <a:pt x="3997024" y="688229"/>
                </a:lnTo>
                <a:lnTo>
                  <a:pt x="4026497" y="650083"/>
                </a:lnTo>
                <a:lnTo>
                  <a:pt x="4045499" y="605060"/>
                </a:lnTo>
                <a:lnTo>
                  <a:pt x="4052232" y="554956"/>
                </a:lnTo>
                <a:lnTo>
                  <a:pt x="4052232" y="188475"/>
                </a:lnTo>
                <a:lnTo>
                  <a:pt x="4045499" y="138372"/>
                </a:lnTo>
                <a:lnTo>
                  <a:pt x="4026497" y="93349"/>
                </a:lnTo>
                <a:lnTo>
                  <a:pt x="3997024" y="55203"/>
                </a:lnTo>
                <a:lnTo>
                  <a:pt x="3958878" y="25732"/>
                </a:lnTo>
                <a:lnTo>
                  <a:pt x="3913856" y="6732"/>
                </a:lnTo>
                <a:lnTo>
                  <a:pt x="3863756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6109991" y="8176954"/>
            <a:ext cx="2931160" cy="34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320" dirty="0">
                <a:solidFill>
                  <a:srgbClr val="5C5B54"/>
                </a:solidFill>
                <a:latin typeface="Calibri"/>
                <a:cs typeface="Calibri"/>
              </a:rPr>
              <a:t>IEEE </a:t>
            </a:r>
            <a:r>
              <a:rPr sz="2150" spc="155" dirty="0">
                <a:solidFill>
                  <a:srgbClr val="5C5B54"/>
                </a:solidFill>
                <a:latin typeface="Calibri"/>
                <a:cs typeface="Calibri"/>
              </a:rPr>
              <a:t>802.15.4</a:t>
            </a:r>
            <a:r>
              <a:rPr sz="2150" spc="-6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150" spc="340" dirty="0">
                <a:solidFill>
                  <a:srgbClr val="5C5B54"/>
                </a:solidFill>
                <a:latin typeface="Calibri"/>
                <a:cs typeface="Calibri"/>
              </a:rPr>
              <a:t>(2006)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078379" y="659665"/>
            <a:ext cx="2848080" cy="806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4295140">
              <a:lnSpc>
                <a:spcPct val="100000"/>
              </a:lnSpc>
            </a:pPr>
            <a:r>
              <a:rPr spc="70" dirty="0"/>
              <a:t>O</a:t>
            </a:r>
            <a:r>
              <a:rPr spc="-160" dirty="0"/>
              <a:t>v</a:t>
            </a:r>
            <a:r>
              <a:rPr spc="-130" dirty="0"/>
              <a:t>ervi</a:t>
            </a:r>
            <a:r>
              <a:rPr spc="-270" dirty="0"/>
              <a:t>e</a:t>
            </a:r>
            <a:r>
              <a:rPr spc="-325" dirty="0"/>
              <a:t>w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00" b="0" spc="550" dirty="0">
                <a:solidFill>
                  <a:srgbClr val="5C5B54"/>
                </a:solidFill>
                <a:latin typeface="Calibri"/>
                <a:cs typeface="Calibri"/>
              </a:rPr>
              <a:t>Contents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563" y="1675460"/>
            <a:ext cx="8614410" cy="567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900"/>
              </a:lnSpc>
            </a:pPr>
            <a:r>
              <a:rPr sz="4950" spc="380" dirty="0">
                <a:solidFill>
                  <a:srgbClr val="5C5B54"/>
                </a:solidFill>
                <a:latin typeface="Calibri"/>
                <a:cs typeface="Calibri"/>
              </a:rPr>
              <a:t>Introduction </a:t>
            </a:r>
            <a:r>
              <a:rPr sz="4950" spc="420" dirty="0">
                <a:solidFill>
                  <a:srgbClr val="5C5B54"/>
                </a:solidFill>
                <a:latin typeface="Calibri"/>
                <a:cs typeface="Calibri"/>
              </a:rPr>
              <a:t>to </a:t>
            </a:r>
            <a:r>
              <a:rPr sz="4950" spc="434" dirty="0">
                <a:solidFill>
                  <a:srgbClr val="5C5B54"/>
                </a:solidFill>
                <a:latin typeface="Calibri"/>
                <a:cs typeface="Calibri"/>
              </a:rPr>
              <a:t>Thread  </a:t>
            </a:r>
            <a:r>
              <a:rPr sz="4950" spc="390" dirty="0">
                <a:solidFill>
                  <a:srgbClr val="5C5B54"/>
                </a:solidFill>
                <a:latin typeface="Calibri"/>
                <a:cs typeface="Calibri"/>
              </a:rPr>
              <a:t>Details </a:t>
            </a:r>
            <a:r>
              <a:rPr sz="4950" spc="500" dirty="0">
                <a:solidFill>
                  <a:srgbClr val="5C5B54"/>
                </a:solidFill>
                <a:latin typeface="Calibri"/>
                <a:cs typeface="Calibri"/>
              </a:rPr>
              <a:t>on </a:t>
            </a:r>
            <a:r>
              <a:rPr sz="4950" spc="385" dirty="0">
                <a:solidFill>
                  <a:srgbClr val="5C5B54"/>
                </a:solidFill>
                <a:latin typeface="Calibri"/>
                <a:cs typeface="Calibri"/>
              </a:rPr>
              <a:t>the </a:t>
            </a:r>
            <a:r>
              <a:rPr sz="4950" spc="450" dirty="0">
                <a:solidFill>
                  <a:srgbClr val="5C5B54"/>
                </a:solidFill>
                <a:latin typeface="Calibri"/>
                <a:cs typeface="Calibri"/>
              </a:rPr>
              <a:t>Thread</a:t>
            </a:r>
            <a:r>
              <a:rPr sz="4950" spc="-65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4950" spc="459" dirty="0">
                <a:solidFill>
                  <a:srgbClr val="5C5B54"/>
                </a:solidFill>
                <a:latin typeface="Calibri"/>
                <a:cs typeface="Calibri"/>
              </a:rPr>
              <a:t>Group  </a:t>
            </a:r>
            <a:r>
              <a:rPr sz="4950" spc="380" dirty="0">
                <a:solidFill>
                  <a:srgbClr val="5C5B54"/>
                </a:solidFill>
                <a:latin typeface="Calibri"/>
                <a:cs typeface="Calibri"/>
              </a:rPr>
              <a:t>Technical</a:t>
            </a:r>
            <a:r>
              <a:rPr sz="495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4950" spc="409" dirty="0">
                <a:solidFill>
                  <a:srgbClr val="5C5B54"/>
                </a:solidFill>
                <a:latin typeface="Calibri"/>
                <a:cs typeface="Calibri"/>
              </a:rPr>
              <a:t>overview</a:t>
            </a:r>
            <a:endParaRPr sz="4950">
              <a:latin typeface="Calibri"/>
              <a:cs typeface="Calibri"/>
            </a:endParaRPr>
          </a:p>
          <a:p>
            <a:pPr marL="12700" marR="2680335">
              <a:lnSpc>
                <a:spcPct val="149900"/>
              </a:lnSpc>
            </a:pPr>
            <a:r>
              <a:rPr sz="4950" spc="495" dirty="0">
                <a:solidFill>
                  <a:srgbClr val="5C5B54"/>
                </a:solidFill>
                <a:latin typeface="Calibri"/>
                <a:cs typeface="Calibri"/>
              </a:rPr>
              <a:t>Wrap-up </a:t>
            </a:r>
            <a:r>
              <a:rPr sz="4950" spc="505" dirty="0">
                <a:solidFill>
                  <a:srgbClr val="5C5B54"/>
                </a:solidFill>
                <a:latin typeface="Calibri"/>
                <a:cs typeface="Calibri"/>
              </a:rPr>
              <a:t>and</a:t>
            </a:r>
            <a:r>
              <a:rPr sz="4950" spc="-24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4950" spc="465" dirty="0">
                <a:solidFill>
                  <a:srgbClr val="5C5B54"/>
                </a:solidFill>
                <a:latin typeface="Calibri"/>
                <a:cs typeface="Calibri"/>
              </a:rPr>
              <a:t>recap  </a:t>
            </a:r>
            <a:r>
              <a:rPr sz="4950" spc="484" dirty="0">
                <a:solidFill>
                  <a:srgbClr val="5C5B54"/>
                </a:solidFill>
                <a:latin typeface="Calibri"/>
                <a:cs typeface="Calibri"/>
              </a:rPr>
              <a:t>Founder</a:t>
            </a:r>
            <a:r>
              <a:rPr sz="4950" spc="11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4950" spc="315" dirty="0">
                <a:solidFill>
                  <a:srgbClr val="5C5B54"/>
                </a:solidFill>
                <a:latin typeface="Calibri"/>
                <a:cs typeface="Calibri"/>
              </a:rPr>
              <a:t>intro</a:t>
            </a:r>
            <a:endParaRPr sz="4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8379" y="659665"/>
            <a:ext cx="5957933" cy="806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4295140">
              <a:lnSpc>
                <a:spcPct val="100000"/>
              </a:lnSpc>
            </a:pPr>
            <a:r>
              <a:rPr spc="-190" dirty="0"/>
              <a:t>Network</a:t>
            </a:r>
            <a:r>
              <a:rPr spc="-200" dirty="0"/>
              <a:t> </a:t>
            </a:r>
            <a:r>
              <a:rPr spc="-210" dirty="0"/>
              <a:t>architecture</a:t>
            </a:r>
          </a:p>
        </p:txBody>
      </p:sp>
      <p:sp>
        <p:nvSpPr>
          <p:cNvPr id="4" name="object 4"/>
          <p:cNvSpPr/>
          <p:nvPr/>
        </p:nvSpPr>
        <p:spPr>
          <a:xfrm>
            <a:off x="1483734" y="107108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3734" y="974566"/>
            <a:ext cx="473709" cy="96520"/>
          </a:xfrm>
          <a:custGeom>
            <a:avLst/>
            <a:gdLst/>
            <a:ahLst/>
            <a:cxnLst/>
            <a:rect l="l" t="t" r="r" b="b"/>
            <a:pathLst>
              <a:path w="473710" h="96519">
                <a:moveTo>
                  <a:pt x="0" y="96519"/>
                </a:moveTo>
                <a:lnTo>
                  <a:pt x="473545" y="96519"/>
                </a:lnTo>
                <a:lnTo>
                  <a:pt x="473545" y="0"/>
                </a:lnTo>
                <a:lnTo>
                  <a:pt x="0" y="0"/>
                </a:lnTo>
                <a:lnTo>
                  <a:pt x="0" y="9651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3734" y="73707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2246" y="1070543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17"/>
                </a:lnTo>
                <a:lnTo>
                  <a:pt x="95033" y="238317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2246" y="736522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48"/>
                </a:lnTo>
                <a:lnTo>
                  <a:pt x="95033" y="238348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7429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284284" y="0"/>
                </a:moveTo>
                <a:lnTo>
                  <a:pt x="0" y="0"/>
                </a:lnTo>
                <a:lnTo>
                  <a:pt x="0" y="572338"/>
                </a:lnTo>
                <a:lnTo>
                  <a:pt x="94185" y="572338"/>
                </a:lnTo>
                <a:lnTo>
                  <a:pt x="94185" y="381862"/>
                </a:lnTo>
                <a:lnTo>
                  <a:pt x="364841" y="381862"/>
                </a:lnTo>
                <a:lnTo>
                  <a:pt x="356366" y="367004"/>
                </a:lnTo>
                <a:lnTo>
                  <a:pt x="380628" y="354988"/>
                </a:lnTo>
                <a:lnTo>
                  <a:pt x="402640" y="339574"/>
                </a:lnTo>
                <a:lnTo>
                  <a:pt x="422404" y="320758"/>
                </a:lnTo>
                <a:lnTo>
                  <a:pt x="439923" y="298535"/>
                </a:lnTo>
                <a:lnTo>
                  <a:pt x="447186" y="286179"/>
                </a:lnTo>
                <a:lnTo>
                  <a:pt x="94185" y="286179"/>
                </a:lnTo>
                <a:lnTo>
                  <a:pt x="94185" y="95703"/>
                </a:lnTo>
                <a:lnTo>
                  <a:pt x="447671" y="95703"/>
                </a:lnTo>
                <a:lnTo>
                  <a:pt x="442182" y="85546"/>
                </a:lnTo>
                <a:lnTo>
                  <a:pt x="417809" y="56123"/>
                </a:lnTo>
                <a:lnTo>
                  <a:pt x="388566" y="31584"/>
                </a:lnTo>
                <a:lnTo>
                  <a:pt x="356555" y="14044"/>
                </a:lnTo>
                <a:lnTo>
                  <a:pt x="321791" y="3512"/>
                </a:lnTo>
                <a:lnTo>
                  <a:pt x="284284" y="0"/>
                </a:lnTo>
                <a:close/>
              </a:path>
              <a:path w="473710" h="572769">
                <a:moveTo>
                  <a:pt x="364841" y="381862"/>
                </a:moveTo>
                <a:lnTo>
                  <a:pt x="254788" y="381862"/>
                </a:lnTo>
                <a:lnTo>
                  <a:pt x="364533" y="572338"/>
                </a:lnTo>
                <a:lnTo>
                  <a:pt x="473493" y="572338"/>
                </a:lnTo>
                <a:lnTo>
                  <a:pt x="364841" y="381862"/>
                </a:lnTo>
                <a:close/>
              </a:path>
              <a:path w="473710" h="572769">
                <a:moveTo>
                  <a:pt x="447671" y="95703"/>
                </a:moveTo>
                <a:lnTo>
                  <a:pt x="284284" y="95703"/>
                </a:lnTo>
                <a:lnTo>
                  <a:pt x="302852" y="97453"/>
                </a:lnTo>
                <a:lnTo>
                  <a:pt x="320101" y="102702"/>
                </a:lnTo>
                <a:lnTo>
                  <a:pt x="362804" y="138393"/>
                </a:lnTo>
                <a:lnTo>
                  <a:pt x="378459" y="190517"/>
                </a:lnTo>
                <a:lnTo>
                  <a:pt x="376721" y="209588"/>
                </a:lnTo>
                <a:lnTo>
                  <a:pt x="350617" y="258159"/>
                </a:lnTo>
                <a:lnTo>
                  <a:pt x="302852" y="284429"/>
                </a:lnTo>
                <a:lnTo>
                  <a:pt x="284284" y="286179"/>
                </a:lnTo>
                <a:lnTo>
                  <a:pt x="447186" y="286179"/>
                </a:lnTo>
                <a:lnTo>
                  <a:pt x="454609" y="273551"/>
                </a:lnTo>
                <a:lnTo>
                  <a:pt x="465099" y="247216"/>
                </a:lnTo>
                <a:lnTo>
                  <a:pt x="471394" y="219536"/>
                </a:lnTo>
                <a:lnTo>
                  <a:pt x="473493" y="190517"/>
                </a:lnTo>
                <a:lnTo>
                  <a:pt x="470017" y="152737"/>
                </a:lnTo>
                <a:lnTo>
                  <a:pt x="459582" y="117749"/>
                </a:lnTo>
                <a:lnTo>
                  <a:pt x="447671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1114" y="121332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1114" y="1071086"/>
            <a:ext cx="94615" cy="142240"/>
          </a:xfrm>
          <a:custGeom>
            <a:avLst/>
            <a:gdLst/>
            <a:ahLst/>
            <a:cxnLst/>
            <a:rect l="l" t="t" r="r" b="b"/>
            <a:pathLst>
              <a:path w="94614" h="142240">
                <a:moveTo>
                  <a:pt x="0" y="142240"/>
                </a:moveTo>
                <a:lnTo>
                  <a:pt x="94175" y="142240"/>
                </a:lnTo>
                <a:lnTo>
                  <a:pt x="94175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114" y="97583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1114" y="832326"/>
            <a:ext cx="94615" cy="143510"/>
          </a:xfrm>
          <a:custGeom>
            <a:avLst/>
            <a:gdLst/>
            <a:ahLst/>
            <a:cxnLst/>
            <a:rect l="l" t="t" r="r" b="b"/>
            <a:pathLst>
              <a:path w="94614" h="143509">
                <a:moveTo>
                  <a:pt x="0" y="143509"/>
                </a:moveTo>
                <a:lnTo>
                  <a:pt x="94175" y="143509"/>
                </a:lnTo>
                <a:lnTo>
                  <a:pt x="94175" y="0"/>
                </a:lnTo>
                <a:lnTo>
                  <a:pt x="0" y="0"/>
                </a:lnTo>
                <a:lnTo>
                  <a:pt x="0" y="14350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114" y="73707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41243" y="722491"/>
            <a:ext cx="570865" cy="586740"/>
          </a:xfrm>
          <a:custGeom>
            <a:avLst/>
            <a:gdLst/>
            <a:ahLst/>
            <a:cxnLst/>
            <a:rect l="l" t="t" r="r" b="b"/>
            <a:pathLst>
              <a:path w="570864" h="586740">
                <a:moveTo>
                  <a:pt x="285289" y="0"/>
                </a:moveTo>
                <a:lnTo>
                  <a:pt x="0" y="586369"/>
                </a:lnTo>
                <a:lnTo>
                  <a:pt x="106059" y="586369"/>
                </a:lnTo>
                <a:lnTo>
                  <a:pt x="154602" y="490362"/>
                </a:lnTo>
                <a:lnTo>
                  <a:pt x="523903" y="490362"/>
                </a:lnTo>
                <a:lnTo>
                  <a:pt x="477593" y="395192"/>
                </a:lnTo>
                <a:lnTo>
                  <a:pt x="201428" y="395192"/>
                </a:lnTo>
                <a:lnTo>
                  <a:pt x="285289" y="214380"/>
                </a:lnTo>
                <a:lnTo>
                  <a:pt x="389609" y="214380"/>
                </a:lnTo>
                <a:lnTo>
                  <a:pt x="285289" y="0"/>
                </a:lnTo>
                <a:close/>
              </a:path>
              <a:path w="570864" h="586740">
                <a:moveTo>
                  <a:pt x="523903" y="490362"/>
                </a:moveTo>
                <a:lnTo>
                  <a:pt x="416814" y="490362"/>
                </a:lnTo>
                <a:lnTo>
                  <a:pt x="464551" y="586369"/>
                </a:lnTo>
                <a:lnTo>
                  <a:pt x="570621" y="586369"/>
                </a:lnTo>
                <a:lnTo>
                  <a:pt x="523903" y="490362"/>
                </a:lnTo>
                <a:close/>
              </a:path>
              <a:path w="570864" h="586740">
                <a:moveTo>
                  <a:pt x="389609" y="214380"/>
                </a:moveTo>
                <a:lnTo>
                  <a:pt x="285289" y="214380"/>
                </a:lnTo>
                <a:lnTo>
                  <a:pt x="369182" y="395192"/>
                </a:lnTo>
                <a:lnTo>
                  <a:pt x="477593" y="395192"/>
                </a:lnTo>
                <a:lnTo>
                  <a:pt x="389609" y="21438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11680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189240" y="0"/>
                </a:moveTo>
                <a:lnTo>
                  <a:pt x="0" y="0"/>
                </a:lnTo>
                <a:lnTo>
                  <a:pt x="0" y="572338"/>
                </a:lnTo>
                <a:lnTo>
                  <a:pt x="189240" y="572338"/>
                </a:lnTo>
                <a:lnTo>
                  <a:pt x="217949" y="570925"/>
                </a:lnTo>
                <a:lnTo>
                  <a:pt x="273042" y="559603"/>
                </a:lnTo>
                <a:lnTo>
                  <a:pt x="324601" y="537305"/>
                </a:lnTo>
                <a:lnTo>
                  <a:pt x="369863" y="506386"/>
                </a:lnTo>
                <a:lnTo>
                  <a:pt x="399918" y="476697"/>
                </a:lnTo>
                <a:lnTo>
                  <a:pt x="94237" y="476697"/>
                </a:lnTo>
                <a:lnTo>
                  <a:pt x="94237" y="95703"/>
                </a:lnTo>
                <a:lnTo>
                  <a:pt x="399678" y="95703"/>
                </a:lnTo>
                <a:lnTo>
                  <a:pt x="389569" y="84500"/>
                </a:lnTo>
                <a:lnTo>
                  <a:pt x="347473" y="49474"/>
                </a:lnTo>
                <a:lnTo>
                  <a:pt x="299048" y="22617"/>
                </a:lnTo>
                <a:lnTo>
                  <a:pt x="245781" y="5654"/>
                </a:lnTo>
                <a:lnTo>
                  <a:pt x="217922" y="1413"/>
                </a:lnTo>
                <a:lnTo>
                  <a:pt x="189240" y="0"/>
                </a:lnTo>
                <a:close/>
              </a:path>
              <a:path w="473710" h="572769">
                <a:moveTo>
                  <a:pt x="399678" y="95703"/>
                </a:moveTo>
                <a:lnTo>
                  <a:pt x="189240" y="95703"/>
                </a:lnTo>
                <a:lnTo>
                  <a:pt x="208250" y="96627"/>
                </a:lnTo>
                <a:lnTo>
                  <a:pt x="226739" y="99400"/>
                </a:lnTo>
                <a:lnTo>
                  <a:pt x="278846" y="118656"/>
                </a:lnTo>
                <a:lnTo>
                  <a:pt x="322785" y="151744"/>
                </a:lnTo>
                <a:lnTo>
                  <a:pt x="355666" y="195974"/>
                </a:lnTo>
                <a:lnTo>
                  <a:pt x="374819" y="248444"/>
                </a:lnTo>
                <a:lnTo>
                  <a:pt x="378512" y="286190"/>
                </a:lnTo>
                <a:lnTo>
                  <a:pt x="377588" y="305306"/>
                </a:lnTo>
                <a:lnTo>
                  <a:pt x="363769" y="359580"/>
                </a:lnTo>
                <a:lnTo>
                  <a:pt x="335406" y="406898"/>
                </a:lnTo>
                <a:lnTo>
                  <a:pt x="295246" y="444126"/>
                </a:lnTo>
                <a:lnTo>
                  <a:pt x="245484" y="468339"/>
                </a:lnTo>
                <a:lnTo>
                  <a:pt x="189240" y="476697"/>
                </a:lnTo>
                <a:lnTo>
                  <a:pt x="399918" y="476697"/>
                </a:lnTo>
                <a:lnTo>
                  <a:pt x="424447" y="445452"/>
                </a:lnTo>
                <a:lnTo>
                  <a:pt x="450960" y="396699"/>
                </a:lnTo>
                <a:lnTo>
                  <a:pt x="467879" y="343082"/>
                </a:lnTo>
                <a:lnTo>
                  <a:pt x="473514" y="286190"/>
                </a:lnTo>
                <a:lnTo>
                  <a:pt x="472106" y="257313"/>
                </a:lnTo>
                <a:lnTo>
                  <a:pt x="460832" y="202050"/>
                </a:lnTo>
                <a:lnTo>
                  <a:pt x="438670" y="150490"/>
                </a:lnTo>
                <a:lnTo>
                  <a:pt x="407984" y="104910"/>
                </a:lnTo>
                <a:lnTo>
                  <a:pt x="399678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0607" y="544486"/>
            <a:ext cx="600075" cy="764540"/>
          </a:xfrm>
          <a:custGeom>
            <a:avLst/>
            <a:gdLst/>
            <a:ahLst/>
            <a:cxnLst/>
            <a:rect l="l" t="t" r="r" b="b"/>
            <a:pathLst>
              <a:path w="600075" h="764540">
                <a:moveTo>
                  <a:pt x="457404" y="287425"/>
                </a:moveTo>
                <a:lnTo>
                  <a:pt x="171587" y="287425"/>
                </a:lnTo>
                <a:lnTo>
                  <a:pt x="313973" y="287530"/>
                </a:lnTo>
                <a:lnTo>
                  <a:pt x="313973" y="764374"/>
                </a:lnTo>
                <a:lnTo>
                  <a:pt x="408783" y="764374"/>
                </a:lnTo>
                <a:lnTo>
                  <a:pt x="408783" y="287530"/>
                </a:lnTo>
                <a:lnTo>
                  <a:pt x="456760" y="287530"/>
                </a:lnTo>
                <a:lnTo>
                  <a:pt x="457404" y="287425"/>
                </a:lnTo>
                <a:close/>
              </a:path>
              <a:path w="600075" h="764540">
                <a:moveTo>
                  <a:pt x="590789" y="95494"/>
                </a:moveTo>
                <a:lnTo>
                  <a:pt x="456760" y="95494"/>
                </a:lnTo>
                <a:lnTo>
                  <a:pt x="475427" y="99281"/>
                </a:lnTo>
                <a:lnTo>
                  <a:pt x="490686" y="109617"/>
                </a:lnTo>
                <a:lnTo>
                  <a:pt x="500982" y="124958"/>
                </a:lnTo>
                <a:lnTo>
                  <a:pt x="504759" y="143765"/>
                </a:lnTo>
                <a:lnTo>
                  <a:pt x="500982" y="162527"/>
                </a:lnTo>
                <a:lnTo>
                  <a:pt x="490686" y="177874"/>
                </a:lnTo>
                <a:lnTo>
                  <a:pt x="475427" y="188233"/>
                </a:lnTo>
                <a:lnTo>
                  <a:pt x="456760" y="192036"/>
                </a:lnTo>
                <a:lnTo>
                  <a:pt x="171587" y="192036"/>
                </a:lnTo>
                <a:lnTo>
                  <a:pt x="126019" y="198216"/>
                </a:lnTo>
                <a:lnTo>
                  <a:pt x="85043" y="215653"/>
                </a:lnTo>
                <a:lnTo>
                  <a:pt x="50306" y="242687"/>
                </a:lnTo>
                <a:lnTo>
                  <a:pt x="23456" y="277661"/>
                </a:lnTo>
                <a:lnTo>
                  <a:pt x="6138" y="318916"/>
                </a:lnTo>
                <a:lnTo>
                  <a:pt x="0" y="364795"/>
                </a:lnTo>
                <a:lnTo>
                  <a:pt x="6138" y="410651"/>
                </a:lnTo>
                <a:lnTo>
                  <a:pt x="23456" y="451891"/>
                </a:lnTo>
                <a:lnTo>
                  <a:pt x="50306" y="486856"/>
                </a:lnTo>
                <a:lnTo>
                  <a:pt x="85043" y="513886"/>
                </a:lnTo>
                <a:lnTo>
                  <a:pt x="126019" y="531321"/>
                </a:lnTo>
                <a:lnTo>
                  <a:pt x="171587" y="537501"/>
                </a:lnTo>
                <a:lnTo>
                  <a:pt x="171587" y="442038"/>
                </a:lnTo>
                <a:lnTo>
                  <a:pt x="141739" y="435961"/>
                </a:lnTo>
                <a:lnTo>
                  <a:pt x="117335" y="419394"/>
                </a:lnTo>
                <a:lnTo>
                  <a:pt x="100864" y="394838"/>
                </a:lnTo>
                <a:lnTo>
                  <a:pt x="94821" y="364795"/>
                </a:lnTo>
                <a:lnTo>
                  <a:pt x="100864" y="334718"/>
                </a:lnTo>
                <a:lnTo>
                  <a:pt x="117335" y="310121"/>
                </a:lnTo>
                <a:lnTo>
                  <a:pt x="141739" y="293518"/>
                </a:lnTo>
                <a:lnTo>
                  <a:pt x="171587" y="287425"/>
                </a:lnTo>
                <a:lnTo>
                  <a:pt x="457404" y="287425"/>
                </a:lnTo>
                <a:lnTo>
                  <a:pt x="501852" y="280188"/>
                </a:lnTo>
                <a:lnTo>
                  <a:pt x="541047" y="259753"/>
                </a:lnTo>
                <a:lnTo>
                  <a:pt x="571977" y="228612"/>
                </a:lnTo>
                <a:lnTo>
                  <a:pt x="592271" y="189154"/>
                </a:lnTo>
                <a:lnTo>
                  <a:pt x="599562" y="143765"/>
                </a:lnTo>
                <a:lnTo>
                  <a:pt x="592271" y="98376"/>
                </a:lnTo>
                <a:lnTo>
                  <a:pt x="590789" y="95494"/>
                </a:lnTo>
                <a:close/>
              </a:path>
              <a:path w="600075" h="764540">
                <a:moveTo>
                  <a:pt x="456760" y="0"/>
                </a:moveTo>
                <a:lnTo>
                  <a:pt x="411678" y="7342"/>
                </a:lnTo>
                <a:lnTo>
                  <a:pt x="372488" y="27777"/>
                </a:lnTo>
                <a:lnTo>
                  <a:pt x="341560" y="58917"/>
                </a:lnTo>
                <a:lnTo>
                  <a:pt x="321265" y="98376"/>
                </a:lnTo>
                <a:lnTo>
                  <a:pt x="313973" y="143765"/>
                </a:lnTo>
                <a:lnTo>
                  <a:pt x="313973" y="192036"/>
                </a:lnTo>
                <a:lnTo>
                  <a:pt x="408783" y="192036"/>
                </a:lnTo>
                <a:lnTo>
                  <a:pt x="408783" y="143765"/>
                </a:lnTo>
                <a:lnTo>
                  <a:pt x="412558" y="124958"/>
                </a:lnTo>
                <a:lnTo>
                  <a:pt x="422849" y="109617"/>
                </a:lnTo>
                <a:lnTo>
                  <a:pt x="438101" y="99281"/>
                </a:lnTo>
                <a:lnTo>
                  <a:pt x="456760" y="95494"/>
                </a:lnTo>
                <a:lnTo>
                  <a:pt x="590789" y="95494"/>
                </a:lnTo>
                <a:lnTo>
                  <a:pt x="571977" y="58917"/>
                </a:lnTo>
                <a:lnTo>
                  <a:pt x="541047" y="27777"/>
                </a:lnTo>
                <a:lnTo>
                  <a:pt x="501852" y="7342"/>
                </a:lnTo>
                <a:lnTo>
                  <a:pt x="456760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12242" y="3748608"/>
            <a:ext cx="754380" cy="735330"/>
          </a:xfrm>
          <a:custGeom>
            <a:avLst/>
            <a:gdLst/>
            <a:ahLst/>
            <a:cxnLst/>
            <a:rect l="l" t="t" r="r" b="b"/>
            <a:pathLst>
              <a:path w="754379" h="735329">
                <a:moveTo>
                  <a:pt x="0" y="734888"/>
                </a:moveTo>
                <a:lnTo>
                  <a:pt x="35909" y="699893"/>
                </a:lnTo>
                <a:lnTo>
                  <a:pt x="71818" y="664898"/>
                </a:lnTo>
                <a:lnTo>
                  <a:pt x="107727" y="629903"/>
                </a:lnTo>
                <a:lnTo>
                  <a:pt x="143636" y="594908"/>
                </a:lnTo>
                <a:lnTo>
                  <a:pt x="179545" y="559914"/>
                </a:lnTo>
                <a:lnTo>
                  <a:pt x="215454" y="524919"/>
                </a:lnTo>
                <a:lnTo>
                  <a:pt x="251364" y="489924"/>
                </a:lnTo>
                <a:lnTo>
                  <a:pt x="287273" y="454930"/>
                </a:lnTo>
                <a:lnTo>
                  <a:pt x="323182" y="419935"/>
                </a:lnTo>
                <a:lnTo>
                  <a:pt x="359091" y="384941"/>
                </a:lnTo>
                <a:lnTo>
                  <a:pt x="395000" y="349947"/>
                </a:lnTo>
                <a:lnTo>
                  <a:pt x="430909" y="314952"/>
                </a:lnTo>
                <a:lnTo>
                  <a:pt x="466818" y="279958"/>
                </a:lnTo>
                <a:lnTo>
                  <a:pt x="502728" y="244963"/>
                </a:lnTo>
                <a:lnTo>
                  <a:pt x="538637" y="209969"/>
                </a:lnTo>
                <a:lnTo>
                  <a:pt x="574546" y="174974"/>
                </a:lnTo>
                <a:lnTo>
                  <a:pt x="610455" y="139979"/>
                </a:lnTo>
                <a:lnTo>
                  <a:pt x="646364" y="104985"/>
                </a:lnTo>
                <a:lnTo>
                  <a:pt x="682273" y="69990"/>
                </a:lnTo>
                <a:lnTo>
                  <a:pt x="718183" y="34995"/>
                </a:lnTo>
                <a:lnTo>
                  <a:pt x="754092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24546" y="4827423"/>
            <a:ext cx="741680" cy="610235"/>
          </a:xfrm>
          <a:custGeom>
            <a:avLst/>
            <a:gdLst/>
            <a:ahLst/>
            <a:cxnLst/>
            <a:rect l="l" t="t" r="r" b="b"/>
            <a:pathLst>
              <a:path w="741679" h="610235">
                <a:moveTo>
                  <a:pt x="0" y="0"/>
                </a:moveTo>
                <a:lnTo>
                  <a:pt x="39021" y="32088"/>
                </a:lnTo>
                <a:lnTo>
                  <a:pt x="78041" y="64177"/>
                </a:lnTo>
                <a:lnTo>
                  <a:pt x="117062" y="96266"/>
                </a:lnTo>
                <a:lnTo>
                  <a:pt x="156083" y="128355"/>
                </a:lnTo>
                <a:lnTo>
                  <a:pt x="195103" y="160444"/>
                </a:lnTo>
                <a:lnTo>
                  <a:pt x="234124" y="192533"/>
                </a:lnTo>
                <a:lnTo>
                  <a:pt x="273144" y="224622"/>
                </a:lnTo>
                <a:lnTo>
                  <a:pt x="312165" y="256711"/>
                </a:lnTo>
                <a:lnTo>
                  <a:pt x="351185" y="288800"/>
                </a:lnTo>
                <a:lnTo>
                  <a:pt x="390205" y="320890"/>
                </a:lnTo>
                <a:lnTo>
                  <a:pt x="429225" y="352979"/>
                </a:lnTo>
                <a:lnTo>
                  <a:pt x="468246" y="385068"/>
                </a:lnTo>
                <a:lnTo>
                  <a:pt x="507266" y="417158"/>
                </a:lnTo>
                <a:lnTo>
                  <a:pt x="546287" y="449248"/>
                </a:lnTo>
                <a:lnTo>
                  <a:pt x="585307" y="481337"/>
                </a:lnTo>
                <a:lnTo>
                  <a:pt x="624328" y="513427"/>
                </a:lnTo>
                <a:lnTo>
                  <a:pt x="663349" y="545518"/>
                </a:lnTo>
                <a:lnTo>
                  <a:pt x="702369" y="577608"/>
                </a:lnTo>
                <a:lnTo>
                  <a:pt x="741391" y="609698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89083" y="4914007"/>
            <a:ext cx="323850" cy="1290955"/>
          </a:xfrm>
          <a:custGeom>
            <a:avLst/>
            <a:gdLst/>
            <a:ahLst/>
            <a:cxnLst/>
            <a:rect l="l" t="t" r="r" b="b"/>
            <a:pathLst>
              <a:path w="323850" h="1290954">
                <a:moveTo>
                  <a:pt x="323801" y="1290410"/>
                </a:moveTo>
                <a:lnTo>
                  <a:pt x="311347" y="1240780"/>
                </a:lnTo>
                <a:lnTo>
                  <a:pt x="298893" y="1191149"/>
                </a:lnTo>
                <a:lnTo>
                  <a:pt x="286439" y="1141518"/>
                </a:lnTo>
                <a:lnTo>
                  <a:pt x="273986" y="1091887"/>
                </a:lnTo>
                <a:lnTo>
                  <a:pt x="261532" y="1042256"/>
                </a:lnTo>
                <a:lnTo>
                  <a:pt x="249078" y="992624"/>
                </a:lnTo>
                <a:lnTo>
                  <a:pt x="236624" y="942993"/>
                </a:lnTo>
                <a:lnTo>
                  <a:pt x="224170" y="893362"/>
                </a:lnTo>
                <a:lnTo>
                  <a:pt x="211716" y="843730"/>
                </a:lnTo>
                <a:lnTo>
                  <a:pt x="199262" y="794099"/>
                </a:lnTo>
                <a:lnTo>
                  <a:pt x="186808" y="744468"/>
                </a:lnTo>
                <a:lnTo>
                  <a:pt x="174354" y="694836"/>
                </a:lnTo>
                <a:lnTo>
                  <a:pt x="161900" y="645205"/>
                </a:lnTo>
                <a:lnTo>
                  <a:pt x="149446" y="595574"/>
                </a:lnTo>
                <a:lnTo>
                  <a:pt x="136993" y="545942"/>
                </a:lnTo>
                <a:lnTo>
                  <a:pt x="124539" y="496311"/>
                </a:lnTo>
                <a:lnTo>
                  <a:pt x="112085" y="446679"/>
                </a:lnTo>
                <a:lnTo>
                  <a:pt x="99631" y="397048"/>
                </a:lnTo>
                <a:lnTo>
                  <a:pt x="87177" y="347417"/>
                </a:lnTo>
                <a:lnTo>
                  <a:pt x="74723" y="297786"/>
                </a:lnTo>
                <a:lnTo>
                  <a:pt x="62269" y="248154"/>
                </a:lnTo>
                <a:lnTo>
                  <a:pt x="49815" y="198523"/>
                </a:lnTo>
                <a:lnTo>
                  <a:pt x="37361" y="148892"/>
                </a:lnTo>
                <a:lnTo>
                  <a:pt x="24907" y="99261"/>
                </a:lnTo>
                <a:lnTo>
                  <a:pt x="12453" y="49630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78495" y="4909096"/>
            <a:ext cx="461009" cy="1294765"/>
          </a:xfrm>
          <a:custGeom>
            <a:avLst/>
            <a:gdLst/>
            <a:ahLst/>
            <a:cxnLst/>
            <a:rect l="l" t="t" r="r" b="b"/>
            <a:pathLst>
              <a:path w="461009" h="1294764">
                <a:moveTo>
                  <a:pt x="460896" y="0"/>
                </a:moveTo>
                <a:lnTo>
                  <a:pt x="443827" y="47940"/>
                </a:lnTo>
                <a:lnTo>
                  <a:pt x="426757" y="95880"/>
                </a:lnTo>
                <a:lnTo>
                  <a:pt x="409687" y="143821"/>
                </a:lnTo>
                <a:lnTo>
                  <a:pt x="392617" y="191761"/>
                </a:lnTo>
                <a:lnTo>
                  <a:pt x="375547" y="239701"/>
                </a:lnTo>
                <a:lnTo>
                  <a:pt x="358477" y="287642"/>
                </a:lnTo>
                <a:lnTo>
                  <a:pt x="341407" y="335582"/>
                </a:lnTo>
                <a:lnTo>
                  <a:pt x="324337" y="383522"/>
                </a:lnTo>
                <a:lnTo>
                  <a:pt x="307267" y="431463"/>
                </a:lnTo>
                <a:lnTo>
                  <a:pt x="290197" y="479403"/>
                </a:lnTo>
                <a:lnTo>
                  <a:pt x="273127" y="527344"/>
                </a:lnTo>
                <a:lnTo>
                  <a:pt x="256057" y="575284"/>
                </a:lnTo>
                <a:lnTo>
                  <a:pt x="238987" y="623224"/>
                </a:lnTo>
                <a:lnTo>
                  <a:pt x="221917" y="671165"/>
                </a:lnTo>
                <a:lnTo>
                  <a:pt x="204847" y="719105"/>
                </a:lnTo>
                <a:lnTo>
                  <a:pt x="187776" y="767045"/>
                </a:lnTo>
                <a:lnTo>
                  <a:pt x="170706" y="814986"/>
                </a:lnTo>
                <a:lnTo>
                  <a:pt x="153636" y="862926"/>
                </a:lnTo>
                <a:lnTo>
                  <a:pt x="136565" y="910866"/>
                </a:lnTo>
                <a:lnTo>
                  <a:pt x="119495" y="958807"/>
                </a:lnTo>
                <a:lnTo>
                  <a:pt x="102424" y="1006747"/>
                </a:lnTo>
                <a:lnTo>
                  <a:pt x="85354" y="1054688"/>
                </a:lnTo>
                <a:lnTo>
                  <a:pt x="68283" y="1102628"/>
                </a:lnTo>
                <a:lnTo>
                  <a:pt x="51212" y="1150568"/>
                </a:lnTo>
                <a:lnTo>
                  <a:pt x="34141" y="1198509"/>
                </a:lnTo>
                <a:lnTo>
                  <a:pt x="17070" y="1246449"/>
                </a:lnTo>
                <a:lnTo>
                  <a:pt x="0" y="1294389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717" y="3777811"/>
            <a:ext cx="603885" cy="692785"/>
          </a:xfrm>
          <a:custGeom>
            <a:avLst/>
            <a:gdLst/>
            <a:ahLst/>
            <a:cxnLst/>
            <a:rect l="l" t="t" r="r" b="b"/>
            <a:pathLst>
              <a:path w="603884" h="692785">
                <a:moveTo>
                  <a:pt x="603604" y="692617"/>
                </a:moveTo>
                <a:lnTo>
                  <a:pt x="570071" y="654138"/>
                </a:lnTo>
                <a:lnTo>
                  <a:pt x="536538" y="615660"/>
                </a:lnTo>
                <a:lnTo>
                  <a:pt x="503004" y="577181"/>
                </a:lnTo>
                <a:lnTo>
                  <a:pt x="469471" y="538702"/>
                </a:lnTo>
                <a:lnTo>
                  <a:pt x="435937" y="500223"/>
                </a:lnTo>
                <a:lnTo>
                  <a:pt x="402403" y="461745"/>
                </a:lnTo>
                <a:lnTo>
                  <a:pt x="368870" y="423266"/>
                </a:lnTo>
                <a:lnTo>
                  <a:pt x="335336" y="384787"/>
                </a:lnTo>
                <a:lnTo>
                  <a:pt x="301802" y="346308"/>
                </a:lnTo>
                <a:lnTo>
                  <a:pt x="268268" y="307830"/>
                </a:lnTo>
                <a:lnTo>
                  <a:pt x="234734" y="269351"/>
                </a:lnTo>
                <a:lnTo>
                  <a:pt x="201200" y="230872"/>
                </a:lnTo>
                <a:lnTo>
                  <a:pt x="167667" y="192393"/>
                </a:lnTo>
                <a:lnTo>
                  <a:pt x="134133" y="153915"/>
                </a:lnTo>
                <a:lnTo>
                  <a:pt x="100599" y="115436"/>
                </a:lnTo>
                <a:lnTo>
                  <a:pt x="67066" y="76957"/>
                </a:lnTo>
                <a:lnTo>
                  <a:pt x="33533" y="38478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67752" y="4403710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280855" y="0"/>
                </a:moveTo>
                <a:lnTo>
                  <a:pt x="236596" y="0"/>
                </a:lnTo>
                <a:lnTo>
                  <a:pt x="192855" y="7572"/>
                </a:lnTo>
                <a:lnTo>
                  <a:pt x="150671" y="22717"/>
                </a:lnTo>
                <a:lnTo>
                  <a:pt x="111079" y="45434"/>
                </a:lnTo>
                <a:lnTo>
                  <a:pt x="75118" y="75723"/>
                </a:lnTo>
                <a:lnTo>
                  <a:pt x="45071" y="111977"/>
                </a:lnTo>
                <a:lnTo>
                  <a:pt x="22535" y="151891"/>
                </a:lnTo>
                <a:lnTo>
                  <a:pt x="7511" y="194418"/>
                </a:lnTo>
                <a:lnTo>
                  <a:pt x="0" y="238513"/>
                </a:lnTo>
                <a:lnTo>
                  <a:pt x="0" y="283132"/>
                </a:lnTo>
                <a:lnTo>
                  <a:pt x="7511" y="327227"/>
                </a:lnTo>
                <a:lnTo>
                  <a:pt x="22535" y="369754"/>
                </a:lnTo>
                <a:lnTo>
                  <a:pt x="45071" y="409668"/>
                </a:lnTo>
                <a:lnTo>
                  <a:pt x="75118" y="445922"/>
                </a:lnTo>
                <a:lnTo>
                  <a:pt x="111079" y="476211"/>
                </a:lnTo>
                <a:lnTo>
                  <a:pt x="150671" y="498928"/>
                </a:lnTo>
                <a:lnTo>
                  <a:pt x="192855" y="514073"/>
                </a:lnTo>
                <a:lnTo>
                  <a:pt x="236596" y="521645"/>
                </a:lnTo>
                <a:lnTo>
                  <a:pt x="280855" y="521645"/>
                </a:lnTo>
                <a:lnTo>
                  <a:pt x="324595" y="514073"/>
                </a:lnTo>
                <a:lnTo>
                  <a:pt x="366780" y="498928"/>
                </a:lnTo>
                <a:lnTo>
                  <a:pt x="406371" y="476211"/>
                </a:lnTo>
                <a:lnTo>
                  <a:pt x="442332" y="445922"/>
                </a:lnTo>
                <a:lnTo>
                  <a:pt x="472380" y="409668"/>
                </a:lnTo>
                <a:lnTo>
                  <a:pt x="494916" y="369754"/>
                </a:lnTo>
                <a:lnTo>
                  <a:pt x="509939" y="327227"/>
                </a:lnTo>
                <a:lnTo>
                  <a:pt x="517451" y="283132"/>
                </a:lnTo>
                <a:lnTo>
                  <a:pt x="517451" y="238513"/>
                </a:lnTo>
                <a:lnTo>
                  <a:pt x="509939" y="194418"/>
                </a:lnTo>
                <a:lnTo>
                  <a:pt x="494916" y="151891"/>
                </a:lnTo>
                <a:lnTo>
                  <a:pt x="472380" y="111977"/>
                </a:lnTo>
                <a:lnTo>
                  <a:pt x="442332" y="75723"/>
                </a:lnTo>
                <a:lnTo>
                  <a:pt x="406371" y="45434"/>
                </a:lnTo>
                <a:lnTo>
                  <a:pt x="366780" y="22717"/>
                </a:lnTo>
                <a:lnTo>
                  <a:pt x="324595" y="7572"/>
                </a:lnTo>
                <a:lnTo>
                  <a:pt x="280855" y="0"/>
                </a:lnTo>
                <a:close/>
              </a:path>
            </a:pathLst>
          </a:custGeom>
          <a:solidFill>
            <a:srgbClr val="96A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24927" y="4105491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87" y="75731"/>
                </a:moveTo>
                <a:lnTo>
                  <a:pt x="472419" y="111985"/>
                </a:lnTo>
                <a:lnTo>
                  <a:pt x="494944" y="151898"/>
                </a:lnTo>
                <a:lnTo>
                  <a:pt x="509960" y="194426"/>
                </a:lnTo>
                <a:lnTo>
                  <a:pt x="517468" y="238521"/>
                </a:lnTo>
                <a:lnTo>
                  <a:pt x="517468" y="283139"/>
                </a:lnTo>
                <a:lnTo>
                  <a:pt x="509960" y="327235"/>
                </a:lnTo>
                <a:lnTo>
                  <a:pt x="494944" y="369762"/>
                </a:lnTo>
                <a:lnTo>
                  <a:pt x="472419" y="409675"/>
                </a:lnTo>
                <a:lnTo>
                  <a:pt x="442387" y="445929"/>
                </a:lnTo>
                <a:lnTo>
                  <a:pt x="406408" y="476219"/>
                </a:lnTo>
                <a:lnTo>
                  <a:pt x="366804" y="498936"/>
                </a:lnTo>
                <a:lnTo>
                  <a:pt x="324611" y="514081"/>
                </a:lnTo>
                <a:lnTo>
                  <a:pt x="280865" y="521653"/>
                </a:lnTo>
                <a:lnTo>
                  <a:pt x="236602" y="521653"/>
                </a:lnTo>
                <a:lnTo>
                  <a:pt x="192859" y="514081"/>
                </a:lnTo>
                <a:lnTo>
                  <a:pt x="150672" y="498936"/>
                </a:lnTo>
                <a:lnTo>
                  <a:pt x="111077" y="476219"/>
                </a:lnTo>
                <a:lnTo>
                  <a:pt x="75111" y="445929"/>
                </a:lnTo>
                <a:lnTo>
                  <a:pt x="45066" y="409675"/>
                </a:lnTo>
                <a:lnTo>
                  <a:pt x="22533" y="369762"/>
                </a:lnTo>
                <a:lnTo>
                  <a:pt x="7511" y="327235"/>
                </a:lnTo>
                <a:lnTo>
                  <a:pt x="0" y="283139"/>
                </a:lnTo>
                <a:lnTo>
                  <a:pt x="0" y="238521"/>
                </a:lnTo>
                <a:lnTo>
                  <a:pt x="7511" y="194426"/>
                </a:lnTo>
                <a:lnTo>
                  <a:pt x="22533" y="151898"/>
                </a:lnTo>
                <a:lnTo>
                  <a:pt x="45066" y="111985"/>
                </a:lnTo>
                <a:lnTo>
                  <a:pt x="75111" y="75731"/>
                </a:lnTo>
                <a:lnTo>
                  <a:pt x="111077" y="45438"/>
                </a:lnTo>
                <a:lnTo>
                  <a:pt x="150672" y="22719"/>
                </a:lnTo>
                <a:lnTo>
                  <a:pt x="192859" y="7573"/>
                </a:lnTo>
                <a:lnTo>
                  <a:pt x="236602" y="0"/>
                </a:lnTo>
                <a:lnTo>
                  <a:pt x="280865" y="0"/>
                </a:lnTo>
                <a:lnTo>
                  <a:pt x="324611" y="7573"/>
                </a:lnTo>
                <a:lnTo>
                  <a:pt x="366804" y="22719"/>
                </a:lnTo>
                <a:lnTo>
                  <a:pt x="406408" y="45438"/>
                </a:lnTo>
                <a:lnTo>
                  <a:pt x="442387" y="75731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63758" y="4844993"/>
            <a:ext cx="706755" cy="586740"/>
          </a:xfrm>
          <a:custGeom>
            <a:avLst/>
            <a:gdLst/>
            <a:ahLst/>
            <a:cxnLst/>
            <a:rect l="l" t="t" r="r" b="b"/>
            <a:pathLst>
              <a:path w="706754" h="586739">
                <a:moveTo>
                  <a:pt x="706543" y="586254"/>
                </a:moveTo>
                <a:lnTo>
                  <a:pt x="667290" y="553684"/>
                </a:lnTo>
                <a:lnTo>
                  <a:pt x="628037" y="521115"/>
                </a:lnTo>
                <a:lnTo>
                  <a:pt x="588783" y="488545"/>
                </a:lnTo>
                <a:lnTo>
                  <a:pt x="549530" y="455975"/>
                </a:lnTo>
                <a:lnTo>
                  <a:pt x="510278" y="423405"/>
                </a:lnTo>
                <a:lnTo>
                  <a:pt x="471025" y="390836"/>
                </a:lnTo>
                <a:lnTo>
                  <a:pt x="431772" y="358266"/>
                </a:lnTo>
                <a:lnTo>
                  <a:pt x="392520" y="325696"/>
                </a:lnTo>
                <a:lnTo>
                  <a:pt x="353268" y="293127"/>
                </a:lnTo>
                <a:lnTo>
                  <a:pt x="314015" y="260557"/>
                </a:lnTo>
                <a:lnTo>
                  <a:pt x="274763" y="227987"/>
                </a:lnTo>
                <a:lnTo>
                  <a:pt x="235511" y="195418"/>
                </a:lnTo>
                <a:lnTo>
                  <a:pt x="196259" y="162848"/>
                </a:lnTo>
                <a:lnTo>
                  <a:pt x="157007" y="130278"/>
                </a:lnTo>
                <a:lnTo>
                  <a:pt x="117755" y="97709"/>
                </a:lnTo>
                <a:lnTo>
                  <a:pt x="78503" y="65139"/>
                </a:lnTo>
                <a:lnTo>
                  <a:pt x="39251" y="32569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24927" y="5347451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87" y="75723"/>
                </a:moveTo>
                <a:lnTo>
                  <a:pt x="472419" y="111977"/>
                </a:lnTo>
                <a:lnTo>
                  <a:pt x="494944" y="151891"/>
                </a:lnTo>
                <a:lnTo>
                  <a:pt x="509960" y="194418"/>
                </a:lnTo>
                <a:lnTo>
                  <a:pt x="517468" y="238513"/>
                </a:lnTo>
                <a:lnTo>
                  <a:pt x="517468" y="283132"/>
                </a:lnTo>
                <a:lnTo>
                  <a:pt x="509960" y="327227"/>
                </a:lnTo>
                <a:lnTo>
                  <a:pt x="494944" y="369754"/>
                </a:lnTo>
                <a:lnTo>
                  <a:pt x="472419" y="409668"/>
                </a:lnTo>
                <a:lnTo>
                  <a:pt x="442387" y="445922"/>
                </a:lnTo>
                <a:lnTo>
                  <a:pt x="406408" y="476211"/>
                </a:lnTo>
                <a:lnTo>
                  <a:pt x="366804" y="498928"/>
                </a:lnTo>
                <a:lnTo>
                  <a:pt x="324611" y="514073"/>
                </a:lnTo>
                <a:lnTo>
                  <a:pt x="280865" y="521645"/>
                </a:lnTo>
                <a:lnTo>
                  <a:pt x="236602" y="521645"/>
                </a:lnTo>
                <a:lnTo>
                  <a:pt x="192859" y="514073"/>
                </a:lnTo>
                <a:lnTo>
                  <a:pt x="150672" y="498928"/>
                </a:lnTo>
                <a:lnTo>
                  <a:pt x="111077" y="476211"/>
                </a:lnTo>
                <a:lnTo>
                  <a:pt x="75111" y="445922"/>
                </a:lnTo>
                <a:lnTo>
                  <a:pt x="45066" y="409668"/>
                </a:lnTo>
                <a:lnTo>
                  <a:pt x="22533" y="369754"/>
                </a:lnTo>
                <a:lnTo>
                  <a:pt x="7511" y="327227"/>
                </a:lnTo>
                <a:lnTo>
                  <a:pt x="0" y="283132"/>
                </a:lnTo>
                <a:lnTo>
                  <a:pt x="0" y="238513"/>
                </a:lnTo>
                <a:lnTo>
                  <a:pt x="7511" y="194418"/>
                </a:lnTo>
                <a:lnTo>
                  <a:pt x="22533" y="151891"/>
                </a:lnTo>
                <a:lnTo>
                  <a:pt x="45066" y="111977"/>
                </a:lnTo>
                <a:lnTo>
                  <a:pt x="75111" y="75723"/>
                </a:lnTo>
                <a:lnTo>
                  <a:pt x="111077" y="45434"/>
                </a:lnTo>
                <a:lnTo>
                  <a:pt x="150672" y="22717"/>
                </a:lnTo>
                <a:lnTo>
                  <a:pt x="192859" y="7572"/>
                </a:lnTo>
                <a:lnTo>
                  <a:pt x="236602" y="0"/>
                </a:lnTo>
                <a:lnTo>
                  <a:pt x="280865" y="0"/>
                </a:lnTo>
                <a:lnTo>
                  <a:pt x="324611" y="7572"/>
                </a:lnTo>
                <a:lnTo>
                  <a:pt x="366804" y="22717"/>
                </a:lnTo>
                <a:lnTo>
                  <a:pt x="406408" y="45434"/>
                </a:lnTo>
                <a:lnTo>
                  <a:pt x="442387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52948" y="6640907"/>
            <a:ext cx="744855" cy="451484"/>
          </a:xfrm>
          <a:custGeom>
            <a:avLst/>
            <a:gdLst/>
            <a:ahLst/>
            <a:cxnLst/>
            <a:rect l="l" t="t" r="r" b="b"/>
            <a:pathLst>
              <a:path w="744854" h="451484">
                <a:moveTo>
                  <a:pt x="0" y="0"/>
                </a:moveTo>
                <a:lnTo>
                  <a:pt x="43800" y="26540"/>
                </a:lnTo>
                <a:lnTo>
                  <a:pt x="87600" y="53080"/>
                </a:lnTo>
                <a:lnTo>
                  <a:pt x="131400" y="79620"/>
                </a:lnTo>
                <a:lnTo>
                  <a:pt x="175199" y="106161"/>
                </a:lnTo>
                <a:lnTo>
                  <a:pt x="218999" y="132702"/>
                </a:lnTo>
                <a:lnTo>
                  <a:pt x="262798" y="159242"/>
                </a:lnTo>
                <a:lnTo>
                  <a:pt x="306597" y="185783"/>
                </a:lnTo>
                <a:lnTo>
                  <a:pt x="350396" y="212324"/>
                </a:lnTo>
                <a:lnTo>
                  <a:pt x="394195" y="238865"/>
                </a:lnTo>
                <a:lnTo>
                  <a:pt x="437994" y="265406"/>
                </a:lnTo>
                <a:lnTo>
                  <a:pt x="481793" y="291947"/>
                </a:lnTo>
                <a:lnTo>
                  <a:pt x="525591" y="318488"/>
                </a:lnTo>
                <a:lnTo>
                  <a:pt x="569390" y="345028"/>
                </a:lnTo>
                <a:lnTo>
                  <a:pt x="613189" y="371569"/>
                </a:lnTo>
                <a:lnTo>
                  <a:pt x="656987" y="398110"/>
                </a:lnTo>
                <a:lnTo>
                  <a:pt x="700786" y="424650"/>
                </a:lnTo>
                <a:lnTo>
                  <a:pt x="744584" y="45119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5237" y="6974532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35" y="75723"/>
                </a:moveTo>
                <a:lnTo>
                  <a:pt x="472383" y="111980"/>
                </a:lnTo>
                <a:lnTo>
                  <a:pt x="494918" y="151896"/>
                </a:lnTo>
                <a:lnTo>
                  <a:pt x="509942" y="194425"/>
                </a:lnTo>
                <a:lnTo>
                  <a:pt x="517454" y="238522"/>
                </a:lnTo>
                <a:lnTo>
                  <a:pt x="517454" y="283141"/>
                </a:lnTo>
                <a:lnTo>
                  <a:pt x="509942" y="327237"/>
                </a:lnTo>
                <a:lnTo>
                  <a:pt x="494918" y="369765"/>
                </a:lnTo>
                <a:lnTo>
                  <a:pt x="472383" y="409678"/>
                </a:lnTo>
                <a:lnTo>
                  <a:pt x="442335" y="445932"/>
                </a:lnTo>
                <a:lnTo>
                  <a:pt x="406374" y="476222"/>
                </a:lnTo>
                <a:lnTo>
                  <a:pt x="366783" y="498939"/>
                </a:lnTo>
                <a:lnTo>
                  <a:pt x="324598" y="514084"/>
                </a:lnTo>
                <a:lnTo>
                  <a:pt x="280857" y="521656"/>
                </a:lnTo>
                <a:lnTo>
                  <a:pt x="236597" y="521656"/>
                </a:lnTo>
                <a:lnTo>
                  <a:pt x="192855" y="514084"/>
                </a:lnTo>
                <a:lnTo>
                  <a:pt x="150669" y="498939"/>
                </a:lnTo>
                <a:lnTo>
                  <a:pt x="111075" y="476222"/>
                </a:lnTo>
                <a:lnTo>
                  <a:pt x="75111" y="445932"/>
                </a:lnTo>
                <a:lnTo>
                  <a:pt x="45066" y="409678"/>
                </a:lnTo>
                <a:lnTo>
                  <a:pt x="22533" y="369765"/>
                </a:lnTo>
                <a:lnTo>
                  <a:pt x="7511" y="327237"/>
                </a:lnTo>
                <a:lnTo>
                  <a:pt x="0" y="283141"/>
                </a:lnTo>
                <a:lnTo>
                  <a:pt x="0" y="238522"/>
                </a:lnTo>
                <a:lnTo>
                  <a:pt x="7511" y="194425"/>
                </a:lnTo>
                <a:lnTo>
                  <a:pt x="22533" y="151896"/>
                </a:lnTo>
                <a:lnTo>
                  <a:pt x="45066" y="111980"/>
                </a:lnTo>
                <a:lnTo>
                  <a:pt x="75111" y="75723"/>
                </a:lnTo>
                <a:lnTo>
                  <a:pt x="111075" y="45434"/>
                </a:lnTo>
                <a:lnTo>
                  <a:pt x="150669" y="22717"/>
                </a:lnTo>
                <a:lnTo>
                  <a:pt x="192855" y="7572"/>
                </a:lnTo>
                <a:lnTo>
                  <a:pt x="236597" y="0"/>
                </a:lnTo>
                <a:lnTo>
                  <a:pt x="280857" y="0"/>
                </a:lnTo>
                <a:lnTo>
                  <a:pt x="324598" y="7572"/>
                </a:lnTo>
                <a:lnTo>
                  <a:pt x="366783" y="22717"/>
                </a:lnTo>
                <a:lnTo>
                  <a:pt x="406374" y="45434"/>
                </a:lnTo>
                <a:lnTo>
                  <a:pt x="442335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78619" y="3804177"/>
            <a:ext cx="445134" cy="631825"/>
          </a:xfrm>
          <a:custGeom>
            <a:avLst/>
            <a:gdLst/>
            <a:ahLst/>
            <a:cxnLst/>
            <a:rect l="l" t="t" r="r" b="b"/>
            <a:pathLst>
              <a:path w="445135" h="631825">
                <a:moveTo>
                  <a:pt x="445012" y="0"/>
                </a:moveTo>
                <a:lnTo>
                  <a:pt x="415346" y="42105"/>
                </a:lnTo>
                <a:lnTo>
                  <a:pt x="385679" y="84211"/>
                </a:lnTo>
                <a:lnTo>
                  <a:pt x="356013" y="126316"/>
                </a:lnTo>
                <a:lnTo>
                  <a:pt x="326346" y="168422"/>
                </a:lnTo>
                <a:lnTo>
                  <a:pt x="296678" y="210527"/>
                </a:lnTo>
                <a:lnTo>
                  <a:pt x="267011" y="252633"/>
                </a:lnTo>
                <a:lnTo>
                  <a:pt x="237344" y="294738"/>
                </a:lnTo>
                <a:lnTo>
                  <a:pt x="207676" y="336844"/>
                </a:lnTo>
                <a:lnTo>
                  <a:pt x="178008" y="378949"/>
                </a:lnTo>
                <a:lnTo>
                  <a:pt x="148340" y="421055"/>
                </a:lnTo>
                <a:lnTo>
                  <a:pt x="118672" y="463160"/>
                </a:lnTo>
                <a:lnTo>
                  <a:pt x="89004" y="505266"/>
                </a:lnTo>
                <a:lnTo>
                  <a:pt x="59336" y="547371"/>
                </a:lnTo>
                <a:lnTo>
                  <a:pt x="29668" y="589477"/>
                </a:lnTo>
                <a:lnTo>
                  <a:pt x="0" y="631582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60265" y="4401480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43" y="75723"/>
                </a:moveTo>
                <a:lnTo>
                  <a:pt x="472387" y="111978"/>
                </a:lnTo>
                <a:lnTo>
                  <a:pt x="494921" y="151892"/>
                </a:lnTo>
                <a:lnTo>
                  <a:pt x="509943" y="194421"/>
                </a:lnTo>
                <a:lnTo>
                  <a:pt x="517454" y="238518"/>
                </a:lnTo>
                <a:lnTo>
                  <a:pt x="517454" y="283138"/>
                </a:lnTo>
                <a:lnTo>
                  <a:pt x="509943" y="327235"/>
                </a:lnTo>
                <a:lnTo>
                  <a:pt x="494921" y="369763"/>
                </a:lnTo>
                <a:lnTo>
                  <a:pt x="472387" y="409678"/>
                </a:lnTo>
                <a:lnTo>
                  <a:pt x="442343" y="445932"/>
                </a:lnTo>
                <a:lnTo>
                  <a:pt x="406379" y="476222"/>
                </a:lnTo>
                <a:lnTo>
                  <a:pt x="366785" y="498939"/>
                </a:lnTo>
                <a:lnTo>
                  <a:pt x="324598" y="514084"/>
                </a:lnTo>
                <a:lnTo>
                  <a:pt x="280857" y="521656"/>
                </a:lnTo>
                <a:lnTo>
                  <a:pt x="236597" y="521656"/>
                </a:lnTo>
                <a:lnTo>
                  <a:pt x="192856" y="514084"/>
                </a:lnTo>
                <a:lnTo>
                  <a:pt x="150671" y="498939"/>
                </a:lnTo>
                <a:lnTo>
                  <a:pt x="111079" y="476222"/>
                </a:lnTo>
                <a:lnTo>
                  <a:pt x="75118" y="445932"/>
                </a:lnTo>
                <a:lnTo>
                  <a:pt x="45071" y="409678"/>
                </a:lnTo>
                <a:lnTo>
                  <a:pt x="22535" y="369763"/>
                </a:lnTo>
                <a:lnTo>
                  <a:pt x="7511" y="327235"/>
                </a:lnTo>
                <a:lnTo>
                  <a:pt x="0" y="283138"/>
                </a:lnTo>
                <a:lnTo>
                  <a:pt x="0" y="238518"/>
                </a:lnTo>
                <a:lnTo>
                  <a:pt x="7511" y="194421"/>
                </a:lnTo>
                <a:lnTo>
                  <a:pt x="22535" y="151892"/>
                </a:lnTo>
                <a:lnTo>
                  <a:pt x="45071" y="111978"/>
                </a:lnTo>
                <a:lnTo>
                  <a:pt x="75118" y="75723"/>
                </a:lnTo>
                <a:lnTo>
                  <a:pt x="111079" y="45434"/>
                </a:lnTo>
                <a:lnTo>
                  <a:pt x="150671" y="22717"/>
                </a:lnTo>
                <a:lnTo>
                  <a:pt x="192856" y="7572"/>
                </a:lnTo>
                <a:lnTo>
                  <a:pt x="236597" y="0"/>
                </a:lnTo>
                <a:lnTo>
                  <a:pt x="280857" y="0"/>
                </a:lnTo>
                <a:lnTo>
                  <a:pt x="324598" y="7572"/>
                </a:lnTo>
                <a:lnTo>
                  <a:pt x="366785" y="22717"/>
                </a:lnTo>
                <a:lnTo>
                  <a:pt x="406379" y="45434"/>
                </a:lnTo>
                <a:lnTo>
                  <a:pt x="442343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81470" y="2326306"/>
            <a:ext cx="0" cy="975994"/>
          </a:xfrm>
          <a:custGeom>
            <a:avLst/>
            <a:gdLst/>
            <a:ahLst/>
            <a:cxnLst/>
            <a:rect l="l" t="t" r="r" b="b"/>
            <a:pathLst>
              <a:path h="975995">
                <a:moveTo>
                  <a:pt x="0" y="975928"/>
                </a:moveTo>
                <a:lnTo>
                  <a:pt x="0" y="975928"/>
                </a:lnTo>
                <a:lnTo>
                  <a:pt x="0" y="51364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22744" y="1783758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343" y="75723"/>
                </a:moveTo>
                <a:lnTo>
                  <a:pt x="472387" y="111978"/>
                </a:lnTo>
                <a:lnTo>
                  <a:pt x="494921" y="151892"/>
                </a:lnTo>
                <a:lnTo>
                  <a:pt x="509943" y="194421"/>
                </a:lnTo>
                <a:lnTo>
                  <a:pt x="517454" y="238518"/>
                </a:lnTo>
                <a:lnTo>
                  <a:pt x="517454" y="283138"/>
                </a:lnTo>
                <a:lnTo>
                  <a:pt x="509943" y="327235"/>
                </a:lnTo>
                <a:lnTo>
                  <a:pt x="494921" y="369763"/>
                </a:lnTo>
                <a:lnTo>
                  <a:pt x="472387" y="409678"/>
                </a:lnTo>
                <a:lnTo>
                  <a:pt x="442343" y="445932"/>
                </a:lnTo>
                <a:lnTo>
                  <a:pt x="406379" y="476222"/>
                </a:lnTo>
                <a:lnTo>
                  <a:pt x="366785" y="498939"/>
                </a:lnTo>
                <a:lnTo>
                  <a:pt x="324598" y="514084"/>
                </a:lnTo>
                <a:lnTo>
                  <a:pt x="280857" y="521656"/>
                </a:lnTo>
                <a:lnTo>
                  <a:pt x="236597" y="521656"/>
                </a:lnTo>
                <a:lnTo>
                  <a:pt x="192856" y="514084"/>
                </a:lnTo>
                <a:lnTo>
                  <a:pt x="150671" y="498939"/>
                </a:lnTo>
                <a:lnTo>
                  <a:pt x="111079" y="476222"/>
                </a:lnTo>
                <a:lnTo>
                  <a:pt x="75118" y="445932"/>
                </a:lnTo>
                <a:lnTo>
                  <a:pt x="45071" y="409678"/>
                </a:lnTo>
                <a:lnTo>
                  <a:pt x="22535" y="369763"/>
                </a:lnTo>
                <a:lnTo>
                  <a:pt x="7511" y="327235"/>
                </a:lnTo>
                <a:lnTo>
                  <a:pt x="0" y="283138"/>
                </a:lnTo>
                <a:lnTo>
                  <a:pt x="0" y="238518"/>
                </a:lnTo>
                <a:lnTo>
                  <a:pt x="7511" y="194421"/>
                </a:lnTo>
                <a:lnTo>
                  <a:pt x="22535" y="151892"/>
                </a:lnTo>
                <a:lnTo>
                  <a:pt x="45071" y="111978"/>
                </a:lnTo>
                <a:lnTo>
                  <a:pt x="75118" y="75723"/>
                </a:lnTo>
                <a:lnTo>
                  <a:pt x="111079" y="45434"/>
                </a:lnTo>
                <a:lnTo>
                  <a:pt x="150671" y="22717"/>
                </a:lnTo>
                <a:lnTo>
                  <a:pt x="192856" y="7572"/>
                </a:lnTo>
                <a:lnTo>
                  <a:pt x="236597" y="0"/>
                </a:lnTo>
                <a:lnTo>
                  <a:pt x="280857" y="0"/>
                </a:lnTo>
                <a:lnTo>
                  <a:pt x="324598" y="7572"/>
                </a:lnTo>
                <a:lnTo>
                  <a:pt x="366785" y="22717"/>
                </a:lnTo>
                <a:lnTo>
                  <a:pt x="406379" y="45434"/>
                </a:lnTo>
                <a:lnTo>
                  <a:pt x="442343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17675" y="2265616"/>
            <a:ext cx="860425" cy="1135380"/>
          </a:xfrm>
          <a:custGeom>
            <a:avLst/>
            <a:gdLst/>
            <a:ahLst/>
            <a:cxnLst/>
            <a:rect l="l" t="t" r="r" b="b"/>
            <a:pathLst>
              <a:path w="860425" h="1135379">
                <a:moveTo>
                  <a:pt x="0" y="1134886"/>
                </a:moveTo>
                <a:lnTo>
                  <a:pt x="30728" y="1094355"/>
                </a:lnTo>
                <a:lnTo>
                  <a:pt x="61456" y="1053824"/>
                </a:lnTo>
                <a:lnTo>
                  <a:pt x="92184" y="1013292"/>
                </a:lnTo>
                <a:lnTo>
                  <a:pt x="122913" y="972761"/>
                </a:lnTo>
                <a:lnTo>
                  <a:pt x="153641" y="932229"/>
                </a:lnTo>
                <a:lnTo>
                  <a:pt x="184369" y="891697"/>
                </a:lnTo>
                <a:lnTo>
                  <a:pt x="215098" y="851166"/>
                </a:lnTo>
                <a:lnTo>
                  <a:pt x="245826" y="810634"/>
                </a:lnTo>
                <a:lnTo>
                  <a:pt x="276554" y="770102"/>
                </a:lnTo>
                <a:lnTo>
                  <a:pt x="307283" y="729570"/>
                </a:lnTo>
                <a:lnTo>
                  <a:pt x="338011" y="689039"/>
                </a:lnTo>
                <a:lnTo>
                  <a:pt x="368739" y="648507"/>
                </a:lnTo>
                <a:lnTo>
                  <a:pt x="399468" y="607975"/>
                </a:lnTo>
                <a:lnTo>
                  <a:pt x="430196" y="567443"/>
                </a:lnTo>
                <a:lnTo>
                  <a:pt x="460924" y="526911"/>
                </a:lnTo>
                <a:lnTo>
                  <a:pt x="491652" y="486379"/>
                </a:lnTo>
                <a:lnTo>
                  <a:pt x="522381" y="445847"/>
                </a:lnTo>
                <a:lnTo>
                  <a:pt x="553109" y="405316"/>
                </a:lnTo>
                <a:lnTo>
                  <a:pt x="583837" y="364784"/>
                </a:lnTo>
                <a:lnTo>
                  <a:pt x="614566" y="324252"/>
                </a:lnTo>
                <a:lnTo>
                  <a:pt x="645294" y="283720"/>
                </a:lnTo>
                <a:lnTo>
                  <a:pt x="676022" y="243189"/>
                </a:lnTo>
                <a:lnTo>
                  <a:pt x="706751" y="202657"/>
                </a:lnTo>
                <a:lnTo>
                  <a:pt x="737479" y="162125"/>
                </a:lnTo>
                <a:lnTo>
                  <a:pt x="768207" y="121594"/>
                </a:lnTo>
                <a:lnTo>
                  <a:pt x="798936" y="81062"/>
                </a:lnTo>
                <a:lnTo>
                  <a:pt x="829664" y="40531"/>
                </a:lnTo>
                <a:lnTo>
                  <a:pt x="860392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6907" y="1783758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343" y="75723"/>
                </a:moveTo>
                <a:lnTo>
                  <a:pt x="472387" y="111978"/>
                </a:lnTo>
                <a:lnTo>
                  <a:pt x="494921" y="151892"/>
                </a:lnTo>
                <a:lnTo>
                  <a:pt x="509943" y="194421"/>
                </a:lnTo>
                <a:lnTo>
                  <a:pt x="517454" y="238518"/>
                </a:lnTo>
                <a:lnTo>
                  <a:pt x="517454" y="283138"/>
                </a:lnTo>
                <a:lnTo>
                  <a:pt x="509943" y="327235"/>
                </a:lnTo>
                <a:lnTo>
                  <a:pt x="494921" y="369763"/>
                </a:lnTo>
                <a:lnTo>
                  <a:pt x="472387" y="409678"/>
                </a:lnTo>
                <a:lnTo>
                  <a:pt x="442343" y="445932"/>
                </a:lnTo>
                <a:lnTo>
                  <a:pt x="406379" y="476222"/>
                </a:lnTo>
                <a:lnTo>
                  <a:pt x="366785" y="498939"/>
                </a:lnTo>
                <a:lnTo>
                  <a:pt x="324598" y="514084"/>
                </a:lnTo>
                <a:lnTo>
                  <a:pt x="280857" y="521656"/>
                </a:lnTo>
                <a:lnTo>
                  <a:pt x="236597" y="521656"/>
                </a:lnTo>
                <a:lnTo>
                  <a:pt x="192856" y="514084"/>
                </a:lnTo>
                <a:lnTo>
                  <a:pt x="150671" y="498939"/>
                </a:lnTo>
                <a:lnTo>
                  <a:pt x="111079" y="476222"/>
                </a:lnTo>
                <a:lnTo>
                  <a:pt x="75118" y="445932"/>
                </a:lnTo>
                <a:lnTo>
                  <a:pt x="45071" y="409678"/>
                </a:lnTo>
                <a:lnTo>
                  <a:pt x="22535" y="369763"/>
                </a:lnTo>
                <a:lnTo>
                  <a:pt x="7511" y="327235"/>
                </a:lnTo>
                <a:lnTo>
                  <a:pt x="0" y="283138"/>
                </a:lnTo>
                <a:lnTo>
                  <a:pt x="0" y="238518"/>
                </a:lnTo>
                <a:lnTo>
                  <a:pt x="7511" y="194421"/>
                </a:lnTo>
                <a:lnTo>
                  <a:pt x="22535" y="151892"/>
                </a:lnTo>
                <a:lnTo>
                  <a:pt x="45071" y="111978"/>
                </a:lnTo>
                <a:lnTo>
                  <a:pt x="75118" y="75723"/>
                </a:lnTo>
                <a:lnTo>
                  <a:pt x="111079" y="45434"/>
                </a:lnTo>
                <a:lnTo>
                  <a:pt x="150671" y="22717"/>
                </a:lnTo>
                <a:lnTo>
                  <a:pt x="192856" y="7572"/>
                </a:lnTo>
                <a:lnTo>
                  <a:pt x="236597" y="0"/>
                </a:lnTo>
                <a:lnTo>
                  <a:pt x="280857" y="0"/>
                </a:lnTo>
                <a:lnTo>
                  <a:pt x="324598" y="7572"/>
                </a:lnTo>
                <a:lnTo>
                  <a:pt x="366785" y="22717"/>
                </a:lnTo>
                <a:lnTo>
                  <a:pt x="406379" y="45434"/>
                </a:lnTo>
                <a:lnTo>
                  <a:pt x="442343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10046" y="2367324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335" y="75731"/>
                </a:moveTo>
                <a:lnTo>
                  <a:pt x="472383" y="111985"/>
                </a:lnTo>
                <a:lnTo>
                  <a:pt x="494918" y="151898"/>
                </a:lnTo>
                <a:lnTo>
                  <a:pt x="509942" y="194426"/>
                </a:lnTo>
                <a:lnTo>
                  <a:pt x="517454" y="238521"/>
                </a:lnTo>
                <a:lnTo>
                  <a:pt x="517454" y="283139"/>
                </a:lnTo>
                <a:lnTo>
                  <a:pt x="509942" y="327235"/>
                </a:lnTo>
                <a:lnTo>
                  <a:pt x="494918" y="369762"/>
                </a:lnTo>
                <a:lnTo>
                  <a:pt x="472383" y="409675"/>
                </a:lnTo>
                <a:lnTo>
                  <a:pt x="442335" y="445929"/>
                </a:lnTo>
                <a:lnTo>
                  <a:pt x="406374" y="476219"/>
                </a:lnTo>
                <a:lnTo>
                  <a:pt x="366783" y="498936"/>
                </a:lnTo>
                <a:lnTo>
                  <a:pt x="324598" y="514081"/>
                </a:lnTo>
                <a:lnTo>
                  <a:pt x="280857" y="521653"/>
                </a:lnTo>
                <a:lnTo>
                  <a:pt x="236597" y="521653"/>
                </a:lnTo>
                <a:lnTo>
                  <a:pt x="192855" y="514081"/>
                </a:lnTo>
                <a:lnTo>
                  <a:pt x="150669" y="498936"/>
                </a:lnTo>
                <a:lnTo>
                  <a:pt x="111075" y="476219"/>
                </a:lnTo>
                <a:lnTo>
                  <a:pt x="75111" y="445929"/>
                </a:lnTo>
                <a:lnTo>
                  <a:pt x="45066" y="409675"/>
                </a:lnTo>
                <a:lnTo>
                  <a:pt x="22533" y="369762"/>
                </a:lnTo>
                <a:lnTo>
                  <a:pt x="7511" y="327235"/>
                </a:lnTo>
                <a:lnTo>
                  <a:pt x="0" y="283139"/>
                </a:lnTo>
                <a:lnTo>
                  <a:pt x="0" y="238521"/>
                </a:lnTo>
                <a:lnTo>
                  <a:pt x="7511" y="194426"/>
                </a:lnTo>
                <a:lnTo>
                  <a:pt x="22533" y="151898"/>
                </a:lnTo>
                <a:lnTo>
                  <a:pt x="45066" y="111985"/>
                </a:lnTo>
                <a:lnTo>
                  <a:pt x="75111" y="75731"/>
                </a:lnTo>
                <a:lnTo>
                  <a:pt x="111075" y="45438"/>
                </a:lnTo>
                <a:lnTo>
                  <a:pt x="150669" y="22719"/>
                </a:lnTo>
                <a:lnTo>
                  <a:pt x="192855" y="7573"/>
                </a:lnTo>
                <a:lnTo>
                  <a:pt x="236597" y="0"/>
                </a:lnTo>
                <a:lnTo>
                  <a:pt x="280857" y="0"/>
                </a:lnTo>
                <a:lnTo>
                  <a:pt x="324598" y="7573"/>
                </a:lnTo>
                <a:lnTo>
                  <a:pt x="366783" y="22719"/>
                </a:lnTo>
                <a:lnTo>
                  <a:pt x="406374" y="45438"/>
                </a:lnTo>
                <a:lnTo>
                  <a:pt x="442335" y="75731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53973" y="2839704"/>
            <a:ext cx="628650" cy="714375"/>
          </a:xfrm>
          <a:custGeom>
            <a:avLst/>
            <a:gdLst/>
            <a:ahLst/>
            <a:cxnLst/>
            <a:rect l="l" t="t" r="r" b="b"/>
            <a:pathLst>
              <a:path w="628650" h="714375">
                <a:moveTo>
                  <a:pt x="0" y="713967"/>
                </a:moveTo>
                <a:lnTo>
                  <a:pt x="33082" y="676391"/>
                </a:lnTo>
                <a:lnTo>
                  <a:pt x="66164" y="638815"/>
                </a:lnTo>
                <a:lnTo>
                  <a:pt x="99246" y="601238"/>
                </a:lnTo>
                <a:lnTo>
                  <a:pt x="132328" y="563661"/>
                </a:lnTo>
                <a:lnTo>
                  <a:pt x="165410" y="526085"/>
                </a:lnTo>
                <a:lnTo>
                  <a:pt x="198492" y="488508"/>
                </a:lnTo>
                <a:lnTo>
                  <a:pt x="231574" y="450931"/>
                </a:lnTo>
                <a:lnTo>
                  <a:pt x="264655" y="413353"/>
                </a:lnTo>
                <a:lnTo>
                  <a:pt x="297737" y="375776"/>
                </a:lnTo>
                <a:lnTo>
                  <a:pt x="330819" y="338199"/>
                </a:lnTo>
                <a:lnTo>
                  <a:pt x="363900" y="300621"/>
                </a:lnTo>
                <a:lnTo>
                  <a:pt x="396982" y="263044"/>
                </a:lnTo>
                <a:lnTo>
                  <a:pt x="430064" y="225466"/>
                </a:lnTo>
                <a:lnTo>
                  <a:pt x="463146" y="187888"/>
                </a:lnTo>
                <a:lnTo>
                  <a:pt x="496228" y="150311"/>
                </a:lnTo>
                <a:lnTo>
                  <a:pt x="529310" y="112733"/>
                </a:lnTo>
                <a:lnTo>
                  <a:pt x="562392" y="75155"/>
                </a:lnTo>
                <a:lnTo>
                  <a:pt x="595474" y="37577"/>
                </a:lnTo>
                <a:lnTo>
                  <a:pt x="628556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68775" y="4428399"/>
            <a:ext cx="1041400" cy="236220"/>
          </a:xfrm>
          <a:custGeom>
            <a:avLst/>
            <a:gdLst/>
            <a:ahLst/>
            <a:cxnLst/>
            <a:rect l="l" t="t" r="r" b="b"/>
            <a:pathLst>
              <a:path w="1041400" h="236220">
                <a:moveTo>
                  <a:pt x="1041162" y="0"/>
                </a:moveTo>
                <a:lnTo>
                  <a:pt x="991582" y="11244"/>
                </a:lnTo>
                <a:lnTo>
                  <a:pt x="942002" y="22488"/>
                </a:lnTo>
                <a:lnTo>
                  <a:pt x="892423" y="33732"/>
                </a:lnTo>
                <a:lnTo>
                  <a:pt x="842843" y="44976"/>
                </a:lnTo>
                <a:lnTo>
                  <a:pt x="793263" y="56221"/>
                </a:lnTo>
                <a:lnTo>
                  <a:pt x="743684" y="67465"/>
                </a:lnTo>
                <a:lnTo>
                  <a:pt x="694104" y="78709"/>
                </a:lnTo>
                <a:lnTo>
                  <a:pt x="644525" y="89953"/>
                </a:lnTo>
                <a:lnTo>
                  <a:pt x="594946" y="101198"/>
                </a:lnTo>
                <a:lnTo>
                  <a:pt x="545366" y="112442"/>
                </a:lnTo>
                <a:lnTo>
                  <a:pt x="495787" y="123686"/>
                </a:lnTo>
                <a:lnTo>
                  <a:pt x="446208" y="134930"/>
                </a:lnTo>
                <a:lnTo>
                  <a:pt x="396629" y="146175"/>
                </a:lnTo>
                <a:lnTo>
                  <a:pt x="347050" y="157419"/>
                </a:lnTo>
                <a:lnTo>
                  <a:pt x="297471" y="168663"/>
                </a:lnTo>
                <a:lnTo>
                  <a:pt x="247892" y="179907"/>
                </a:lnTo>
                <a:lnTo>
                  <a:pt x="198313" y="191151"/>
                </a:lnTo>
                <a:lnTo>
                  <a:pt x="148735" y="202396"/>
                </a:lnTo>
                <a:lnTo>
                  <a:pt x="99156" y="213640"/>
                </a:lnTo>
                <a:lnTo>
                  <a:pt x="49578" y="224884"/>
                </a:lnTo>
                <a:lnTo>
                  <a:pt x="0" y="236128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16772" y="3574686"/>
            <a:ext cx="1593215" cy="5080"/>
          </a:xfrm>
          <a:custGeom>
            <a:avLst/>
            <a:gdLst/>
            <a:ahLst/>
            <a:cxnLst/>
            <a:rect l="l" t="t" r="r" b="b"/>
            <a:pathLst>
              <a:path w="1593215" h="5079">
                <a:moveTo>
                  <a:pt x="0" y="2387"/>
                </a:moveTo>
                <a:lnTo>
                  <a:pt x="1592831" y="2387"/>
                </a:lnTo>
              </a:path>
            </a:pathLst>
          </a:custGeom>
          <a:ln w="4774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17572" y="3302695"/>
            <a:ext cx="527795" cy="501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45533" y="3799329"/>
            <a:ext cx="0" cy="1508125"/>
          </a:xfrm>
          <a:custGeom>
            <a:avLst/>
            <a:gdLst/>
            <a:ahLst/>
            <a:cxnLst/>
            <a:rect l="l" t="t" r="r" b="b"/>
            <a:pathLst>
              <a:path h="1508125">
                <a:moveTo>
                  <a:pt x="0" y="1507985"/>
                </a:moveTo>
                <a:lnTo>
                  <a:pt x="0" y="1507985"/>
                </a:lnTo>
                <a:lnTo>
                  <a:pt x="0" y="50266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20418" y="3763152"/>
            <a:ext cx="704215" cy="762000"/>
          </a:xfrm>
          <a:custGeom>
            <a:avLst/>
            <a:gdLst/>
            <a:ahLst/>
            <a:cxnLst/>
            <a:rect l="l" t="t" r="r" b="b"/>
            <a:pathLst>
              <a:path w="704215" h="762000">
                <a:moveTo>
                  <a:pt x="703905" y="761432"/>
                </a:moveTo>
                <a:lnTo>
                  <a:pt x="668709" y="723361"/>
                </a:lnTo>
                <a:lnTo>
                  <a:pt x="633512" y="685290"/>
                </a:lnTo>
                <a:lnTo>
                  <a:pt x="598317" y="647219"/>
                </a:lnTo>
                <a:lnTo>
                  <a:pt x="563121" y="609148"/>
                </a:lnTo>
                <a:lnTo>
                  <a:pt x="527925" y="571077"/>
                </a:lnTo>
                <a:lnTo>
                  <a:pt x="492729" y="533006"/>
                </a:lnTo>
                <a:lnTo>
                  <a:pt x="457534" y="494934"/>
                </a:lnTo>
                <a:lnTo>
                  <a:pt x="422339" y="456863"/>
                </a:lnTo>
                <a:lnTo>
                  <a:pt x="387143" y="418791"/>
                </a:lnTo>
                <a:lnTo>
                  <a:pt x="351948" y="380720"/>
                </a:lnTo>
                <a:lnTo>
                  <a:pt x="316753" y="342648"/>
                </a:lnTo>
                <a:lnTo>
                  <a:pt x="281558" y="304576"/>
                </a:lnTo>
                <a:lnTo>
                  <a:pt x="246363" y="266504"/>
                </a:lnTo>
                <a:lnTo>
                  <a:pt x="211168" y="228432"/>
                </a:lnTo>
                <a:lnTo>
                  <a:pt x="175973" y="190360"/>
                </a:lnTo>
                <a:lnTo>
                  <a:pt x="140779" y="152288"/>
                </a:lnTo>
                <a:lnTo>
                  <a:pt x="105584" y="114216"/>
                </a:lnTo>
                <a:lnTo>
                  <a:pt x="70389" y="76144"/>
                </a:lnTo>
                <a:lnTo>
                  <a:pt x="35194" y="38072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81635" y="3296496"/>
            <a:ext cx="527795" cy="501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19549" y="4850124"/>
            <a:ext cx="675005" cy="584200"/>
          </a:xfrm>
          <a:custGeom>
            <a:avLst/>
            <a:gdLst/>
            <a:ahLst/>
            <a:cxnLst/>
            <a:rect l="l" t="t" r="r" b="b"/>
            <a:pathLst>
              <a:path w="675004" h="584200">
                <a:moveTo>
                  <a:pt x="674827" y="0"/>
                </a:moveTo>
                <a:lnTo>
                  <a:pt x="637336" y="32447"/>
                </a:lnTo>
                <a:lnTo>
                  <a:pt x="599845" y="64895"/>
                </a:lnTo>
                <a:lnTo>
                  <a:pt x="562355" y="97343"/>
                </a:lnTo>
                <a:lnTo>
                  <a:pt x="524864" y="129791"/>
                </a:lnTo>
                <a:lnTo>
                  <a:pt x="487374" y="162239"/>
                </a:lnTo>
                <a:lnTo>
                  <a:pt x="449884" y="194688"/>
                </a:lnTo>
                <a:lnTo>
                  <a:pt x="412394" y="227136"/>
                </a:lnTo>
                <a:lnTo>
                  <a:pt x="374903" y="259585"/>
                </a:lnTo>
                <a:lnTo>
                  <a:pt x="337413" y="292034"/>
                </a:lnTo>
                <a:lnTo>
                  <a:pt x="299923" y="324483"/>
                </a:lnTo>
                <a:lnTo>
                  <a:pt x="262433" y="356932"/>
                </a:lnTo>
                <a:lnTo>
                  <a:pt x="224943" y="389381"/>
                </a:lnTo>
                <a:lnTo>
                  <a:pt x="187453" y="421830"/>
                </a:lnTo>
                <a:lnTo>
                  <a:pt x="149962" y="454279"/>
                </a:lnTo>
                <a:lnTo>
                  <a:pt x="112472" y="486728"/>
                </a:lnTo>
                <a:lnTo>
                  <a:pt x="74981" y="519177"/>
                </a:lnTo>
                <a:lnTo>
                  <a:pt x="37490" y="551627"/>
                </a:lnTo>
                <a:lnTo>
                  <a:pt x="0" y="584076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214295" y="4413551"/>
            <a:ext cx="527795" cy="501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83735" y="5805351"/>
            <a:ext cx="297815" cy="399415"/>
          </a:xfrm>
          <a:custGeom>
            <a:avLst/>
            <a:gdLst/>
            <a:ahLst/>
            <a:cxnLst/>
            <a:rect l="l" t="t" r="r" b="b"/>
            <a:pathLst>
              <a:path w="297815" h="399414">
                <a:moveTo>
                  <a:pt x="0" y="398951"/>
                </a:moveTo>
                <a:lnTo>
                  <a:pt x="29738" y="359057"/>
                </a:lnTo>
                <a:lnTo>
                  <a:pt x="59477" y="319162"/>
                </a:lnTo>
                <a:lnTo>
                  <a:pt x="89217" y="279268"/>
                </a:lnTo>
                <a:lnTo>
                  <a:pt x="118957" y="239374"/>
                </a:lnTo>
                <a:lnTo>
                  <a:pt x="148697" y="199479"/>
                </a:lnTo>
                <a:lnTo>
                  <a:pt x="178436" y="159584"/>
                </a:lnTo>
                <a:lnTo>
                  <a:pt x="208176" y="119689"/>
                </a:lnTo>
                <a:lnTo>
                  <a:pt x="237916" y="79793"/>
                </a:lnTo>
                <a:lnTo>
                  <a:pt x="267655" y="39896"/>
                </a:lnTo>
                <a:lnTo>
                  <a:pt x="297394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81635" y="5307335"/>
            <a:ext cx="527795" cy="501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54123" y="6476169"/>
            <a:ext cx="554990" cy="0"/>
          </a:xfrm>
          <a:custGeom>
            <a:avLst/>
            <a:gdLst/>
            <a:ahLst/>
            <a:cxnLst/>
            <a:rect l="l" t="t" r="r" b="b"/>
            <a:pathLst>
              <a:path w="554990">
                <a:moveTo>
                  <a:pt x="0" y="0"/>
                </a:moveTo>
                <a:lnTo>
                  <a:pt x="0" y="0"/>
                </a:lnTo>
                <a:lnTo>
                  <a:pt x="504438" y="0"/>
                </a:lnTo>
                <a:lnTo>
                  <a:pt x="554883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91374" y="6748098"/>
            <a:ext cx="342265" cy="845185"/>
          </a:xfrm>
          <a:custGeom>
            <a:avLst/>
            <a:gdLst/>
            <a:ahLst/>
            <a:cxnLst/>
            <a:rect l="l" t="t" r="r" b="b"/>
            <a:pathLst>
              <a:path w="342265" h="845184">
                <a:moveTo>
                  <a:pt x="0" y="0"/>
                </a:moveTo>
                <a:lnTo>
                  <a:pt x="18987" y="46954"/>
                </a:lnTo>
                <a:lnTo>
                  <a:pt x="37974" y="93909"/>
                </a:lnTo>
                <a:lnTo>
                  <a:pt x="56961" y="140863"/>
                </a:lnTo>
                <a:lnTo>
                  <a:pt x="75948" y="187818"/>
                </a:lnTo>
                <a:lnTo>
                  <a:pt x="94936" y="234772"/>
                </a:lnTo>
                <a:lnTo>
                  <a:pt x="113923" y="281726"/>
                </a:lnTo>
                <a:lnTo>
                  <a:pt x="132910" y="328680"/>
                </a:lnTo>
                <a:lnTo>
                  <a:pt x="151897" y="375634"/>
                </a:lnTo>
                <a:lnTo>
                  <a:pt x="170884" y="422587"/>
                </a:lnTo>
                <a:lnTo>
                  <a:pt x="189872" y="469541"/>
                </a:lnTo>
                <a:lnTo>
                  <a:pt x="208859" y="516495"/>
                </a:lnTo>
                <a:lnTo>
                  <a:pt x="227846" y="563448"/>
                </a:lnTo>
                <a:lnTo>
                  <a:pt x="246833" y="610401"/>
                </a:lnTo>
                <a:lnTo>
                  <a:pt x="265820" y="657355"/>
                </a:lnTo>
                <a:lnTo>
                  <a:pt x="284808" y="704308"/>
                </a:lnTo>
                <a:lnTo>
                  <a:pt x="303795" y="751261"/>
                </a:lnTo>
                <a:lnTo>
                  <a:pt x="322782" y="798214"/>
                </a:lnTo>
                <a:lnTo>
                  <a:pt x="341769" y="845167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19636" y="6214397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544" y="0"/>
                </a:lnTo>
                <a:lnTo>
                  <a:pt x="523544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19636" y="6214397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544" y="0"/>
                </a:lnTo>
                <a:lnTo>
                  <a:pt x="523544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29337" y="6748098"/>
            <a:ext cx="342265" cy="845185"/>
          </a:xfrm>
          <a:custGeom>
            <a:avLst/>
            <a:gdLst/>
            <a:ahLst/>
            <a:cxnLst/>
            <a:rect l="l" t="t" r="r" b="b"/>
            <a:pathLst>
              <a:path w="342265" h="845184">
                <a:moveTo>
                  <a:pt x="341769" y="0"/>
                </a:moveTo>
                <a:lnTo>
                  <a:pt x="322782" y="46954"/>
                </a:lnTo>
                <a:lnTo>
                  <a:pt x="303795" y="93909"/>
                </a:lnTo>
                <a:lnTo>
                  <a:pt x="284808" y="140864"/>
                </a:lnTo>
                <a:lnTo>
                  <a:pt x="265820" y="187818"/>
                </a:lnTo>
                <a:lnTo>
                  <a:pt x="246833" y="234772"/>
                </a:lnTo>
                <a:lnTo>
                  <a:pt x="227846" y="281726"/>
                </a:lnTo>
                <a:lnTo>
                  <a:pt x="208859" y="328681"/>
                </a:lnTo>
                <a:lnTo>
                  <a:pt x="189872" y="375635"/>
                </a:lnTo>
                <a:lnTo>
                  <a:pt x="170884" y="422589"/>
                </a:lnTo>
                <a:lnTo>
                  <a:pt x="151897" y="469543"/>
                </a:lnTo>
                <a:lnTo>
                  <a:pt x="132910" y="516497"/>
                </a:lnTo>
                <a:lnTo>
                  <a:pt x="113923" y="563451"/>
                </a:lnTo>
                <a:lnTo>
                  <a:pt x="94936" y="610405"/>
                </a:lnTo>
                <a:lnTo>
                  <a:pt x="75948" y="657360"/>
                </a:lnTo>
                <a:lnTo>
                  <a:pt x="56961" y="704314"/>
                </a:lnTo>
                <a:lnTo>
                  <a:pt x="37974" y="751268"/>
                </a:lnTo>
                <a:lnTo>
                  <a:pt x="18987" y="798223"/>
                </a:lnTo>
                <a:lnTo>
                  <a:pt x="0" y="845178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19299" y="6214397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544" y="0"/>
                </a:lnTo>
                <a:lnTo>
                  <a:pt x="523544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19299" y="6214397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544" y="0"/>
                </a:lnTo>
                <a:lnTo>
                  <a:pt x="523544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72509" y="7575016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280857" y="0"/>
                </a:moveTo>
                <a:lnTo>
                  <a:pt x="236597" y="0"/>
                </a:lnTo>
                <a:lnTo>
                  <a:pt x="192856" y="7572"/>
                </a:lnTo>
                <a:lnTo>
                  <a:pt x="150671" y="22717"/>
                </a:lnTo>
                <a:lnTo>
                  <a:pt x="111079" y="45434"/>
                </a:lnTo>
                <a:lnTo>
                  <a:pt x="75118" y="75723"/>
                </a:lnTo>
                <a:lnTo>
                  <a:pt x="45071" y="111977"/>
                </a:lnTo>
                <a:lnTo>
                  <a:pt x="22535" y="151891"/>
                </a:lnTo>
                <a:lnTo>
                  <a:pt x="7511" y="194418"/>
                </a:lnTo>
                <a:lnTo>
                  <a:pt x="0" y="238514"/>
                </a:lnTo>
                <a:lnTo>
                  <a:pt x="0" y="283133"/>
                </a:lnTo>
                <a:lnTo>
                  <a:pt x="7511" y="327230"/>
                </a:lnTo>
                <a:lnTo>
                  <a:pt x="22535" y="369759"/>
                </a:lnTo>
                <a:lnTo>
                  <a:pt x="45071" y="409675"/>
                </a:lnTo>
                <a:lnTo>
                  <a:pt x="75118" y="445932"/>
                </a:lnTo>
                <a:lnTo>
                  <a:pt x="111079" y="476222"/>
                </a:lnTo>
                <a:lnTo>
                  <a:pt x="150671" y="498939"/>
                </a:lnTo>
                <a:lnTo>
                  <a:pt x="192856" y="514084"/>
                </a:lnTo>
                <a:lnTo>
                  <a:pt x="236597" y="521656"/>
                </a:lnTo>
                <a:lnTo>
                  <a:pt x="280857" y="521656"/>
                </a:lnTo>
                <a:lnTo>
                  <a:pt x="324598" y="514084"/>
                </a:lnTo>
                <a:lnTo>
                  <a:pt x="366785" y="498939"/>
                </a:lnTo>
                <a:lnTo>
                  <a:pt x="406379" y="476222"/>
                </a:lnTo>
                <a:lnTo>
                  <a:pt x="442343" y="445932"/>
                </a:lnTo>
                <a:lnTo>
                  <a:pt x="472387" y="409675"/>
                </a:lnTo>
                <a:lnTo>
                  <a:pt x="494921" y="369759"/>
                </a:lnTo>
                <a:lnTo>
                  <a:pt x="509943" y="327230"/>
                </a:lnTo>
                <a:lnTo>
                  <a:pt x="517454" y="283133"/>
                </a:lnTo>
                <a:lnTo>
                  <a:pt x="517454" y="238514"/>
                </a:lnTo>
                <a:lnTo>
                  <a:pt x="509943" y="194418"/>
                </a:lnTo>
                <a:lnTo>
                  <a:pt x="494921" y="151891"/>
                </a:lnTo>
                <a:lnTo>
                  <a:pt x="472387" y="111977"/>
                </a:lnTo>
                <a:lnTo>
                  <a:pt x="442343" y="75723"/>
                </a:lnTo>
                <a:lnTo>
                  <a:pt x="406379" y="45434"/>
                </a:lnTo>
                <a:lnTo>
                  <a:pt x="366785" y="22717"/>
                </a:lnTo>
                <a:lnTo>
                  <a:pt x="324598" y="7572"/>
                </a:lnTo>
                <a:lnTo>
                  <a:pt x="2808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91662" y="9218186"/>
            <a:ext cx="2181225" cy="1406525"/>
          </a:xfrm>
          <a:custGeom>
            <a:avLst/>
            <a:gdLst/>
            <a:ahLst/>
            <a:cxnLst/>
            <a:rect l="l" t="t" r="r" b="b"/>
            <a:pathLst>
              <a:path w="2181225" h="1406525">
                <a:moveTo>
                  <a:pt x="1764855" y="1405960"/>
                </a:moveTo>
                <a:lnTo>
                  <a:pt x="1813351" y="1403172"/>
                </a:lnTo>
                <a:lnTo>
                  <a:pt x="1860203" y="1395013"/>
                </a:lnTo>
                <a:lnTo>
                  <a:pt x="1905099" y="1381795"/>
                </a:lnTo>
                <a:lnTo>
                  <a:pt x="1947728" y="1363829"/>
                </a:lnTo>
                <a:lnTo>
                  <a:pt x="1987777" y="1341426"/>
                </a:lnTo>
                <a:lnTo>
                  <a:pt x="2024936" y="1314897"/>
                </a:lnTo>
                <a:lnTo>
                  <a:pt x="2058890" y="1284554"/>
                </a:lnTo>
                <a:lnTo>
                  <a:pt x="2089330" y="1250706"/>
                </a:lnTo>
                <a:lnTo>
                  <a:pt x="2115942" y="1213667"/>
                </a:lnTo>
                <a:lnTo>
                  <a:pt x="2138416" y="1173745"/>
                </a:lnTo>
                <a:lnTo>
                  <a:pt x="2156438" y="1131253"/>
                </a:lnTo>
                <a:lnTo>
                  <a:pt x="2169697" y="1086502"/>
                </a:lnTo>
                <a:lnTo>
                  <a:pt x="2177881" y="1039803"/>
                </a:lnTo>
                <a:lnTo>
                  <a:pt x="2180679" y="991466"/>
                </a:lnTo>
                <a:lnTo>
                  <a:pt x="2177683" y="941482"/>
                </a:lnTo>
                <a:lnTo>
                  <a:pt x="2168929" y="893274"/>
                </a:lnTo>
                <a:lnTo>
                  <a:pt x="2154761" y="847183"/>
                </a:lnTo>
                <a:lnTo>
                  <a:pt x="2135526" y="803552"/>
                </a:lnTo>
                <a:lnTo>
                  <a:pt x="2111571" y="762725"/>
                </a:lnTo>
                <a:lnTo>
                  <a:pt x="2083242" y="725042"/>
                </a:lnTo>
                <a:lnTo>
                  <a:pt x="2050886" y="690848"/>
                </a:lnTo>
                <a:lnTo>
                  <a:pt x="2014848" y="660484"/>
                </a:lnTo>
                <a:lnTo>
                  <a:pt x="1975475" y="634294"/>
                </a:lnTo>
                <a:lnTo>
                  <a:pt x="1933114" y="612619"/>
                </a:lnTo>
                <a:lnTo>
                  <a:pt x="1888111" y="595802"/>
                </a:lnTo>
                <a:lnTo>
                  <a:pt x="1840812" y="584186"/>
                </a:lnTo>
                <a:lnTo>
                  <a:pt x="1841206" y="573898"/>
                </a:lnTo>
                <a:lnTo>
                  <a:pt x="1841408" y="567717"/>
                </a:lnTo>
                <a:lnTo>
                  <a:pt x="1841483" y="563167"/>
                </a:lnTo>
                <a:lnTo>
                  <a:pt x="1841494" y="557772"/>
                </a:lnTo>
                <a:lnTo>
                  <a:pt x="1839440" y="509645"/>
                </a:lnTo>
                <a:lnTo>
                  <a:pt x="1833391" y="462654"/>
                </a:lnTo>
                <a:lnTo>
                  <a:pt x="1823513" y="416968"/>
                </a:lnTo>
                <a:lnTo>
                  <a:pt x="1809977" y="372754"/>
                </a:lnTo>
                <a:lnTo>
                  <a:pt x="1792948" y="330179"/>
                </a:lnTo>
                <a:lnTo>
                  <a:pt x="1772595" y="289410"/>
                </a:lnTo>
                <a:lnTo>
                  <a:pt x="1749087" y="250616"/>
                </a:lnTo>
                <a:lnTo>
                  <a:pt x="1722590" y="213963"/>
                </a:lnTo>
                <a:lnTo>
                  <a:pt x="1693273" y="179619"/>
                </a:lnTo>
                <a:lnTo>
                  <a:pt x="1661304" y="147751"/>
                </a:lnTo>
                <a:lnTo>
                  <a:pt x="1626851" y="118527"/>
                </a:lnTo>
                <a:lnTo>
                  <a:pt x="1590081" y="92115"/>
                </a:lnTo>
                <a:lnTo>
                  <a:pt x="1551163" y="68680"/>
                </a:lnTo>
                <a:lnTo>
                  <a:pt x="1510264" y="48392"/>
                </a:lnTo>
                <a:lnTo>
                  <a:pt x="1467553" y="31417"/>
                </a:lnTo>
                <a:lnTo>
                  <a:pt x="1423197" y="17923"/>
                </a:lnTo>
                <a:lnTo>
                  <a:pt x="1377364" y="8077"/>
                </a:lnTo>
                <a:lnTo>
                  <a:pt x="1330222" y="2047"/>
                </a:lnTo>
                <a:lnTo>
                  <a:pt x="1281939" y="0"/>
                </a:lnTo>
                <a:lnTo>
                  <a:pt x="1231777" y="2211"/>
                </a:lnTo>
                <a:lnTo>
                  <a:pt x="1182859" y="8720"/>
                </a:lnTo>
                <a:lnTo>
                  <a:pt x="1135373" y="19339"/>
                </a:lnTo>
                <a:lnTo>
                  <a:pt x="1089505" y="33879"/>
                </a:lnTo>
                <a:lnTo>
                  <a:pt x="1045445" y="52153"/>
                </a:lnTo>
                <a:lnTo>
                  <a:pt x="1003381" y="73971"/>
                </a:lnTo>
                <a:lnTo>
                  <a:pt x="963499" y="99147"/>
                </a:lnTo>
                <a:lnTo>
                  <a:pt x="925988" y="127492"/>
                </a:lnTo>
                <a:lnTo>
                  <a:pt x="891036" y="158818"/>
                </a:lnTo>
                <a:lnTo>
                  <a:pt x="858830" y="192936"/>
                </a:lnTo>
                <a:lnTo>
                  <a:pt x="829559" y="229659"/>
                </a:lnTo>
                <a:lnTo>
                  <a:pt x="803410" y="268799"/>
                </a:lnTo>
                <a:lnTo>
                  <a:pt x="780572" y="310167"/>
                </a:lnTo>
                <a:lnTo>
                  <a:pt x="746469" y="284339"/>
                </a:lnTo>
                <a:lnTo>
                  <a:pt x="707979" y="264874"/>
                </a:lnTo>
                <a:lnTo>
                  <a:pt x="665856" y="252592"/>
                </a:lnTo>
                <a:lnTo>
                  <a:pt x="620855" y="248316"/>
                </a:lnTo>
                <a:lnTo>
                  <a:pt x="572966" y="253128"/>
                </a:lnTo>
                <a:lnTo>
                  <a:pt x="528363" y="266929"/>
                </a:lnTo>
                <a:lnTo>
                  <a:pt x="488000" y="288767"/>
                </a:lnTo>
                <a:lnTo>
                  <a:pt x="452835" y="317690"/>
                </a:lnTo>
                <a:lnTo>
                  <a:pt x="423821" y="352745"/>
                </a:lnTo>
                <a:lnTo>
                  <a:pt x="401914" y="392980"/>
                </a:lnTo>
                <a:lnTo>
                  <a:pt x="388069" y="437443"/>
                </a:lnTo>
                <a:lnTo>
                  <a:pt x="383242" y="485182"/>
                </a:lnTo>
                <a:lnTo>
                  <a:pt x="384480" y="509470"/>
                </a:lnTo>
                <a:lnTo>
                  <a:pt x="388112" y="533054"/>
                </a:lnTo>
                <a:lnTo>
                  <a:pt x="394013" y="555816"/>
                </a:lnTo>
                <a:lnTo>
                  <a:pt x="402060" y="577640"/>
                </a:lnTo>
                <a:lnTo>
                  <a:pt x="354952" y="581835"/>
                </a:lnTo>
                <a:lnTo>
                  <a:pt x="309497" y="591094"/>
                </a:lnTo>
                <a:lnTo>
                  <a:pt x="265989" y="605127"/>
                </a:lnTo>
                <a:lnTo>
                  <a:pt x="224724" y="623642"/>
                </a:lnTo>
                <a:lnTo>
                  <a:pt x="185993" y="646350"/>
                </a:lnTo>
                <a:lnTo>
                  <a:pt x="150092" y="672961"/>
                </a:lnTo>
                <a:lnTo>
                  <a:pt x="117314" y="703183"/>
                </a:lnTo>
                <a:lnTo>
                  <a:pt x="87953" y="736726"/>
                </a:lnTo>
                <a:lnTo>
                  <a:pt x="62303" y="773300"/>
                </a:lnTo>
                <a:lnTo>
                  <a:pt x="40657" y="812614"/>
                </a:lnTo>
                <a:lnTo>
                  <a:pt x="23310" y="854378"/>
                </a:lnTo>
                <a:lnTo>
                  <a:pt x="10556" y="898302"/>
                </a:lnTo>
                <a:lnTo>
                  <a:pt x="2688" y="944094"/>
                </a:lnTo>
                <a:lnTo>
                  <a:pt x="0" y="991466"/>
                </a:lnTo>
                <a:lnTo>
                  <a:pt x="2797" y="1039803"/>
                </a:lnTo>
                <a:lnTo>
                  <a:pt x="10981" y="1086502"/>
                </a:lnTo>
                <a:lnTo>
                  <a:pt x="24239" y="1131253"/>
                </a:lnTo>
                <a:lnTo>
                  <a:pt x="42261" y="1173745"/>
                </a:lnTo>
                <a:lnTo>
                  <a:pt x="64733" y="1213667"/>
                </a:lnTo>
                <a:lnTo>
                  <a:pt x="91345" y="1250706"/>
                </a:lnTo>
                <a:lnTo>
                  <a:pt x="121784" y="1284554"/>
                </a:lnTo>
                <a:lnTo>
                  <a:pt x="155738" y="1314897"/>
                </a:lnTo>
                <a:lnTo>
                  <a:pt x="192896" y="1341426"/>
                </a:lnTo>
                <a:lnTo>
                  <a:pt x="232946" y="1363829"/>
                </a:lnTo>
                <a:lnTo>
                  <a:pt x="275575" y="1381795"/>
                </a:lnTo>
                <a:lnTo>
                  <a:pt x="320472" y="1395013"/>
                </a:lnTo>
                <a:lnTo>
                  <a:pt x="367326" y="1403172"/>
                </a:lnTo>
                <a:lnTo>
                  <a:pt x="415823" y="1405960"/>
                </a:lnTo>
                <a:lnTo>
                  <a:pt x="1764855" y="1405960"/>
                </a:lnTo>
                <a:close/>
              </a:path>
            </a:pathLst>
          </a:custGeom>
          <a:ln w="49527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398211" y="10458891"/>
            <a:ext cx="114300" cy="113664"/>
          </a:xfrm>
          <a:custGeom>
            <a:avLst/>
            <a:gdLst/>
            <a:ahLst/>
            <a:cxnLst/>
            <a:rect l="l" t="t" r="r" b="b"/>
            <a:pathLst>
              <a:path w="114300" h="113665">
                <a:moveTo>
                  <a:pt x="114073" y="56666"/>
                </a:moveTo>
                <a:lnTo>
                  <a:pt x="109592" y="78747"/>
                </a:lnTo>
                <a:lnTo>
                  <a:pt x="97373" y="96772"/>
                </a:lnTo>
                <a:lnTo>
                  <a:pt x="79250" y="108920"/>
                </a:lnTo>
                <a:lnTo>
                  <a:pt x="57057" y="113373"/>
                </a:lnTo>
                <a:lnTo>
                  <a:pt x="34863" y="108920"/>
                </a:lnTo>
                <a:lnTo>
                  <a:pt x="16725" y="96772"/>
                </a:lnTo>
                <a:lnTo>
                  <a:pt x="4488" y="78747"/>
                </a:lnTo>
                <a:lnTo>
                  <a:pt x="0" y="56666"/>
                </a:lnTo>
                <a:lnTo>
                  <a:pt x="4488" y="34608"/>
                </a:lnTo>
                <a:lnTo>
                  <a:pt x="16725" y="16596"/>
                </a:lnTo>
                <a:lnTo>
                  <a:pt x="34863" y="4452"/>
                </a:lnTo>
                <a:lnTo>
                  <a:pt x="57057" y="0"/>
                </a:lnTo>
                <a:lnTo>
                  <a:pt x="79250" y="4452"/>
                </a:lnTo>
                <a:lnTo>
                  <a:pt x="97373" y="16596"/>
                </a:lnTo>
                <a:lnTo>
                  <a:pt x="109592" y="34608"/>
                </a:lnTo>
                <a:lnTo>
                  <a:pt x="114073" y="56666"/>
                </a:lnTo>
              </a:path>
            </a:pathLst>
          </a:custGeom>
          <a:ln w="49647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379189" y="931946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141" y="0"/>
                </a:lnTo>
              </a:path>
            </a:pathLst>
          </a:custGeom>
          <a:ln w="49482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81213" y="9423227"/>
            <a:ext cx="548005" cy="973455"/>
          </a:xfrm>
          <a:custGeom>
            <a:avLst/>
            <a:gdLst/>
            <a:ahLst/>
            <a:cxnLst/>
            <a:rect l="l" t="t" r="r" b="b"/>
            <a:pathLst>
              <a:path w="548004" h="973454">
                <a:moveTo>
                  <a:pt x="547999" y="973173"/>
                </a:moveTo>
                <a:lnTo>
                  <a:pt x="0" y="973173"/>
                </a:lnTo>
                <a:lnTo>
                  <a:pt x="0" y="0"/>
                </a:lnTo>
                <a:lnTo>
                  <a:pt x="547999" y="0"/>
                </a:lnTo>
                <a:lnTo>
                  <a:pt x="547999" y="973173"/>
                </a:lnTo>
                <a:close/>
              </a:path>
            </a:pathLst>
          </a:custGeom>
          <a:ln w="49735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087482" y="9218187"/>
            <a:ext cx="735965" cy="1416685"/>
          </a:xfrm>
          <a:custGeom>
            <a:avLst/>
            <a:gdLst/>
            <a:ahLst/>
            <a:cxnLst/>
            <a:rect l="l" t="t" r="r" b="b"/>
            <a:pathLst>
              <a:path w="735965" h="1416684">
                <a:moveTo>
                  <a:pt x="50636" y="1416431"/>
                </a:moveTo>
                <a:lnTo>
                  <a:pt x="30902" y="1412368"/>
                </a:lnTo>
                <a:lnTo>
                  <a:pt x="14809" y="1401284"/>
                </a:lnTo>
                <a:lnTo>
                  <a:pt x="3971" y="1384836"/>
                </a:lnTo>
                <a:lnTo>
                  <a:pt x="0" y="1364680"/>
                </a:lnTo>
                <a:lnTo>
                  <a:pt x="0" y="51845"/>
                </a:lnTo>
                <a:lnTo>
                  <a:pt x="3971" y="31683"/>
                </a:lnTo>
                <a:lnTo>
                  <a:pt x="14809" y="15201"/>
                </a:lnTo>
                <a:lnTo>
                  <a:pt x="30902" y="4080"/>
                </a:lnTo>
                <a:lnTo>
                  <a:pt x="50636" y="0"/>
                </a:lnTo>
                <a:lnTo>
                  <a:pt x="684960" y="0"/>
                </a:lnTo>
                <a:lnTo>
                  <a:pt x="704626" y="4080"/>
                </a:lnTo>
                <a:lnTo>
                  <a:pt x="720692" y="15201"/>
                </a:lnTo>
                <a:lnTo>
                  <a:pt x="731527" y="31683"/>
                </a:lnTo>
                <a:lnTo>
                  <a:pt x="735501" y="51845"/>
                </a:lnTo>
                <a:lnTo>
                  <a:pt x="735501" y="1364680"/>
                </a:lnTo>
                <a:lnTo>
                  <a:pt x="731527" y="1384836"/>
                </a:lnTo>
                <a:lnTo>
                  <a:pt x="720692" y="1401284"/>
                </a:lnTo>
                <a:lnTo>
                  <a:pt x="704626" y="1412368"/>
                </a:lnTo>
                <a:lnTo>
                  <a:pt x="684960" y="1416431"/>
                </a:lnTo>
                <a:lnTo>
                  <a:pt x="50636" y="1416431"/>
                </a:lnTo>
                <a:close/>
              </a:path>
            </a:pathLst>
          </a:custGeom>
          <a:ln w="49744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25869" y="8319861"/>
            <a:ext cx="241935" cy="249554"/>
          </a:xfrm>
          <a:custGeom>
            <a:avLst/>
            <a:gdLst/>
            <a:ahLst/>
            <a:cxnLst/>
            <a:rect l="l" t="t" r="r" b="b"/>
            <a:pathLst>
              <a:path w="241934" h="249554">
                <a:moveTo>
                  <a:pt x="16240" y="185763"/>
                </a:moveTo>
                <a:lnTo>
                  <a:pt x="0" y="212894"/>
                </a:lnTo>
                <a:lnTo>
                  <a:pt x="173523" y="249364"/>
                </a:lnTo>
                <a:lnTo>
                  <a:pt x="186475" y="227752"/>
                </a:lnTo>
                <a:lnTo>
                  <a:pt x="175883" y="215197"/>
                </a:lnTo>
                <a:lnTo>
                  <a:pt x="142456" y="215197"/>
                </a:lnTo>
                <a:lnTo>
                  <a:pt x="16240" y="185763"/>
                </a:lnTo>
                <a:close/>
              </a:path>
              <a:path w="241934" h="249554">
                <a:moveTo>
                  <a:pt x="70008" y="95190"/>
                </a:moveTo>
                <a:lnTo>
                  <a:pt x="57296" y="116394"/>
                </a:lnTo>
                <a:lnTo>
                  <a:pt x="142456" y="215197"/>
                </a:lnTo>
                <a:lnTo>
                  <a:pt x="175883" y="215197"/>
                </a:lnTo>
                <a:lnTo>
                  <a:pt x="104981" y="131158"/>
                </a:lnTo>
                <a:lnTo>
                  <a:pt x="237460" y="131158"/>
                </a:lnTo>
                <a:lnTo>
                  <a:pt x="231340" y="123849"/>
                </a:lnTo>
                <a:lnTo>
                  <a:pt x="197240" y="123849"/>
                </a:lnTo>
                <a:lnTo>
                  <a:pt x="70008" y="95190"/>
                </a:lnTo>
                <a:close/>
              </a:path>
              <a:path w="241934" h="249554">
                <a:moveTo>
                  <a:pt x="237460" y="131158"/>
                </a:moveTo>
                <a:lnTo>
                  <a:pt x="104981" y="131158"/>
                </a:lnTo>
                <a:lnTo>
                  <a:pt x="228548" y="157597"/>
                </a:lnTo>
                <a:lnTo>
                  <a:pt x="241510" y="135995"/>
                </a:lnTo>
                <a:lnTo>
                  <a:pt x="237460" y="131158"/>
                </a:lnTo>
                <a:close/>
              </a:path>
              <a:path w="241934" h="249554">
                <a:moveTo>
                  <a:pt x="127640" y="0"/>
                </a:moveTo>
                <a:lnTo>
                  <a:pt x="111870" y="26313"/>
                </a:lnTo>
                <a:lnTo>
                  <a:pt x="197240" y="123849"/>
                </a:lnTo>
                <a:lnTo>
                  <a:pt x="231340" y="123849"/>
                </a:lnTo>
                <a:lnTo>
                  <a:pt x="12764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860598" y="8270460"/>
            <a:ext cx="163195" cy="114300"/>
          </a:xfrm>
          <a:custGeom>
            <a:avLst/>
            <a:gdLst/>
            <a:ahLst/>
            <a:cxnLst/>
            <a:rect l="l" t="t" r="r" b="b"/>
            <a:pathLst>
              <a:path w="163195" h="114300">
                <a:moveTo>
                  <a:pt x="55349" y="24795"/>
                </a:moveTo>
                <a:lnTo>
                  <a:pt x="40553" y="49453"/>
                </a:lnTo>
                <a:lnTo>
                  <a:pt x="148183" y="114048"/>
                </a:lnTo>
                <a:lnTo>
                  <a:pt x="162979" y="89379"/>
                </a:lnTo>
                <a:lnTo>
                  <a:pt x="55349" y="24795"/>
                </a:lnTo>
                <a:close/>
              </a:path>
              <a:path w="163195" h="114300">
                <a:moveTo>
                  <a:pt x="15884" y="0"/>
                </a:moveTo>
                <a:lnTo>
                  <a:pt x="0" y="26501"/>
                </a:lnTo>
                <a:lnTo>
                  <a:pt x="23433" y="40574"/>
                </a:lnTo>
                <a:lnTo>
                  <a:pt x="39328" y="14072"/>
                </a:lnTo>
                <a:lnTo>
                  <a:pt x="15884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65705" y="8226775"/>
            <a:ext cx="60960" cy="74930"/>
          </a:xfrm>
          <a:custGeom>
            <a:avLst/>
            <a:gdLst/>
            <a:ahLst/>
            <a:cxnLst/>
            <a:rect l="l" t="t" r="r" b="b"/>
            <a:pathLst>
              <a:path w="60959" h="74929">
                <a:moveTo>
                  <a:pt x="36187" y="0"/>
                </a:moveTo>
                <a:lnTo>
                  <a:pt x="0" y="60354"/>
                </a:lnTo>
                <a:lnTo>
                  <a:pt x="24261" y="74929"/>
                </a:lnTo>
                <a:lnTo>
                  <a:pt x="60448" y="14565"/>
                </a:lnTo>
                <a:lnTo>
                  <a:pt x="36187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51537" y="8050121"/>
            <a:ext cx="158115" cy="192405"/>
          </a:xfrm>
          <a:custGeom>
            <a:avLst/>
            <a:gdLst/>
            <a:ahLst/>
            <a:cxnLst/>
            <a:rect l="l" t="t" r="r" b="b"/>
            <a:pathLst>
              <a:path w="158115" h="192404">
                <a:moveTo>
                  <a:pt x="63715" y="0"/>
                </a:moveTo>
                <a:lnTo>
                  <a:pt x="0" y="106248"/>
                </a:lnTo>
                <a:lnTo>
                  <a:pt x="142686" y="191878"/>
                </a:lnTo>
                <a:lnTo>
                  <a:pt x="157722" y="166801"/>
                </a:lnTo>
                <a:lnTo>
                  <a:pt x="99630" y="131943"/>
                </a:lnTo>
                <a:lnTo>
                  <a:pt x="107848" y="118237"/>
                </a:lnTo>
                <a:lnTo>
                  <a:pt x="76793" y="118237"/>
                </a:lnTo>
                <a:lnTo>
                  <a:pt x="37862" y="94876"/>
                </a:lnTo>
                <a:lnTo>
                  <a:pt x="86531" y="13706"/>
                </a:lnTo>
                <a:lnTo>
                  <a:pt x="63715" y="0"/>
                </a:lnTo>
                <a:close/>
              </a:path>
              <a:path w="158115" h="192404">
                <a:moveTo>
                  <a:pt x="119954" y="46249"/>
                </a:moveTo>
                <a:lnTo>
                  <a:pt x="76793" y="118237"/>
                </a:lnTo>
                <a:lnTo>
                  <a:pt x="107848" y="118237"/>
                </a:lnTo>
                <a:lnTo>
                  <a:pt x="142791" y="59956"/>
                </a:lnTo>
                <a:lnTo>
                  <a:pt x="119954" y="46249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25252" y="7995850"/>
            <a:ext cx="163195" cy="114300"/>
          </a:xfrm>
          <a:custGeom>
            <a:avLst/>
            <a:gdLst/>
            <a:ahLst/>
            <a:cxnLst/>
            <a:rect l="l" t="t" r="r" b="b"/>
            <a:pathLst>
              <a:path w="163195" h="114300">
                <a:moveTo>
                  <a:pt x="15894" y="0"/>
                </a:moveTo>
                <a:lnTo>
                  <a:pt x="0" y="26501"/>
                </a:lnTo>
                <a:lnTo>
                  <a:pt x="23454" y="40574"/>
                </a:lnTo>
                <a:lnTo>
                  <a:pt x="39339" y="14051"/>
                </a:lnTo>
                <a:lnTo>
                  <a:pt x="15894" y="0"/>
                </a:lnTo>
                <a:close/>
              </a:path>
              <a:path w="163195" h="114300">
                <a:moveTo>
                  <a:pt x="55359" y="24774"/>
                </a:moveTo>
                <a:lnTo>
                  <a:pt x="40564" y="49453"/>
                </a:lnTo>
                <a:lnTo>
                  <a:pt x="148194" y="114038"/>
                </a:lnTo>
                <a:lnTo>
                  <a:pt x="162979" y="89379"/>
                </a:lnTo>
                <a:lnTo>
                  <a:pt x="55359" y="24774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85252" y="7595191"/>
            <a:ext cx="1526540" cy="978535"/>
          </a:xfrm>
          <a:custGeom>
            <a:avLst/>
            <a:gdLst/>
            <a:ahLst/>
            <a:cxnLst/>
            <a:rect l="l" t="t" r="r" b="b"/>
            <a:pathLst>
              <a:path w="1526540" h="978534">
                <a:moveTo>
                  <a:pt x="1113165" y="976316"/>
                </a:moveTo>
                <a:lnTo>
                  <a:pt x="1067374" y="954066"/>
                </a:lnTo>
                <a:lnTo>
                  <a:pt x="1020397" y="934624"/>
                </a:lnTo>
                <a:lnTo>
                  <a:pt x="972180" y="918214"/>
                </a:lnTo>
                <a:lnTo>
                  <a:pt x="922669" y="905061"/>
                </a:lnTo>
                <a:lnTo>
                  <a:pt x="871809" y="895388"/>
                </a:lnTo>
                <a:lnTo>
                  <a:pt x="819546" y="889420"/>
                </a:lnTo>
                <a:lnTo>
                  <a:pt x="765826" y="887381"/>
                </a:lnTo>
                <a:lnTo>
                  <a:pt x="711800" y="889478"/>
                </a:lnTo>
                <a:lnTo>
                  <a:pt x="659061" y="895609"/>
                </a:lnTo>
                <a:lnTo>
                  <a:pt x="607591" y="905535"/>
                </a:lnTo>
                <a:lnTo>
                  <a:pt x="557371" y="919013"/>
                </a:lnTo>
                <a:lnTo>
                  <a:pt x="508383" y="935805"/>
                </a:lnTo>
                <a:lnTo>
                  <a:pt x="460607" y="955669"/>
                </a:lnTo>
                <a:lnTo>
                  <a:pt x="414026" y="978365"/>
                </a:lnTo>
                <a:lnTo>
                  <a:pt x="327341" y="828160"/>
                </a:lnTo>
                <a:lnTo>
                  <a:pt x="371072" y="805525"/>
                </a:lnTo>
                <a:lnTo>
                  <a:pt x="415867" y="784965"/>
                </a:lnTo>
                <a:lnTo>
                  <a:pt x="461804" y="766617"/>
                </a:lnTo>
                <a:lnTo>
                  <a:pt x="508962" y="750615"/>
                </a:lnTo>
                <a:lnTo>
                  <a:pt x="557420" y="737094"/>
                </a:lnTo>
                <a:lnTo>
                  <a:pt x="607256" y="726189"/>
                </a:lnTo>
                <a:lnTo>
                  <a:pt x="658550" y="718036"/>
                </a:lnTo>
                <a:lnTo>
                  <a:pt x="711380" y="712769"/>
                </a:lnTo>
                <a:lnTo>
                  <a:pt x="765826" y="710523"/>
                </a:lnTo>
                <a:lnTo>
                  <a:pt x="815221" y="711676"/>
                </a:lnTo>
                <a:lnTo>
                  <a:pt x="864479" y="716224"/>
                </a:lnTo>
                <a:lnTo>
                  <a:pt x="913513" y="723997"/>
                </a:lnTo>
                <a:lnTo>
                  <a:pt x="962240" y="734824"/>
                </a:lnTo>
                <a:lnTo>
                  <a:pt x="1010573" y="748531"/>
                </a:lnTo>
                <a:lnTo>
                  <a:pt x="1058428" y="764949"/>
                </a:lnTo>
                <a:lnTo>
                  <a:pt x="1105720" y="783905"/>
                </a:lnTo>
                <a:lnTo>
                  <a:pt x="1152363" y="805227"/>
                </a:lnTo>
                <a:lnTo>
                  <a:pt x="1198272" y="828745"/>
                </a:lnTo>
                <a:lnTo>
                  <a:pt x="1276109" y="693926"/>
                </a:lnTo>
                <a:lnTo>
                  <a:pt x="1234824" y="668351"/>
                </a:lnTo>
                <a:lnTo>
                  <a:pt x="1192636" y="644477"/>
                </a:lnTo>
                <a:lnTo>
                  <a:pt x="1149508" y="622458"/>
                </a:lnTo>
                <a:lnTo>
                  <a:pt x="1105400" y="602450"/>
                </a:lnTo>
                <a:lnTo>
                  <a:pt x="1060275" y="584606"/>
                </a:lnTo>
                <a:lnTo>
                  <a:pt x="1014096" y="569083"/>
                </a:lnTo>
                <a:lnTo>
                  <a:pt x="966822" y="556035"/>
                </a:lnTo>
                <a:lnTo>
                  <a:pt x="918418" y="545617"/>
                </a:lnTo>
                <a:lnTo>
                  <a:pt x="868844" y="537983"/>
                </a:lnTo>
                <a:lnTo>
                  <a:pt x="818062" y="533289"/>
                </a:lnTo>
                <a:lnTo>
                  <a:pt x="766035" y="531690"/>
                </a:lnTo>
                <a:lnTo>
                  <a:pt x="713954" y="533321"/>
                </a:lnTo>
                <a:lnTo>
                  <a:pt x="662968" y="538102"/>
                </a:lnTo>
                <a:lnTo>
                  <a:pt x="613064" y="545870"/>
                </a:lnTo>
                <a:lnTo>
                  <a:pt x="564227" y="556459"/>
                </a:lnTo>
                <a:lnTo>
                  <a:pt x="516441" y="569707"/>
                </a:lnTo>
                <a:lnTo>
                  <a:pt x="469692" y="585447"/>
                </a:lnTo>
                <a:lnTo>
                  <a:pt x="423966" y="603515"/>
                </a:lnTo>
                <a:lnTo>
                  <a:pt x="379247" y="623748"/>
                </a:lnTo>
                <a:lnTo>
                  <a:pt x="335521" y="645981"/>
                </a:lnTo>
                <a:lnTo>
                  <a:pt x="292773" y="670048"/>
                </a:lnTo>
                <a:lnTo>
                  <a:pt x="250988" y="695786"/>
                </a:lnTo>
                <a:lnTo>
                  <a:pt x="161596" y="540867"/>
                </a:lnTo>
                <a:lnTo>
                  <a:pt x="199854" y="516107"/>
                </a:lnTo>
                <a:lnTo>
                  <a:pt x="238727" y="492708"/>
                </a:lnTo>
                <a:lnTo>
                  <a:pt x="278420" y="470773"/>
                </a:lnTo>
                <a:lnTo>
                  <a:pt x="319142" y="450406"/>
                </a:lnTo>
                <a:lnTo>
                  <a:pt x="361099" y="431711"/>
                </a:lnTo>
                <a:lnTo>
                  <a:pt x="404498" y="414792"/>
                </a:lnTo>
                <a:lnTo>
                  <a:pt x="449546" y="399753"/>
                </a:lnTo>
                <a:lnTo>
                  <a:pt x="496449" y="386699"/>
                </a:lnTo>
                <a:lnTo>
                  <a:pt x="545414" y="375732"/>
                </a:lnTo>
                <a:lnTo>
                  <a:pt x="596648" y="366957"/>
                </a:lnTo>
                <a:lnTo>
                  <a:pt x="650359" y="360478"/>
                </a:lnTo>
                <a:lnTo>
                  <a:pt x="706752" y="356398"/>
                </a:lnTo>
                <a:lnTo>
                  <a:pt x="766035" y="354822"/>
                </a:lnTo>
                <a:lnTo>
                  <a:pt x="819815" y="355924"/>
                </a:lnTo>
                <a:lnTo>
                  <a:pt x="872001" y="359635"/>
                </a:lnTo>
                <a:lnTo>
                  <a:pt x="922675" y="365845"/>
                </a:lnTo>
                <a:lnTo>
                  <a:pt x="971920" y="374442"/>
                </a:lnTo>
                <a:lnTo>
                  <a:pt x="1019818" y="385313"/>
                </a:lnTo>
                <a:lnTo>
                  <a:pt x="1066452" y="398347"/>
                </a:lnTo>
                <a:lnTo>
                  <a:pt x="1111906" y="413432"/>
                </a:lnTo>
                <a:lnTo>
                  <a:pt x="1156261" y="430455"/>
                </a:lnTo>
                <a:lnTo>
                  <a:pt x="1199600" y="449306"/>
                </a:lnTo>
                <a:lnTo>
                  <a:pt x="1242007" y="469872"/>
                </a:lnTo>
                <a:lnTo>
                  <a:pt x="1283563" y="492041"/>
                </a:lnTo>
                <a:lnTo>
                  <a:pt x="1324352" y="515702"/>
                </a:lnTo>
                <a:lnTo>
                  <a:pt x="1364456" y="540742"/>
                </a:lnTo>
                <a:lnTo>
                  <a:pt x="1436640" y="415621"/>
                </a:lnTo>
                <a:lnTo>
                  <a:pt x="1399138" y="386577"/>
                </a:lnTo>
                <a:lnTo>
                  <a:pt x="1360350" y="359178"/>
                </a:lnTo>
                <a:lnTo>
                  <a:pt x="1320328" y="333477"/>
                </a:lnTo>
                <a:lnTo>
                  <a:pt x="1279125" y="309527"/>
                </a:lnTo>
                <a:lnTo>
                  <a:pt x="1236793" y="287381"/>
                </a:lnTo>
                <a:lnTo>
                  <a:pt x="1193385" y="267092"/>
                </a:lnTo>
                <a:lnTo>
                  <a:pt x="1148955" y="248714"/>
                </a:lnTo>
                <a:lnTo>
                  <a:pt x="1103553" y="232298"/>
                </a:lnTo>
                <a:lnTo>
                  <a:pt x="1057233" y="217900"/>
                </a:lnTo>
                <a:lnTo>
                  <a:pt x="1010049" y="205570"/>
                </a:lnTo>
                <a:lnTo>
                  <a:pt x="962051" y="195364"/>
                </a:lnTo>
                <a:lnTo>
                  <a:pt x="913293" y="187333"/>
                </a:lnTo>
                <a:lnTo>
                  <a:pt x="863827" y="181531"/>
                </a:lnTo>
                <a:lnTo>
                  <a:pt x="813707" y="178011"/>
                </a:lnTo>
                <a:lnTo>
                  <a:pt x="762984" y="176826"/>
                </a:lnTo>
                <a:lnTo>
                  <a:pt x="712276" y="178011"/>
                </a:lnTo>
                <a:lnTo>
                  <a:pt x="662167" y="181531"/>
                </a:lnTo>
                <a:lnTo>
                  <a:pt x="612708" y="187333"/>
                </a:lnTo>
                <a:lnTo>
                  <a:pt x="563954" y="195364"/>
                </a:lnTo>
                <a:lnTo>
                  <a:pt x="515958" y="205570"/>
                </a:lnTo>
                <a:lnTo>
                  <a:pt x="468771" y="217900"/>
                </a:lnTo>
                <a:lnTo>
                  <a:pt x="422447" y="232298"/>
                </a:lnTo>
                <a:lnTo>
                  <a:pt x="377039" y="248714"/>
                </a:lnTo>
                <a:lnTo>
                  <a:pt x="332600" y="267092"/>
                </a:lnTo>
                <a:lnTo>
                  <a:pt x="289183" y="287381"/>
                </a:lnTo>
                <a:lnTo>
                  <a:pt x="246841" y="309527"/>
                </a:lnTo>
                <a:lnTo>
                  <a:pt x="205626" y="333477"/>
                </a:lnTo>
                <a:lnTo>
                  <a:pt x="165592" y="359178"/>
                </a:lnTo>
                <a:lnTo>
                  <a:pt x="126791" y="386577"/>
                </a:lnTo>
                <a:lnTo>
                  <a:pt x="89276" y="415621"/>
                </a:lnTo>
                <a:lnTo>
                  <a:pt x="68788" y="380231"/>
                </a:lnTo>
                <a:lnTo>
                  <a:pt x="0" y="260922"/>
                </a:lnTo>
                <a:lnTo>
                  <a:pt x="40208" y="231048"/>
                </a:lnTo>
                <a:lnTo>
                  <a:pt x="81627" y="202768"/>
                </a:lnTo>
                <a:lnTo>
                  <a:pt x="124213" y="176129"/>
                </a:lnTo>
                <a:lnTo>
                  <a:pt x="167918" y="151176"/>
                </a:lnTo>
                <a:lnTo>
                  <a:pt x="212697" y="127956"/>
                </a:lnTo>
                <a:lnTo>
                  <a:pt x="258503" y="106514"/>
                </a:lnTo>
                <a:lnTo>
                  <a:pt x="305292" y="86896"/>
                </a:lnTo>
                <a:lnTo>
                  <a:pt x="353016" y="69148"/>
                </a:lnTo>
                <a:lnTo>
                  <a:pt x="401631" y="53317"/>
                </a:lnTo>
                <a:lnTo>
                  <a:pt x="451089" y="39447"/>
                </a:lnTo>
                <a:lnTo>
                  <a:pt x="501345" y="27585"/>
                </a:lnTo>
                <a:lnTo>
                  <a:pt x="552353" y="17776"/>
                </a:lnTo>
                <a:lnTo>
                  <a:pt x="604067" y="10068"/>
                </a:lnTo>
                <a:lnTo>
                  <a:pt x="656440" y="4505"/>
                </a:lnTo>
                <a:lnTo>
                  <a:pt x="709428" y="1134"/>
                </a:lnTo>
                <a:lnTo>
                  <a:pt x="762984" y="0"/>
                </a:lnTo>
                <a:lnTo>
                  <a:pt x="816554" y="1134"/>
                </a:lnTo>
                <a:lnTo>
                  <a:pt x="869551" y="4505"/>
                </a:lnTo>
                <a:lnTo>
                  <a:pt x="921930" y="10068"/>
                </a:lnTo>
                <a:lnTo>
                  <a:pt x="973646" y="17776"/>
                </a:lnTo>
                <a:lnTo>
                  <a:pt x="1024654" y="27585"/>
                </a:lnTo>
                <a:lnTo>
                  <a:pt x="1074907" y="39447"/>
                </a:lnTo>
                <a:lnTo>
                  <a:pt x="1124360" y="53317"/>
                </a:lnTo>
                <a:lnTo>
                  <a:pt x="1172968" y="69148"/>
                </a:lnTo>
                <a:lnTo>
                  <a:pt x="1220685" y="86896"/>
                </a:lnTo>
                <a:lnTo>
                  <a:pt x="1267466" y="106514"/>
                </a:lnTo>
                <a:lnTo>
                  <a:pt x="1313265" y="127956"/>
                </a:lnTo>
                <a:lnTo>
                  <a:pt x="1358036" y="151176"/>
                </a:lnTo>
                <a:lnTo>
                  <a:pt x="1401735" y="176129"/>
                </a:lnTo>
                <a:lnTo>
                  <a:pt x="1444315" y="202768"/>
                </a:lnTo>
                <a:lnTo>
                  <a:pt x="1485731" y="231048"/>
                </a:lnTo>
                <a:lnTo>
                  <a:pt x="1525938" y="260922"/>
                </a:lnTo>
              </a:path>
            </a:pathLst>
          </a:custGeom>
          <a:ln w="49452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35317" y="8573744"/>
            <a:ext cx="249554" cy="249554"/>
          </a:xfrm>
          <a:custGeom>
            <a:avLst/>
            <a:gdLst/>
            <a:ahLst/>
            <a:cxnLst/>
            <a:rect l="l" t="t" r="r" b="b"/>
            <a:pathLst>
              <a:path w="249554" h="249554">
                <a:moveTo>
                  <a:pt x="249327" y="124712"/>
                </a:moveTo>
                <a:lnTo>
                  <a:pt x="239530" y="76168"/>
                </a:lnTo>
                <a:lnTo>
                  <a:pt x="212814" y="36526"/>
                </a:lnTo>
                <a:lnTo>
                  <a:pt x="173188" y="9800"/>
                </a:lnTo>
                <a:lnTo>
                  <a:pt x="124663" y="0"/>
                </a:lnTo>
                <a:lnTo>
                  <a:pt x="76138" y="9800"/>
                </a:lnTo>
                <a:lnTo>
                  <a:pt x="36512" y="36526"/>
                </a:lnTo>
                <a:lnTo>
                  <a:pt x="9796" y="76168"/>
                </a:lnTo>
                <a:lnTo>
                  <a:pt x="0" y="124712"/>
                </a:lnTo>
                <a:lnTo>
                  <a:pt x="9796" y="173257"/>
                </a:lnTo>
                <a:lnTo>
                  <a:pt x="36512" y="212898"/>
                </a:lnTo>
                <a:lnTo>
                  <a:pt x="76138" y="239625"/>
                </a:lnTo>
                <a:lnTo>
                  <a:pt x="124663" y="249425"/>
                </a:lnTo>
                <a:lnTo>
                  <a:pt x="173188" y="239625"/>
                </a:lnTo>
                <a:lnTo>
                  <a:pt x="212814" y="212898"/>
                </a:lnTo>
                <a:lnTo>
                  <a:pt x="239530" y="173257"/>
                </a:lnTo>
                <a:lnTo>
                  <a:pt x="249327" y="124712"/>
                </a:lnTo>
                <a:close/>
              </a:path>
            </a:pathLst>
          </a:custGeom>
          <a:ln w="49448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76435" y="8772287"/>
            <a:ext cx="758825" cy="488315"/>
          </a:xfrm>
          <a:custGeom>
            <a:avLst/>
            <a:gdLst/>
            <a:ahLst/>
            <a:cxnLst/>
            <a:rect l="l" t="t" r="r" b="b"/>
            <a:pathLst>
              <a:path w="758825" h="488315">
                <a:moveTo>
                  <a:pt x="0" y="0"/>
                </a:moveTo>
                <a:lnTo>
                  <a:pt x="758709" y="488142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94225" y="8757439"/>
            <a:ext cx="472440" cy="472440"/>
          </a:xfrm>
          <a:custGeom>
            <a:avLst/>
            <a:gdLst/>
            <a:ahLst/>
            <a:cxnLst/>
            <a:rect l="l" t="t" r="r" b="b"/>
            <a:pathLst>
              <a:path w="472440" h="472440">
                <a:moveTo>
                  <a:pt x="472341" y="0"/>
                </a:moveTo>
                <a:lnTo>
                  <a:pt x="0" y="472341"/>
                </a:lnTo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71112" y="10196160"/>
            <a:ext cx="617855" cy="0"/>
          </a:xfrm>
          <a:custGeom>
            <a:avLst/>
            <a:gdLst/>
            <a:ahLst/>
            <a:cxnLst/>
            <a:rect l="l" t="t" r="r" b="b"/>
            <a:pathLst>
              <a:path w="617854">
                <a:moveTo>
                  <a:pt x="0" y="0"/>
                </a:moveTo>
                <a:lnTo>
                  <a:pt x="617237" y="0"/>
                </a:lnTo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782239" y="3406471"/>
            <a:ext cx="511175" cy="516255"/>
          </a:xfrm>
          <a:custGeom>
            <a:avLst/>
            <a:gdLst/>
            <a:ahLst/>
            <a:cxnLst/>
            <a:rect l="l" t="t" r="r" b="b"/>
            <a:pathLst>
              <a:path w="511175" h="516254">
                <a:moveTo>
                  <a:pt x="436938" y="74909"/>
                </a:moveTo>
                <a:lnTo>
                  <a:pt x="466598" y="110776"/>
                </a:lnTo>
                <a:lnTo>
                  <a:pt x="488842" y="150263"/>
                </a:lnTo>
                <a:lnTo>
                  <a:pt x="503672" y="192335"/>
                </a:lnTo>
                <a:lnTo>
                  <a:pt x="511087" y="235959"/>
                </a:lnTo>
                <a:lnTo>
                  <a:pt x="511087" y="280099"/>
                </a:lnTo>
                <a:lnTo>
                  <a:pt x="503672" y="323723"/>
                </a:lnTo>
                <a:lnTo>
                  <a:pt x="488842" y="365795"/>
                </a:lnTo>
                <a:lnTo>
                  <a:pt x="466598" y="405282"/>
                </a:lnTo>
                <a:lnTo>
                  <a:pt x="436938" y="441149"/>
                </a:lnTo>
                <a:lnTo>
                  <a:pt x="401403" y="471113"/>
                </a:lnTo>
                <a:lnTo>
                  <a:pt x="362286" y="493586"/>
                </a:lnTo>
                <a:lnTo>
                  <a:pt x="320610" y="508568"/>
                </a:lnTo>
                <a:lnTo>
                  <a:pt x="277402" y="516059"/>
                </a:lnTo>
                <a:lnTo>
                  <a:pt x="233685" y="516059"/>
                </a:lnTo>
                <a:lnTo>
                  <a:pt x="190484" y="508568"/>
                </a:lnTo>
                <a:lnTo>
                  <a:pt x="148825" y="493586"/>
                </a:lnTo>
                <a:lnTo>
                  <a:pt x="109730" y="471113"/>
                </a:lnTo>
                <a:lnTo>
                  <a:pt x="74226" y="441149"/>
                </a:lnTo>
                <a:lnTo>
                  <a:pt x="44536" y="405282"/>
                </a:lnTo>
                <a:lnTo>
                  <a:pt x="22268" y="365795"/>
                </a:lnTo>
                <a:lnTo>
                  <a:pt x="7422" y="323723"/>
                </a:lnTo>
                <a:lnTo>
                  <a:pt x="0" y="280099"/>
                </a:lnTo>
                <a:lnTo>
                  <a:pt x="0" y="235959"/>
                </a:lnTo>
                <a:lnTo>
                  <a:pt x="7422" y="192335"/>
                </a:lnTo>
                <a:lnTo>
                  <a:pt x="22268" y="150263"/>
                </a:lnTo>
                <a:lnTo>
                  <a:pt x="44536" y="110776"/>
                </a:lnTo>
                <a:lnTo>
                  <a:pt x="74226" y="74909"/>
                </a:lnTo>
                <a:lnTo>
                  <a:pt x="109730" y="44945"/>
                </a:lnTo>
                <a:lnTo>
                  <a:pt x="148825" y="22472"/>
                </a:lnTo>
                <a:lnTo>
                  <a:pt x="190484" y="7490"/>
                </a:lnTo>
                <a:lnTo>
                  <a:pt x="233685" y="0"/>
                </a:lnTo>
                <a:lnTo>
                  <a:pt x="277402" y="0"/>
                </a:lnTo>
                <a:lnTo>
                  <a:pt x="320610" y="7490"/>
                </a:lnTo>
                <a:lnTo>
                  <a:pt x="362286" y="22472"/>
                </a:lnTo>
                <a:lnTo>
                  <a:pt x="401403" y="44945"/>
                </a:lnTo>
                <a:lnTo>
                  <a:pt x="436938" y="74909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725162" y="4368495"/>
            <a:ext cx="625216" cy="5945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761548" y="5343268"/>
            <a:ext cx="552450" cy="554990"/>
          </a:xfrm>
          <a:custGeom>
            <a:avLst/>
            <a:gdLst/>
            <a:ahLst/>
            <a:cxnLst/>
            <a:rect l="l" t="t" r="r" b="b"/>
            <a:pathLst>
              <a:path w="552450" h="554989">
                <a:moveTo>
                  <a:pt x="299767" y="0"/>
                </a:moveTo>
                <a:lnTo>
                  <a:pt x="252676" y="0"/>
                </a:lnTo>
                <a:lnTo>
                  <a:pt x="206138" y="8055"/>
                </a:lnTo>
                <a:lnTo>
                  <a:pt x="161258" y="24166"/>
                </a:lnTo>
                <a:lnTo>
                  <a:pt x="119139" y="48333"/>
                </a:lnTo>
                <a:lnTo>
                  <a:pt x="80887" y="80556"/>
                </a:lnTo>
                <a:lnTo>
                  <a:pt x="51768" y="115076"/>
                </a:lnTo>
                <a:lnTo>
                  <a:pt x="29119" y="152839"/>
                </a:lnTo>
                <a:lnTo>
                  <a:pt x="12942" y="193035"/>
                </a:lnTo>
                <a:lnTo>
                  <a:pt x="3235" y="234852"/>
                </a:lnTo>
                <a:lnTo>
                  <a:pt x="0" y="277480"/>
                </a:lnTo>
                <a:lnTo>
                  <a:pt x="3235" y="320108"/>
                </a:lnTo>
                <a:lnTo>
                  <a:pt x="12942" y="361924"/>
                </a:lnTo>
                <a:lnTo>
                  <a:pt x="29119" y="402118"/>
                </a:lnTo>
                <a:lnTo>
                  <a:pt x="51768" y="439880"/>
                </a:lnTo>
                <a:lnTo>
                  <a:pt x="80887" y="474397"/>
                </a:lnTo>
                <a:lnTo>
                  <a:pt x="119139" y="506622"/>
                </a:lnTo>
                <a:lnTo>
                  <a:pt x="161258" y="530792"/>
                </a:lnTo>
                <a:lnTo>
                  <a:pt x="206138" y="546904"/>
                </a:lnTo>
                <a:lnTo>
                  <a:pt x="252676" y="554961"/>
                </a:lnTo>
                <a:lnTo>
                  <a:pt x="299767" y="554961"/>
                </a:lnTo>
                <a:lnTo>
                  <a:pt x="346305" y="546904"/>
                </a:lnTo>
                <a:lnTo>
                  <a:pt x="391185" y="530792"/>
                </a:lnTo>
                <a:lnTo>
                  <a:pt x="433304" y="506622"/>
                </a:lnTo>
                <a:lnTo>
                  <a:pt x="471556" y="474397"/>
                </a:lnTo>
                <a:lnTo>
                  <a:pt x="500675" y="439880"/>
                </a:lnTo>
                <a:lnTo>
                  <a:pt x="523324" y="402118"/>
                </a:lnTo>
                <a:lnTo>
                  <a:pt x="539501" y="361924"/>
                </a:lnTo>
                <a:lnTo>
                  <a:pt x="549208" y="320108"/>
                </a:lnTo>
                <a:lnTo>
                  <a:pt x="552443" y="277480"/>
                </a:lnTo>
                <a:lnTo>
                  <a:pt x="549208" y="234852"/>
                </a:lnTo>
                <a:lnTo>
                  <a:pt x="539501" y="193035"/>
                </a:lnTo>
                <a:lnTo>
                  <a:pt x="523324" y="152839"/>
                </a:lnTo>
                <a:lnTo>
                  <a:pt x="500675" y="115076"/>
                </a:lnTo>
                <a:lnTo>
                  <a:pt x="471556" y="80556"/>
                </a:lnTo>
                <a:lnTo>
                  <a:pt x="433304" y="48333"/>
                </a:lnTo>
                <a:lnTo>
                  <a:pt x="391185" y="24166"/>
                </a:lnTo>
                <a:lnTo>
                  <a:pt x="346305" y="8055"/>
                </a:lnTo>
                <a:lnTo>
                  <a:pt x="299767" y="0"/>
                </a:lnTo>
                <a:close/>
              </a:path>
            </a:pathLst>
          </a:custGeom>
          <a:solidFill>
            <a:srgbClr val="96A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759297" y="6257966"/>
            <a:ext cx="557530" cy="557530"/>
          </a:xfrm>
          <a:custGeom>
            <a:avLst/>
            <a:gdLst/>
            <a:ahLst/>
            <a:cxnLst/>
            <a:rect l="l" t="t" r="r" b="b"/>
            <a:pathLst>
              <a:path w="557530" h="557529">
                <a:moveTo>
                  <a:pt x="0" y="0"/>
                </a:moveTo>
                <a:lnTo>
                  <a:pt x="556946" y="0"/>
                </a:lnTo>
                <a:lnTo>
                  <a:pt x="556946" y="556967"/>
                </a:lnTo>
                <a:lnTo>
                  <a:pt x="0" y="556967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690085" y="7551152"/>
            <a:ext cx="738505" cy="0"/>
          </a:xfrm>
          <a:custGeom>
            <a:avLst/>
            <a:gdLst/>
            <a:ahLst/>
            <a:cxnLst/>
            <a:rect l="l" t="t" r="r" b="b"/>
            <a:pathLst>
              <a:path w="738505">
                <a:moveTo>
                  <a:pt x="0" y="0"/>
                </a:moveTo>
                <a:lnTo>
                  <a:pt x="738092" y="0"/>
                </a:lnTo>
              </a:path>
            </a:pathLst>
          </a:custGeom>
          <a:ln w="31412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3786775" y="3446919"/>
            <a:ext cx="5086350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425" dirty="0">
                <a:solidFill>
                  <a:srgbClr val="5C5B54"/>
                </a:solidFill>
                <a:latin typeface="Calibri"/>
                <a:cs typeface="Calibri"/>
              </a:rPr>
              <a:t>End </a:t>
            </a:r>
            <a:r>
              <a:rPr sz="2950" spc="345" dirty="0">
                <a:solidFill>
                  <a:srgbClr val="5C5B54"/>
                </a:solidFill>
                <a:latin typeface="Calibri"/>
                <a:cs typeface="Calibri"/>
              </a:rPr>
              <a:t>Device </a:t>
            </a:r>
            <a:r>
              <a:rPr sz="2950" spc="315" dirty="0">
                <a:solidFill>
                  <a:srgbClr val="5C5B54"/>
                </a:solidFill>
                <a:latin typeface="Calibri"/>
                <a:cs typeface="Calibri"/>
              </a:rPr>
              <a:t>Router</a:t>
            </a:r>
            <a:r>
              <a:rPr sz="2950" spc="-16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950" spc="325" dirty="0">
                <a:solidFill>
                  <a:srgbClr val="5C5B54"/>
                </a:solidFill>
                <a:latin typeface="Calibri"/>
                <a:cs typeface="Calibri"/>
              </a:rPr>
              <a:t>Eligible</a:t>
            </a:r>
            <a:endParaRPr sz="2950">
              <a:latin typeface="Calibri"/>
              <a:cs typeface="Calibri"/>
            </a:endParaRPr>
          </a:p>
          <a:p>
            <a:pPr marL="12700" marR="2345055">
              <a:lnSpc>
                <a:spcPct val="211900"/>
              </a:lnSpc>
            </a:pPr>
            <a:r>
              <a:rPr sz="2950" spc="330" dirty="0">
                <a:solidFill>
                  <a:srgbClr val="5C5B54"/>
                </a:solidFill>
                <a:latin typeface="Calibri"/>
                <a:cs typeface="Calibri"/>
              </a:rPr>
              <a:t>Thread</a:t>
            </a:r>
            <a:r>
              <a:rPr sz="2950" spc="14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950" spc="315" dirty="0">
                <a:solidFill>
                  <a:srgbClr val="5C5B54"/>
                </a:solidFill>
                <a:latin typeface="Calibri"/>
                <a:cs typeface="Calibri"/>
              </a:rPr>
              <a:t>Router  </a:t>
            </a:r>
            <a:r>
              <a:rPr sz="2950" spc="360" dirty="0">
                <a:solidFill>
                  <a:srgbClr val="5C5B54"/>
                </a:solidFill>
                <a:latin typeface="Calibri"/>
                <a:cs typeface="Calibri"/>
              </a:rPr>
              <a:t>Leader  </a:t>
            </a:r>
            <a:r>
              <a:rPr sz="2950" spc="340" dirty="0">
                <a:solidFill>
                  <a:srgbClr val="5C5B54"/>
                </a:solidFill>
                <a:latin typeface="Calibri"/>
                <a:cs typeface="Calibri"/>
              </a:rPr>
              <a:t>Border</a:t>
            </a:r>
            <a:r>
              <a:rPr sz="2950" spc="15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950" spc="315" dirty="0">
                <a:solidFill>
                  <a:srgbClr val="5C5B54"/>
                </a:solidFill>
                <a:latin typeface="Calibri"/>
                <a:cs typeface="Calibri"/>
              </a:rPr>
              <a:t>Router  </a:t>
            </a:r>
            <a:r>
              <a:rPr sz="2950" spc="330" dirty="0">
                <a:solidFill>
                  <a:srgbClr val="5C5B54"/>
                </a:solidFill>
                <a:latin typeface="Calibri"/>
                <a:cs typeface="Calibri"/>
              </a:rPr>
              <a:t>Thread</a:t>
            </a:r>
            <a:r>
              <a:rPr sz="2950" spc="1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950" spc="360" dirty="0">
                <a:solidFill>
                  <a:srgbClr val="5C5B54"/>
                </a:solidFill>
                <a:latin typeface="Calibri"/>
                <a:cs typeface="Calibri"/>
              </a:rPr>
              <a:t>Link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4499" y="2701243"/>
            <a:ext cx="11021695" cy="657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78585">
              <a:lnSpc>
                <a:spcPct val="107700"/>
              </a:lnSpc>
            </a:pPr>
            <a:r>
              <a:rPr sz="3700" spc="350" dirty="0">
                <a:solidFill>
                  <a:srgbClr val="5C5B54"/>
                </a:solidFill>
                <a:latin typeface="Calibri"/>
                <a:cs typeface="Calibri"/>
              </a:rPr>
              <a:t>All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50" dirty="0">
                <a:solidFill>
                  <a:srgbClr val="5C5B54"/>
                </a:solidFill>
                <a:latin typeface="Calibri"/>
                <a:cs typeface="Calibri"/>
              </a:rPr>
              <a:t>devices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20" dirty="0">
                <a:solidFill>
                  <a:srgbClr val="5C5B54"/>
                </a:solidFill>
                <a:latin typeface="Calibri"/>
                <a:cs typeface="Calibri"/>
              </a:rPr>
              <a:t>have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425" dirty="0">
                <a:solidFill>
                  <a:srgbClr val="5C5B54"/>
                </a:solidFill>
                <a:latin typeface="Calibri"/>
                <a:cs typeface="Calibri"/>
              </a:rPr>
              <a:t>IPv6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40" dirty="0">
                <a:solidFill>
                  <a:srgbClr val="5C5B54"/>
                </a:solidFill>
                <a:latin typeface="Calibri"/>
                <a:cs typeface="Calibri"/>
              </a:rPr>
              <a:t>addresses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25" dirty="0">
                <a:solidFill>
                  <a:srgbClr val="5C5B54"/>
                </a:solidFill>
                <a:latin typeface="Calibri"/>
                <a:cs typeface="Calibri"/>
              </a:rPr>
              <a:t>plus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80" dirty="0">
                <a:solidFill>
                  <a:srgbClr val="5C5B54"/>
                </a:solidFill>
                <a:latin typeface="Calibri"/>
                <a:cs typeface="Calibri"/>
              </a:rPr>
              <a:t>short  </a:t>
            </a:r>
            <a:r>
              <a:rPr sz="3700" spc="340" dirty="0">
                <a:solidFill>
                  <a:srgbClr val="5C5B54"/>
                </a:solidFill>
                <a:latin typeface="Calibri"/>
                <a:cs typeface="Calibri"/>
              </a:rPr>
              <a:t>address </a:t>
            </a:r>
            <a:r>
              <a:rPr sz="3700" spc="380" dirty="0">
                <a:solidFill>
                  <a:srgbClr val="5C5B54"/>
                </a:solidFill>
                <a:latin typeface="Calibri"/>
                <a:cs typeface="Calibri"/>
              </a:rPr>
              <a:t>on</a:t>
            </a:r>
            <a:r>
              <a:rPr sz="3700" spc="-16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540" dirty="0">
                <a:solidFill>
                  <a:srgbClr val="5C5B54"/>
                </a:solidFill>
                <a:latin typeface="Calibri"/>
                <a:cs typeface="Calibri"/>
              </a:rPr>
              <a:t>HAN</a:t>
            </a:r>
            <a:endParaRPr sz="3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85"/>
              </a:spcBef>
            </a:pPr>
            <a:r>
              <a:rPr sz="3700" spc="535" dirty="0">
                <a:solidFill>
                  <a:srgbClr val="5C5B54"/>
                </a:solidFill>
                <a:latin typeface="Calibri"/>
                <a:cs typeface="Calibri"/>
              </a:rPr>
              <a:t>DHCPv6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70" dirty="0">
                <a:solidFill>
                  <a:srgbClr val="5C5B54"/>
                </a:solidFill>
                <a:latin typeface="Calibri"/>
                <a:cs typeface="Calibri"/>
              </a:rPr>
              <a:t>used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65" dirty="0">
                <a:solidFill>
                  <a:srgbClr val="5C5B54"/>
                </a:solidFill>
                <a:latin typeface="Calibri"/>
                <a:cs typeface="Calibri"/>
              </a:rPr>
              <a:t>for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50" dirty="0">
                <a:solidFill>
                  <a:srgbClr val="5C5B54"/>
                </a:solidFill>
                <a:latin typeface="Calibri"/>
                <a:cs typeface="Calibri"/>
              </a:rPr>
              <a:t>router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40" dirty="0">
                <a:solidFill>
                  <a:srgbClr val="5C5B54"/>
                </a:solidFill>
                <a:latin typeface="Calibri"/>
                <a:cs typeface="Calibri"/>
              </a:rPr>
              <a:t>address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35" dirty="0">
                <a:solidFill>
                  <a:srgbClr val="5C5B54"/>
                </a:solidFill>
                <a:latin typeface="Calibri"/>
                <a:cs typeface="Calibri"/>
              </a:rPr>
              <a:t>assignment</a:t>
            </a:r>
            <a:endParaRPr sz="3700">
              <a:latin typeface="Calibri"/>
              <a:cs typeface="Calibri"/>
            </a:endParaRPr>
          </a:p>
          <a:p>
            <a:pPr marL="12700" marR="985519">
              <a:lnSpc>
                <a:spcPct val="109600"/>
              </a:lnSpc>
              <a:spcBef>
                <a:spcPts val="1975"/>
              </a:spcBef>
            </a:pPr>
            <a:r>
              <a:rPr sz="3700" spc="434" dirty="0">
                <a:solidFill>
                  <a:srgbClr val="5C5B54"/>
                </a:solidFill>
                <a:latin typeface="Calibri"/>
                <a:cs typeface="Calibri"/>
              </a:rPr>
              <a:t>Home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45" dirty="0">
                <a:solidFill>
                  <a:srgbClr val="5C5B54"/>
                </a:solidFill>
                <a:latin typeface="Calibri"/>
                <a:cs typeface="Calibri"/>
              </a:rPr>
              <a:t>Network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85" dirty="0">
                <a:solidFill>
                  <a:srgbClr val="5C5B54"/>
                </a:solidFill>
                <a:latin typeface="Calibri"/>
                <a:cs typeface="Calibri"/>
              </a:rPr>
              <a:t>can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95" dirty="0">
                <a:solidFill>
                  <a:srgbClr val="5C5B54"/>
                </a:solidFill>
                <a:latin typeface="Calibri"/>
                <a:cs typeface="Calibri"/>
              </a:rPr>
              <a:t>directly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40" dirty="0">
                <a:solidFill>
                  <a:srgbClr val="5C5B54"/>
                </a:solidFill>
                <a:latin typeface="Calibri"/>
                <a:cs typeface="Calibri"/>
              </a:rPr>
              <a:t>address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40" dirty="0">
                <a:solidFill>
                  <a:srgbClr val="5C5B54"/>
                </a:solidFill>
                <a:latin typeface="Calibri"/>
                <a:cs typeface="Calibri"/>
              </a:rPr>
              <a:t>devices  </a:t>
            </a:r>
            <a:r>
              <a:rPr sz="3700" spc="330" dirty="0">
                <a:solidFill>
                  <a:srgbClr val="5C5B54"/>
                </a:solidFill>
                <a:latin typeface="Calibri"/>
                <a:cs typeface="Calibri"/>
              </a:rPr>
              <a:t>through </a:t>
            </a:r>
            <a:r>
              <a:rPr sz="3700" spc="355" dirty="0">
                <a:solidFill>
                  <a:srgbClr val="5C5B54"/>
                </a:solidFill>
                <a:latin typeface="Calibri"/>
                <a:cs typeface="Calibri"/>
              </a:rPr>
              <a:t>Border</a:t>
            </a:r>
            <a:r>
              <a:rPr sz="3700" spc="-1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15" dirty="0">
                <a:solidFill>
                  <a:srgbClr val="5C5B54"/>
                </a:solidFill>
                <a:latin typeface="Calibri"/>
                <a:cs typeface="Calibri"/>
              </a:rPr>
              <a:t>Routers</a:t>
            </a:r>
            <a:endParaRPr sz="3700">
              <a:latin typeface="Calibri"/>
              <a:cs typeface="Calibri"/>
            </a:endParaRPr>
          </a:p>
          <a:p>
            <a:pPr marL="12700" marR="815975">
              <a:lnSpc>
                <a:spcPct val="109600"/>
              </a:lnSpc>
              <a:spcBef>
                <a:spcPts val="1975"/>
              </a:spcBef>
            </a:pPr>
            <a:r>
              <a:rPr sz="3700" spc="409" dirty="0">
                <a:solidFill>
                  <a:srgbClr val="5C5B54"/>
                </a:solidFill>
                <a:latin typeface="Calibri"/>
                <a:cs typeface="Calibri"/>
              </a:rPr>
              <a:t>Cloud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55" dirty="0">
                <a:solidFill>
                  <a:srgbClr val="5C5B54"/>
                </a:solidFill>
                <a:latin typeface="Calibri"/>
                <a:cs typeface="Calibri"/>
              </a:rPr>
              <a:t>Services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85" dirty="0">
                <a:solidFill>
                  <a:srgbClr val="5C5B54"/>
                </a:solidFill>
                <a:latin typeface="Calibri"/>
                <a:cs typeface="Calibri"/>
              </a:rPr>
              <a:t>can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40" dirty="0">
                <a:solidFill>
                  <a:srgbClr val="5C5B54"/>
                </a:solidFill>
                <a:latin typeface="Calibri"/>
                <a:cs typeface="Calibri"/>
              </a:rPr>
              <a:t>address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50" dirty="0">
                <a:solidFill>
                  <a:srgbClr val="5C5B54"/>
                </a:solidFill>
                <a:latin typeface="Calibri"/>
                <a:cs typeface="Calibri"/>
              </a:rPr>
              <a:t>devices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15" dirty="0">
                <a:solidFill>
                  <a:srgbClr val="5C5B54"/>
                </a:solidFill>
                <a:latin typeface="Calibri"/>
                <a:cs typeface="Calibri"/>
              </a:rPr>
              <a:t>from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70" dirty="0">
                <a:solidFill>
                  <a:srgbClr val="5C5B54"/>
                </a:solidFill>
                <a:latin typeface="Calibri"/>
                <a:cs typeface="Calibri"/>
              </a:rPr>
              <a:t>the  </a:t>
            </a:r>
            <a:r>
              <a:rPr sz="3700" spc="235" dirty="0">
                <a:solidFill>
                  <a:srgbClr val="5C5B54"/>
                </a:solidFill>
                <a:latin typeface="Calibri"/>
                <a:cs typeface="Calibri"/>
              </a:rPr>
              <a:t>Internet</a:t>
            </a:r>
            <a:endParaRPr sz="3700">
              <a:latin typeface="Calibri"/>
              <a:cs typeface="Calibri"/>
            </a:endParaRPr>
          </a:p>
          <a:p>
            <a:pPr marL="12700" marR="5080">
              <a:lnSpc>
                <a:spcPct val="107700"/>
              </a:lnSpc>
              <a:spcBef>
                <a:spcPts val="2140"/>
              </a:spcBef>
            </a:pPr>
            <a:r>
              <a:rPr sz="3700" spc="360" dirty="0">
                <a:solidFill>
                  <a:srgbClr val="5C5B54"/>
                </a:solidFill>
                <a:latin typeface="Calibri"/>
                <a:cs typeface="Calibri"/>
              </a:rPr>
              <a:t>Devices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85" dirty="0">
                <a:solidFill>
                  <a:srgbClr val="5C5B54"/>
                </a:solidFill>
                <a:latin typeface="Calibri"/>
                <a:cs typeface="Calibri"/>
              </a:rPr>
              <a:t>can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40" dirty="0">
                <a:solidFill>
                  <a:srgbClr val="5C5B54"/>
                </a:solidFill>
                <a:latin typeface="Calibri"/>
                <a:cs typeface="Calibri"/>
              </a:rPr>
              <a:t>address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10" dirty="0">
                <a:solidFill>
                  <a:srgbClr val="5C5B54"/>
                </a:solidFill>
                <a:latin typeface="Calibri"/>
                <a:cs typeface="Calibri"/>
              </a:rPr>
              <a:t>local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50" dirty="0">
                <a:solidFill>
                  <a:srgbClr val="5C5B54"/>
                </a:solidFill>
                <a:latin typeface="Calibri"/>
                <a:cs typeface="Calibri"/>
              </a:rPr>
              <a:t>devices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80" dirty="0">
                <a:solidFill>
                  <a:srgbClr val="5C5B54"/>
                </a:solidFill>
                <a:latin typeface="Calibri"/>
                <a:cs typeface="Calibri"/>
              </a:rPr>
              <a:t>on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565" dirty="0">
                <a:solidFill>
                  <a:srgbClr val="5C5B54"/>
                </a:solidFill>
                <a:latin typeface="Calibri"/>
                <a:cs typeface="Calibri"/>
              </a:rPr>
              <a:t>HAN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25" dirty="0">
                <a:solidFill>
                  <a:srgbClr val="5C5B54"/>
                </a:solidFill>
                <a:latin typeface="Calibri"/>
                <a:cs typeface="Calibri"/>
              </a:rPr>
              <a:t>or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60" dirty="0">
                <a:solidFill>
                  <a:srgbClr val="5C5B54"/>
                </a:solidFill>
                <a:latin typeface="Calibri"/>
                <a:cs typeface="Calibri"/>
              </a:rPr>
              <a:t>off  </a:t>
            </a:r>
            <a:r>
              <a:rPr sz="3700" spc="320" dirty="0">
                <a:solidFill>
                  <a:srgbClr val="5C5B54"/>
                </a:solidFill>
                <a:latin typeface="Calibri"/>
                <a:cs typeface="Calibri"/>
              </a:rPr>
              <a:t>network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50" dirty="0">
                <a:solidFill>
                  <a:srgbClr val="5C5B54"/>
                </a:solidFill>
                <a:latin typeface="Calibri"/>
                <a:cs typeface="Calibri"/>
              </a:rPr>
              <a:t>devices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55" dirty="0">
                <a:solidFill>
                  <a:srgbClr val="5C5B54"/>
                </a:solidFill>
                <a:latin typeface="Calibri"/>
                <a:cs typeface="Calibri"/>
              </a:rPr>
              <a:t>using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15" dirty="0">
                <a:solidFill>
                  <a:srgbClr val="5C5B54"/>
                </a:solidFill>
                <a:latin typeface="Calibri"/>
                <a:cs typeface="Calibri"/>
              </a:rPr>
              <a:t>normal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65" dirty="0">
                <a:solidFill>
                  <a:srgbClr val="5C5B54"/>
                </a:solidFill>
                <a:latin typeface="Calibri"/>
                <a:cs typeface="Calibri"/>
              </a:rPr>
              <a:t>IP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40" dirty="0">
                <a:solidFill>
                  <a:srgbClr val="5C5B54"/>
                </a:solidFill>
                <a:latin typeface="Calibri"/>
                <a:cs typeface="Calibri"/>
              </a:rPr>
              <a:t>addressing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78379" y="659665"/>
            <a:ext cx="8743189" cy="806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4295140">
              <a:lnSpc>
                <a:spcPct val="100000"/>
              </a:lnSpc>
            </a:pPr>
            <a:r>
              <a:rPr spc="-160" dirty="0"/>
              <a:t>Direct </a:t>
            </a:r>
            <a:r>
              <a:rPr spc="-145" dirty="0"/>
              <a:t>Addressability </a:t>
            </a:r>
            <a:r>
              <a:rPr spc="-20" dirty="0"/>
              <a:t>of</a:t>
            </a:r>
            <a:r>
              <a:rPr spc="-135" dirty="0"/>
              <a:t> </a:t>
            </a:r>
            <a:r>
              <a:rPr spc="-215" dirty="0"/>
              <a:t>devices</a:t>
            </a:r>
          </a:p>
        </p:txBody>
      </p:sp>
      <p:sp>
        <p:nvSpPr>
          <p:cNvPr id="5" name="object 5"/>
          <p:cNvSpPr/>
          <p:nvPr/>
        </p:nvSpPr>
        <p:spPr>
          <a:xfrm>
            <a:off x="1483734" y="107108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3734" y="974566"/>
            <a:ext cx="473709" cy="96520"/>
          </a:xfrm>
          <a:custGeom>
            <a:avLst/>
            <a:gdLst/>
            <a:ahLst/>
            <a:cxnLst/>
            <a:rect l="l" t="t" r="r" b="b"/>
            <a:pathLst>
              <a:path w="473710" h="96519">
                <a:moveTo>
                  <a:pt x="0" y="96519"/>
                </a:moveTo>
                <a:lnTo>
                  <a:pt x="473545" y="96519"/>
                </a:lnTo>
                <a:lnTo>
                  <a:pt x="473545" y="0"/>
                </a:lnTo>
                <a:lnTo>
                  <a:pt x="0" y="0"/>
                </a:lnTo>
                <a:lnTo>
                  <a:pt x="0" y="9651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3734" y="73707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2246" y="1070543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17"/>
                </a:lnTo>
                <a:lnTo>
                  <a:pt x="95033" y="238317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2246" y="736522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48"/>
                </a:lnTo>
                <a:lnTo>
                  <a:pt x="95033" y="238348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7429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284284" y="0"/>
                </a:moveTo>
                <a:lnTo>
                  <a:pt x="0" y="0"/>
                </a:lnTo>
                <a:lnTo>
                  <a:pt x="0" y="572338"/>
                </a:lnTo>
                <a:lnTo>
                  <a:pt x="94185" y="572338"/>
                </a:lnTo>
                <a:lnTo>
                  <a:pt x="94185" y="381862"/>
                </a:lnTo>
                <a:lnTo>
                  <a:pt x="364841" y="381862"/>
                </a:lnTo>
                <a:lnTo>
                  <a:pt x="356366" y="367004"/>
                </a:lnTo>
                <a:lnTo>
                  <a:pt x="380628" y="354988"/>
                </a:lnTo>
                <a:lnTo>
                  <a:pt x="402640" y="339574"/>
                </a:lnTo>
                <a:lnTo>
                  <a:pt x="422404" y="320758"/>
                </a:lnTo>
                <a:lnTo>
                  <a:pt x="439923" y="298535"/>
                </a:lnTo>
                <a:lnTo>
                  <a:pt x="447186" y="286179"/>
                </a:lnTo>
                <a:lnTo>
                  <a:pt x="94185" y="286179"/>
                </a:lnTo>
                <a:lnTo>
                  <a:pt x="94185" y="95703"/>
                </a:lnTo>
                <a:lnTo>
                  <a:pt x="447671" y="95703"/>
                </a:lnTo>
                <a:lnTo>
                  <a:pt x="442182" y="85546"/>
                </a:lnTo>
                <a:lnTo>
                  <a:pt x="417809" y="56123"/>
                </a:lnTo>
                <a:lnTo>
                  <a:pt x="388566" y="31584"/>
                </a:lnTo>
                <a:lnTo>
                  <a:pt x="356555" y="14044"/>
                </a:lnTo>
                <a:lnTo>
                  <a:pt x="321791" y="3512"/>
                </a:lnTo>
                <a:lnTo>
                  <a:pt x="284284" y="0"/>
                </a:lnTo>
                <a:close/>
              </a:path>
              <a:path w="473710" h="572769">
                <a:moveTo>
                  <a:pt x="364841" y="381862"/>
                </a:moveTo>
                <a:lnTo>
                  <a:pt x="254788" y="381862"/>
                </a:lnTo>
                <a:lnTo>
                  <a:pt x="364533" y="572338"/>
                </a:lnTo>
                <a:lnTo>
                  <a:pt x="473493" y="572338"/>
                </a:lnTo>
                <a:lnTo>
                  <a:pt x="364841" y="381862"/>
                </a:lnTo>
                <a:close/>
              </a:path>
              <a:path w="473710" h="572769">
                <a:moveTo>
                  <a:pt x="447671" y="95703"/>
                </a:moveTo>
                <a:lnTo>
                  <a:pt x="284284" y="95703"/>
                </a:lnTo>
                <a:lnTo>
                  <a:pt x="302852" y="97453"/>
                </a:lnTo>
                <a:lnTo>
                  <a:pt x="320101" y="102702"/>
                </a:lnTo>
                <a:lnTo>
                  <a:pt x="362804" y="138393"/>
                </a:lnTo>
                <a:lnTo>
                  <a:pt x="378459" y="190517"/>
                </a:lnTo>
                <a:lnTo>
                  <a:pt x="376721" y="209588"/>
                </a:lnTo>
                <a:lnTo>
                  <a:pt x="350617" y="258159"/>
                </a:lnTo>
                <a:lnTo>
                  <a:pt x="302852" y="284429"/>
                </a:lnTo>
                <a:lnTo>
                  <a:pt x="284284" y="286179"/>
                </a:lnTo>
                <a:lnTo>
                  <a:pt x="447186" y="286179"/>
                </a:lnTo>
                <a:lnTo>
                  <a:pt x="454609" y="273551"/>
                </a:lnTo>
                <a:lnTo>
                  <a:pt x="465099" y="247216"/>
                </a:lnTo>
                <a:lnTo>
                  <a:pt x="471394" y="219536"/>
                </a:lnTo>
                <a:lnTo>
                  <a:pt x="473493" y="190517"/>
                </a:lnTo>
                <a:lnTo>
                  <a:pt x="470017" y="152737"/>
                </a:lnTo>
                <a:lnTo>
                  <a:pt x="459582" y="117749"/>
                </a:lnTo>
                <a:lnTo>
                  <a:pt x="447671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1114" y="121332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114" y="1071086"/>
            <a:ext cx="94615" cy="142240"/>
          </a:xfrm>
          <a:custGeom>
            <a:avLst/>
            <a:gdLst/>
            <a:ahLst/>
            <a:cxnLst/>
            <a:rect l="l" t="t" r="r" b="b"/>
            <a:pathLst>
              <a:path w="94614" h="142240">
                <a:moveTo>
                  <a:pt x="0" y="142240"/>
                </a:moveTo>
                <a:lnTo>
                  <a:pt x="94175" y="142240"/>
                </a:lnTo>
                <a:lnTo>
                  <a:pt x="94175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1114" y="97583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114" y="832326"/>
            <a:ext cx="94615" cy="143510"/>
          </a:xfrm>
          <a:custGeom>
            <a:avLst/>
            <a:gdLst/>
            <a:ahLst/>
            <a:cxnLst/>
            <a:rect l="l" t="t" r="r" b="b"/>
            <a:pathLst>
              <a:path w="94614" h="143509">
                <a:moveTo>
                  <a:pt x="0" y="143509"/>
                </a:moveTo>
                <a:lnTo>
                  <a:pt x="94175" y="143509"/>
                </a:lnTo>
                <a:lnTo>
                  <a:pt x="94175" y="0"/>
                </a:lnTo>
                <a:lnTo>
                  <a:pt x="0" y="0"/>
                </a:lnTo>
                <a:lnTo>
                  <a:pt x="0" y="14350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51114" y="73707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1243" y="722491"/>
            <a:ext cx="570865" cy="586740"/>
          </a:xfrm>
          <a:custGeom>
            <a:avLst/>
            <a:gdLst/>
            <a:ahLst/>
            <a:cxnLst/>
            <a:rect l="l" t="t" r="r" b="b"/>
            <a:pathLst>
              <a:path w="570864" h="586740">
                <a:moveTo>
                  <a:pt x="285289" y="0"/>
                </a:moveTo>
                <a:lnTo>
                  <a:pt x="0" y="586369"/>
                </a:lnTo>
                <a:lnTo>
                  <a:pt x="106059" y="586369"/>
                </a:lnTo>
                <a:lnTo>
                  <a:pt x="154602" y="490362"/>
                </a:lnTo>
                <a:lnTo>
                  <a:pt x="523903" y="490362"/>
                </a:lnTo>
                <a:lnTo>
                  <a:pt x="477593" y="395192"/>
                </a:lnTo>
                <a:lnTo>
                  <a:pt x="201428" y="395192"/>
                </a:lnTo>
                <a:lnTo>
                  <a:pt x="285289" y="214380"/>
                </a:lnTo>
                <a:lnTo>
                  <a:pt x="389609" y="214380"/>
                </a:lnTo>
                <a:lnTo>
                  <a:pt x="285289" y="0"/>
                </a:lnTo>
                <a:close/>
              </a:path>
              <a:path w="570864" h="586740">
                <a:moveTo>
                  <a:pt x="523903" y="490362"/>
                </a:moveTo>
                <a:lnTo>
                  <a:pt x="416814" y="490362"/>
                </a:lnTo>
                <a:lnTo>
                  <a:pt x="464551" y="586369"/>
                </a:lnTo>
                <a:lnTo>
                  <a:pt x="570621" y="586369"/>
                </a:lnTo>
                <a:lnTo>
                  <a:pt x="523903" y="490362"/>
                </a:lnTo>
                <a:close/>
              </a:path>
              <a:path w="570864" h="586740">
                <a:moveTo>
                  <a:pt x="389609" y="214380"/>
                </a:moveTo>
                <a:lnTo>
                  <a:pt x="285289" y="214380"/>
                </a:lnTo>
                <a:lnTo>
                  <a:pt x="369182" y="395192"/>
                </a:lnTo>
                <a:lnTo>
                  <a:pt x="477593" y="395192"/>
                </a:lnTo>
                <a:lnTo>
                  <a:pt x="389609" y="21438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11680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189240" y="0"/>
                </a:moveTo>
                <a:lnTo>
                  <a:pt x="0" y="0"/>
                </a:lnTo>
                <a:lnTo>
                  <a:pt x="0" y="572338"/>
                </a:lnTo>
                <a:lnTo>
                  <a:pt x="189240" y="572338"/>
                </a:lnTo>
                <a:lnTo>
                  <a:pt x="217949" y="570925"/>
                </a:lnTo>
                <a:lnTo>
                  <a:pt x="273042" y="559603"/>
                </a:lnTo>
                <a:lnTo>
                  <a:pt x="324601" y="537305"/>
                </a:lnTo>
                <a:lnTo>
                  <a:pt x="369863" y="506386"/>
                </a:lnTo>
                <a:lnTo>
                  <a:pt x="399918" y="476697"/>
                </a:lnTo>
                <a:lnTo>
                  <a:pt x="94237" y="476697"/>
                </a:lnTo>
                <a:lnTo>
                  <a:pt x="94237" y="95703"/>
                </a:lnTo>
                <a:lnTo>
                  <a:pt x="399678" y="95703"/>
                </a:lnTo>
                <a:lnTo>
                  <a:pt x="389569" y="84500"/>
                </a:lnTo>
                <a:lnTo>
                  <a:pt x="347473" y="49474"/>
                </a:lnTo>
                <a:lnTo>
                  <a:pt x="299048" y="22617"/>
                </a:lnTo>
                <a:lnTo>
                  <a:pt x="245781" y="5654"/>
                </a:lnTo>
                <a:lnTo>
                  <a:pt x="217922" y="1413"/>
                </a:lnTo>
                <a:lnTo>
                  <a:pt x="189240" y="0"/>
                </a:lnTo>
                <a:close/>
              </a:path>
              <a:path w="473710" h="572769">
                <a:moveTo>
                  <a:pt x="399678" y="95703"/>
                </a:moveTo>
                <a:lnTo>
                  <a:pt x="189240" y="95703"/>
                </a:lnTo>
                <a:lnTo>
                  <a:pt x="208250" y="96627"/>
                </a:lnTo>
                <a:lnTo>
                  <a:pt x="226739" y="99400"/>
                </a:lnTo>
                <a:lnTo>
                  <a:pt x="278846" y="118656"/>
                </a:lnTo>
                <a:lnTo>
                  <a:pt x="322785" y="151744"/>
                </a:lnTo>
                <a:lnTo>
                  <a:pt x="355666" y="195974"/>
                </a:lnTo>
                <a:lnTo>
                  <a:pt x="374819" y="248444"/>
                </a:lnTo>
                <a:lnTo>
                  <a:pt x="378512" y="286190"/>
                </a:lnTo>
                <a:lnTo>
                  <a:pt x="377588" y="305306"/>
                </a:lnTo>
                <a:lnTo>
                  <a:pt x="363769" y="359580"/>
                </a:lnTo>
                <a:lnTo>
                  <a:pt x="335406" y="406898"/>
                </a:lnTo>
                <a:lnTo>
                  <a:pt x="295246" y="444126"/>
                </a:lnTo>
                <a:lnTo>
                  <a:pt x="245484" y="468339"/>
                </a:lnTo>
                <a:lnTo>
                  <a:pt x="189240" y="476697"/>
                </a:lnTo>
                <a:lnTo>
                  <a:pt x="399918" y="476697"/>
                </a:lnTo>
                <a:lnTo>
                  <a:pt x="424447" y="445452"/>
                </a:lnTo>
                <a:lnTo>
                  <a:pt x="450960" y="396699"/>
                </a:lnTo>
                <a:lnTo>
                  <a:pt x="467879" y="343082"/>
                </a:lnTo>
                <a:lnTo>
                  <a:pt x="473514" y="286190"/>
                </a:lnTo>
                <a:lnTo>
                  <a:pt x="472106" y="257313"/>
                </a:lnTo>
                <a:lnTo>
                  <a:pt x="460832" y="202050"/>
                </a:lnTo>
                <a:lnTo>
                  <a:pt x="438670" y="150490"/>
                </a:lnTo>
                <a:lnTo>
                  <a:pt x="407984" y="104910"/>
                </a:lnTo>
                <a:lnTo>
                  <a:pt x="399678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0607" y="544486"/>
            <a:ext cx="600075" cy="764540"/>
          </a:xfrm>
          <a:custGeom>
            <a:avLst/>
            <a:gdLst/>
            <a:ahLst/>
            <a:cxnLst/>
            <a:rect l="l" t="t" r="r" b="b"/>
            <a:pathLst>
              <a:path w="600075" h="764540">
                <a:moveTo>
                  <a:pt x="457404" y="287425"/>
                </a:moveTo>
                <a:lnTo>
                  <a:pt x="171587" y="287425"/>
                </a:lnTo>
                <a:lnTo>
                  <a:pt x="313973" y="287530"/>
                </a:lnTo>
                <a:lnTo>
                  <a:pt x="313973" y="764374"/>
                </a:lnTo>
                <a:lnTo>
                  <a:pt x="408783" y="764374"/>
                </a:lnTo>
                <a:lnTo>
                  <a:pt x="408783" y="287530"/>
                </a:lnTo>
                <a:lnTo>
                  <a:pt x="456760" y="287530"/>
                </a:lnTo>
                <a:lnTo>
                  <a:pt x="457404" y="287425"/>
                </a:lnTo>
                <a:close/>
              </a:path>
              <a:path w="600075" h="764540">
                <a:moveTo>
                  <a:pt x="590789" y="95494"/>
                </a:moveTo>
                <a:lnTo>
                  <a:pt x="456760" y="95494"/>
                </a:lnTo>
                <a:lnTo>
                  <a:pt x="475427" y="99281"/>
                </a:lnTo>
                <a:lnTo>
                  <a:pt x="490686" y="109617"/>
                </a:lnTo>
                <a:lnTo>
                  <a:pt x="500982" y="124958"/>
                </a:lnTo>
                <a:lnTo>
                  <a:pt x="504759" y="143765"/>
                </a:lnTo>
                <a:lnTo>
                  <a:pt x="500982" y="162527"/>
                </a:lnTo>
                <a:lnTo>
                  <a:pt x="490686" y="177874"/>
                </a:lnTo>
                <a:lnTo>
                  <a:pt x="475427" y="188233"/>
                </a:lnTo>
                <a:lnTo>
                  <a:pt x="456760" y="192036"/>
                </a:lnTo>
                <a:lnTo>
                  <a:pt x="171587" y="192036"/>
                </a:lnTo>
                <a:lnTo>
                  <a:pt x="126019" y="198216"/>
                </a:lnTo>
                <a:lnTo>
                  <a:pt x="85043" y="215653"/>
                </a:lnTo>
                <a:lnTo>
                  <a:pt x="50306" y="242687"/>
                </a:lnTo>
                <a:lnTo>
                  <a:pt x="23456" y="277661"/>
                </a:lnTo>
                <a:lnTo>
                  <a:pt x="6138" y="318916"/>
                </a:lnTo>
                <a:lnTo>
                  <a:pt x="0" y="364795"/>
                </a:lnTo>
                <a:lnTo>
                  <a:pt x="6138" y="410651"/>
                </a:lnTo>
                <a:lnTo>
                  <a:pt x="23456" y="451891"/>
                </a:lnTo>
                <a:lnTo>
                  <a:pt x="50306" y="486856"/>
                </a:lnTo>
                <a:lnTo>
                  <a:pt x="85043" y="513886"/>
                </a:lnTo>
                <a:lnTo>
                  <a:pt x="126019" y="531321"/>
                </a:lnTo>
                <a:lnTo>
                  <a:pt x="171587" y="537501"/>
                </a:lnTo>
                <a:lnTo>
                  <a:pt x="171587" y="442038"/>
                </a:lnTo>
                <a:lnTo>
                  <a:pt x="141739" y="435961"/>
                </a:lnTo>
                <a:lnTo>
                  <a:pt x="117335" y="419394"/>
                </a:lnTo>
                <a:lnTo>
                  <a:pt x="100864" y="394838"/>
                </a:lnTo>
                <a:lnTo>
                  <a:pt x="94821" y="364795"/>
                </a:lnTo>
                <a:lnTo>
                  <a:pt x="100864" y="334718"/>
                </a:lnTo>
                <a:lnTo>
                  <a:pt x="117335" y="310121"/>
                </a:lnTo>
                <a:lnTo>
                  <a:pt x="141739" y="293518"/>
                </a:lnTo>
                <a:lnTo>
                  <a:pt x="171587" y="287425"/>
                </a:lnTo>
                <a:lnTo>
                  <a:pt x="457404" y="287425"/>
                </a:lnTo>
                <a:lnTo>
                  <a:pt x="501852" y="280188"/>
                </a:lnTo>
                <a:lnTo>
                  <a:pt x="541047" y="259753"/>
                </a:lnTo>
                <a:lnTo>
                  <a:pt x="571977" y="228612"/>
                </a:lnTo>
                <a:lnTo>
                  <a:pt x="592271" y="189154"/>
                </a:lnTo>
                <a:lnTo>
                  <a:pt x="599562" y="143765"/>
                </a:lnTo>
                <a:lnTo>
                  <a:pt x="592271" y="98376"/>
                </a:lnTo>
                <a:lnTo>
                  <a:pt x="590789" y="95494"/>
                </a:lnTo>
                <a:close/>
              </a:path>
              <a:path w="600075" h="764540">
                <a:moveTo>
                  <a:pt x="456760" y="0"/>
                </a:moveTo>
                <a:lnTo>
                  <a:pt x="411678" y="7342"/>
                </a:lnTo>
                <a:lnTo>
                  <a:pt x="372488" y="27777"/>
                </a:lnTo>
                <a:lnTo>
                  <a:pt x="341560" y="58917"/>
                </a:lnTo>
                <a:lnTo>
                  <a:pt x="321265" y="98376"/>
                </a:lnTo>
                <a:lnTo>
                  <a:pt x="313973" y="143765"/>
                </a:lnTo>
                <a:lnTo>
                  <a:pt x="313973" y="192036"/>
                </a:lnTo>
                <a:lnTo>
                  <a:pt x="408783" y="192036"/>
                </a:lnTo>
                <a:lnTo>
                  <a:pt x="408783" y="143765"/>
                </a:lnTo>
                <a:lnTo>
                  <a:pt x="412558" y="124958"/>
                </a:lnTo>
                <a:lnTo>
                  <a:pt x="422849" y="109617"/>
                </a:lnTo>
                <a:lnTo>
                  <a:pt x="438101" y="99281"/>
                </a:lnTo>
                <a:lnTo>
                  <a:pt x="456760" y="95494"/>
                </a:lnTo>
                <a:lnTo>
                  <a:pt x="590789" y="95494"/>
                </a:lnTo>
                <a:lnTo>
                  <a:pt x="571977" y="58917"/>
                </a:lnTo>
                <a:lnTo>
                  <a:pt x="541047" y="27777"/>
                </a:lnTo>
                <a:lnTo>
                  <a:pt x="501852" y="7342"/>
                </a:lnTo>
                <a:lnTo>
                  <a:pt x="456760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19353" y="4340885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280872" y="0"/>
                </a:moveTo>
                <a:lnTo>
                  <a:pt x="236606" y="0"/>
                </a:lnTo>
                <a:lnTo>
                  <a:pt x="192858" y="7572"/>
                </a:lnTo>
                <a:lnTo>
                  <a:pt x="150663" y="22717"/>
                </a:lnTo>
                <a:lnTo>
                  <a:pt x="111059" y="45434"/>
                </a:lnTo>
                <a:lnTo>
                  <a:pt x="75080" y="75723"/>
                </a:lnTo>
                <a:lnTo>
                  <a:pt x="45048" y="111977"/>
                </a:lnTo>
                <a:lnTo>
                  <a:pt x="22524" y="151891"/>
                </a:lnTo>
                <a:lnTo>
                  <a:pt x="7508" y="194418"/>
                </a:lnTo>
                <a:lnTo>
                  <a:pt x="0" y="238513"/>
                </a:lnTo>
                <a:lnTo>
                  <a:pt x="0" y="283132"/>
                </a:lnTo>
                <a:lnTo>
                  <a:pt x="7508" y="327227"/>
                </a:lnTo>
                <a:lnTo>
                  <a:pt x="22524" y="369754"/>
                </a:lnTo>
                <a:lnTo>
                  <a:pt x="45048" y="409668"/>
                </a:lnTo>
                <a:lnTo>
                  <a:pt x="75080" y="445922"/>
                </a:lnTo>
                <a:lnTo>
                  <a:pt x="111059" y="476211"/>
                </a:lnTo>
                <a:lnTo>
                  <a:pt x="150663" y="498928"/>
                </a:lnTo>
                <a:lnTo>
                  <a:pt x="192858" y="514073"/>
                </a:lnTo>
                <a:lnTo>
                  <a:pt x="236606" y="521645"/>
                </a:lnTo>
                <a:lnTo>
                  <a:pt x="280872" y="521645"/>
                </a:lnTo>
                <a:lnTo>
                  <a:pt x="324620" y="514073"/>
                </a:lnTo>
                <a:lnTo>
                  <a:pt x="366815" y="498928"/>
                </a:lnTo>
                <a:lnTo>
                  <a:pt x="406419" y="476211"/>
                </a:lnTo>
                <a:lnTo>
                  <a:pt x="442398" y="445922"/>
                </a:lnTo>
                <a:lnTo>
                  <a:pt x="472430" y="409668"/>
                </a:lnTo>
                <a:lnTo>
                  <a:pt x="494954" y="369754"/>
                </a:lnTo>
                <a:lnTo>
                  <a:pt x="509970" y="327227"/>
                </a:lnTo>
                <a:lnTo>
                  <a:pt x="517478" y="283132"/>
                </a:lnTo>
                <a:lnTo>
                  <a:pt x="517478" y="238513"/>
                </a:lnTo>
                <a:lnTo>
                  <a:pt x="509970" y="194418"/>
                </a:lnTo>
                <a:lnTo>
                  <a:pt x="494954" y="151891"/>
                </a:lnTo>
                <a:lnTo>
                  <a:pt x="472430" y="111977"/>
                </a:lnTo>
                <a:lnTo>
                  <a:pt x="442398" y="75723"/>
                </a:lnTo>
                <a:lnTo>
                  <a:pt x="406419" y="45434"/>
                </a:lnTo>
                <a:lnTo>
                  <a:pt x="366815" y="22717"/>
                </a:lnTo>
                <a:lnTo>
                  <a:pt x="324620" y="7572"/>
                </a:lnTo>
                <a:lnTo>
                  <a:pt x="280872" y="0"/>
                </a:lnTo>
                <a:close/>
              </a:path>
            </a:pathLst>
          </a:custGeom>
          <a:solidFill>
            <a:srgbClr val="96A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476531" y="4042666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98" y="75731"/>
                </a:moveTo>
                <a:lnTo>
                  <a:pt x="472430" y="111985"/>
                </a:lnTo>
                <a:lnTo>
                  <a:pt x="494954" y="151898"/>
                </a:lnTo>
                <a:lnTo>
                  <a:pt x="509970" y="194426"/>
                </a:lnTo>
                <a:lnTo>
                  <a:pt x="517478" y="238521"/>
                </a:lnTo>
                <a:lnTo>
                  <a:pt x="517478" y="283139"/>
                </a:lnTo>
                <a:lnTo>
                  <a:pt x="509970" y="327235"/>
                </a:lnTo>
                <a:lnTo>
                  <a:pt x="494954" y="369762"/>
                </a:lnTo>
                <a:lnTo>
                  <a:pt x="472430" y="409675"/>
                </a:lnTo>
                <a:lnTo>
                  <a:pt x="442398" y="445929"/>
                </a:lnTo>
                <a:lnTo>
                  <a:pt x="406419" y="476219"/>
                </a:lnTo>
                <a:lnTo>
                  <a:pt x="366815" y="498936"/>
                </a:lnTo>
                <a:lnTo>
                  <a:pt x="324620" y="514081"/>
                </a:lnTo>
                <a:lnTo>
                  <a:pt x="280872" y="521653"/>
                </a:lnTo>
                <a:lnTo>
                  <a:pt x="236606" y="521653"/>
                </a:lnTo>
                <a:lnTo>
                  <a:pt x="192858" y="514081"/>
                </a:lnTo>
                <a:lnTo>
                  <a:pt x="150663" y="498936"/>
                </a:lnTo>
                <a:lnTo>
                  <a:pt x="111059" y="476219"/>
                </a:lnTo>
                <a:lnTo>
                  <a:pt x="75080" y="445929"/>
                </a:lnTo>
                <a:lnTo>
                  <a:pt x="45048" y="409675"/>
                </a:lnTo>
                <a:lnTo>
                  <a:pt x="22524" y="369762"/>
                </a:lnTo>
                <a:lnTo>
                  <a:pt x="7508" y="327235"/>
                </a:lnTo>
                <a:lnTo>
                  <a:pt x="0" y="283139"/>
                </a:lnTo>
                <a:lnTo>
                  <a:pt x="0" y="238521"/>
                </a:lnTo>
                <a:lnTo>
                  <a:pt x="7508" y="194426"/>
                </a:lnTo>
                <a:lnTo>
                  <a:pt x="22524" y="151898"/>
                </a:lnTo>
                <a:lnTo>
                  <a:pt x="45048" y="111985"/>
                </a:lnTo>
                <a:lnTo>
                  <a:pt x="75080" y="75731"/>
                </a:lnTo>
                <a:lnTo>
                  <a:pt x="111059" y="45438"/>
                </a:lnTo>
                <a:lnTo>
                  <a:pt x="150663" y="22719"/>
                </a:lnTo>
                <a:lnTo>
                  <a:pt x="192858" y="7573"/>
                </a:lnTo>
                <a:lnTo>
                  <a:pt x="236606" y="0"/>
                </a:lnTo>
                <a:lnTo>
                  <a:pt x="280872" y="0"/>
                </a:lnTo>
                <a:lnTo>
                  <a:pt x="324620" y="7573"/>
                </a:lnTo>
                <a:lnTo>
                  <a:pt x="366815" y="22719"/>
                </a:lnTo>
                <a:lnTo>
                  <a:pt x="406419" y="45438"/>
                </a:lnTo>
                <a:lnTo>
                  <a:pt x="442398" y="75731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476531" y="5284625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98" y="75723"/>
                </a:moveTo>
                <a:lnTo>
                  <a:pt x="472430" y="111977"/>
                </a:lnTo>
                <a:lnTo>
                  <a:pt x="494954" y="151891"/>
                </a:lnTo>
                <a:lnTo>
                  <a:pt x="509970" y="194418"/>
                </a:lnTo>
                <a:lnTo>
                  <a:pt x="517478" y="238513"/>
                </a:lnTo>
                <a:lnTo>
                  <a:pt x="517478" y="283132"/>
                </a:lnTo>
                <a:lnTo>
                  <a:pt x="509970" y="327227"/>
                </a:lnTo>
                <a:lnTo>
                  <a:pt x="494954" y="369754"/>
                </a:lnTo>
                <a:lnTo>
                  <a:pt x="472430" y="409668"/>
                </a:lnTo>
                <a:lnTo>
                  <a:pt x="442398" y="445922"/>
                </a:lnTo>
                <a:lnTo>
                  <a:pt x="406419" y="476211"/>
                </a:lnTo>
                <a:lnTo>
                  <a:pt x="366815" y="498928"/>
                </a:lnTo>
                <a:lnTo>
                  <a:pt x="324620" y="514073"/>
                </a:lnTo>
                <a:lnTo>
                  <a:pt x="280872" y="521645"/>
                </a:lnTo>
                <a:lnTo>
                  <a:pt x="236606" y="521645"/>
                </a:lnTo>
                <a:lnTo>
                  <a:pt x="192858" y="514073"/>
                </a:lnTo>
                <a:lnTo>
                  <a:pt x="150663" y="498928"/>
                </a:lnTo>
                <a:lnTo>
                  <a:pt x="111059" y="476211"/>
                </a:lnTo>
                <a:lnTo>
                  <a:pt x="75080" y="445922"/>
                </a:lnTo>
                <a:lnTo>
                  <a:pt x="45048" y="409668"/>
                </a:lnTo>
                <a:lnTo>
                  <a:pt x="22524" y="369754"/>
                </a:lnTo>
                <a:lnTo>
                  <a:pt x="7508" y="327227"/>
                </a:lnTo>
                <a:lnTo>
                  <a:pt x="0" y="283132"/>
                </a:lnTo>
                <a:lnTo>
                  <a:pt x="0" y="238513"/>
                </a:lnTo>
                <a:lnTo>
                  <a:pt x="7508" y="194418"/>
                </a:lnTo>
                <a:lnTo>
                  <a:pt x="22524" y="151891"/>
                </a:lnTo>
                <a:lnTo>
                  <a:pt x="45048" y="111977"/>
                </a:lnTo>
                <a:lnTo>
                  <a:pt x="75080" y="75723"/>
                </a:lnTo>
                <a:lnTo>
                  <a:pt x="111059" y="45434"/>
                </a:lnTo>
                <a:lnTo>
                  <a:pt x="150663" y="22717"/>
                </a:lnTo>
                <a:lnTo>
                  <a:pt x="192858" y="7572"/>
                </a:lnTo>
                <a:lnTo>
                  <a:pt x="236606" y="0"/>
                </a:lnTo>
                <a:lnTo>
                  <a:pt x="280872" y="0"/>
                </a:lnTo>
                <a:lnTo>
                  <a:pt x="324620" y="7572"/>
                </a:lnTo>
                <a:lnTo>
                  <a:pt x="366815" y="22717"/>
                </a:lnTo>
                <a:lnTo>
                  <a:pt x="406419" y="45434"/>
                </a:lnTo>
                <a:lnTo>
                  <a:pt x="442398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926840" y="6911707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98" y="75723"/>
                </a:moveTo>
                <a:lnTo>
                  <a:pt x="472430" y="111980"/>
                </a:lnTo>
                <a:lnTo>
                  <a:pt x="494954" y="151896"/>
                </a:lnTo>
                <a:lnTo>
                  <a:pt x="509970" y="194425"/>
                </a:lnTo>
                <a:lnTo>
                  <a:pt x="517478" y="238522"/>
                </a:lnTo>
                <a:lnTo>
                  <a:pt x="517478" y="283141"/>
                </a:lnTo>
                <a:lnTo>
                  <a:pt x="509970" y="327237"/>
                </a:lnTo>
                <a:lnTo>
                  <a:pt x="494954" y="369765"/>
                </a:lnTo>
                <a:lnTo>
                  <a:pt x="472430" y="409678"/>
                </a:lnTo>
                <a:lnTo>
                  <a:pt x="442398" y="445932"/>
                </a:lnTo>
                <a:lnTo>
                  <a:pt x="406419" y="476222"/>
                </a:lnTo>
                <a:lnTo>
                  <a:pt x="366815" y="498939"/>
                </a:lnTo>
                <a:lnTo>
                  <a:pt x="324620" y="514084"/>
                </a:lnTo>
                <a:lnTo>
                  <a:pt x="280872" y="521656"/>
                </a:lnTo>
                <a:lnTo>
                  <a:pt x="236606" y="521656"/>
                </a:lnTo>
                <a:lnTo>
                  <a:pt x="192858" y="514084"/>
                </a:lnTo>
                <a:lnTo>
                  <a:pt x="150663" y="498939"/>
                </a:lnTo>
                <a:lnTo>
                  <a:pt x="111059" y="476222"/>
                </a:lnTo>
                <a:lnTo>
                  <a:pt x="75080" y="445932"/>
                </a:lnTo>
                <a:lnTo>
                  <a:pt x="45048" y="409678"/>
                </a:lnTo>
                <a:lnTo>
                  <a:pt x="22524" y="369765"/>
                </a:lnTo>
                <a:lnTo>
                  <a:pt x="7508" y="327237"/>
                </a:lnTo>
                <a:lnTo>
                  <a:pt x="0" y="283141"/>
                </a:lnTo>
                <a:lnTo>
                  <a:pt x="0" y="238522"/>
                </a:lnTo>
                <a:lnTo>
                  <a:pt x="7508" y="194425"/>
                </a:lnTo>
                <a:lnTo>
                  <a:pt x="22524" y="151896"/>
                </a:lnTo>
                <a:lnTo>
                  <a:pt x="45048" y="111980"/>
                </a:lnTo>
                <a:lnTo>
                  <a:pt x="75080" y="75723"/>
                </a:lnTo>
                <a:lnTo>
                  <a:pt x="111059" y="45434"/>
                </a:lnTo>
                <a:lnTo>
                  <a:pt x="150663" y="22717"/>
                </a:lnTo>
                <a:lnTo>
                  <a:pt x="192858" y="7572"/>
                </a:lnTo>
                <a:lnTo>
                  <a:pt x="236606" y="0"/>
                </a:lnTo>
                <a:lnTo>
                  <a:pt x="280872" y="0"/>
                </a:lnTo>
                <a:lnTo>
                  <a:pt x="324620" y="7572"/>
                </a:lnTo>
                <a:lnTo>
                  <a:pt x="366815" y="22717"/>
                </a:lnTo>
                <a:lnTo>
                  <a:pt x="406419" y="45434"/>
                </a:lnTo>
                <a:lnTo>
                  <a:pt x="442398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511893" y="4338654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71" y="75723"/>
                </a:moveTo>
                <a:lnTo>
                  <a:pt x="472403" y="111980"/>
                </a:lnTo>
                <a:lnTo>
                  <a:pt x="494927" y="151896"/>
                </a:lnTo>
                <a:lnTo>
                  <a:pt x="509943" y="194425"/>
                </a:lnTo>
                <a:lnTo>
                  <a:pt x="517451" y="238522"/>
                </a:lnTo>
                <a:lnTo>
                  <a:pt x="517451" y="283141"/>
                </a:lnTo>
                <a:lnTo>
                  <a:pt x="509943" y="327237"/>
                </a:lnTo>
                <a:lnTo>
                  <a:pt x="494927" y="369765"/>
                </a:lnTo>
                <a:lnTo>
                  <a:pt x="472403" y="409678"/>
                </a:lnTo>
                <a:lnTo>
                  <a:pt x="442371" y="445932"/>
                </a:lnTo>
                <a:lnTo>
                  <a:pt x="406392" y="476222"/>
                </a:lnTo>
                <a:lnTo>
                  <a:pt x="366789" y="498939"/>
                </a:lnTo>
                <a:lnTo>
                  <a:pt x="324597" y="514084"/>
                </a:lnTo>
                <a:lnTo>
                  <a:pt x="280854" y="521656"/>
                </a:lnTo>
                <a:lnTo>
                  <a:pt x="236597" y="521656"/>
                </a:lnTo>
                <a:lnTo>
                  <a:pt x="192862" y="514084"/>
                </a:lnTo>
                <a:lnTo>
                  <a:pt x="150685" y="498939"/>
                </a:lnTo>
                <a:lnTo>
                  <a:pt x="111105" y="476222"/>
                </a:lnTo>
                <a:lnTo>
                  <a:pt x="75157" y="445932"/>
                </a:lnTo>
                <a:lnTo>
                  <a:pt x="45094" y="409678"/>
                </a:lnTo>
                <a:lnTo>
                  <a:pt x="22547" y="369765"/>
                </a:lnTo>
                <a:lnTo>
                  <a:pt x="7515" y="327237"/>
                </a:lnTo>
                <a:lnTo>
                  <a:pt x="0" y="283141"/>
                </a:lnTo>
                <a:lnTo>
                  <a:pt x="0" y="238522"/>
                </a:lnTo>
                <a:lnTo>
                  <a:pt x="7515" y="194425"/>
                </a:lnTo>
                <a:lnTo>
                  <a:pt x="22547" y="151896"/>
                </a:lnTo>
                <a:lnTo>
                  <a:pt x="45094" y="111980"/>
                </a:lnTo>
                <a:lnTo>
                  <a:pt x="75157" y="75723"/>
                </a:lnTo>
                <a:lnTo>
                  <a:pt x="111105" y="45434"/>
                </a:lnTo>
                <a:lnTo>
                  <a:pt x="150685" y="22717"/>
                </a:lnTo>
                <a:lnTo>
                  <a:pt x="192862" y="7572"/>
                </a:lnTo>
                <a:lnTo>
                  <a:pt x="236597" y="0"/>
                </a:lnTo>
                <a:lnTo>
                  <a:pt x="280854" y="0"/>
                </a:lnTo>
                <a:lnTo>
                  <a:pt x="324597" y="7572"/>
                </a:lnTo>
                <a:lnTo>
                  <a:pt x="366789" y="22717"/>
                </a:lnTo>
                <a:lnTo>
                  <a:pt x="406392" y="45434"/>
                </a:lnTo>
                <a:lnTo>
                  <a:pt x="442371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274355" y="1720933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294" y="75723"/>
                </a:moveTo>
                <a:lnTo>
                  <a:pt x="472357" y="111978"/>
                </a:lnTo>
                <a:lnTo>
                  <a:pt x="494904" y="151892"/>
                </a:lnTo>
                <a:lnTo>
                  <a:pt x="509935" y="194421"/>
                </a:lnTo>
                <a:lnTo>
                  <a:pt x="517451" y="238518"/>
                </a:lnTo>
                <a:lnTo>
                  <a:pt x="517451" y="283138"/>
                </a:lnTo>
                <a:lnTo>
                  <a:pt x="509935" y="327235"/>
                </a:lnTo>
                <a:lnTo>
                  <a:pt x="494904" y="369763"/>
                </a:lnTo>
                <a:lnTo>
                  <a:pt x="472357" y="409678"/>
                </a:lnTo>
                <a:lnTo>
                  <a:pt x="442294" y="445932"/>
                </a:lnTo>
                <a:lnTo>
                  <a:pt x="406346" y="476222"/>
                </a:lnTo>
                <a:lnTo>
                  <a:pt x="366765" y="498939"/>
                </a:lnTo>
                <a:lnTo>
                  <a:pt x="324589" y="514084"/>
                </a:lnTo>
                <a:lnTo>
                  <a:pt x="280854" y="521656"/>
                </a:lnTo>
                <a:lnTo>
                  <a:pt x="236597" y="521656"/>
                </a:lnTo>
                <a:lnTo>
                  <a:pt x="192854" y="514084"/>
                </a:lnTo>
                <a:lnTo>
                  <a:pt x="150662" y="498939"/>
                </a:lnTo>
                <a:lnTo>
                  <a:pt x="111059" y="476222"/>
                </a:lnTo>
                <a:lnTo>
                  <a:pt x="75080" y="445932"/>
                </a:lnTo>
                <a:lnTo>
                  <a:pt x="45048" y="409678"/>
                </a:lnTo>
                <a:lnTo>
                  <a:pt x="22524" y="369763"/>
                </a:lnTo>
                <a:lnTo>
                  <a:pt x="7508" y="327235"/>
                </a:lnTo>
                <a:lnTo>
                  <a:pt x="0" y="283138"/>
                </a:lnTo>
                <a:lnTo>
                  <a:pt x="0" y="238518"/>
                </a:lnTo>
                <a:lnTo>
                  <a:pt x="7508" y="194421"/>
                </a:lnTo>
                <a:lnTo>
                  <a:pt x="22524" y="151892"/>
                </a:lnTo>
                <a:lnTo>
                  <a:pt x="45048" y="111978"/>
                </a:lnTo>
                <a:lnTo>
                  <a:pt x="75080" y="75723"/>
                </a:lnTo>
                <a:lnTo>
                  <a:pt x="111059" y="45434"/>
                </a:lnTo>
                <a:lnTo>
                  <a:pt x="150662" y="22717"/>
                </a:lnTo>
                <a:lnTo>
                  <a:pt x="192854" y="7572"/>
                </a:lnTo>
                <a:lnTo>
                  <a:pt x="236597" y="0"/>
                </a:lnTo>
                <a:lnTo>
                  <a:pt x="280854" y="0"/>
                </a:lnTo>
                <a:lnTo>
                  <a:pt x="324589" y="7572"/>
                </a:lnTo>
                <a:lnTo>
                  <a:pt x="366765" y="22717"/>
                </a:lnTo>
                <a:lnTo>
                  <a:pt x="406346" y="45434"/>
                </a:lnTo>
                <a:lnTo>
                  <a:pt x="442294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438537" y="1720933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371" y="75723"/>
                </a:moveTo>
                <a:lnTo>
                  <a:pt x="472403" y="111978"/>
                </a:lnTo>
                <a:lnTo>
                  <a:pt x="494927" y="151892"/>
                </a:lnTo>
                <a:lnTo>
                  <a:pt x="509943" y="194421"/>
                </a:lnTo>
                <a:lnTo>
                  <a:pt x="517451" y="238518"/>
                </a:lnTo>
                <a:lnTo>
                  <a:pt x="517451" y="283138"/>
                </a:lnTo>
                <a:lnTo>
                  <a:pt x="509943" y="327235"/>
                </a:lnTo>
                <a:lnTo>
                  <a:pt x="494927" y="369763"/>
                </a:lnTo>
                <a:lnTo>
                  <a:pt x="472403" y="409678"/>
                </a:lnTo>
                <a:lnTo>
                  <a:pt x="442371" y="445932"/>
                </a:lnTo>
                <a:lnTo>
                  <a:pt x="406392" y="476222"/>
                </a:lnTo>
                <a:lnTo>
                  <a:pt x="366789" y="498939"/>
                </a:lnTo>
                <a:lnTo>
                  <a:pt x="324597" y="514084"/>
                </a:lnTo>
                <a:lnTo>
                  <a:pt x="280854" y="521656"/>
                </a:lnTo>
                <a:lnTo>
                  <a:pt x="236597" y="521656"/>
                </a:lnTo>
                <a:lnTo>
                  <a:pt x="192862" y="514084"/>
                </a:lnTo>
                <a:lnTo>
                  <a:pt x="150685" y="498939"/>
                </a:lnTo>
                <a:lnTo>
                  <a:pt x="111105" y="476222"/>
                </a:lnTo>
                <a:lnTo>
                  <a:pt x="75157" y="445932"/>
                </a:lnTo>
                <a:lnTo>
                  <a:pt x="45094" y="409678"/>
                </a:lnTo>
                <a:lnTo>
                  <a:pt x="22547" y="369763"/>
                </a:lnTo>
                <a:lnTo>
                  <a:pt x="7515" y="327235"/>
                </a:lnTo>
                <a:lnTo>
                  <a:pt x="0" y="283138"/>
                </a:lnTo>
                <a:lnTo>
                  <a:pt x="0" y="238518"/>
                </a:lnTo>
                <a:lnTo>
                  <a:pt x="7515" y="194421"/>
                </a:lnTo>
                <a:lnTo>
                  <a:pt x="22547" y="151892"/>
                </a:lnTo>
                <a:lnTo>
                  <a:pt x="45094" y="111978"/>
                </a:lnTo>
                <a:lnTo>
                  <a:pt x="75157" y="75723"/>
                </a:lnTo>
                <a:lnTo>
                  <a:pt x="111105" y="45434"/>
                </a:lnTo>
                <a:lnTo>
                  <a:pt x="150685" y="22717"/>
                </a:lnTo>
                <a:lnTo>
                  <a:pt x="192862" y="7572"/>
                </a:lnTo>
                <a:lnTo>
                  <a:pt x="236597" y="0"/>
                </a:lnTo>
                <a:lnTo>
                  <a:pt x="280854" y="0"/>
                </a:lnTo>
                <a:lnTo>
                  <a:pt x="324597" y="7572"/>
                </a:lnTo>
                <a:lnTo>
                  <a:pt x="366789" y="22717"/>
                </a:lnTo>
                <a:lnTo>
                  <a:pt x="406392" y="45434"/>
                </a:lnTo>
                <a:lnTo>
                  <a:pt x="442371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161703" y="2304499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294" y="75731"/>
                </a:moveTo>
                <a:lnTo>
                  <a:pt x="472357" y="111985"/>
                </a:lnTo>
                <a:lnTo>
                  <a:pt x="494904" y="151898"/>
                </a:lnTo>
                <a:lnTo>
                  <a:pt x="509935" y="194426"/>
                </a:lnTo>
                <a:lnTo>
                  <a:pt x="517451" y="238521"/>
                </a:lnTo>
                <a:lnTo>
                  <a:pt x="517451" y="283139"/>
                </a:lnTo>
                <a:lnTo>
                  <a:pt x="509935" y="327235"/>
                </a:lnTo>
                <a:lnTo>
                  <a:pt x="494904" y="369762"/>
                </a:lnTo>
                <a:lnTo>
                  <a:pt x="472357" y="409675"/>
                </a:lnTo>
                <a:lnTo>
                  <a:pt x="442294" y="445929"/>
                </a:lnTo>
                <a:lnTo>
                  <a:pt x="406342" y="476219"/>
                </a:lnTo>
                <a:lnTo>
                  <a:pt x="366753" y="498936"/>
                </a:lnTo>
                <a:lnTo>
                  <a:pt x="324566" y="514081"/>
                </a:lnTo>
                <a:lnTo>
                  <a:pt x="280820" y="521653"/>
                </a:lnTo>
                <a:lnTo>
                  <a:pt x="236554" y="521653"/>
                </a:lnTo>
                <a:lnTo>
                  <a:pt x="192807" y="514081"/>
                </a:lnTo>
                <a:lnTo>
                  <a:pt x="150620" y="498936"/>
                </a:lnTo>
                <a:lnTo>
                  <a:pt x="111031" y="476219"/>
                </a:lnTo>
                <a:lnTo>
                  <a:pt x="75080" y="445929"/>
                </a:lnTo>
                <a:lnTo>
                  <a:pt x="45048" y="409675"/>
                </a:lnTo>
                <a:lnTo>
                  <a:pt x="22524" y="369762"/>
                </a:lnTo>
                <a:lnTo>
                  <a:pt x="7508" y="327235"/>
                </a:lnTo>
                <a:lnTo>
                  <a:pt x="0" y="283139"/>
                </a:lnTo>
                <a:lnTo>
                  <a:pt x="0" y="238521"/>
                </a:lnTo>
                <a:lnTo>
                  <a:pt x="7508" y="194426"/>
                </a:lnTo>
                <a:lnTo>
                  <a:pt x="22524" y="151898"/>
                </a:lnTo>
                <a:lnTo>
                  <a:pt x="45048" y="111985"/>
                </a:lnTo>
                <a:lnTo>
                  <a:pt x="75080" y="75731"/>
                </a:lnTo>
                <a:lnTo>
                  <a:pt x="111031" y="45438"/>
                </a:lnTo>
                <a:lnTo>
                  <a:pt x="150620" y="22719"/>
                </a:lnTo>
                <a:lnTo>
                  <a:pt x="192807" y="7573"/>
                </a:lnTo>
                <a:lnTo>
                  <a:pt x="236554" y="0"/>
                </a:lnTo>
                <a:lnTo>
                  <a:pt x="280820" y="0"/>
                </a:lnTo>
                <a:lnTo>
                  <a:pt x="324566" y="7573"/>
                </a:lnTo>
                <a:lnTo>
                  <a:pt x="366753" y="22719"/>
                </a:lnTo>
                <a:lnTo>
                  <a:pt x="406342" y="45438"/>
                </a:lnTo>
                <a:lnTo>
                  <a:pt x="442294" y="75731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605597" y="2776878"/>
            <a:ext cx="628650" cy="714375"/>
          </a:xfrm>
          <a:custGeom>
            <a:avLst/>
            <a:gdLst/>
            <a:ahLst/>
            <a:cxnLst/>
            <a:rect l="l" t="t" r="r" b="b"/>
            <a:pathLst>
              <a:path w="628650" h="714375">
                <a:moveTo>
                  <a:pt x="0" y="713967"/>
                </a:moveTo>
                <a:lnTo>
                  <a:pt x="33082" y="676391"/>
                </a:lnTo>
                <a:lnTo>
                  <a:pt x="66164" y="638815"/>
                </a:lnTo>
                <a:lnTo>
                  <a:pt x="99247" y="601238"/>
                </a:lnTo>
                <a:lnTo>
                  <a:pt x="132329" y="563661"/>
                </a:lnTo>
                <a:lnTo>
                  <a:pt x="165412" y="526085"/>
                </a:lnTo>
                <a:lnTo>
                  <a:pt x="198494" y="488508"/>
                </a:lnTo>
                <a:lnTo>
                  <a:pt x="231577" y="450931"/>
                </a:lnTo>
                <a:lnTo>
                  <a:pt x="264659" y="413353"/>
                </a:lnTo>
                <a:lnTo>
                  <a:pt x="297742" y="375776"/>
                </a:lnTo>
                <a:lnTo>
                  <a:pt x="330824" y="338199"/>
                </a:lnTo>
                <a:lnTo>
                  <a:pt x="363907" y="300621"/>
                </a:lnTo>
                <a:lnTo>
                  <a:pt x="396989" y="263044"/>
                </a:lnTo>
                <a:lnTo>
                  <a:pt x="430072" y="225466"/>
                </a:lnTo>
                <a:lnTo>
                  <a:pt x="463154" y="187888"/>
                </a:lnTo>
                <a:lnTo>
                  <a:pt x="496237" y="150311"/>
                </a:lnTo>
                <a:lnTo>
                  <a:pt x="529319" y="112733"/>
                </a:lnTo>
                <a:lnTo>
                  <a:pt x="562402" y="75155"/>
                </a:lnTo>
                <a:lnTo>
                  <a:pt x="595484" y="37577"/>
                </a:lnTo>
                <a:lnTo>
                  <a:pt x="628567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420442" y="4365573"/>
            <a:ext cx="1041400" cy="236220"/>
          </a:xfrm>
          <a:custGeom>
            <a:avLst/>
            <a:gdLst/>
            <a:ahLst/>
            <a:cxnLst/>
            <a:rect l="l" t="t" r="r" b="b"/>
            <a:pathLst>
              <a:path w="1041400" h="236220">
                <a:moveTo>
                  <a:pt x="1041120" y="0"/>
                </a:moveTo>
                <a:lnTo>
                  <a:pt x="991533" y="11244"/>
                </a:lnTo>
                <a:lnTo>
                  <a:pt x="941948" y="22488"/>
                </a:lnTo>
                <a:lnTo>
                  <a:pt x="892364" y="33732"/>
                </a:lnTo>
                <a:lnTo>
                  <a:pt x="842782" y="44976"/>
                </a:lnTo>
                <a:lnTo>
                  <a:pt x="793200" y="56221"/>
                </a:lnTo>
                <a:lnTo>
                  <a:pt x="743620" y="67465"/>
                </a:lnTo>
                <a:lnTo>
                  <a:pt x="694041" y="78709"/>
                </a:lnTo>
                <a:lnTo>
                  <a:pt x="644462" y="89953"/>
                </a:lnTo>
                <a:lnTo>
                  <a:pt x="594885" y="101198"/>
                </a:lnTo>
                <a:lnTo>
                  <a:pt x="545308" y="112442"/>
                </a:lnTo>
                <a:lnTo>
                  <a:pt x="495732" y="123686"/>
                </a:lnTo>
                <a:lnTo>
                  <a:pt x="446157" y="134930"/>
                </a:lnTo>
                <a:lnTo>
                  <a:pt x="396583" y="146175"/>
                </a:lnTo>
                <a:lnTo>
                  <a:pt x="347009" y="157419"/>
                </a:lnTo>
                <a:lnTo>
                  <a:pt x="297435" y="168663"/>
                </a:lnTo>
                <a:lnTo>
                  <a:pt x="247862" y="179907"/>
                </a:lnTo>
                <a:lnTo>
                  <a:pt x="198289" y="191151"/>
                </a:lnTo>
                <a:lnTo>
                  <a:pt x="148716" y="202396"/>
                </a:lnTo>
                <a:lnTo>
                  <a:pt x="99144" y="213640"/>
                </a:lnTo>
                <a:lnTo>
                  <a:pt x="49572" y="224884"/>
                </a:lnTo>
                <a:lnTo>
                  <a:pt x="0" y="236128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69228" y="3239870"/>
            <a:ext cx="527732" cy="501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33250" y="3233671"/>
            <a:ext cx="527837" cy="501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365889" y="4350726"/>
            <a:ext cx="527837" cy="501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333250" y="5244510"/>
            <a:ext cx="527837" cy="501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571210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544" y="0"/>
                </a:lnTo>
                <a:lnTo>
                  <a:pt x="523544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571210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544" y="0"/>
                </a:lnTo>
                <a:lnTo>
                  <a:pt x="523544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670966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439" y="0"/>
                </a:lnTo>
                <a:lnTo>
                  <a:pt x="523439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670966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439" y="0"/>
                </a:lnTo>
                <a:lnTo>
                  <a:pt x="523439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943031" y="6685272"/>
            <a:ext cx="342265" cy="845185"/>
          </a:xfrm>
          <a:custGeom>
            <a:avLst/>
            <a:gdLst/>
            <a:ahLst/>
            <a:cxnLst/>
            <a:rect l="l" t="t" r="r" b="b"/>
            <a:pathLst>
              <a:path w="342265" h="845184">
                <a:moveTo>
                  <a:pt x="0" y="0"/>
                </a:moveTo>
                <a:lnTo>
                  <a:pt x="18987" y="46954"/>
                </a:lnTo>
                <a:lnTo>
                  <a:pt x="37974" y="93909"/>
                </a:lnTo>
                <a:lnTo>
                  <a:pt x="56961" y="140863"/>
                </a:lnTo>
                <a:lnTo>
                  <a:pt x="75948" y="187818"/>
                </a:lnTo>
                <a:lnTo>
                  <a:pt x="94936" y="234772"/>
                </a:lnTo>
                <a:lnTo>
                  <a:pt x="113923" y="281726"/>
                </a:lnTo>
                <a:lnTo>
                  <a:pt x="132910" y="328680"/>
                </a:lnTo>
                <a:lnTo>
                  <a:pt x="151897" y="375634"/>
                </a:lnTo>
                <a:lnTo>
                  <a:pt x="170884" y="422587"/>
                </a:lnTo>
                <a:lnTo>
                  <a:pt x="189872" y="469541"/>
                </a:lnTo>
                <a:lnTo>
                  <a:pt x="208859" y="516495"/>
                </a:lnTo>
                <a:lnTo>
                  <a:pt x="227846" y="563448"/>
                </a:lnTo>
                <a:lnTo>
                  <a:pt x="246833" y="610401"/>
                </a:lnTo>
                <a:lnTo>
                  <a:pt x="265820" y="657355"/>
                </a:lnTo>
                <a:lnTo>
                  <a:pt x="284808" y="704308"/>
                </a:lnTo>
                <a:lnTo>
                  <a:pt x="303795" y="751261"/>
                </a:lnTo>
                <a:lnTo>
                  <a:pt x="322782" y="798214"/>
                </a:lnTo>
                <a:lnTo>
                  <a:pt x="341769" y="845167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480920" y="6685272"/>
            <a:ext cx="342265" cy="845185"/>
          </a:xfrm>
          <a:custGeom>
            <a:avLst/>
            <a:gdLst/>
            <a:ahLst/>
            <a:cxnLst/>
            <a:rect l="l" t="t" r="r" b="b"/>
            <a:pathLst>
              <a:path w="342265" h="845184">
                <a:moveTo>
                  <a:pt x="341769" y="0"/>
                </a:moveTo>
                <a:lnTo>
                  <a:pt x="322782" y="46954"/>
                </a:lnTo>
                <a:lnTo>
                  <a:pt x="303795" y="93909"/>
                </a:lnTo>
                <a:lnTo>
                  <a:pt x="284808" y="140863"/>
                </a:lnTo>
                <a:lnTo>
                  <a:pt x="265820" y="187818"/>
                </a:lnTo>
                <a:lnTo>
                  <a:pt x="246833" y="234772"/>
                </a:lnTo>
                <a:lnTo>
                  <a:pt x="227846" y="281726"/>
                </a:lnTo>
                <a:lnTo>
                  <a:pt x="208859" y="328680"/>
                </a:lnTo>
                <a:lnTo>
                  <a:pt x="189872" y="375634"/>
                </a:lnTo>
                <a:lnTo>
                  <a:pt x="170884" y="422587"/>
                </a:lnTo>
                <a:lnTo>
                  <a:pt x="151897" y="469541"/>
                </a:lnTo>
                <a:lnTo>
                  <a:pt x="132910" y="516495"/>
                </a:lnTo>
                <a:lnTo>
                  <a:pt x="113923" y="563448"/>
                </a:lnTo>
                <a:lnTo>
                  <a:pt x="94936" y="610401"/>
                </a:lnTo>
                <a:lnTo>
                  <a:pt x="75948" y="657355"/>
                </a:lnTo>
                <a:lnTo>
                  <a:pt x="56961" y="704308"/>
                </a:lnTo>
                <a:lnTo>
                  <a:pt x="37974" y="751261"/>
                </a:lnTo>
                <a:lnTo>
                  <a:pt x="18987" y="798214"/>
                </a:lnTo>
                <a:lnTo>
                  <a:pt x="0" y="845167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105748" y="6413343"/>
            <a:ext cx="554990" cy="0"/>
          </a:xfrm>
          <a:custGeom>
            <a:avLst/>
            <a:gdLst/>
            <a:ahLst/>
            <a:cxnLst/>
            <a:rect l="l" t="t" r="r" b="b"/>
            <a:pathLst>
              <a:path w="554990">
                <a:moveTo>
                  <a:pt x="0" y="0"/>
                </a:moveTo>
                <a:lnTo>
                  <a:pt x="0" y="0"/>
                </a:lnTo>
                <a:lnTo>
                  <a:pt x="504418" y="0"/>
                </a:lnTo>
                <a:lnTo>
                  <a:pt x="554852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204563" y="6578082"/>
            <a:ext cx="744855" cy="451484"/>
          </a:xfrm>
          <a:custGeom>
            <a:avLst/>
            <a:gdLst/>
            <a:ahLst/>
            <a:cxnLst/>
            <a:rect l="l" t="t" r="r" b="b"/>
            <a:pathLst>
              <a:path w="744855" h="451484">
                <a:moveTo>
                  <a:pt x="0" y="0"/>
                </a:moveTo>
                <a:lnTo>
                  <a:pt x="43793" y="26541"/>
                </a:lnTo>
                <a:lnTo>
                  <a:pt x="87589" y="53083"/>
                </a:lnTo>
                <a:lnTo>
                  <a:pt x="131387" y="79624"/>
                </a:lnTo>
                <a:lnTo>
                  <a:pt x="175186" y="106165"/>
                </a:lnTo>
                <a:lnTo>
                  <a:pt x="218986" y="132706"/>
                </a:lnTo>
                <a:lnTo>
                  <a:pt x="262787" y="159247"/>
                </a:lnTo>
                <a:lnTo>
                  <a:pt x="306589" y="185788"/>
                </a:lnTo>
                <a:lnTo>
                  <a:pt x="350391" y="212328"/>
                </a:lnTo>
                <a:lnTo>
                  <a:pt x="394193" y="238869"/>
                </a:lnTo>
                <a:lnTo>
                  <a:pt x="437995" y="265409"/>
                </a:lnTo>
                <a:lnTo>
                  <a:pt x="481797" y="291949"/>
                </a:lnTo>
                <a:lnTo>
                  <a:pt x="525598" y="318490"/>
                </a:lnTo>
                <a:lnTo>
                  <a:pt x="569398" y="345030"/>
                </a:lnTo>
                <a:lnTo>
                  <a:pt x="613197" y="371570"/>
                </a:lnTo>
                <a:lnTo>
                  <a:pt x="656994" y="398110"/>
                </a:lnTo>
                <a:lnTo>
                  <a:pt x="700790" y="424650"/>
                </a:lnTo>
                <a:lnTo>
                  <a:pt x="744584" y="45119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35350" y="5742526"/>
            <a:ext cx="297815" cy="399415"/>
          </a:xfrm>
          <a:custGeom>
            <a:avLst/>
            <a:gdLst/>
            <a:ahLst/>
            <a:cxnLst/>
            <a:rect l="l" t="t" r="r" b="b"/>
            <a:pathLst>
              <a:path w="297815" h="399414">
                <a:moveTo>
                  <a:pt x="0" y="398951"/>
                </a:moveTo>
                <a:lnTo>
                  <a:pt x="29744" y="359057"/>
                </a:lnTo>
                <a:lnTo>
                  <a:pt x="59484" y="319162"/>
                </a:lnTo>
                <a:lnTo>
                  <a:pt x="89220" y="279268"/>
                </a:lnTo>
                <a:lnTo>
                  <a:pt x="118954" y="239374"/>
                </a:lnTo>
                <a:lnTo>
                  <a:pt x="148686" y="199479"/>
                </a:lnTo>
                <a:lnTo>
                  <a:pt x="178418" y="159584"/>
                </a:lnTo>
                <a:lnTo>
                  <a:pt x="208152" y="119689"/>
                </a:lnTo>
                <a:lnTo>
                  <a:pt x="237888" y="79793"/>
                </a:lnTo>
                <a:lnTo>
                  <a:pt x="267628" y="39896"/>
                </a:lnTo>
                <a:lnTo>
                  <a:pt x="297373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540709" y="4851182"/>
            <a:ext cx="323850" cy="1290955"/>
          </a:xfrm>
          <a:custGeom>
            <a:avLst/>
            <a:gdLst/>
            <a:ahLst/>
            <a:cxnLst/>
            <a:rect l="l" t="t" r="r" b="b"/>
            <a:pathLst>
              <a:path w="323850" h="1290954">
                <a:moveTo>
                  <a:pt x="323759" y="1290410"/>
                </a:moveTo>
                <a:lnTo>
                  <a:pt x="311303" y="1240780"/>
                </a:lnTo>
                <a:lnTo>
                  <a:pt x="298848" y="1191149"/>
                </a:lnTo>
                <a:lnTo>
                  <a:pt x="286394" y="1141518"/>
                </a:lnTo>
                <a:lnTo>
                  <a:pt x="273941" y="1091887"/>
                </a:lnTo>
                <a:lnTo>
                  <a:pt x="261488" y="1042256"/>
                </a:lnTo>
                <a:lnTo>
                  <a:pt x="249035" y="992624"/>
                </a:lnTo>
                <a:lnTo>
                  <a:pt x="236584" y="942993"/>
                </a:lnTo>
                <a:lnTo>
                  <a:pt x="224132" y="893362"/>
                </a:lnTo>
                <a:lnTo>
                  <a:pt x="211681" y="843730"/>
                </a:lnTo>
                <a:lnTo>
                  <a:pt x="199231" y="794099"/>
                </a:lnTo>
                <a:lnTo>
                  <a:pt x="186780" y="744468"/>
                </a:lnTo>
                <a:lnTo>
                  <a:pt x="174330" y="694836"/>
                </a:lnTo>
                <a:lnTo>
                  <a:pt x="161879" y="645205"/>
                </a:lnTo>
                <a:lnTo>
                  <a:pt x="149429" y="595574"/>
                </a:lnTo>
                <a:lnTo>
                  <a:pt x="136979" y="545942"/>
                </a:lnTo>
                <a:lnTo>
                  <a:pt x="124528" y="496311"/>
                </a:lnTo>
                <a:lnTo>
                  <a:pt x="112077" y="446679"/>
                </a:lnTo>
                <a:lnTo>
                  <a:pt x="99626" y="397048"/>
                </a:lnTo>
                <a:lnTo>
                  <a:pt x="87175" y="347417"/>
                </a:lnTo>
                <a:lnTo>
                  <a:pt x="74723" y="297786"/>
                </a:lnTo>
                <a:lnTo>
                  <a:pt x="62271" y="248154"/>
                </a:lnTo>
                <a:lnTo>
                  <a:pt x="49818" y="198523"/>
                </a:lnTo>
                <a:lnTo>
                  <a:pt x="37365" y="148892"/>
                </a:lnTo>
                <a:lnTo>
                  <a:pt x="24910" y="99261"/>
                </a:lnTo>
                <a:lnTo>
                  <a:pt x="12455" y="49630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930151" y="4846271"/>
            <a:ext cx="461009" cy="1294765"/>
          </a:xfrm>
          <a:custGeom>
            <a:avLst/>
            <a:gdLst/>
            <a:ahLst/>
            <a:cxnLst/>
            <a:rect l="l" t="t" r="r" b="b"/>
            <a:pathLst>
              <a:path w="461009" h="1294764">
                <a:moveTo>
                  <a:pt x="460823" y="0"/>
                </a:moveTo>
                <a:lnTo>
                  <a:pt x="460823" y="0"/>
                </a:lnTo>
                <a:lnTo>
                  <a:pt x="119472" y="958807"/>
                </a:lnTo>
                <a:lnTo>
                  <a:pt x="102405" y="1006747"/>
                </a:lnTo>
                <a:lnTo>
                  <a:pt x="85337" y="1054688"/>
                </a:lnTo>
                <a:lnTo>
                  <a:pt x="68270" y="1102628"/>
                </a:lnTo>
                <a:lnTo>
                  <a:pt x="51202" y="1150568"/>
                </a:lnTo>
                <a:lnTo>
                  <a:pt x="34135" y="1198509"/>
                </a:lnTo>
                <a:lnTo>
                  <a:pt x="17067" y="1246449"/>
                </a:lnTo>
                <a:lnTo>
                  <a:pt x="0" y="1294389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05341" y="3714986"/>
            <a:ext cx="603885" cy="692785"/>
          </a:xfrm>
          <a:custGeom>
            <a:avLst/>
            <a:gdLst/>
            <a:ahLst/>
            <a:cxnLst/>
            <a:rect l="l" t="t" r="r" b="b"/>
            <a:pathLst>
              <a:path w="603884" h="692785">
                <a:moveTo>
                  <a:pt x="603646" y="692617"/>
                </a:moveTo>
                <a:lnTo>
                  <a:pt x="570104" y="654138"/>
                </a:lnTo>
                <a:lnTo>
                  <a:pt x="536563" y="615660"/>
                </a:lnTo>
                <a:lnTo>
                  <a:pt x="503021" y="577181"/>
                </a:lnTo>
                <a:lnTo>
                  <a:pt x="469480" y="538702"/>
                </a:lnTo>
                <a:lnTo>
                  <a:pt x="435940" y="500223"/>
                </a:lnTo>
                <a:lnTo>
                  <a:pt x="402400" y="461745"/>
                </a:lnTo>
                <a:lnTo>
                  <a:pt x="368860" y="423266"/>
                </a:lnTo>
                <a:lnTo>
                  <a:pt x="335321" y="384787"/>
                </a:lnTo>
                <a:lnTo>
                  <a:pt x="301784" y="346308"/>
                </a:lnTo>
                <a:lnTo>
                  <a:pt x="268247" y="307830"/>
                </a:lnTo>
                <a:lnTo>
                  <a:pt x="234711" y="269351"/>
                </a:lnTo>
                <a:lnTo>
                  <a:pt x="201176" y="230872"/>
                </a:lnTo>
                <a:lnTo>
                  <a:pt x="167643" y="192393"/>
                </a:lnTo>
                <a:lnTo>
                  <a:pt x="134111" y="153915"/>
                </a:lnTo>
                <a:lnTo>
                  <a:pt x="100581" y="115436"/>
                </a:lnTo>
                <a:lnTo>
                  <a:pt x="67052" y="76957"/>
                </a:lnTo>
                <a:lnTo>
                  <a:pt x="33525" y="38478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930182" y="3741351"/>
            <a:ext cx="445134" cy="631825"/>
          </a:xfrm>
          <a:custGeom>
            <a:avLst/>
            <a:gdLst/>
            <a:ahLst/>
            <a:cxnLst/>
            <a:rect l="l" t="t" r="r" b="b"/>
            <a:pathLst>
              <a:path w="445134" h="631825">
                <a:moveTo>
                  <a:pt x="445012" y="0"/>
                </a:moveTo>
                <a:lnTo>
                  <a:pt x="415357" y="42105"/>
                </a:lnTo>
                <a:lnTo>
                  <a:pt x="385700" y="84211"/>
                </a:lnTo>
                <a:lnTo>
                  <a:pt x="356040" y="126316"/>
                </a:lnTo>
                <a:lnTo>
                  <a:pt x="326378" y="168422"/>
                </a:lnTo>
                <a:lnTo>
                  <a:pt x="296713" y="210527"/>
                </a:lnTo>
                <a:lnTo>
                  <a:pt x="267047" y="252633"/>
                </a:lnTo>
                <a:lnTo>
                  <a:pt x="237380" y="294738"/>
                </a:lnTo>
                <a:lnTo>
                  <a:pt x="207710" y="336844"/>
                </a:lnTo>
                <a:lnTo>
                  <a:pt x="178040" y="378949"/>
                </a:lnTo>
                <a:lnTo>
                  <a:pt x="148368" y="421055"/>
                </a:lnTo>
                <a:lnTo>
                  <a:pt x="118695" y="463160"/>
                </a:lnTo>
                <a:lnTo>
                  <a:pt x="89022" y="505266"/>
                </a:lnTo>
                <a:lnTo>
                  <a:pt x="59348" y="547371"/>
                </a:lnTo>
                <a:lnTo>
                  <a:pt x="29674" y="589477"/>
                </a:lnTo>
                <a:lnTo>
                  <a:pt x="0" y="631582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533096" y="2263480"/>
            <a:ext cx="0" cy="975994"/>
          </a:xfrm>
          <a:custGeom>
            <a:avLst/>
            <a:gdLst/>
            <a:ahLst/>
            <a:cxnLst/>
            <a:rect l="l" t="t" r="r" b="b"/>
            <a:pathLst>
              <a:path h="975994">
                <a:moveTo>
                  <a:pt x="0" y="975928"/>
                </a:moveTo>
                <a:lnTo>
                  <a:pt x="0" y="975928"/>
                </a:lnTo>
                <a:lnTo>
                  <a:pt x="0" y="51364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669322" y="2202791"/>
            <a:ext cx="860425" cy="1135380"/>
          </a:xfrm>
          <a:custGeom>
            <a:avLst/>
            <a:gdLst/>
            <a:ahLst/>
            <a:cxnLst/>
            <a:rect l="l" t="t" r="r" b="b"/>
            <a:pathLst>
              <a:path w="860425" h="1135379">
                <a:moveTo>
                  <a:pt x="0" y="1134886"/>
                </a:moveTo>
                <a:lnTo>
                  <a:pt x="30728" y="1094355"/>
                </a:lnTo>
                <a:lnTo>
                  <a:pt x="61456" y="1053824"/>
                </a:lnTo>
                <a:lnTo>
                  <a:pt x="92184" y="1013292"/>
                </a:lnTo>
                <a:lnTo>
                  <a:pt x="122913" y="972761"/>
                </a:lnTo>
                <a:lnTo>
                  <a:pt x="153641" y="932229"/>
                </a:lnTo>
                <a:lnTo>
                  <a:pt x="184369" y="891697"/>
                </a:lnTo>
                <a:lnTo>
                  <a:pt x="215098" y="851166"/>
                </a:lnTo>
                <a:lnTo>
                  <a:pt x="245826" y="810634"/>
                </a:lnTo>
                <a:lnTo>
                  <a:pt x="276554" y="770102"/>
                </a:lnTo>
                <a:lnTo>
                  <a:pt x="307283" y="729570"/>
                </a:lnTo>
                <a:lnTo>
                  <a:pt x="338011" y="689039"/>
                </a:lnTo>
                <a:lnTo>
                  <a:pt x="368739" y="648507"/>
                </a:lnTo>
                <a:lnTo>
                  <a:pt x="399468" y="607975"/>
                </a:lnTo>
                <a:lnTo>
                  <a:pt x="430196" y="567443"/>
                </a:lnTo>
                <a:lnTo>
                  <a:pt x="460924" y="526911"/>
                </a:lnTo>
                <a:lnTo>
                  <a:pt x="491652" y="486379"/>
                </a:lnTo>
                <a:lnTo>
                  <a:pt x="522381" y="445847"/>
                </a:lnTo>
                <a:lnTo>
                  <a:pt x="553109" y="405316"/>
                </a:lnTo>
                <a:lnTo>
                  <a:pt x="583837" y="364784"/>
                </a:lnTo>
                <a:lnTo>
                  <a:pt x="614566" y="324252"/>
                </a:lnTo>
                <a:lnTo>
                  <a:pt x="645294" y="283720"/>
                </a:lnTo>
                <a:lnTo>
                  <a:pt x="676022" y="243189"/>
                </a:lnTo>
                <a:lnTo>
                  <a:pt x="706751" y="202657"/>
                </a:lnTo>
                <a:lnTo>
                  <a:pt x="737479" y="162125"/>
                </a:lnTo>
                <a:lnTo>
                  <a:pt x="768207" y="121594"/>
                </a:lnTo>
                <a:lnTo>
                  <a:pt x="798936" y="81062"/>
                </a:lnTo>
                <a:lnTo>
                  <a:pt x="829664" y="40531"/>
                </a:lnTo>
                <a:lnTo>
                  <a:pt x="860392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768376" y="3511861"/>
            <a:ext cx="1593215" cy="5080"/>
          </a:xfrm>
          <a:custGeom>
            <a:avLst/>
            <a:gdLst/>
            <a:ahLst/>
            <a:cxnLst/>
            <a:rect l="l" t="t" r="r" b="b"/>
            <a:pathLst>
              <a:path w="1593215" h="5079">
                <a:moveTo>
                  <a:pt x="0" y="2387"/>
                </a:moveTo>
                <a:lnTo>
                  <a:pt x="1592831" y="2387"/>
                </a:lnTo>
              </a:path>
            </a:pathLst>
          </a:custGeom>
          <a:ln w="4774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597116" y="3736504"/>
            <a:ext cx="0" cy="1508125"/>
          </a:xfrm>
          <a:custGeom>
            <a:avLst/>
            <a:gdLst/>
            <a:ahLst/>
            <a:cxnLst/>
            <a:rect l="l" t="t" r="r" b="b"/>
            <a:pathLst>
              <a:path h="1508125">
                <a:moveTo>
                  <a:pt x="0" y="1507985"/>
                </a:moveTo>
                <a:lnTo>
                  <a:pt x="0" y="1507985"/>
                </a:lnTo>
                <a:lnTo>
                  <a:pt x="0" y="50266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63846" y="3685783"/>
            <a:ext cx="754380" cy="735330"/>
          </a:xfrm>
          <a:custGeom>
            <a:avLst/>
            <a:gdLst/>
            <a:ahLst/>
            <a:cxnLst/>
            <a:rect l="l" t="t" r="r" b="b"/>
            <a:pathLst>
              <a:path w="754380" h="735329">
                <a:moveTo>
                  <a:pt x="0" y="734888"/>
                </a:moveTo>
                <a:lnTo>
                  <a:pt x="35914" y="699894"/>
                </a:lnTo>
                <a:lnTo>
                  <a:pt x="71827" y="664900"/>
                </a:lnTo>
                <a:lnTo>
                  <a:pt x="107739" y="629906"/>
                </a:lnTo>
                <a:lnTo>
                  <a:pt x="143650" y="594912"/>
                </a:lnTo>
                <a:lnTo>
                  <a:pt x="179560" y="559918"/>
                </a:lnTo>
                <a:lnTo>
                  <a:pt x="215470" y="524924"/>
                </a:lnTo>
                <a:lnTo>
                  <a:pt x="251378" y="489929"/>
                </a:lnTo>
                <a:lnTo>
                  <a:pt x="287287" y="454935"/>
                </a:lnTo>
                <a:lnTo>
                  <a:pt x="323195" y="419940"/>
                </a:lnTo>
                <a:lnTo>
                  <a:pt x="359102" y="384945"/>
                </a:lnTo>
                <a:lnTo>
                  <a:pt x="395010" y="349950"/>
                </a:lnTo>
                <a:lnTo>
                  <a:pt x="430918" y="314955"/>
                </a:lnTo>
                <a:lnTo>
                  <a:pt x="466826" y="279960"/>
                </a:lnTo>
                <a:lnTo>
                  <a:pt x="502734" y="244965"/>
                </a:lnTo>
                <a:lnTo>
                  <a:pt x="538643" y="209970"/>
                </a:lnTo>
                <a:lnTo>
                  <a:pt x="574552" y="174975"/>
                </a:lnTo>
                <a:lnTo>
                  <a:pt x="610462" y="139980"/>
                </a:lnTo>
                <a:lnTo>
                  <a:pt x="646373" y="104985"/>
                </a:lnTo>
                <a:lnTo>
                  <a:pt x="682285" y="69990"/>
                </a:lnTo>
                <a:lnTo>
                  <a:pt x="718198" y="34995"/>
                </a:lnTo>
                <a:lnTo>
                  <a:pt x="754113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676201" y="4764598"/>
            <a:ext cx="741680" cy="610235"/>
          </a:xfrm>
          <a:custGeom>
            <a:avLst/>
            <a:gdLst/>
            <a:ahLst/>
            <a:cxnLst/>
            <a:rect l="l" t="t" r="r" b="b"/>
            <a:pathLst>
              <a:path w="741680" h="610235">
                <a:moveTo>
                  <a:pt x="0" y="0"/>
                </a:moveTo>
                <a:lnTo>
                  <a:pt x="0" y="0"/>
                </a:lnTo>
                <a:lnTo>
                  <a:pt x="702320" y="577599"/>
                </a:lnTo>
                <a:lnTo>
                  <a:pt x="741338" y="609688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771142" y="4787299"/>
            <a:ext cx="675005" cy="584200"/>
          </a:xfrm>
          <a:custGeom>
            <a:avLst/>
            <a:gdLst/>
            <a:ahLst/>
            <a:cxnLst/>
            <a:rect l="l" t="t" r="r" b="b"/>
            <a:pathLst>
              <a:path w="675005" h="584200">
                <a:moveTo>
                  <a:pt x="674848" y="0"/>
                </a:moveTo>
                <a:lnTo>
                  <a:pt x="637361" y="32447"/>
                </a:lnTo>
                <a:lnTo>
                  <a:pt x="599873" y="64895"/>
                </a:lnTo>
                <a:lnTo>
                  <a:pt x="562383" y="97343"/>
                </a:lnTo>
                <a:lnTo>
                  <a:pt x="524892" y="129791"/>
                </a:lnTo>
                <a:lnTo>
                  <a:pt x="487399" y="162239"/>
                </a:lnTo>
                <a:lnTo>
                  <a:pt x="449906" y="194688"/>
                </a:lnTo>
                <a:lnTo>
                  <a:pt x="412412" y="227136"/>
                </a:lnTo>
                <a:lnTo>
                  <a:pt x="374918" y="259585"/>
                </a:lnTo>
                <a:lnTo>
                  <a:pt x="337424" y="292034"/>
                </a:lnTo>
                <a:lnTo>
                  <a:pt x="299929" y="324483"/>
                </a:lnTo>
                <a:lnTo>
                  <a:pt x="262435" y="356932"/>
                </a:lnTo>
                <a:lnTo>
                  <a:pt x="224941" y="389381"/>
                </a:lnTo>
                <a:lnTo>
                  <a:pt x="187448" y="421830"/>
                </a:lnTo>
                <a:lnTo>
                  <a:pt x="149956" y="454279"/>
                </a:lnTo>
                <a:lnTo>
                  <a:pt x="112465" y="486728"/>
                </a:lnTo>
                <a:lnTo>
                  <a:pt x="74975" y="519177"/>
                </a:lnTo>
                <a:lnTo>
                  <a:pt x="37486" y="551627"/>
                </a:lnTo>
                <a:lnTo>
                  <a:pt x="0" y="584076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772085" y="3700327"/>
            <a:ext cx="704215" cy="762000"/>
          </a:xfrm>
          <a:custGeom>
            <a:avLst/>
            <a:gdLst/>
            <a:ahLst/>
            <a:cxnLst/>
            <a:rect l="l" t="t" r="r" b="b"/>
            <a:pathLst>
              <a:path w="704215" h="762000">
                <a:moveTo>
                  <a:pt x="703852" y="761442"/>
                </a:moveTo>
                <a:lnTo>
                  <a:pt x="668655" y="723370"/>
                </a:lnTo>
                <a:lnTo>
                  <a:pt x="633457" y="685298"/>
                </a:lnTo>
                <a:lnTo>
                  <a:pt x="598259" y="647226"/>
                </a:lnTo>
                <a:lnTo>
                  <a:pt x="563062" y="609154"/>
                </a:lnTo>
                <a:lnTo>
                  <a:pt x="527865" y="571082"/>
                </a:lnTo>
                <a:lnTo>
                  <a:pt x="492668" y="533009"/>
                </a:lnTo>
                <a:lnTo>
                  <a:pt x="457472" y="494937"/>
                </a:lnTo>
                <a:lnTo>
                  <a:pt x="422276" y="456865"/>
                </a:lnTo>
                <a:lnTo>
                  <a:pt x="387081" y="418793"/>
                </a:lnTo>
                <a:lnTo>
                  <a:pt x="351887" y="380721"/>
                </a:lnTo>
                <a:lnTo>
                  <a:pt x="316693" y="342649"/>
                </a:lnTo>
                <a:lnTo>
                  <a:pt x="281500" y="304577"/>
                </a:lnTo>
                <a:lnTo>
                  <a:pt x="246309" y="266504"/>
                </a:lnTo>
                <a:lnTo>
                  <a:pt x="211118" y="228432"/>
                </a:lnTo>
                <a:lnTo>
                  <a:pt x="175928" y="190360"/>
                </a:lnTo>
                <a:lnTo>
                  <a:pt x="140740" y="152288"/>
                </a:lnTo>
                <a:lnTo>
                  <a:pt x="105553" y="114216"/>
                </a:lnTo>
                <a:lnTo>
                  <a:pt x="70367" y="76144"/>
                </a:lnTo>
                <a:lnTo>
                  <a:pt x="35182" y="38072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815404" y="4782168"/>
            <a:ext cx="706755" cy="586740"/>
          </a:xfrm>
          <a:custGeom>
            <a:avLst/>
            <a:gdLst/>
            <a:ahLst/>
            <a:cxnLst/>
            <a:rect l="l" t="t" r="r" b="b"/>
            <a:pathLst>
              <a:path w="706755" h="586739">
                <a:moveTo>
                  <a:pt x="706470" y="586254"/>
                </a:moveTo>
                <a:lnTo>
                  <a:pt x="706470" y="586254"/>
                </a:lnTo>
                <a:lnTo>
                  <a:pt x="39248" y="32569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443297" y="9155361"/>
            <a:ext cx="2181225" cy="1406525"/>
          </a:xfrm>
          <a:custGeom>
            <a:avLst/>
            <a:gdLst/>
            <a:ahLst/>
            <a:cxnLst/>
            <a:rect l="l" t="t" r="r" b="b"/>
            <a:pathLst>
              <a:path w="2181225" h="1406525">
                <a:moveTo>
                  <a:pt x="1764855" y="1405960"/>
                </a:moveTo>
                <a:lnTo>
                  <a:pt x="1813351" y="1403172"/>
                </a:lnTo>
                <a:lnTo>
                  <a:pt x="1860203" y="1395013"/>
                </a:lnTo>
                <a:lnTo>
                  <a:pt x="1905099" y="1381795"/>
                </a:lnTo>
                <a:lnTo>
                  <a:pt x="1947728" y="1363829"/>
                </a:lnTo>
                <a:lnTo>
                  <a:pt x="1987778" y="1341426"/>
                </a:lnTo>
                <a:lnTo>
                  <a:pt x="2024936" y="1314897"/>
                </a:lnTo>
                <a:lnTo>
                  <a:pt x="2058891" y="1284554"/>
                </a:lnTo>
                <a:lnTo>
                  <a:pt x="2089330" y="1250706"/>
                </a:lnTo>
                <a:lnTo>
                  <a:pt x="2115943" y="1213667"/>
                </a:lnTo>
                <a:lnTo>
                  <a:pt x="2138416" y="1173745"/>
                </a:lnTo>
                <a:lnTo>
                  <a:pt x="2156439" y="1131253"/>
                </a:lnTo>
                <a:lnTo>
                  <a:pt x="2169698" y="1086502"/>
                </a:lnTo>
                <a:lnTo>
                  <a:pt x="2177882" y="1039803"/>
                </a:lnTo>
                <a:lnTo>
                  <a:pt x="2180680" y="991466"/>
                </a:lnTo>
                <a:lnTo>
                  <a:pt x="2177685" y="941482"/>
                </a:lnTo>
                <a:lnTo>
                  <a:pt x="2168930" y="893274"/>
                </a:lnTo>
                <a:lnTo>
                  <a:pt x="2154762" y="847183"/>
                </a:lnTo>
                <a:lnTo>
                  <a:pt x="2135527" y="803552"/>
                </a:lnTo>
                <a:lnTo>
                  <a:pt x="2111572" y="762725"/>
                </a:lnTo>
                <a:lnTo>
                  <a:pt x="2083243" y="725042"/>
                </a:lnTo>
                <a:lnTo>
                  <a:pt x="2050886" y="690848"/>
                </a:lnTo>
                <a:lnTo>
                  <a:pt x="2014848" y="660484"/>
                </a:lnTo>
                <a:lnTo>
                  <a:pt x="1975475" y="634294"/>
                </a:lnTo>
                <a:lnTo>
                  <a:pt x="1933114" y="612619"/>
                </a:lnTo>
                <a:lnTo>
                  <a:pt x="1888110" y="595802"/>
                </a:lnTo>
                <a:lnTo>
                  <a:pt x="1840811" y="584186"/>
                </a:lnTo>
                <a:lnTo>
                  <a:pt x="1841205" y="573898"/>
                </a:lnTo>
                <a:lnTo>
                  <a:pt x="1841408" y="567717"/>
                </a:lnTo>
                <a:lnTo>
                  <a:pt x="1841482" y="563167"/>
                </a:lnTo>
                <a:lnTo>
                  <a:pt x="1841493" y="557772"/>
                </a:lnTo>
                <a:lnTo>
                  <a:pt x="1839439" y="509645"/>
                </a:lnTo>
                <a:lnTo>
                  <a:pt x="1833390" y="462654"/>
                </a:lnTo>
                <a:lnTo>
                  <a:pt x="1823513" y="416968"/>
                </a:lnTo>
                <a:lnTo>
                  <a:pt x="1809976" y="372754"/>
                </a:lnTo>
                <a:lnTo>
                  <a:pt x="1792947" y="330179"/>
                </a:lnTo>
                <a:lnTo>
                  <a:pt x="1772595" y="289410"/>
                </a:lnTo>
                <a:lnTo>
                  <a:pt x="1749086" y="250616"/>
                </a:lnTo>
                <a:lnTo>
                  <a:pt x="1722589" y="213963"/>
                </a:lnTo>
                <a:lnTo>
                  <a:pt x="1693273" y="179619"/>
                </a:lnTo>
                <a:lnTo>
                  <a:pt x="1661304" y="147751"/>
                </a:lnTo>
                <a:lnTo>
                  <a:pt x="1626850" y="118527"/>
                </a:lnTo>
                <a:lnTo>
                  <a:pt x="1590081" y="92115"/>
                </a:lnTo>
                <a:lnTo>
                  <a:pt x="1551163" y="68680"/>
                </a:lnTo>
                <a:lnTo>
                  <a:pt x="1510264" y="48392"/>
                </a:lnTo>
                <a:lnTo>
                  <a:pt x="1467553" y="31417"/>
                </a:lnTo>
                <a:lnTo>
                  <a:pt x="1423196" y="17923"/>
                </a:lnTo>
                <a:lnTo>
                  <a:pt x="1377364" y="8077"/>
                </a:lnTo>
                <a:lnTo>
                  <a:pt x="1330222" y="2047"/>
                </a:lnTo>
                <a:lnTo>
                  <a:pt x="1281939" y="0"/>
                </a:lnTo>
                <a:lnTo>
                  <a:pt x="1231777" y="2211"/>
                </a:lnTo>
                <a:lnTo>
                  <a:pt x="1182859" y="8720"/>
                </a:lnTo>
                <a:lnTo>
                  <a:pt x="1135373" y="19339"/>
                </a:lnTo>
                <a:lnTo>
                  <a:pt x="1089505" y="33879"/>
                </a:lnTo>
                <a:lnTo>
                  <a:pt x="1045445" y="52153"/>
                </a:lnTo>
                <a:lnTo>
                  <a:pt x="1003381" y="73971"/>
                </a:lnTo>
                <a:lnTo>
                  <a:pt x="963499" y="99147"/>
                </a:lnTo>
                <a:lnTo>
                  <a:pt x="925988" y="127492"/>
                </a:lnTo>
                <a:lnTo>
                  <a:pt x="891036" y="158818"/>
                </a:lnTo>
                <a:lnTo>
                  <a:pt x="858830" y="192936"/>
                </a:lnTo>
                <a:lnTo>
                  <a:pt x="829559" y="229659"/>
                </a:lnTo>
                <a:lnTo>
                  <a:pt x="803410" y="268799"/>
                </a:lnTo>
                <a:lnTo>
                  <a:pt x="780572" y="310167"/>
                </a:lnTo>
                <a:lnTo>
                  <a:pt x="746469" y="284339"/>
                </a:lnTo>
                <a:lnTo>
                  <a:pt x="707979" y="264874"/>
                </a:lnTo>
                <a:lnTo>
                  <a:pt x="665856" y="252592"/>
                </a:lnTo>
                <a:lnTo>
                  <a:pt x="620855" y="248316"/>
                </a:lnTo>
                <a:lnTo>
                  <a:pt x="572966" y="253128"/>
                </a:lnTo>
                <a:lnTo>
                  <a:pt x="528363" y="266929"/>
                </a:lnTo>
                <a:lnTo>
                  <a:pt x="488000" y="288767"/>
                </a:lnTo>
                <a:lnTo>
                  <a:pt x="452835" y="317690"/>
                </a:lnTo>
                <a:lnTo>
                  <a:pt x="423821" y="352745"/>
                </a:lnTo>
                <a:lnTo>
                  <a:pt x="401914" y="392980"/>
                </a:lnTo>
                <a:lnTo>
                  <a:pt x="388069" y="437443"/>
                </a:lnTo>
                <a:lnTo>
                  <a:pt x="383242" y="485182"/>
                </a:lnTo>
                <a:lnTo>
                  <a:pt x="384480" y="509470"/>
                </a:lnTo>
                <a:lnTo>
                  <a:pt x="388112" y="533054"/>
                </a:lnTo>
                <a:lnTo>
                  <a:pt x="394013" y="555816"/>
                </a:lnTo>
                <a:lnTo>
                  <a:pt x="402060" y="577640"/>
                </a:lnTo>
                <a:lnTo>
                  <a:pt x="354952" y="581835"/>
                </a:lnTo>
                <a:lnTo>
                  <a:pt x="309497" y="591094"/>
                </a:lnTo>
                <a:lnTo>
                  <a:pt x="265989" y="605127"/>
                </a:lnTo>
                <a:lnTo>
                  <a:pt x="224724" y="623642"/>
                </a:lnTo>
                <a:lnTo>
                  <a:pt x="185993" y="646350"/>
                </a:lnTo>
                <a:lnTo>
                  <a:pt x="150092" y="672961"/>
                </a:lnTo>
                <a:lnTo>
                  <a:pt x="117314" y="703183"/>
                </a:lnTo>
                <a:lnTo>
                  <a:pt x="87953" y="736726"/>
                </a:lnTo>
                <a:lnTo>
                  <a:pt x="62303" y="773300"/>
                </a:lnTo>
                <a:lnTo>
                  <a:pt x="40657" y="812614"/>
                </a:lnTo>
                <a:lnTo>
                  <a:pt x="23310" y="854378"/>
                </a:lnTo>
                <a:lnTo>
                  <a:pt x="10556" y="898302"/>
                </a:lnTo>
                <a:lnTo>
                  <a:pt x="2688" y="944094"/>
                </a:lnTo>
                <a:lnTo>
                  <a:pt x="0" y="991466"/>
                </a:lnTo>
                <a:lnTo>
                  <a:pt x="2797" y="1039803"/>
                </a:lnTo>
                <a:lnTo>
                  <a:pt x="10981" y="1086502"/>
                </a:lnTo>
                <a:lnTo>
                  <a:pt x="24239" y="1131253"/>
                </a:lnTo>
                <a:lnTo>
                  <a:pt x="42261" y="1173745"/>
                </a:lnTo>
                <a:lnTo>
                  <a:pt x="64733" y="1213667"/>
                </a:lnTo>
                <a:lnTo>
                  <a:pt x="91345" y="1250706"/>
                </a:lnTo>
                <a:lnTo>
                  <a:pt x="121784" y="1284554"/>
                </a:lnTo>
                <a:lnTo>
                  <a:pt x="155738" y="1314897"/>
                </a:lnTo>
                <a:lnTo>
                  <a:pt x="192896" y="1341426"/>
                </a:lnTo>
                <a:lnTo>
                  <a:pt x="232946" y="1363829"/>
                </a:lnTo>
                <a:lnTo>
                  <a:pt x="275575" y="1381795"/>
                </a:lnTo>
                <a:lnTo>
                  <a:pt x="320472" y="1395013"/>
                </a:lnTo>
                <a:lnTo>
                  <a:pt x="367326" y="1403172"/>
                </a:lnTo>
                <a:lnTo>
                  <a:pt x="415823" y="1405960"/>
                </a:lnTo>
                <a:lnTo>
                  <a:pt x="1764855" y="1405960"/>
                </a:lnTo>
                <a:close/>
              </a:path>
            </a:pathLst>
          </a:custGeom>
          <a:ln w="49527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49846" y="10396066"/>
            <a:ext cx="114300" cy="113664"/>
          </a:xfrm>
          <a:custGeom>
            <a:avLst/>
            <a:gdLst/>
            <a:ahLst/>
            <a:cxnLst/>
            <a:rect l="l" t="t" r="r" b="b"/>
            <a:pathLst>
              <a:path w="114300" h="113665">
                <a:moveTo>
                  <a:pt x="114073" y="56666"/>
                </a:moveTo>
                <a:lnTo>
                  <a:pt x="109592" y="78747"/>
                </a:lnTo>
                <a:lnTo>
                  <a:pt x="97373" y="96772"/>
                </a:lnTo>
                <a:lnTo>
                  <a:pt x="79250" y="108920"/>
                </a:lnTo>
                <a:lnTo>
                  <a:pt x="57057" y="113373"/>
                </a:lnTo>
                <a:lnTo>
                  <a:pt x="34863" y="108920"/>
                </a:lnTo>
                <a:lnTo>
                  <a:pt x="16725" y="96772"/>
                </a:lnTo>
                <a:lnTo>
                  <a:pt x="4488" y="78747"/>
                </a:lnTo>
                <a:lnTo>
                  <a:pt x="0" y="56666"/>
                </a:lnTo>
                <a:lnTo>
                  <a:pt x="4488" y="34608"/>
                </a:lnTo>
                <a:lnTo>
                  <a:pt x="16725" y="16596"/>
                </a:lnTo>
                <a:lnTo>
                  <a:pt x="34863" y="4452"/>
                </a:lnTo>
                <a:lnTo>
                  <a:pt x="57057" y="0"/>
                </a:lnTo>
                <a:lnTo>
                  <a:pt x="79250" y="4452"/>
                </a:lnTo>
                <a:lnTo>
                  <a:pt x="97373" y="16596"/>
                </a:lnTo>
                <a:lnTo>
                  <a:pt x="109592" y="34608"/>
                </a:lnTo>
                <a:lnTo>
                  <a:pt x="114073" y="56666"/>
                </a:lnTo>
              </a:path>
            </a:pathLst>
          </a:custGeom>
          <a:ln w="49647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530834" y="925663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140" y="0"/>
                </a:lnTo>
              </a:path>
            </a:pathLst>
          </a:custGeom>
          <a:ln w="49482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332828" y="9360403"/>
            <a:ext cx="548005" cy="973455"/>
          </a:xfrm>
          <a:custGeom>
            <a:avLst/>
            <a:gdLst/>
            <a:ahLst/>
            <a:cxnLst/>
            <a:rect l="l" t="t" r="r" b="b"/>
            <a:pathLst>
              <a:path w="548005" h="973454">
                <a:moveTo>
                  <a:pt x="548000" y="973173"/>
                </a:moveTo>
                <a:lnTo>
                  <a:pt x="0" y="973173"/>
                </a:lnTo>
                <a:lnTo>
                  <a:pt x="0" y="0"/>
                </a:lnTo>
                <a:lnTo>
                  <a:pt x="548000" y="0"/>
                </a:lnTo>
                <a:lnTo>
                  <a:pt x="548000" y="973173"/>
                </a:lnTo>
                <a:close/>
              </a:path>
            </a:pathLst>
          </a:custGeom>
          <a:ln w="49735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239055" y="9155362"/>
            <a:ext cx="735965" cy="1416685"/>
          </a:xfrm>
          <a:custGeom>
            <a:avLst/>
            <a:gdLst/>
            <a:ahLst/>
            <a:cxnLst/>
            <a:rect l="l" t="t" r="r" b="b"/>
            <a:pathLst>
              <a:path w="735965" h="1416684">
                <a:moveTo>
                  <a:pt x="50636" y="1416431"/>
                </a:moveTo>
                <a:lnTo>
                  <a:pt x="30901" y="1412368"/>
                </a:lnTo>
                <a:lnTo>
                  <a:pt x="14809" y="1401284"/>
                </a:lnTo>
                <a:lnTo>
                  <a:pt x="3971" y="1384836"/>
                </a:lnTo>
                <a:lnTo>
                  <a:pt x="0" y="1364680"/>
                </a:lnTo>
                <a:lnTo>
                  <a:pt x="0" y="51845"/>
                </a:lnTo>
                <a:lnTo>
                  <a:pt x="3971" y="31683"/>
                </a:lnTo>
                <a:lnTo>
                  <a:pt x="14809" y="15201"/>
                </a:lnTo>
                <a:lnTo>
                  <a:pt x="30901" y="4080"/>
                </a:lnTo>
                <a:lnTo>
                  <a:pt x="50636" y="0"/>
                </a:lnTo>
                <a:lnTo>
                  <a:pt x="684960" y="0"/>
                </a:lnTo>
                <a:lnTo>
                  <a:pt x="704626" y="4080"/>
                </a:lnTo>
                <a:lnTo>
                  <a:pt x="720692" y="15201"/>
                </a:lnTo>
                <a:lnTo>
                  <a:pt x="731527" y="31683"/>
                </a:lnTo>
                <a:lnTo>
                  <a:pt x="735501" y="51845"/>
                </a:lnTo>
                <a:lnTo>
                  <a:pt x="735501" y="1364680"/>
                </a:lnTo>
                <a:lnTo>
                  <a:pt x="731527" y="1384836"/>
                </a:lnTo>
                <a:lnTo>
                  <a:pt x="720692" y="1401284"/>
                </a:lnTo>
                <a:lnTo>
                  <a:pt x="704626" y="1412368"/>
                </a:lnTo>
                <a:lnTo>
                  <a:pt x="684960" y="1416431"/>
                </a:lnTo>
                <a:lnTo>
                  <a:pt x="50636" y="1416431"/>
                </a:lnTo>
                <a:close/>
              </a:path>
            </a:pathLst>
          </a:custGeom>
          <a:ln w="49744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877453" y="8257036"/>
            <a:ext cx="241935" cy="249554"/>
          </a:xfrm>
          <a:custGeom>
            <a:avLst/>
            <a:gdLst/>
            <a:ahLst/>
            <a:cxnLst/>
            <a:rect l="l" t="t" r="r" b="b"/>
            <a:pathLst>
              <a:path w="241934" h="249554">
                <a:moveTo>
                  <a:pt x="16229" y="185763"/>
                </a:moveTo>
                <a:lnTo>
                  <a:pt x="0" y="212894"/>
                </a:lnTo>
                <a:lnTo>
                  <a:pt x="173607" y="249364"/>
                </a:lnTo>
                <a:lnTo>
                  <a:pt x="186486" y="227752"/>
                </a:lnTo>
                <a:lnTo>
                  <a:pt x="175898" y="215197"/>
                </a:lnTo>
                <a:lnTo>
                  <a:pt x="142508" y="215197"/>
                </a:lnTo>
                <a:lnTo>
                  <a:pt x="16229" y="185763"/>
                </a:lnTo>
                <a:close/>
              </a:path>
              <a:path w="241934" h="249554">
                <a:moveTo>
                  <a:pt x="70050" y="95190"/>
                </a:moveTo>
                <a:lnTo>
                  <a:pt x="57380" y="116394"/>
                </a:lnTo>
                <a:lnTo>
                  <a:pt x="142508" y="215197"/>
                </a:lnTo>
                <a:lnTo>
                  <a:pt x="175898" y="215197"/>
                </a:lnTo>
                <a:lnTo>
                  <a:pt x="105022" y="131158"/>
                </a:lnTo>
                <a:lnTo>
                  <a:pt x="237510" y="131158"/>
                </a:lnTo>
                <a:lnTo>
                  <a:pt x="231388" y="123849"/>
                </a:lnTo>
                <a:lnTo>
                  <a:pt x="197271" y="123849"/>
                </a:lnTo>
                <a:lnTo>
                  <a:pt x="70050" y="95190"/>
                </a:lnTo>
                <a:close/>
              </a:path>
              <a:path w="241934" h="249554">
                <a:moveTo>
                  <a:pt x="237510" y="131158"/>
                </a:moveTo>
                <a:lnTo>
                  <a:pt x="105022" y="131158"/>
                </a:lnTo>
                <a:lnTo>
                  <a:pt x="228579" y="157597"/>
                </a:lnTo>
                <a:lnTo>
                  <a:pt x="241563" y="135995"/>
                </a:lnTo>
                <a:lnTo>
                  <a:pt x="237510" y="131158"/>
                </a:lnTo>
                <a:close/>
              </a:path>
              <a:path w="241934" h="249554">
                <a:moveTo>
                  <a:pt x="127640" y="0"/>
                </a:moveTo>
                <a:lnTo>
                  <a:pt x="111933" y="26313"/>
                </a:lnTo>
                <a:lnTo>
                  <a:pt x="197271" y="123849"/>
                </a:lnTo>
                <a:lnTo>
                  <a:pt x="231388" y="123849"/>
                </a:lnTo>
                <a:lnTo>
                  <a:pt x="12764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012212" y="8207634"/>
            <a:ext cx="163195" cy="114300"/>
          </a:xfrm>
          <a:custGeom>
            <a:avLst/>
            <a:gdLst/>
            <a:ahLst/>
            <a:cxnLst/>
            <a:rect l="l" t="t" r="r" b="b"/>
            <a:pathLst>
              <a:path w="163194" h="114300">
                <a:moveTo>
                  <a:pt x="55390" y="24795"/>
                </a:moveTo>
                <a:lnTo>
                  <a:pt x="40522" y="49453"/>
                </a:lnTo>
                <a:lnTo>
                  <a:pt x="148163" y="114048"/>
                </a:lnTo>
                <a:lnTo>
                  <a:pt x="163031" y="89379"/>
                </a:lnTo>
                <a:lnTo>
                  <a:pt x="55390" y="24795"/>
                </a:lnTo>
                <a:close/>
              </a:path>
              <a:path w="163194" h="114300">
                <a:moveTo>
                  <a:pt x="15915" y="0"/>
                </a:moveTo>
                <a:lnTo>
                  <a:pt x="0" y="26501"/>
                </a:lnTo>
                <a:lnTo>
                  <a:pt x="23454" y="40574"/>
                </a:lnTo>
                <a:lnTo>
                  <a:pt x="39370" y="14072"/>
                </a:lnTo>
                <a:lnTo>
                  <a:pt x="15915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117340" y="8163950"/>
            <a:ext cx="60960" cy="74930"/>
          </a:xfrm>
          <a:custGeom>
            <a:avLst/>
            <a:gdLst/>
            <a:ahLst/>
            <a:cxnLst/>
            <a:rect l="l" t="t" r="r" b="b"/>
            <a:pathLst>
              <a:path w="60959" h="74929">
                <a:moveTo>
                  <a:pt x="36124" y="0"/>
                </a:moveTo>
                <a:lnTo>
                  <a:pt x="0" y="60354"/>
                </a:lnTo>
                <a:lnTo>
                  <a:pt x="24292" y="74929"/>
                </a:lnTo>
                <a:lnTo>
                  <a:pt x="60417" y="14565"/>
                </a:lnTo>
                <a:lnTo>
                  <a:pt x="36124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103099" y="7987296"/>
            <a:ext cx="158115" cy="192405"/>
          </a:xfrm>
          <a:custGeom>
            <a:avLst/>
            <a:gdLst/>
            <a:ahLst/>
            <a:cxnLst/>
            <a:rect l="l" t="t" r="r" b="b"/>
            <a:pathLst>
              <a:path w="158115" h="192404">
                <a:moveTo>
                  <a:pt x="63767" y="0"/>
                </a:moveTo>
                <a:lnTo>
                  <a:pt x="0" y="106248"/>
                </a:lnTo>
                <a:lnTo>
                  <a:pt x="142718" y="191878"/>
                </a:lnTo>
                <a:lnTo>
                  <a:pt x="157796" y="166801"/>
                </a:lnTo>
                <a:lnTo>
                  <a:pt x="99682" y="131943"/>
                </a:lnTo>
                <a:lnTo>
                  <a:pt x="107896" y="118237"/>
                </a:lnTo>
                <a:lnTo>
                  <a:pt x="76856" y="118237"/>
                </a:lnTo>
                <a:lnTo>
                  <a:pt x="37904" y="94876"/>
                </a:lnTo>
                <a:lnTo>
                  <a:pt x="86594" y="13706"/>
                </a:lnTo>
                <a:lnTo>
                  <a:pt x="63767" y="0"/>
                </a:lnTo>
                <a:close/>
              </a:path>
              <a:path w="158115" h="192404">
                <a:moveTo>
                  <a:pt x="119996" y="46249"/>
                </a:moveTo>
                <a:lnTo>
                  <a:pt x="76856" y="118237"/>
                </a:lnTo>
                <a:lnTo>
                  <a:pt x="107896" y="118237"/>
                </a:lnTo>
                <a:lnTo>
                  <a:pt x="142822" y="59956"/>
                </a:lnTo>
                <a:lnTo>
                  <a:pt x="119996" y="46249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176920" y="7933025"/>
            <a:ext cx="163195" cy="114300"/>
          </a:xfrm>
          <a:custGeom>
            <a:avLst/>
            <a:gdLst/>
            <a:ahLst/>
            <a:cxnLst/>
            <a:rect l="l" t="t" r="r" b="b"/>
            <a:pathLst>
              <a:path w="163194" h="114300">
                <a:moveTo>
                  <a:pt x="15811" y="0"/>
                </a:moveTo>
                <a:lnTo>
                  <a:pt x="0" y="26501"/>
                </a:lnTo>
                <a:lnTo>
                  <a:pt x="23454" y="40574"/>
                </a:lnTo>
                <a:lnTo>
                  <a:pt x="39265" y="14051"/>
                </a:lnTo>
                <a:lnTo>
                  <a:pt x="15811" y="0"/>
                </a:lnTo>
                <a:close/>
              </a:path>
              <a:path w="163194" h="114300">
                <a:moveTo>
                  <a:pt x="55286" y="24774"/>
                </a:moveTo>
                <a:lnTo>
                  <a:pt x="40522" y="49453"/>
                </a:lnTo>
                <a:lnTo>
                  <a:pt x="148163" y="114038"/>
                </a:lnTo>
                <a:lnTo>
                  <a:pt x="162926" y="89379"/>
                </a:lnTo>
                <a:lnTo>
                  <a:pt x="55286" y="24774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636857" y="7532366"/>
            <a:ext cx="1526540" cy="978535"/>
          </a:xfrm>
          <a:custGeom>
            <a:avLst/>
            <a:gdLst/>
            <a:ahLst/>
            <a:cxnLst/>
            <a:rect l="l" t="t" r="r" b="b"/>
            <a:pathLst>
              <a:path w="1526540" h="978534">
                <a:moveTo>
                  <a:pt x="1113164" y="976316"/>
                </a:moveTo>
                <a:lnTo>
                  <a:pt x="1067374" y="954066"/>
                </a:lnTo>
                <a:lnTo>
                  <a:pt x="1020397" y="934624"/>
                </a:lnTo>
                <a:lnTo>
                  <a:pt x="972180" y="918214"/>
                </a:lnTo>
                <a:lnTo>
                  <a:pt x="922669" y="905061"/>
                </a:lnTo>
                <a:lnTo>
                  <a:pt x="871808" y="895388"/>
                </a:lnTo>
                <a:lnTo>
                  <a:pt x="819545" y="889420"/>
                </a:lnTo>
                <a:lnTo>
                  <a:pt x="765825" y="887381"/>
                </a:lnTo>
                <a:lnTo>
                  <a:pt x="711799" y="889478"/>
                </a:lnTo>
                <a:lnTo>
                  <a:pt x="659060" y="895609"/>
                </a:lnTo>
                <a:lnTo>
                  <a:pt x="607590" y="905535"/>
                </a:lnTo>
                <a:lnTo>
                  <a:pt x="557370" y="919013"/>
                </a:lnTo>
                <a:lnTo>
                  <a:pt x="508382" y="935805"/>
                </a:lnTo>
                <a:lnTo>
                  <a:pt x="460607" y="955669"/>
                </a:lnTo>
                <a:lnTo>
                  <a:pt x="414026" y="978365"/>
                </a:lnTo>
                <a:lnTo>
                  <a:pt x="327341" y="828160"/>
                </a:lnTo>
                <a:lnTo>
                  <a:pt x="371072" y="805525"/>
                </a:lnTo>
                <a:lnTo>
                  <a:pt x="415867" y="784965"/>
                </a:lnTo>
                <a:lnTo>
                  <a:pt x="461804" y="766617"/>
                </a:lnTo>
                <a:lnTo>
                  <a:pt x="508961" y="750615"/>
                </a:lnTo>
                <a:lnTo>
                  <a:pt x="557419" y="737094"/>
                </a:lnTo>
                <a:lnTo>
                  <a:pt x="607256" y="726189"/>
                </a:lnTo>
                <a:lnTo>
                  <a:pt x="658550" y="718036"/>
                </a:lnTo>
                <a:lnTo>
                  <a:pt x="711380" y="712769"/>
                </a:lnTo>
                <a:lnTo>
                  <a:pt x="765825" y="710523"/>
                </a:lnTo>
                <a:lnTo>
                  <a:pt x="815221" y="711676"/>
                </a:lnTo>
                <a:lnTo>
                  <a:pt x="864478" y="716224"/>
                </a:lnTo>
                <a:lnTo>
                  <a:pt x="913513" y="723997"/>
                </a:lnTo>
                <a:lnTo>
                  <a:pt x="962240" y="734824"/>
                </a:lnTo>
                <a:lnTo>
                  <a:pt x="1010573" y="748531"/>
                </a:lnTo>
                <a:lnTo>
                  <a:pt x="1058428" y="764949"/>
                </a:lnTo>
                <a:lnTo>
                  <a:pt x="1105720" y="783905"/>
                </a:lnTo>
                <a:lnTo>
                  <a:pt x="1152363" y="805227"/>
                </a:lnTo>
                <a:lnTo>
                  <a:pt x="1198272" y="828745"/>
                </a:lnTo>
                <a:lnTo>
                  <a:pt x="1276109" y="693926"/>
                </a:lnTo>
                <a:lnTo>
                  <a:pt x="1234824" y="668351"/>
                </a:lnTo>
                <a:lnTo>
                  <a:pt x="1192636" y="644477"/>
                </a:lnTo>
                <a:lnTo>
                  <a:pt x="1149507" y="622458"/>
                </a:lnTo>
                <a:lnTo>
                  <a:pt x="1105400" y="602450"/>
                </a:lnTo>
                <a:lnTo>
                  <a:pt x="1060275" y="584606"/>
                </a:lnTo>
                <a:lnTo>
                  <a:pt x="1014095" y="569083"/>
                </a:lnTo>
                <a:lnTo>
                  <a:pt x="966822" y="556035"/>
                </a:lnTo>
                <a:lnTo>
                  <a:pt x="918418" y="545617"/>
                </a:lnTo>
                <a:lnTo>
                  <a:pt x="868844" y="537983"/>
                </a:lnTo>
                <a:lnTo>
                  <a:pt x="818062" y="533289"/>
                </a:lnTo>
                <a:lnTo>
                  <a:pt x="766035" y="531690"/>
                </a:lnTo>
                <a:lnTo>
                  <a:pt x="713953" y="533321"/>
                </a:lnTo>
                <a:lnTo>
                  <a:pt x="662968" y="538102"/>
                </a:lnTo>
                <a:lnTo>
                  <a:pt x="613064" y="545870"/>
                </a:lnTo>
                <a:lnTo>
                  <a:pt x="564226" y="556459"/>
                </a:lnTo>
                <a:lnTo>
                  <a:pt x="516440" y="569707"/>
                </a:lnTo>
                <a:lnTo>
                  <a:pt x="469692" y="585447"/>
                </a:lnTo>
                <a:lnTo>
                  <a:pt x="423965" y="603515"/>
                </a:lnTo>
                <a:lnTo>
                  <a:pt x="379247" y="623748"/>
                </a:lnTo>
                <a:lnTo>
                  <a:pt x="335521" y="645981"/>
                </a:lnTo>
                <a:lnTo>
                  <a:pt x="292773" y="670048"/>
                </a:lnTo>
                <a:lnTo>
                  <a:pt x="250988" y="695786"/>
                </a:lnTo>
                <a:lnTo>
                  <a:pt x="161595" y="540867"/>
                </a:lnTo>
                <a:lnTo>
                  <a:pt x="199853" y="516107"/>
                </a:lnTo>
                <a:lnTo>
                  <a:pt x="238726" y="492708"/>
                </a:lnTo>
                <a:lnTo>
                  <a:pt x="278420" y="470773"/>
                </a:lnTo>
                <a:lnTo>
                  <a:pt x="319142" y="450406"/>
                </a:lnTo>
                <a:lnTo>
                  <a:pt x="361099" y="431711"/>
                </a:lnTo>
                <a:lnTo>
                  <a:pt x="404498" y="414792"/>
                </a:lnTo>
                <a:lnTo>
                  <a:pt x="449546" y="399753"/>
                </a:lnTo>
                <a:lnTo>
                  <a:pt x="496448" y="386699"/>
                </a:lnTo>
                <a:lnTo>
                  <a:pt x="545414" y="375732"/>
                </a:lnTo>
                <a:lnTo>
                  <a:pt x="596648" y="366957"/>
                </a:lnTo>
                <a:lnTo>
                  <a:pt x="650359" y="360478"/>
                </a:lnTo>
                <a:lnTo>
                  <a:pt x="706752" y="356398"/>
                </a:lnTo>
                <a:lnTo>
                  <a:pt x="766035" y="354822"/>
                </a:lnTo>
                <a:lnTo>
                  <a:pt x="819815" y="355924"/>
                </a:lnTo>
                <a:lnTo>
                  <a:pt x="872001" y="359635"/>
                </a:lnTo>
                <a:lnTo>
                  <a:pt x="922675" y="365845"/>
                </a:lnTo>
                <a:lnTo>
                  <a:pt x="971919" y="374442"/>
                </a:lnTo>
                <a:lnTo>
                  <a:pt x="1019818" y="385313"/>
                </a:lnTo>
                <a:lnTo>
                  <a:pt x="1066452" y="398347"/>
                </a:lnTo>
                <a:lnTo>
                  <a:pt x="1111905" y="413432"/>
                </a:lnTo>
                <a:lnTo>
                  <a:pt x="1156260" y="430455"/>
                </a:lnTo>
                <a:lnTo>
                  <a:pt x="1199600" y="449306"/>
                </a:lnTo>
                <a:lnTo>
                  <a:pt x="1242006" y="469872"/>
                </a:lnTo>
                <a:lnTo>
                  <a:pt x="1283563" y="492041"/>
                </a:lnTo>
                <a:lnTo>
                  <a:pt x="1324352" y="515702"/>
                </a:lnTo>
                <a:lnTo>
                  <a:pt x="1364456" y="540742"/>
                </a:lnTo>
                <a:lnTo>
                  <a:pt x="1436640" y="415621"/>
                </a:lnTo>
                <a:lnTo>
                  <a:pt x="1399138" y="386577"/>
                </a:lnTo>
                <a:lnTo>
                  <a:pt x="1360350" y="359178"/>
                </a:lnTo>
                <a:lnTo>
                  <a:pt x="1320328" y="333477"/>
                </a:lnTo>
                <a:lnTo>
                  <a:pt x="1279125" y="309527"/>
                </a:lnTo>
                <a:lnTo>
                  <a:pt x="1236793" y="287381"/>
                </a:lnTo>
                <a:lnTo>
                  <a:pt x="1193386" y="267092"/>
                </a:lnTo>
                <a:lnTo>
                  <a:pt x="1148955" y="248714"/>
                </a:lnTo>
                <a:lnTo>
                  <a:pt x="1103553" y="232298"/>
                </a:lnTo>
                <a:lnTo>
                  <a:pt x="1057234" y="217900"/>
                </a:lnTo>
                <a:lnTo>
                  <a:pt x="1010049" y="205570"/>
                </a:lnTo>
                <a:lnTo>
                  <a:pt x="962051" y="195364"/>
                </a:lnTo>
                <a:lnTo>
                  <a:pt x="913293" y="187333"/>
                </a:lnTo>
                <a:lnTo>
                  <a:pt x="863828" y="181531"/>
                </a:lnTo>
                <a:lnTo>
                  <a:pt x="813707" y="178011"/>
                </a:lnTo>
                <a:lnTo>
                  <a:pt x="762984" y="176826"/>
                </a:lnTo>
                <a:lnTo>
                  <a:pt x="712276" y="178011"/>
                </a:lnTo>
                <a:lnTo>
                  <a:pt x="662167" y="181531"/>
                </a:lnTo>
                <a:lnTo>
                  <a:pt x="612708" y="187333"/>
                </a:lnTo>
                <a:lnTo>
                  <a:pt x="563954" y="195364"/>
                </a:lnTo>
                <a:lnTo>
                  <a:pt x="515957" y="205570"/>
                </a:lnTo>
                <a:lnTo>
                  <a:pt x="468771" y="217900"/>
                </a:lnTo>
                <a:lnTo>
                  <a:pt x="422447" y="232298"/>
                </a:lnTo>
                <a:lnTo>
                  <a:pt x="377039" y="248714"/>
                </a:lnTo>
                <a:lnTo>
                  <a:pt x="332600" y="267092"/>
                </a:lnTo>
                <a:lnTo>
                  <a:pt x="289183" y="287381"/>
                </a:lnTo>
                <a:lnTo>
                  <a:pt x="246840" y="309527"/>
                </a:lnTo>
                <a:lnTo>
                  <a:pt x="205626" y="333477"/>
                </a:lnTo>
                <a:lnTo>
                  <a:pt x="165591" y="359178"/>
                </a:lnTo>
                <a:lnTo>
                  <a:pt x="126791" y="386577"/>
                </a:lnTo>
                <a:lnTo>
                  <a:pt x="89276" y="415621"/>
                </a:lnTo>
                <a:lnTo>
                  <a:pt x="68788" y="380231"/>
                </a:lnTo>
                <a:lnTo>
                  <a:pt x="0" y="260922"/>
                </a:lnTo>
                <a:lnTo>
                  <a:pt x="40208" y="231048"/>
                </a:lnTo>
                <a:lnTo>
                  <a:pt x="81627" y="202768"/>
                </a:lnTo>
                <a:lnTo>
                  <a:pt x="124213" y="176129"/>
                </a:lnTo>
                <a:lnTo>
                  <a:pt x="167918" y="151176"/>
                </a:lnTo>
                <a:lnTo>
                  <a:pt x="212697" y="127956"/>
                </a:lnTo>
                <a:lnTo>
                  <a:pt x="258503" y="106514"/>
                </a:lnTo>
                <a:lnTo>
                  <a:pt x="305292" y="86896"/>
                </a:lnTo>
                <a:lnTo>
                  <a:pt x="353016" y="69148"/>
                </a:lnTo>
                <a:lnTo>
                  <a:pt x="401631" y="53317"/>
                </a:lnTo>
                <a:lnTo>
                  <a:pt x="451089" y="39447"/>
                </a:lnTo>
                <a:lnTo>
                  <a:pt x="501345" y="27585"/>
                </a:lnTo>
                <a:lnTo>
                  <a:pt x="552353" y="17776"/>
                </a:lnTo>
                <a:lnTo>
                  <a:pt x="604067" y="10068"/>
                </a:lnTo>
                <a:lnTo>
                  <a:pt x="656440" y="4505"/>
                </a:lnTo>
                <a:lnTo>
                  <a:pt x="709428" y="1134"/>
                </a:lnTo>
                <a:lnTo>
                  <a:pt x="762984" y="0"/>
                </a:lnTo>
                <a:lnTo>
                  <a:pt x="816554" y="1134"/>
                </a:lnTo>
                <a:lnTo>
                  <a:pt x="869551" y="4505"/>
                </a:lnTo>
                <a:lnTo>
                  <a:pt x="921930" y="10068"/>
                </a:lnTo>
                <a:lnTo>
                  <a:pt x="973646" y="17776"/>
                </a:lnTo>
                <a:lnTo>
                  <a:pt x="1024653" y="27585"/>
                </a:lnTo>
                <a:lnTo>
                  <a:pt x="1074906" y="39447"/>
                </a:lnTo>
                <a:lnTo>
                  <a:pt x="1124360" y="53317"/>
                </a:lnTo>
                <a:lnTo>
                  <a:pt x="1172968" y="69148"/>
                </a:lnTo>
                <a:lnTo>
                  <a:pt x="1220685" y="86896"/>
                </a:lnTo>
                <a:lnTo>
                  <a:pt x="1267466" y="106514"/>
                </a:lnTo>
                <a:lnTo>
                  <a:pt x="1313264" y="127956"/>
                </a:lnTo>
                <a:lnTo>
                  <a:pt x="1358036" y="151176"/>
                </a:lnTo>
                <a:lnTo>
                  <a:pt x="1401735" y="176129"/>
                </a:lnTo>
                <a:lnTo>
                  <a:pt x="1444315" y="202768"/>
                </a:lnTo>
                <a:lnTo>
                  <a:pt x="1485731" y="231048"/>
                </a:lnTo>
                <a:lnTo>
                  <a:pt x="1525938" y="260922"/>
                </a:lnTo>
              </a:path>
            </a:pathLst>
          </a:custGeom>
          <a:ln w="49452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286983" y="8510920"/>
            <a:ext cx="249554" cy="249554"/>
          </a:xfrm>
          <a:custGeom>
            <a:avLst/>
            <a:gdLst/>
            <a:ahLst/>
            <a:cxnLst/>
            <a:rect l="l" t="t" r="r" b="b"/>
            <a:pathLst>
              <a:path w="249555" h="249554">
                <a:moveTo>
                  <a:pt x="249328" y="124712"/>
                </a:moveTo>
                <a:lnTo>
                  <a:pt x="239531" y="76168"/>
                </a:lnTo>
                <a:lnTo>
                  <a:pt x="212815" y="36527"/>
                </a:lnTo>
                <a:lnTo>
                  <a:pt x="173190" y="9800"/>
                </a:lnTo>
                <a:lnTo>
                  <a:pt x="124664" y="0"/>
                </a:lnTo>
                <a:lnTo>
                  <a:pt x="76139" y="9800"/>
                </a:lnTo>
                <a:lnTo>
                  <a:pt x="36513" y="36527"/>
                </a:lnTo>
                <a:lnTo>
                  <a:pt x="9796" y="76168"/>
                </a:lnTo>
                <a:lnTo>
                  <a:pt x="0" y="124712"/>
                </a:lnTo>
                <a:lnTo>
                  <a:pt x="9796" y="173257"/>
                </a:lnTo>
                <a:lnTo>
                  <a:pt x="36513" y="212898"/>
                </a:lnTo>
                <a:lnTo>
                  <a:pt x="76139" y="239625"/>
                </a:lnTo>
                <a:lnTo>
                  <a:pt x="124664" y="249425"/>
                </a:lnTo>
                <a:lnTo>
                  <a:pt x="173190" y="239625"/>
                </a:lnTo>
                <a:lnTo>
                  <a:pt x="212815" y="212898"/>
                </a:lnTo>
                <a:lnTo>
                  <a:pt x="239531" y="173257"/>
                </a:lnTo>
                <a:lnTo>
                  <a:pt x="249328" y="124712"/>
                </a:lnTo>
                <a:close/>
              </a:path>
            </a:pathLst>
          </a:custGeom>
          <a:ln w="49448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528038" y="8709462"/>
            <a:ext cx="758825" cy="488315"/>
          </a:xfrm>
          <a:custGeom>
            <a:avLst/>
            <a:gdLst/>
            <a:ahLst/>
            <a:cxnLst/>
            <a:rect l="l" t="t" r="r" b="b"/>
            <a:pathLst>
              <a:path w="758825" h="488315">
                <a:moveTo>
                  <a:pt x="0" y="0"/>
                </a:moveTo>
                <a:lnTo>
                  <a:pt x="758720" y="488142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845861" y="8694615"/>
            <a:ext cx="472440" cy="472440"/>
          </a:xfrm>
          <a:custGeom>
            <a:avLst/>
            <a:gdLst/>
            <a:ahLst/>
            <a:cxnLst/>
            <a:rect l="l" t="t" r="r" b="b"/>
            <a:pathLst>
              <a:path w="472440" h="472440">
                <a:moveTo>
                  <a:pt x="472341" y="0"/>
                </a:moveTo>
                <a:lnTo>
                  <a:pt x="0" y="472341"/>
                </a:lnTo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622696" y="10133335"/>
            <a:ext cx="617855" cy="0"/>
          </a:xfrm>
          <a:custGeom>
            <a:avLst/>
            <a:gdLst/>
            <a:ahLst/>
            <a:cxnLst/>
            <a:rect l="l" t="t" r="r" b="b"/>
            <a:pathLst>
              <a:path w="617855">
                <a:moveTo>
                  <a:pt x="0" y="0"/>
                </a:moveTo>
                <a:lnTo>
                  <a:pt x="617258" y="0"/>
                </a:lnTo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823701" y="9173555"/>
            <a:ext cx="163830" cy="165100"/>
          </a:xfrm>
          <a:custGeom>
            <a:avLst/>
            <a:gdLst/>
            <a:ahLst/>
            <a:cxnLst/>
            <a:rect l="l" t="t" r="r" b="b"/>
            <a:pathLst>
              <a:path w="163830" h="165100">
                <a:moveTo>
                  <a:pt x="139341" y="24132"/>
                </a:moveTo>
                <a:lnTo>
                  <a:pt x="157246" y="51390"/>
                </a:lnTo>
                <a:lnTo>
                  <a:pt x="163214" y="82398"/>
                </a:lnTo>
                <a:lnTo>
                  <a:pt x="157246" y="113405"/>
                </a:lnTo>
                <a:lnTo>
                  <a:pt x="139341" y="140663"/>
                </a:lnTo>
                <a:lnTo>
                  <a:pt x="112359" y="158762"/>
                </a:lnTo>
                <a:lnTo>
                  <a:pt x="81646" y="164796"/>
                </a:lnTo>
                <a:lnTo>
                  <a:pt x="50934" y="158762"/>
                </a:lnTo>
                <a:lnTo>
                  <a:pt x="23952" y="140663"/>
                </a:lnTo>
                <a:lnTo>
                  <a:pt x="5988" y="113405"/>
                </a:lnTo>
                <a:lnTo>
                  <a:pt x="0" y="82398"/>
                </a:lnTo>
                <a:lnTo>
                  <a:pt x="5988" y="51390"/>
                </a:lnTo>
                <a:lnTo>
                  <a:pt x="23952" y="24132"/>
                </a:lnTo>
                <a:lnTo>
                  <a:pt x="50934" y="6033"/>
                </a:lnTo>
                <a:lnTo>
                  <a:pt x="81646" y="0"/>
                </a:lnTo>
                <a:lnTo>
                  <a:pt x="112359" y="6033"/>
                </a:lnTo>
                <a:lnTo>
                  <a:pt x="139341" y="24132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805874" y="9479952"/>
            <a:ext cx="198946" cy="189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817393" y="9789788"/>
            <a:ext cx="175895" cy="177800"/>
          </a:xfrm>
          <a:custGeom>
            <a:avLst/>
            <a:gdLst/>
            <a:ahLst/>
            <a:cxnLst/>
            <a:rect l="l" t="t" r="r" b="b"/>
            <a:pathLst>
              <a:path w="175894" h="177800">
                <a:moveTo>
                  <a:pt x="87903" y="0"/>
                </a:moveTo>
                <a:lnTo>
                  <a:pt x="54837" y="6488"/>
                </a:lnTo>
                <a:lnTo>
                  <a:pt x="25758" y="25954"/>
                </a:lnTo>
                <a:lnTo>
                  <a:pt x="6439" y="55268"/>
                </a:lnTo>
                <a:lnTo>
                  <a:pt x="0" y="88611"/>
                </a:lnTo>
                <a:lnTo>
                  <a:pt x="6439" y="121952"/>
                </a:lnTo>
                <a:lnTo>
                  <a:pt x="25758" y="151259"/>
                </a:lnTo>
                <a:lnTo>
                  <a:pt x="54837" y="170725"/>
                </a:lnTo>
                <a:lnTo>
                  <a:pt x="87903" y="177214"/>
                </a:lnTo>
                <a:lnTo>
                  <a:pt x="120968" y="170725"/>
                </a:lnTo>
                <a:lnTo>
                  <a:pt x="150047" y="151259"/>
                </a:lnTo>
                <a:lnTo>
                  <a:pt x="169366" y="121952"/>
                </a:lnTo>
                <a:lnTo>
                  <a:pt x="175806" y="88611"/>
                </a:lnTo>
                <a:lnTo>
                  <a:pt x="169366" y="55268"/>
                </a:lnTo>
                <a:lnTo>
                  <a:pt x="150047" y="25954"/>
                </a:lnTo>
                <a:lnTo>
                  <a:pt x="120968" y="6488"/>
                </a:lnTo>
                <a:lnTo>
                  <a:pt x="87903" y="0"/>
                </a:lnTo>
                <a:close/>
              </a:path>
            </a:pathLst>
          </a:custGeom>
          <a:solidFill>
            <a:srgbClr val="96A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816765" y="10081148"/>
            <a:ext cx="177165" cy="177800"/>
          </a:xfrm>
          <a:custGeom>
            <a:avLst/>
            <a:gdLst/>
            <a:ahLst/>
            <a:cxnLst/>
            <a:rect l="l" t="t" r="r" b="b"/>
            <a:pathLst>
              <a:path w="177165" h="177800">
                <a:moveTo>
                  <a:pt x="0" y="0"/>
                </a:moveTo>
                <a:lnTo>
                  <a:pt x="177167" y="0"/>
                </a:lnTo>
                <a:lnTo>
                  <a:pt x="177167" y="177219"/>
                </a:lnTo>
                <a:lnTo>
                  <a:pt x="0" y="177219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794672" y="10492664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861" y="0"/>
                </a:lnTo>
              </a:path>
            </a:pathLst>
          </a:custGeom>
          <a:ln w="31412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7197624" y="9020574"/>
            <a:ext cx="2555875" cy="153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37400"/>
              </a:lnSpc>
            </a:pPr>
            <a:r>
              <a:rPr sz="1450" spc="225" dirty="0">
                <a:solidFill>
                  <a:srgbClr val="5C5B54"/>
                </a:solidFill>
                <a:latin typeface="Calibri"/>
                <a:cs typeface="Calibri"/>
              </a:rPr>
              <a:t>End </a:t>
            </a:r>
            <a:r>
              <a:rPr sz="1450" spc="180" dirty="0">
                <a:solidFill>
                  <a:srgbClr val="5C5B54"/>
                </a:solidFill>
                <a:latin typeface="Calibri"/>
                <a:cs typeface="Calibri"/>
              </a:rPr>
              <a:t>Device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Router</a:t>
            </a:r>
            <a:r>
              <a:rPr sz="1450" spc="-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Eligible  </a:t>
            </a:r>
            <a:r>
              <a:rPr sz="1450" spc="175" dirty="0">
                <a:solidFill>
                  <a:srgbClr val="5C5B54"/>
                </a:solidFill>
                <a:latin typeface="Calibri"/>
                <a:cs typeface="Calibri"/>
              </a:rPr>
              <a:t>Thread</a:t>
            </a:r>
            <a:r>
              <a:rPr sz="1450" spc="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Router</a:t>
            </a:r>
            <a:endParaRPr sz="1450">
              <a:latin typeface="Calibri"/>
              <a:cs typeface="Calibri"/>
            </a:endParaRPr>
          </a:p>
          <a:p>
            <a:pPr marL="601980" marR="594360" algn="ctr">
              <a:lnSpc>
                <a:spcPct val="137400"/>
              </a:lnSpc>
            </a:pPr>
            <a:r>
              <a:rPr sz="1450" spc="190" dirty="0">
                <a:solidFill>
                  <a:srgbClr val="5C5B54"/>
                </a:solidFill>
                <a:latin typeface="Calibri"/>
                <a:cs typeface="Calibri"/>
              </a:rPr>
              <a:t>Leader  </a:t>
            </a:r>
            <a:r>
              <a:rPr sz="1450" spc="180" dirty="0">
                <a:solidFill>
                  <a:srgbClr val="5C5B54"/>
                </a:solidFill>
                <a:latin typeface="Calibri"/>
                <a:cs typeface="Calibri"/>
              </a:rPr>
              <a:t>Border</a:t>
            </a:r>
            <a:r>
              <a:rPr sz="1450" spc="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Router  </a:t>
            </a:r>
            <a:r>
              <a:rPr sz="1450" spc="175" dirty="0">
                <a:solidFill>
                  <a:srgbClr val="5C5B54"/>
                </a:solidFill>
                <a:latin typeface="Calibri"/>
                <a:cs typeface="Calibri"/>
              </a:rPr>
              <a:t>Thread</a:t>
            </a:r>
            <a:r>
              <a:rPr sz="1450" spc="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90" dirty="0">
                <a:solidFill>
                  <a:srgbClr val="5C5B54"/>
                </a:solidFill>
                <a:latin typeface="Calibri"/>
                <a:cs typeface="Calibri"/>
              </a:rPr>
              <a:t>Link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19353" y="4340885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280872" y="0"/>
                </a:moveTo>
                <a:lnTo>
                  <a:pt x="236606" y="0"/>
                </a:lnTo>
                <a:lnTo>
                  <a:pt x="192858" y="7572"/>
                </a:lnTo>
                <a:lnTo>
                  <a:pt x="150663" y="22717"/>
                </a:lnTo>
                <a:lnTo>
                  <a:pt x="111059" y="45434"/>
                </a:lnTo>
                <a:lnTo>
                  <a:pt x="75080" y="75723"/>
                </a:lnTo>
                <a:lnTo>
                  <a:pt x="45048" y="111977"/>
                </a:lnTo>
                <a:lnTo>
                  <a:pt x="22524" y="151891"/>
                </a:lnTo>
                <a:lnTo>
                  <a:pt x="7508" y="194418"/>
                </a:lnTo>
                <a:lnTo>
                  <a:pt x="0" y="238513"/>
                </a:lnTo>
                <a:lnTo>
                  <a:pt x="0" y="283132"/>
                </a:lnTo>
                <a:lnTo>
                  <a:pt x="7508" y="327227"/>
                </a:lnTo>
                <a:lnTo>
                  <a:pt x="22524" y="369754"/>
                </a:lnTo>
                <a:lnTo>
                  <a:pt x="45048" y="409668"/>
                </a:lnTo>
                <a:lnTo>
                  <a:pt x="75080" y="445922"/>
                </a:lnTo>
                <a:lnTo>
                  <a:pt x="111059" y="476211"/>
                </a:lnTo>
                <a:lnTo>
                  <a:pt x="150663" y="498928"/>
                </a:lnTo>
                <a:lnTo>
                  <a:pt x="192858" y="514073"/>
                </a:lnTo>
                <a:lnTo>
                  <a:pt x="236606" y="521645"/>
                </a:lnTo>
                <a:lnTo>
                  <a:pt x="280872" y="521645"/>
                </a:lnTo>
                <a:lnTo>
                  <a:pt x="324620" y="514073"/>
                </a:lnTo>
                <a:lnTo>
                  <a:pt x="366815" y="498928"/>
                </a:lnTo>
                <a:lnTo>
                  <a:pt x="406419" y="476211"/>
                </a:lnTo>
                <a:lnTo>
                  <a:pt x="442398" y="445922"/>
                </a:lnTo>
                <a:lnTo>
                  <a:pt x="472430" y="409668"/>
                </a:lnTo>
                <a:lnTo>
                  <a:pt x="494954" y="369754"/>
                </a:lnTo>
                <a:lnTo>
                  <a:pt x="509970" y="327227"/>
                </a:lnTo>
                <a:lnTo>
                  <a:pt x="517478" y="283132"/>
                </a:lnTo>
                <a:lnTo>
                  <a:pt x="517478" y="238513"/>
                </a:lnTo>
                <a:lnTo>
                  <a:pt x="509970" y="194418"/>
                </a:lnTo>
                <a:lnTo>
                  <a:pt x="494954" y="151891"/>
                </a:lnTo>
                <a:lnTo>
                  <a:pt x="472430" y="111977"/>
                </a:lnTo>
                <a:lnTo>
                  <a:pt x="442398" y="75723"/>
                </a:lnTo>
                <a:lnTo>
                  <a:pt x="406419" y="45434"/>
                </a:lnTo>
                <a:lnTo>
                  <a:pt x="366815" y="22717"/>
                </a:lnTo>
                <a:lnTo>
                  <a:pt x="324620" y="7572"/>
                </a:lnTo>
                <a:lnTo>
                  <a:pt x="280872" y="0"/>
                </a:lnTo>
                <a:close/>
              </a:path>
            </a:pathLst>
          </a:custGeom>
          <a:solidFill>
            <a:srgbClr val="96A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87002" y="4042666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294" y="75731"/>
                </a:moveTo>
                <a:lnTo>
                  <a:pt x="472357" y="111985"/>
                </a:lnTo>
                <a:lnTo>
                  <a:pt x="494904" y="151898"/>
                </a:lnTo>
                <a:lnTo>
                  <a:pt x="509935" y="194426"/>
                </a:lnTo>
                <a:lnTo>
                  <a:pt x="517451" y="238521"/>
                </a:lnTo>
                <a:lnTo>
                  <a:pt x="517451" y="283139"/>
                </a:lnTo>
                <a:lnTo>
                  <a:pt x="509935" y="327235"/>
                </a:lnTo>
                <a:lnTo>
                  <a:pt x="494904" y="369762"/>
                </a:lnTo>
                <a:lnTo>
                  <a:pt x="472357" y="409675"/>
                </a:lnTo>
                <a:lnTo>
                  <a:pt x="442294" y="445929"/>
                </a:lnTo>
                <a:lnTo>
                  <a:pt x="406346" y="476219"/>
                </a:lnTo>
                <a:lnTo>
                  <a:pt x="366765" y="498936"/>
                </a:lnTo>
                <a:lnTo>
                  <a:pt x="324589" y="514081"/>
                </a:lnTo>
                <a:lnTo>
                  <a:pt x="280854" y="521653"/>
                </a:lnTo>
                <a:lnTo>
                  <a:pt x="236597" y="521653"/>
                </a:lnTo>
                <a:lnTo>
                  <a:pt x="192854" y="514081"/>
                </a:lnTo>
                <a:lnTo>
                  <a:pt x="150662" y="498936"/>
                </a:lnTo>
                <a:lnTo>
                  <a:pt x="111059" y="476219"/>
                </a:lnTo>
                <a:lnTo>
                  <a:pt x="75080" y="445929"/>
                </a:lnTo>
                <a:lnTo>
                  <a:pt x="45048" y="409675"/>
                </a:lnTo>
                <a:lnTo>
                  <a:pt x="22524" y="369762"/>
                </a:lnTo>
                <a:lnTo>
                  <a:pt x="7508" y="327235"/>
                </a:lnTo>
                <a:lnTo>
                  <a:pt x="0" y="283139"/>
                </a:lnTo>
                <a:lnTo>
                  <a:pt x="0" y="238521"/>
                </a:lnTo>
                <a:lnTo>
                  <a:pt x="7508" y="194426"/>
                </a:lnTo>
                <a:lnTo>
                  <a:pt x="22524" y="151898"/>
                </a:lnTo>
                <a:lnTo>
                  <a:pt x="45048" y="111985"/>
                </a:lnTo>
                <a:lnTo>
                  <a:pt x="75080" y="75731"/>
                </a:lnTo>
                <a:lnTo>
                  <a:pt x="111059" y="45438"/>
                </a:lnTo>
                <a:lnTo>
                  <a:pt x="150662" y="22719"/>
                </a:lnTo>
                <a:lnTo>
                  <a:pt x="192854" y="7573"/>
                </a:lnTo>
                <a:lnTo>
                  <a:pt x="236597" y="0"/>
                </a:lnTo>
                <a:lnTo>
                  <a:pt x="280854" y="0"/>
                </a:lnTo>
                <a:lnTo>
                  <a:pt x="324589" y="7573"/>
                </a:lnTo>
                <a:lnTo>
                  <a:pt x="366765" y="22719"/>
                </a:lnTo>
                <a:lnTo>
                  <a:pt x="406346" y="45438"/>
                </a:lnTo>
                <a:lnTo>
                  <a:pt x="442294" y="75731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87002" y="5284625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294" y="75723"/>
                </a:moveTo>
                <a:lnTo>
                  <a:pt x="472357" y="111977"/>
                </a:lnTo>
                <a:lnTo>
                  <a:pt x="494904" y="151891"/>
                </a:lnTo>
                <a:lnTo>
                  <a:pt x="509935" y="194418"/>
                </a:lnTo>
                <a:lnTo>
                  <a:pt x="517451" y="238513"/>
                </a:lnTo>
                <a:lnTo>
                  <a:pt x="517451" y="283132"/>
                </a:lnTo>
                <a:lnTo>
                  <a:pt x="509935" y="327227"/>
                </a:lnTo>
                <a:lnTo>
                  <a:pt x="494904" y="369754"/>
                </a:lnTo>
                <a:lnTo>
                  <a:pt x="472357" y="409668"/>
                </a:lnTo>
                <a:lnTo>
                  <a:pt x="442294" y="445922"/>
                </a:lnTo>
                <a:lnTo>
                  <a:pt x="406346" y="476211"/>
                </a:lnTo>
                <a:lnTo>
                  <a:pt x="366765" y="498928"/>
                </a:lnTo>
                <a:lnTo>
                  <a:pt x="324589" y="514073"/>
                </a:lnTo>
                <a:lnTo>
                  <a:pt x="280854" y="521645"/>
                </a:lnTo>
                <a:lnTo>
                  <a:pt x="236597" y="521645"/>
                </a:lnTo>
                <a:lnTo>
                  <a:pt x="192854" y="514073"/>
                </a:lnTo>
                <a:lnTo>
                  <a:pt x="150662" y="498928"/>
                </a:lnTo>
                <a:lnTo>
                  <a:pt x="111059" y="476211"/>
                </a:lnTo>
                <a:lnTo>
                  <a:pt x="75080" y="445922"/>
                </a:lnTo>
                <a:lnTo>
                  <a:pt x="45048" y="409668"/>
                </a:lnTo>
                <a:lnTo>
                  <a:pt x="22524" y="369754"/>
                </a:lnTo>
                <a:lnTo>
                  <a:pt x="7508" y="327227"/>
                </a:lnTo>
                <a:lnTo>
                  <a:pt x="0" y="283132"/>
                </a:lnTo>
                <a:lnTo>
                  <a:pt x="0" y="238513"/>
                </a:lnTo>
                <a:lnTo>
                  <a:pt x="7508" y="194418"/>
                </a:lnTo>
                <a:lnTo>
                  <a:pt x="22524" y="151891"/>
                </a:lnTo>
                <a:lnTo>
                  <a:pt x="45048" y="111977"/>
                </a:lnTo>
                <a:lnTo>
                  <a:pt x="75080" y="75723"/>
                </a:lnTo>
                <a:lnTo>
                  <a:pt x="111059" y="45434"/>
                </a:lnTo>
                <a:lnTo>
                  <a:pt x="150662" y="22717"/>
                </a:lnTo>
                <a:lnTo>
                  <a:pt x="192854" y="7572"/>
                </a:lnTo>
                <a:lnTo>
                  <a:pt x="236597" y="0"/>
                </a:lnTo>
                <a:lnTo>
                  <a:pt x="280854" y="0"/>
                </a:lnTo>
                <a:lnTo>
                  <a:pt x="324589" y="7572"/>
                </a:lnTo>
                <a:lnTo>
                  <a:pt x="366765" y="22717"/>
                </a:lnTo>
                <a:lnTo>
                  <a:pt x="406346" y="45434"/>
                </a:lnTo>
                <a:lnTo>
                  <a:pt x="442294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26840" y="6911707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98" y="75723"/>
                </a:moveTo>
                <a:lnTo>
                  <a:pt x="472430" y="111980"/>
                </a:lnTo>
                <a:lnTo>
                  <a:pt x="494954" y="151896"/>
                </a:lnTo>
                <a:lnTo>
                  <a:pt x="509970" y="194425"/>
                </a:lnTo>
                <a:lnTo>
                  <a:pt x="517478" y="238522"/>
                </a:lnTo>
                <a:lnTo>
                  <a:pt x="517478" y="283141"/>
                </a:lnTo>
                <a:lnTo>
                  <a:pt x="509970" y="327237"/>
                </a:lnTo>
                <a:lnTo>
                  <a:pt x="494954" y="369765"/>
                </a:lnTo>
                <a:lnTo>
                  <a:pt x="472430" y="409678"/>
                </a:lnTo>
                <a:lnTo>
                  <a:pt x="442398" y="445932"/>
                </a:lnTo>
                <a:lnTo>
                  <a:pt x="406419" y="476222"/>
                </a:lnTo>
                <a:lnTo>
                  <a:pt x="366815" y="498939"/>
                </a:lnTo>
                <a:lnTo>
                  <a:pt x="324620" y="514084"/>
                </a:lnTo>
                <a:lnTo>
                  <a:pt x="280872" y="521656"/>
                </a:lnTo>
                <a:lnTo>
                  <a:pt x="236606" y="521656"/>
                </a:lnTo>
                <a:lnTo>
                  <a:pt x="192858" y="514084"/>
                </a:lnTo>
                <a:lnTo>
                  <a:pt x="150663" y="498939"/>
                </a:lnTo>
                <a:lnTo>
                  <a:pt x="111059" y="476222"/>
                </a:lnTo>
                <a:lnTo>
                  <a:pt x="75080" y="445932"/>
                </a:lnTo>
                <a:lnTo>
                  <a:pt x="45048" y="409678"/>
                </a:lnTo>
                <a:lnTo>
                  <a:pt x="22524" y="369765"/>
                </a:lnTo>
                <a:lnTo>
                  <a:pt x="7508" y="327237"/>
                </a:lnTo>
                <a:lnTo>
                  <a:pt x="0" y="283141"/>
                </a:lnTo>
                <a:lnTo>
                  <a:pt x="0" y="238522"/>
                </a:lnTo>
                <a:lnTo>
                  <a:pt x="7508" y="194425"/>
                </a:lnTo>
                <a:lnTo>
                  <a:pt x="22524" y="151896"/>
                </a:lnTo>
                <a:lnTo>
                  <a:pt x="45048" y="111980"/>
                </a:lnTo>
                <a:lnTo>
                  <a:pt x="75080" y="75723"/>
                </a:lnTo>
                <a:lnTo>
                  <a:pt x="111059" y="45434"/>
                </a:lnTo>
                <a:lnTo>
                  <a:pt x="150663" y="22717"/>
                </a:lnTo>
                <a:lnTo>
                  <a:pt x="192858" y="7572"/>
                </a:lnTo>
                <a:lnTo>
                  <a:pt x="236606" y="0"/>
                </a:lnTo>
                <a:lnTo>
                  <a:pt x="280872" y="0"/>
                </a:lnTo>
                <a:lnTo>
                  <a:pt x="324620" y="7572"/>
                </a:lnTo>
                <a:lnTo>
                  <a:pt x="366815" y="22717"/>
                </a:lnTo>
                <a:lnTo>
                  <a:pt x="406419" y="45434"/>
                </a:lnTo>
                <a:lnTo>
                  <a:pt x="442398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11893" y="4338654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71" y="75723"/>
                </a:moveTo>
                <a:lnTo>
                  <a:pt x="472403" y="111980"/>
                </a:lnTo>
                <a:lnTo>
                  <a:pt x="494927" y="151896"/>
                </a:lnTo>
                <a:lnTo>
                  <a:pt x="509943" y="194425"/>
                </a:lnTo>
                <a:lnTo>
                  <a:pt x="517451" y="238522"/>
                </a:lnTo>
                <a:lnTo>
                  <a:pt x="517451" y="283141"/>
                </a:lnTo>
                <a:lnTo>
                  <a:pt x="509943" y="327237"/>
                </a:lnTo>
                <a:lnTo>
                  <a:pt x="494927" y="369765"/>
                </a:lnTo>
                <a:lnTo>
                  <a:pt x="472403" y="409678"/>
                </a:lnTo>
                <a:lnTo>
                  <a:pt x="442371" y="445932"/>
                </a:lnTo>
                <a:lnTo>
                  <a:pt x="406392" y="476222"/>
                </a:lnTo>
                <a:lnTo>
                  <a:pt x="366789" y="498939"/>
                </a:lnTo>
                <a:lnTo>
                  <a:pt x="324597" y="514084"/>
                </a:lnTo>
                <a:lnTo>
                  <a:pt x="280854" y="521656"/>
                </a:lnTo>
                <a:lnTo>
                  <a:pt x="236597" y="521656"/>
                </a:lnTo>
                <a:lnTo>
                  <a:pt x="192862" y="514084"/>
                </a:lnTo>
                <a:lnTo>
                  <a:pt x="150685" y="498939"/>
                </a:lnTo>
                <a:lnTo>
                  <a:pt x="111105" y="476222"/>
                </a:lnTo>
                <a:lnTo>
                  <a:pt x="75157" y="445932"/>
                </a:lnTo>
                <a:lnTo>
                  <a:pt x="45094" y="409678"/>
                </a:lnTo>
                <a:lnTo>
                  <a:pt x="22547" y="369765"/>
                </a:lnTo>
                <a:lnTo>
                  <a:pt x="7515" y="327237"/>
                </a:lnTo>
                <a:lnTo>
                  <a:pt x="0" y="283141"/>
                </a:lnTo>
                <a:lnTo>
                  <a:pt x="0" y="238522"/>
                </a:lnTo>
                <a:lnTo>
                  <a:pt x="7515" y="194425"/>
                </a:lnTo>
                <a:lnTo>
                  <a:pt x="22547" y="151896"/>
                </a:lnTo>
                <a:lnTo>
                  <a:pt x="45094" y="111980"/>
                </a:lnTo>
                <a:lnTo>
                  <a:pt x="75157" y="75723"/>
                </a:lnTo>
                <a:lnTo>
                  <a:pt x="111105" y="45434"/>
                </a:lnTo>
                <a:lnTo>
                  <a:pt x="150685" y="22717"/>
                </a:lnTo>
                <a:lnTo>
                  <a:pt x="192862" y="7572"/>
                </a:lnTo>
                <a:lnTo>
                  <a:pt x="236597" y="0"/>
                </a:lnTo>
                <a:lnTo>
                  <a:pt x="280854" y="0"/>
                </a:lnTo>
                <a:lnTo>
                  <a:pt x="324597" y="7572"/>
                </a:lnTo>
                <a:lnTo>
                  <a:pt x="366789" y="22717"/>
                </a:lnTo>
                <a:lnTo>
                  <a:pt x="406392" y="45434"/>
                </a:lnTo>
                <a:lnTo>
                  <a:pt x="442371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74355" y="1720933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294" y="75723"/>
                </a:moveTo>
                <a:lnTo>
                  <a:pt x="472357" y="111978"/>
                </a:lnTo>
                <a:lnTo>
                  <a:pt x="494904" y="151892"/>
                </a:lnTo>
                <a:lnTo>
                  <a:pt x="509935" y="194421"/>
                </a:lnTo>
                <a:lnTo>
                  <a:pt x="517451" y="238518"/>
                </a:lnTo>
                <a:lnTo>
                  <a:pt x="517451" y="283138"/>
                </a:lnTo>
                <a:lnTo>
                  <a:pt x="509935" y="327235"/>
                </a:lnTo>
                <a:lnTo>
                  <a:pt x="494904" y="369763"/>
                </a:lnTo>
                <a:lnTo>
                  <a:pt x="472357" y="409678"/>
                </a:lnTo>
                <a:lnTo>
                  <a:pt x="442294" y="445932"/>
                </a:lnTo>
                <a:lnTo>
                  <a:pt x="406346" y="476222"/>
                </a:lnTo>
                <a:lnTo>
                  <a:pt x="366765" y="498939"/>
                </a:lnTo>
                <a:lnTo>
                  <a:pt x="324589" y="514084"/>
                </a:lnTo>
                <a:lnTo>
                  <a:pt x="280854" y="521656"/>
                </a:lnTo>
                <a:lnTo>
                  <a:pt x="236597" y="521656"/>
                </a:lnTo>
                <a:lnTo>
                  <a:pt x="192854" y="514084"/>
                </a:lnTo>
                <a:lnTo>
                  <a:pt x="150662" y="498939"/>
                </a:lnTo>
                <a:lnTo>
                  <a:pt x="111059" y="476222"/>
                </a:lnTo>
                <a:lnTo>
                  <a:pt x="75080" y="445932"/>
                </a:lnTo>
                <a:lnTo>
                  <a:pt x="45048" y="409678"/>
                </a:lnTo>
                <a:lnTo>
                  <a:pt x="22524" y="369763"/>
                </a:lnTo>
                <a:lnTo>
                  <a:pt x="7508" y="327235"/>
                </a:lnTo>
                <a:lnTo>
                  <a:pt x="0" y="283138"/>
                </a:lnTo>
                <a:lnTo>
                  <a:pt x="0" y="238518"/>
                </a:lnTo>
                <a:lnTo>
                  <a:pt x="7508" y="194421"/>
                </a:lnTo>
                <a:lnTo>
                  <a:pt x="22524" y="151892"/>
                </a:lnTo>
                <a:lnTo>
                  <a:pt x="45048" y="111978"/>
                </a:lnTo>
                <a:lnTo>
                  <a:pt x="75080" y="75723"/>
                </a:lnTo>
                <a:lnTo>
                  <a:pt x="111059" y="45434"/>
                </a:lnTo>
                <a:lnTo>
                  <a:pt x="150662" y="22717"/>
                </a:lnTo>
                <a:lnTo>
                  <a:pt x="192854" y="7572"/>
                </a:lnTo>
                <a:lnTo>
                  <a:pt x="236597" y="0"/>
                </a:lnTo>
                <a:lnTo>
                  <a:pt x="280854" y="0"/>
                </a:lnTo>
                <a:lnTo>
                  <a:pt x="324589" y="7572"/>
                </a:lnTo>
                <a:lnTo>
                  <a:pt x="366765" y="22717"/>
                </a:lnTo>
                <a:lnTo>
                  <a:pt x="406346" y="45434"/>
                </a:lnTo>
                <a:lnTo>
                  <a:pt x="442294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38537" y="1720933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371" y="75723"/>
                </a:moveTo>
                <a:lnTo>
                  <a:pt x="472403" y="111978"/>
                </a:lnTo>
                <a:lnTo>
                  <a:pt x="494927" y="151892"/>
                </a:lnTo>
                <a:lnTo>
                  <a:pt x="509943" y="194421"/>
                </a:lnTo>
                <a:lnTo>
                  <a:pt x="517451" y="238518"/>
                </a:lnTo>
                <a:lnTo>
                  <a:pt x="517451" y="283138"/>
                </a:lnTo>
                <a:lnTo>
                  <a:pt x="509943" y="327235"/>
                </a:lnTo>
                <a:lnTo>
                  <a:pt x="494927" y="369763"/>
                </a:lnTo>
                <a:lnTo>
                  <a:pt x="472403" y="409678"/>
                </a:lnTo>
                <a:lnTo>
                  <a:pt x="442371" y="445932"/>
                </a:lnTo>
                <a:lnTo>
                  <a:pt x="406392" y="476222"/>
                </a:lnTo>
                <a:lnTo>
                  <a:pt x="366789" y="498939"/>
                </a:lnTo>
                <a:lnTo>
                  <a:pt x="324597" y="514084"/>
                </a:lnTo>
                <a:lnTo>
                  <a:pt x="280854" y="521656"/>
                </a:lnTo>
                <a:lnTo>
                  <a:pt x="236597" y="521656"/>
                </a:lnTo>
                <a:lnTo>
                  <a:pt x="192862" y="514084"/>
                </a:lnTo>
                <a:lnTo>
                  <a:pt x="150685" y="498939"/>
                </a:lnTo>
                <a:lnTo>
                  <a:pt x="111105" y="476222"/>
                </a:lnTo>
                <a:lnTo>
                  <a:pt x="75157" y="445932"/>
                </a:lnTo>
                <a:lnTo>
                  <a:pt x="45094" y="409678"/>
                </a:lnTo>
                <a:lnTo>
                  <a:pt x="22547" y="369763"/>
                </a:lnTo>
                <a:lnTo>
                  <a:pt x="7515" y="327235"/>
                </a:lnTo>
                <a:lnTo>
                  <a:pt x="0" y="283138"/>
                </a:lnTo>
                <a:lnTo>
                  <a:pt x="0" y="238518"/>
                </a:lnTo>
                <a:lnTo>
                  <a:pt x="7515" y="194421"/>
                </a:lnTo>
                <a:lnTo>
                  <a:pt x="22547" y="151892"/>
                </a:lnTo>
                <a:lnTo>
                  <a:pt x="45094" y="111978"/>
                </a:lnTo>
                <a:lnTo>
                  <a:pt x="75157" y="75723"/>
                </a:lnTo>
                <a:lnTo>
                  <a:pt x="111105" y="45434"/>
                </a:lnTo>
                <a:lnTo>
                  <a:pt x="150685" y="22717"/>
                </a:lnTo>
                <a:lnTo>
                  <a:pt x="192862" y="7572"/>
                </a:lnTo>
                <a:lnTo>
                  <a:pt x="236597" y="0"/>
                </a:lnTo>
                <a:lnTo>
                  <a:pt x="280854" y="0"/>
                </a:lnTo>
                <a:lnTo>
                  <a:pt x="324597" y="7572"/>
                </a:lnTo>
                <a:lnTo>
                  <a:pt x="366789" y="22717"/>
                </a:lnTo>
                <a:lnTo>
                  <a:pt x="406392" y="45434"/>
                </a:lnTo>
                <a:lnTo>
                  <a:pt x="442371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61703" y="2304499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294" y="75731"/>
                </a:moveTo>
                <a:lnTo>
                  <a:pt x="472357" y="111985"/>
                </a:lnTo>
                <a:lnTo>
                  <a:pt x="494904" y="151898"/>
                </a:lnTo>
                <a:lnTo>
                  <a:pt x="509935" y="194426"/>
                </a:lnTo>
                <a:lnTo>
                  <a:pt x="517451" y="238521"/>
                </a:lnTo>
                <a:lnTo>
                  <a:pt x="517451" y="283139"/>
                </a:lnTo>
                <a:lnTo>
                  <a:pt x="509935" y="327235"/>
                </a:lnTo>
                <a:lnTo>
                  <a:pt x="494904" y="369762"/>
                </a:lnTo>
                <a:lnTo>
                  <a:pt x="472357" y="409675"/>
                </a:lnTo>
                <a:lnTo>
                  <a:pt x="442294" y="445929"/>
                </a:lnTo>
                <a:lnTo>
                  <a:pt x="406342" y="476219"/>
                </a:lnTo>
                <a:lnTo>
                  <a:pt x="366753" y="498936"/>
                </a:lnTo>
                <a:lnTo>
                  <a:pt x="324566" y="514081"/>
                </a:lnTo>
                <a:lnTo>
                  <a:pt x="280820" y="521653"/>
                </a:lnTo>
                <a:lnTo>
                  <a:pt x="236554" y="521653"/>
                </a:lnTo>
                <a:lnTo>
                  <a:pt x="192807" y="514081"/>
                </a:lnTo>
                <a:lnTo>
                  <a:pt x="150620" y="498936"/>
                </a:lnTo>
                <a:lnTo>
                  <a:pt x="111031" y="476219"/>
                </a:lnTo>
                <a:lnTo>
                  <a:pt x="75080" y="445929"/>
                </a:lnTo>
                <a:lnTo>
                  <a:pt x="45048" y="409675"/>
                </a:lnTo>
                <a:lnTo>
                  <a:pt x="22524" y="369762"/>
                </a:lnTo>
                <a:lnTo>
                  <a:pt x="7508" y="327235"/>
                </a:lnTo>
                <a:lnTo>
                  <a:pt x="0" y="283139"/>
                </a:lnTo>
                <a:lnTo>
                  <a:pt x="0" y="238521"/>
                </a:lnTo>
                <a:lnTo>
                  <a:pt x="7508" y="194426"/>
                </a:lnTo>
                <a:lnTo>
                  <a:pt x="22524" y="151898"/>
                </a:lnTo>
                <a:lnTo>
                  <a:pt x="45048" y="111985"/>
                </a:lnTo>
                <a:lnTo>
                  <a:pt x="75080" y="75731"/>
                </a:lnTo>
                <a:lnTo>
                  <a:pt x="111031" y="45438"/>
                </a:lnTo>
                <a:lnTo>
                  <a:pt x="150620" y="22719"/>
                </a:lnTo>
                <a:lnTo>
                  <a:pt x="192807" y="7573"/>
                </a:lnTo>
                <a:lnTo>
                  <a:pt x="236554" y="0"/>
                </a:lnTo>
                <a:lnTo>
                  <a:pt x="280820" y="0"/>
                </a:lnTo>
                <a:lnTo>
                  <a:pt x="324566" y="7573"/>
                </a:lnTo>
                <a:lnTo>
                  <a:pt x="366753" y="22719"/>
                </a:lnTo>
                <a:lnTo>
                  <a:pt x="406342" y="45438"/>
                </a:lnTo>
                <a:lnTo>
                  <a:pt x="442294" y="75731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05597" y="2776878"/>
            <a:ext cx="628650" cy="714375"/>
          </a:xfrm>
          <a:custGeom>
            <a:avLst/>
            <a:gdLst/>
            <a:ahLst/>
            <a:cxnLst/>
            <a:rect l="l" t="t" r="r" b="b"/>
            <a:pathLst>
              <a:path w="628650" h="714375">
                <a:moveTo>
                  <a:pt x="0" y="713967"/>
                </a:moveTo>
                <a:lnTo>
                  <a:pt x="33082" y="676391"/>
                </a:lnTo>
                <a:lnTo>
                  <a:pt x="66164" y="638815"/>
                </a:lnTo>
                <a:lnTo>
                  <a:pt x="99247" y="601238"/>
                </a:lnTo>
                <a:lnTo>
                  <a:pt x="132329" y="563661"/>
                </a:lnTo>
                <a:lnTo>
                  <a:pt x="165412" y="526085"/>
                </a:lnTo>
                <a:lnTo>
                  <a:pt x="198494" y="488508"/>
                </a:lnTo>
                <a:lnTo>
                  <a:pt x="231577" y="450931"/>
                </a:lnTo>
                <a:lnTo>
                  <a:pt x="264659" y="413353"/>
                </a:lnTo>
                <a:lnTo>
                  <a:pt x="297742" y="375776"/>
                </a:lnTo>
                <a:lnTo>
                  <a:pt x="330824" y="338199"/>
                </a:lnTo>
                <a:lnTo>
                  <a:pt x="363907" y="300621"/>
                </a:lnTo>
                <a:lnTo>
                  <a:pt x="396989" y="263044"/>
                </a:lnTo>
                <a:lnTo>
                  <a:pt x="430072" y="225466"/>
                </a:lnTo>
                <a:lnTo>
                  <a:pt x="463154" y="187888"/>
                </a:lnTo>
                <a:lnTo>
                  <a:pt x="496237" y="150311"/>
                </a:lnTo>
                <a:lnTo>
                  <a:pt x="529319" y="112733"/>
                </a:lnTo>
                <a:lnTo>
                  <a:pt x="562402" y="75155"/>
                </a:lnTo>
                <a:lnTo>
                  <a:pt x="595484" y="37577"/>
                </a:lnTo>
                <a:lnTo>
                  <a:pt x="628567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40226" y="4376610"/>
            <a:ext cx="835025" cy="225425"/>
          </a:xfrm>
          <a:custGeom>
            <a:avLst/>
            <a:gdLst/>
            <a:ahLst/>
            <a:cxnLst/>
            <a:rect l="l" t="t" r="r" b="b"/>
            <a:pathLst>
              <a:path w="835025" h="225425">
                <a:moveTo>
                  <a:pt x="834529" y="0"/>
                </a:moveTo>
                <a:lnTo>
                  <a:pt x="785434" y="13241"/>
                </a:lnTo>
                <a:lnTo>
                  <a:pt x="736341" y="26482"/>
                </a:lnTo>
                <a:lnTo>
                  <a:pt x="687249" y="39723"/>
                </a:lnTo>
                <a:lnTo>
                  <a:pt x="638159" y="52963"/>
                </a:lnTo>
                <a:lnTo>
                  <a:pt x="589070" y="66204"/>
                </a:lnTo>
                <a:lnTo>
                  <a:pt x="539982" y="79445"/>
                </a:lnTo>
                <a:lnTo>
                  <a:pt x="490895" y="92685"/>
                </a:lnTo>
                <a:lnTo>
                  <a:pt x="441808" y="105926"/>
                </a:lnTo>
                <a:lnTo>
                  <a:pt x="392721" y="119166"/>
                </a:lnTo>
                <a:lnTo>
                  <a:pt x="343634" y="132406"/>
                </a:lnTo>
                <a:lnTo>
                  <a:pt x="294546" y="145647"/>
                </a:lnTo>
                <a:lnTo>
                  <a:pt x="245458" y="158888"/>
                </a:lnTo>
                <a:lnTo>
                  <a:pt x="196369" y="172128"/>
                </a:lnTo>
                <a:lnTo>
                  <a:pt x="147279" y="185369"/>
                </a:lnTo>
                <a:lnTo>
                  <a:pt x="98188" y="198610"/>
                </a:lnTo>
                <a:lnTo>
                  <a:pt x="49095" y="211851"/>
                </a:lnTo>
                <a:lnTo>
                  <a:pt x="0" y="225092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69228" y="3239870"/>
            <a:ext cx="527732" cy="501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33250" y="3233671"/>
            <a:ext cx="527837" cy="501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376360" y="4350726"/>
            <a:ext cx="527837" cy="501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33250" y="5244510"/>
            <a:ext cx="527837" cy="501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571210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544" y="0"/>
                </a:lnTo>
                <a:lnTo>
                  <a:pt x="523544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571210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544" y="0"/>
                </a:lnTo>
                <a:lnTo>
                  <a:pt x="523544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670966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439" y="0"/>
                </a:lnTo>
                <a:lnTo>
                  <a:pt x="523439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670966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439" y="0"/>
                </a:lnTo>
                <a:lnTo>
                  <a:pt x="523439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943031" y="6685272"/>
            <a:ext cx="342265" cy="845185"/>
          </a:xfrm>
          <a:custGeom>
            <a:avLst/>
            <a:gdLst/>
            <a:ahLst/>
            <a:cxnLst/>
            <a:rect l="l" t="t" r="r" b="b"/>
            <a:pathLst>
              <a:path w="342265" h="845184">
                <a:moveTo>
                  <a:pt x="0" y="0"/>
                </a:moveTo>
                <a:lnTo>
                  <a:pt x="18987" y="46954"/>
                </a:lnTo>
                <a:lnTo>
                  <a:pt x="37974" y="93909"/>
                </a:lnTo>
                <a:lnTo>
                  <a:pt x="56961" y="140863"/>
                </a:lnTo>
                <a:lnTo>
                  <a:pt x="75948" y="187818"/>
                </a:lnTo>
                <a:lnTo>
                  <a:pt x="94936" y="234772"/>
                </a:lnTo>
                <a:lnTo>
                  <a:pt x="113923" y="281726"/>
                </a:lnTo>
                <a:lnTo>
                  <a:pt x="132910" y="328680"/>
                </a:lnTo>
                <a:lnTo>
                  <a:pt x="151897" y="375634"/>
                </a:lnTo>
                <a:lnTo>
                  <a:pt x="170884" y="422587"/>
                </a:lnTo>
                <a:lnTo>
                  <a:pt x="189872" y="469541"/>
                </a:lnTo>
                <a:lnTo>
                  <a:pt x="208859" y="516495"/>
                </a:lnTo>
                <a:lnTo>
                  <a:pt x="227846" y="563448"/>
                </a:lnTo>
                <a:lnTo>
                  <a:pt x="246833" y="610401"/>
                </a:lnTo>
                <a:lnTo>
                  <a:pt x="265820" y="657355"/>
                </a:lnTo>
                <a:lnTo>
                  <a:pt x="284808" y="704308"/>
                </a:lnTo>
                <a:lnTo>
                  <a:pt x="303795" y="751261"/>
                </a:lnTo>
                <a:lnTo>
                  <a:pt x="322782" y="798214"/>
                </a:lnTo>
                <a:lnTo>
                  <a:pt x="341769" y="845167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80920" y="6685272"/>
            <a:ext cx="342265" cy="845185"/>
          </a:xfrm>
          <a:custGeom>
            <a:avLst/>
            <a:gdLst/>
            <a:ahLst/>
            <a:cxnLst/>
            <a:rect l="l" t="t" r="r" b="b"/>
            <a:pathLst>
              <a:path w="342265" h="845184">
                <a:moveTo>
                  <a:pt x="341769" y="0"/>
                </a:moveTo>
                <a:lnTo>
                  <a:pt x="322782" y="46954"/>
                </a:lnTo>
                <a:lnTo>
                  <a:pt x="303795" y="93909"/>
                </a:lnTo>
                <a:lnTo>
                  <a:pt x="284808" y="140863"/>
                </a:lnTo>
                <a:lnTo>
                  <a:pt x="265820" y="187818"/>
                </a:lnTo>
                <a:lnTo>
                  <a:pt x="246833" y="234772"/>
                </a:lnTo>
                <a:lnTo>
                  <a:pt x="227846" y="281726"/>
                </a:lnTo>
                <a:lnTo>
                  <a:pt x="208859" y="328680"/>
                </a:lnTo>
                <a:lnTo>
                  <a:pt x="189872" y="375634"/>
                </a:lnTo>
                <a:lnTo>
                  <a:pt x="170884" y="422587"/>
                </a:lnTo>
                <a:lnTo>
                  <a:pt x="151897" y="469541"/>
                </a:lnTo>
                <a:lnTo>
                  <a:pt x="132910" y="516495"/>
                </a:lnTo>
                <a:lnTo>
                  <a:pt x="113923" y="563448"/>
                </a:lnTo>
                <a:lnTo>
                  <a:pt x="94936" y="610401"/>
                </a:lnTo>
                <a:lnTo>
                  <a:pt x="75948" y="657355"/>
                </a:lnTo>
                <a:lnTo>
                  <a:pt x="56961" y="704308"/>
                </a:lnTo>
                <a:lnTo>
                  <a:pt x="37974" y="751261"/>
                </a:lnTo>
                <a:lnTo>
                  <a:pt x="18987" y="798214"/>
                </a:lnTo>
                <a:lnTo>
                  <a:pt x="0" y="845167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05748" y="6413343"/>
            <a:ext cx="554990" cy="0"/>
          </a:xfrm>
          <a:custGeom>
            <a:avLst/>
            <a:gdLst/>
            <a:ahLst/>
            <a:cxnLst/>
            <a:rect l="l" t="t" r="r" b="b"/>
            <a:pathLst>
              <a:path w="554990">
                <a:moveTo>
                  <a:pt x="0" y="0"/>
                </a:moveTo>
                <a:lnTo>
                  <a:pt x="0" y="0"/>
                </a:lnTo>
                <a:lnTo>
                  <a:pt x="504418" y="0"/>
                </a:lnTo>
                <a:lnTo>
                  <a:pt x="554852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04563" y="6578082"/>
            <a:ext cx="744855" cy="451484"/>
          </a:xfrm>
          <a:custGeom>
            <a:avLst/>
            <a:gdLst/>
            <a:ahLst/>
            <a:cxnLst/>
            <a:rect l="l" t="t" r="r" b="b"/>
            <a:pathLst>
              <a:path w="744855" h="451484">
                <a:moveTo>
                  <a:pt x="0" y="0"/>
                </a:moveTo>
                <a:lnTo>
                  <a:pt x="43793" y="26541"/>
                </a:lnTo>
                <a:lnTo>
                  <a:pt x="87589" y="53083"/>
                </a:lnTo>
                <a:lnTo>
                  <a:pt x="131387" y="79624"/>
                </a:lnTo>
                <a:lnTo>
                  <a:pt x="175186" y="106165"/>
                </a:lnTo>
                <a:lnTo>
                  <a:pt x="218986" y="132706"/>
                </a:lnTo>
                <a:lnTo>
                  <a:pt x="262787" y="159247"/>
                </a:lnTo>
                <a:lnTo>
                  <a:pt x="306589" y="185788"/>
                </a:lnTo>
                <a:lnTo>
                  <a:pt x="350391" y="212328"/>
                </a:lnTo>
                <a:lnTo>
                  <a:pt x="394193" y="238869"/>
                </a:lnTo>
                <a:lnTo>
                  <a:pt x="437995" y="265409"/>
                </a:lnTo>
                <a:lnTo>
                  <a:pt x="481797" y="291949"/>
                </a:lnTo>
                <a:lnTo>
                  <a:pt x="525598" y="318490"/>
                </a:lnTo>
                <a:lnTo>
                  <a:pt x="569398" y="345030"/>
                </a:lnTo>
                <a:lnTo>
                  <a:pt x="613197" y="371570"/>
                </a:lnTo>
                <a:lnTo>
                  <a:pt x="656994" y="398110"/>
                </a:lnTo>
                <a:lnTo>
                  <a:pt x="700790" y="424650"/>
                </a:lnTo>
                <a:lnTo>
                  <a:pt x="744584" y="45119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135350" y="5742526"/>
            <a:ext cx="297815" cy="399415"/>
          </a:xfrm>
          <a:custGeom>
            <a:avLst/>
            <a:gdLst/>
            <a:ahLst/>
            <a:cxnLst/>
            <a:rect l="l" t="t" r="r" b="b"/>
            <a:pathLst>
              <a:path w="297815" h="399414">
                <a:moveTo>
                  <a:pt x="0" y="398951"/>
                </a:moveTo>
                <a:lnTo>
                  <a:pt x="29744" y="359057"/>
                </a:lnTo>
                <a:lnTo>
                  <a:pt x="59484" y="319162"/>
                </a:lnTo>
                <a:lnTo>
                  <a:pt x="89220" y="279268"/>
                </a:lnTo>
                <a:lnTo>
                  <a:pt x="118954" y="239374"/>
                </a:lnTo>
                <a:lnTo>
                  <a:pt x="148686" y="199479"/>
                </a:lnTo>
                <a:lnTo>
                  <a:pt x="178418" y="159584"/>
                </a:lnTo>
                <a:lnTo>
                  <a:pt x="208152" y="119689"/>
                </a:lnTo>
                <a:lnTo>
                  <a:pt x="237888" y="79793"/>
                </a:lnTo>
                <a:lnTo>
                  <a:pt x="267628" y="39896"/>
                </a:lnTo>
                <a:lnTo>
                  <a:pt x="297373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40709" y="4851182"/>
            <a:ext cx="323850" cy="1290955"/>
          </a:xfrm>
          <a:custGeom>
            <a:avLst/>
            <a:gdLst/>
            <a:ahLst/>
            <a:cxnLst/>
            <a:rect l="l" t="t" r="r" b="b"/>
            <a:pathLst>
              <a:path w="323850" h="1290954">
                <a:moveTo>
                  <a:pt x="323759" y="1290410"/>
                </a:moveTo>
                <a:lnTo>
                  <a:pt x="311303" y="1240780"/>
                </a:lnTo>
                <a:lnTo>
                  <a:pt x="298848" y="1191149"/>
                </a:lnTo>
                <a:lnTo>
                  <a:pt x="286394" y="1141518"/>
                </a:lnTo>
                <a:lnTo>
                  <a:pt x="273941" y="1091887"/>
                </a:lnTo>
                <a:lnTo>
                  <a:pt x="261488" y="1042256"/>
                </a:lnTo>
                <a:lnTo>
                  <a:pt x="249035" y="992624"/>
                </a:lnTo>
                <a:lnTo>
                  <a:pt x="236584" y="942993"/>
                </a:lnTo>
                <a:lnTo>
                  <a:pt x="224132" y="893362"/>
                </a:lnTo>
                <a:lnTo>
                  <a:pt x="211681" y="843730"/>
                </a:lnTo>
                <a:lnTo>
                  <a:pt x="199231" y="794099"/>
                </a:lnTo>
                <a:lnTo>
                  <a:pt x="186780" y="744468"/>
                </a:lnTo>
                <a:lnTo>
                  <a:pt x="174330" y="694836"/>
                </a:lnTo>
                <a:lnTo>
                  <a:pt x="161879" y="645205"/>
                </a:lnTo>
                <a:lnTo>
                  <a:pt x="149429" y="595574"/>
                </a:lnTo>
                <a:lnTo>
                  <a:pt x="136979" y="545942"/>
                </a:lnTo>
                <a:lnTo>
                  <a:pt x="124528" y="496311"/>
                </a:lnTo>
                <a:lnTo>
                  <a:pt x="112077" y="446679"/>
                </a:lnTo>
                <a:lnTo>
                  <a:pt x="99626" y="397048"/>
                </a:lnTo>
                <a:lnTo>
                  <a:pt x="87175" y="347417"/>
                </a:lnTo>
                <a:lnTo>
                  <a:pt x="74723" y="297786"/>
                </a:lnTo>
                <a:lnTo>
                  <a:pt x="62271" y="248154"/>
                </a:lnTo>
                <a:lnTo>
                  <a:pt x="49818" y="198523"/>
                </a:lnTo>
                <a:lnTo>
                  <a:pt x="37365" y="148892"/>
                </a:lnTo>
                <a:lnTo>
                  <a:pt x="24910" y="99261"/>
                </a:lnTo>
                <a:lnTo>
                  <a:pt x="12455" y="49630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930151" y="4846271"/>
            <a:ext cx="461009" cy="1294765"/>
          </a:xfrm>
          <a:custGeom>
            <a:avLst/>
            <a:gdLst/>
            <a:ahLst/>
            <a:cxnLst/>
            <a:rect l="l" t="t" r="r" b="b"/>
            <a:pathLst>
              <a:path w="461009" h="1294764">
                <a:moveTo>
                  <a:pt x="460823" y="0"/>
                </a:moveTo>
                <a:lnTo>
                  <a:pt x="460823" y="0"/>
                </a:lnTo>
                <a:lnTo>
                  <a:pt x="119472" y="958807"/>
                </a:lnTo>
                <a:lnTo>
                  <a:pt x="102405" y="1006747"/>
                </a:lnTo>
                <a:lnTo>
                  <a:pt x="85337" y="1054688"/>
                </a:lnTo>
                <a:lnTo>
                  <a:pt x="68270" y="1102628"/>
                </a:lnTo>
                <a:lnTo>
                  <a:pt x="51202" y="1150568"/>
                </a:lnTo>
                <a:lnTo>
                  <a:pt x="34135" y="1198509"/>
                </a:lnTo>
                <a:lnTo>
                  <a:pt x="17067" y="1246449"/>
                </a:lnTo>
                <a:lnTo>
                  <a:pt x="0" y="1294389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05341" y="3714986"/>
            <a:ext cx="603885" cy="692785"/>
          </a:xfrm>
          <a:custGeom>
            <a:avLst/>
            <a:gdLst/>
            <a:ahLst/>
            <a:cxnLst/>
            <a:rect l="l" t="t" r="r" b="b"/>
            <a:pathLst>
              <a:path w="603884" h="692785">
                <a:moveTo>
                  <a:pt x="603646" y="692617"/>
                </a:moveTo>
                <a:lnTo>
                  <a:pt x="570104" y="654138"/>
                </a:lnTo>
                <a:lnTo>
                  <a:pt x="536563" y="615660"/>
                </a:lnTo>
                <a:lnTo>
                  <a:pt x="503021" y="577181"/>
                </a:lnTo>
                <a:lnTo>
                  <a:pt x="469480" y="538702"/>
                </a:lnTo>
                <a:lnTo>
                  <a:pt x="435940" y="500223"/>
                </a:lnTo>
                <a:lnTo>
                  <a:pt x="402400" y="461745"/>
                </a:lnTo>
                <a:lnTo>
                  <a:pt x="368860" y="423266"/>
                </a:lnTo>
                <a:lnTo>
                  <a:pt x="335321" y="384787"/>
                </a:lnTo>
                <a:lnTo>
                  <a:pt x="301784" y="346308"/>
                </a:lnTo>
                <a:lnTo>
                  <a:pt x="268247" y="307830"/>
                </a:lnTo>
                <a:lnTo>
                  <a:pt x="234711" y="269351"/>
                </a:lnTo>
                <a:lnTo>
                  <a:pt x="201176" y="230872"/>
                </a:lnTo>
                <a:lnTo>
                  <a:pt x="167643" y="192393"/>
                </a:lnTo>
                <a:lnTo>
                  <a:pt x="134111" y="153915"/>
                </a:lnTo>
                <a:lnTo>
                  <a:pt x="100581" y="115436"/>
                </a:lnTo>
                <a:lnTo>
                  <a:pt x="67052" y="76957"/>
                </a:lnTo>
                <a:lnTo>
                  <a:pt x="33525" y="38478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30182" y="3741351"/>
            <a:ext cx="445134" cy="631825"/>
          </a:xfrm>
          <a:custGeom>
            <a:avLst/>
            <a:gdLst/>
            <a:ahLst/>
            <a:cxnLst/>
            <a:rect l="l" t="t" r="r" b="b"/>
            <a:pathLst>
              <a:path w="445134" h="631825">
                <a:moveTo>
                  <a:pt x="445012" y="0"/>
                </a:moveTo>
                <a:lnTo>
                  <a:pt x="415357" y="42105"/>
                </a:lnTo>
                <a:lnTo>
                  <a:pt x="385700" y="84211"/>
                </a:lnTo>
                <a:lnTo>
                  <a:pt x="356040" y="126316"/>
                </a:lnTo>
                <a:lnTo>
                  <a:pt x="326378" y="168422"/>
                </a:lnTo>
                <a:lnTo>
                  <a:pt x="296713" y="210527"/>
                </a:lnTo>
                <a:lnTo>
                  <a:pt x="267047" y="252633"/>
                </a:lnTo>
                <a:lnTo>
                  <a:pt x="237380" y="294738"/>
                </a:lnTo>
                <a:lnTo>
                  <a:pt x="207710" y="336844"/>
                </a:lnTo>
                <a:lnTo>
                  <a:pt x="178040" y="378949"/>
                </a:lnTo>
                <a:lnTo>
                  <a:pt x="148368" y="421055"/>
                </a:lnTo>
                <a:lnTo>
                  <a:pt x="118695" y="463160"/>
                </a:lnTo>
                <a:lnTo>
                  <a:pt x="89022" y="505266"/>
                </a:lnTo>
                <a:lnTo>
                  <a:pt x="59348" y="547371"/>
                </a:lnTo>
                <a:lnTo>
                  <a:pt x="29674" y="589477"/>
                </a:lnTo>
                <a:lnTo>
                  <a:pt x="0" y="631582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533096" y="2263480"/>
            <a:ext cx="0" cy="975994"/>
          </a:xfrm>
          <a:custGeom>
            <a:avLst/>
            <a:gdLst/>
            <a:ahLst/>
            <a:cxnLst/>
            <a:rect l="l" t="t" r="r" b="b"/>
            <a:pathLst>
              <a:path h="975994">
                <a:moveTo>
                  <a:pt x="0" y="975928"/>
                </a:moveTo>
                <a:lnTo>
                  <a:pt x="0" y="975928"/>
                </a:lnTo>
                <a:lnTo>
                  <a:pt x="0" y="51364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669322" y="2202791"/>
            <a:ext cx="860425" cy="1135380"/>
          </a:xfrm>
          <a:custGeom>
            <a:avLst/>
            <a:gdLst/>
            <a:ahLst/>
            <a:cxnLst/>
            <a:rect l="l" t="t" r="r" b="b"/>
            <a:pathLst>
              <a:path w="860425" h="1135379">
                <a:moveTo>
                  <a:pt x="0" y="1134886"/>
                </a:moveTo>
                <a:lnTo>
                  <a:pt x="30728" y="1094355"/>
                </a:lnTo>
                <a:lnTo>
                  <a:pt x="61456" y="1053824"/>
                </a:lnTo>
                <a:lnTo>
                  <a:pt x="92184" y="1013292"/>
                </a:lnTo>
                <a:lnTo>
                  <a:pt x="122913" y="972761"/>
                </a:lnTo>
                <a:lnTo>
                  <a:pt x="153641" y="932229"/>
                </a:lnTo>
                <a:lnTo>
                  <a:pt x="184369" y="891697"/>
                </a:lnTo>
                <a:lnTo>
                  <a:pt x="215098" y="851166"/>
                </a:lnTo>
                <a:lnTo>
                  <a:pt x="245826" y="810634"/>
                </a:lnTo>
                <a:lnTo>
                  <a:pt x="276554" y="770102"/>
                </a:lnTo>
                <a:lnTo>
                  <a:pt x="307283" y="729570"/>
                </a:lnTo>
                <a:lnTo>
                  <a:pt x="338011" y="689039"/>
                </a:lnTo>
                <a:lnTo>
                  <a:pt x="368739" y="648507"/>
                </a:lnTo>
                <a:lnTo>
                  <a:pt x="399468" y="607975"/>
                </a:lnTo>
                <a:lnTo>
                  <a:pt x="430196" y="567443"/>
                </a:lnTo>
                <a:lnTo>
                  <a:pt x="460924" y="526911"/>
                </a:lnTo>
                <a:lnTo>
                  <a:pt x="491652" y="486379"/>
                </a:lnTo>
                <a:lnTo>
                  <a:pt x="522381" y="445847"/>
                </a:lnTo>
                <a:lnTo>
                  <a:pt x="553109" y="405316"/>
                </a:lnTo>
                <a:lnTo>
                  <a:pt x="583837" y="364784"/>
                </a:lnTo>
                <a:lnTo>
                  <a:pt x="614566" y="324252"/>
                </a:lnTo>
                <a:lnTo>
                  <a:pt x="645294" y="283720"/>
                </a:lnTo>
                <a:lnTo>
                  <a:pt x="676022" y="243189"/>
                </a:lnTo>
                <a:lnTo>
                  <a:pt x="706751" y="202657"/>
                </a:lnTo>
                <a:lnTo>
                  <a:pt x="737479" y="162125"/>
                </a:lnTo>
                <a:lnTo>
                  <a:pt x="768207" y="121594"/>
                </a:lnTo>
                <a:lnTo>
                  <a:pt x="798936" y="81062"/>
                </a:lnTo>
                <a:lnTo>
                  <a:pt x="829664" y="40531"/>
                </a:lnTo>
                <a:lnTo>
                  <a:pt x="860392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68376" y="3511861"/>
            <a:ext cx="1593215" cy="5080"/>
          </a:xfrm>
          <a:custGeom>
            <a:avLst/>
            <a:gdLst/>
            <a:ahLst/>
            <a:cxnLst/>
            <a:rect l="l" t="t" r="r" b="b"/>
            <a:pathLst>
              <a:path w="1593215" h="5079">
                <a:moveTo>
                  <a:pt x="0" y="2387"/>
                </a:moveTo>
                <a:lnTo>
                  <a:pt x="1592831" y="2387"/>
                </a:lnTo>
              </a:path>
            </a:pathLst>
          </a:custGeom>
          <a:ln w="4774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597116" y="3736504"/>
            <a:ext cx="0" cy="1508125"/>
          </a:xfrm>
          <a:custGeom>
            <a:avLst/>
            <a:gdLst/>
            <a:ahLst/>
            <a:cxnLst/>
            <a:rect l="l" t="t" r="r" b="b"/>
            <a:pathLst>
              <a:path h="1508125">
                <a:moveTo>
                  <a:pt x="0" y="1507985"/>
                </a:moveTo>
                <a:lnTo>
                  <a:pt x="0" y="1507985"/>
                </a:lnTo>
                <a:lnTo>
                  <a:pt x="0" y="50266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663846" y="3685783"/>
            <a:ext cx="754380" cy="735330"/>
          </a:xfrm>
          <a:custGeom>
            <a:avLst/>
            <a:gdLst/>
            <a:ahLst/>
            <a:cxnLst/>
            <a:rect l="l" t="t" r="r" b="b"/>
            <a:pathLst>
              <a:path w="754380" h="735329">
                <a:moveTo>
                  <a:pt x="0" y="734888"/>
                </a:moveTo>
                <a:lnTo>
                  <a:pt x="35914" y="699894"/>
                </a:lnTo>
                <a:lnTo>
                  <a:pt x="71827" y="664900"/>
                </a:lnTo>
                <a:lnTo>
                  <a:pt x="107739" y="629906"/>
                </a:lnTo>
                <a:lnTo>
                  <a:pt x="143650" y="594912"/>
                </a:lnTo>
                <a:lnTo>
                  <a:pt x="179560" y="559918"/>
                </a:lnTo>
                <a:lnTo>
                  <a:pt x="215470" y="524924"/>
                </a:lnTo>
                <a:lnTo>
                  <a:pt x="251378" y="489929"/>
                </a:lnTo>
                <a:lnTo>
                  <a:pt x="287287" y="454935"/>
                </a:lnTo>
                <a:lnTo>
                  <a:pt x="323195" y="419940"/>
                </a:lnTo>
                <a:lnTo>
                  <a:pt x="359102" y="384945"/>
                </a:lnTo>
                <a:lnTo>
                  <a:pt x="395010" y="349950"/>
                </a:lnTo>
                <a:lnTo>
                  <a:pt x="430918" y="314955"/>
                </a:lnTo>
                <a:lnTo>
                  <a:pt x="466826" y="279960"/>
                </a:lnTo>
                <a:lnTo>
                  <a:pt x="502734" y="244965"/>
                </a:lnTo>
                <a:lnTo>
                  <a:pt x="538643" y="209970"/>
                </a:lnTo>
                <a:lnTo>
                  <a:pt x="574552" y="174975"/>
                </a:lnTo>
                <a:lnTo>
                  <a:pt x="610462" y="139980"/>
                </a:lnTo>
                <a:lnTo>
                  <a:pt x="646373" y="104985"/>
                </a:lnTo>
                <a:lnTo>
                  <a:pt x="682285" y="69990"/>
                </a:lnTo>
                <a:lnTo>
                  <a:pt x="718198" y="34995"/>
                </a:lnTo>
                <a:lnTo>
                  <a:pt x="754113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76201" y="4764598"/>
            <a:ext cx="741680" cy="610235"/>
          </a:xfrm>
          <a:custGeom>
            <a:avLst/>
            <a:gdLst/>
            <a:ahLst/>
            <a:cxnLst/>
            <a:rect l="l" t="t" r="r" b="b"/>
            <a:pathLst>
              <a:path w="741680" h="610235">
                <a:moveTo>
                  <a:pt x="0" y="0"/>
                </a:moveTo>
                <a:lnTo>
                  <a:pt x="0" y="0"/>
                </a:lnTo>
                <a:lnTo>
                  <a:pt x="702320" y="577599"/>
                </a:lnTo>
                <a:lnTo>
                  <a:pt x="741338" y="609688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772294" y="4786398"/>
            <a:ext cx="683895" cy="586105"/>
          </a:xfrm>
          <a:custGeom>
            <a:avLst/>
            <a:gdLst/>
            <a:ahLst/>
            <a:cxnLst/>
            <a:rect l="l" t="t" r="r" b="b"/>
            <a:pathLst>
              <a:path w="683894" h="586104">
                <a:moveTo>
                  <a:pt x="683329" y="0"/>
                </a:moveTo>
                <a:lnTo>
                  <a:pt x="645372" y="32529"/>
                </a:lnTo>
                <a:lnTo>
                  <a:pt x="607412" y="65059"/>
                </a:lnTo>
                <a:lnTo>
                  <a:pt x="569451" y="97588"/>
                </a:lnTo>
                <a:lnTo>
                  <a:pt x="531488" y="130118"/>
                </a:lnTo>
                <a:lnTo>
                  <a:pt x="493525" y="162647"/>
                </a:lnTo>
                <a:lnTo>
                  <a:pt x="455561" y="195176"/>
                </a:lnTo>
                <a:lnTo>
                  <a:pt x="417596" y="227706"/>
                </a:lnTo>
                <a:lnTo>
                  <a:pt x="379630" y="260235"/>
                </a:lnTo>
                <a:lnTo>
                  <a:pt x="341664" y="292764"/>
                </a:lnTo>
                <a:lnTo>
                  <a:pt x="303699" y="325293"/>
                </a:lnTo>
                <a:lnTo>
                  <a:pt x="265733" y="357822"/>
                </a:lnTo>
                <a:lnTo>
                  <a:pt x="227768" y="390351"/>
                </a:lnTo>
                <a:lnTo>
                  <a:pt x="189804" y="422880"/>
                </a:lnTo>
                <a:lnTo>
                  <a:pt x="151841" y="455408"/>
                </a:lnTo>
                <a:lnTo>
                  <a:pt x="113878" y="487937"/>
                </a:lnTo>
                <a:lnTo>
                  <a:pt x="75917" y="520465"/>
                </a:lnTo>
                <a:lnTo>
                  <a:pt x="37957" y="552993"/>
                </a:lnTo>
                <a:lnTo>
                  <a:pt x="0" y="585521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772189" y="3698651"/>
            <a:ext cx="713740" cy="764540"/>
          </a:xfrm>
          <a:custGeom>
            <a:avLst/>
            <a:gdLst/>
            <a:ahLst/>
            <a:cxnLst/>
            <a:rect l="l" t="t" r="r" b="b"/>
            <a:pathLst>
              <a:path w="713740" h="764539">
                <a:moveTo>
                  <a:pt x="713695" y="764228"/>
                </a:moveTo>
                <a:lnTo>
                  <a:pt x="679710" y="727835"/>
                </a:lnTo>
                <a:lnTo>
                  <a:pt x="645724" y="691443"/>
                </a:lnTo>
                <a:lnTo>
                  <a:pt x="611739" y="655051"/>
                </a:lnTo>
                <a:lnTo>
                  <a:pt x="577753" y="618658"/>
                </a:lnTo>
                <a:lnTo>
                  <a:pt x="543768" y="582266"/>
                </a:lnTo>
                <a:lnTo>
                  <a:pt x="509782" y="545874"/>
                </a:lnTo>
                <a:lnTo>
                  <a:pt x="475797" y="509482"/>
                </a:lnTo>
                <a:lnTo>
                  <a:pt x="441811" y="473090"/>
                </a:lnTo>
                <a:lnTo>
                  <a:pt x="407826" y="436698"/>
                </a:lnTo>
                <a:lnTo>
                  <a:pt x="373840" y="400306"/>
                </a:lnTo>
                <a:lnTo>
                  <a:pt x="339855" y="363914"/>
                </a:lnTo>
                <a:lnTo>
                  <a:pt x="305869" y="327522"/>
                </a:lnTo>
                <a:lnTo>
                  <a:pt x="271884" y="291130"/>
                </a:lnTo>
                <a:lnTo>
                  <a:pt x="237898" y="254738"/>
                </a:lnTo>
                <a:lnTo>
                  <a:pt x="203913" y="218347"/>
                </a:lnTo>
                <a:lnTo>
                  <a:pt x="169927" y="181955"/>
                </a:lnTo>
                <a:lnTo>
                  <a:pt x="135942" y="145564"/>
                </a:lnTo>
                <a:lnTo>
                  <a:pt x="101956" y="109173"/>
                </a:lnTo>
                <a:lnTo>
                  <a:pt x="67971" y="72781"/>
                </a:lnTo>
                <a:lnTo>
                  <a:pt x="33985" y="36390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825875" y="4782168"/>
            <a:ext cx="706755" cy="586740"/>
          </a:xfrm>
          <a:custGeom>
            <a:avLst/>
            <a:gdLst/>
            <a:ahLst/>
            <a:cxnLst/>
            <a:rect l="l" t="t" r="r" b="b"/>
            <a:pathLst>
              <a:path w="706755" h="586739">
                <a:moveTo>
                  <a:pt x="706470" y="586254"/>
                </a:moveTo>
                <a:lnTo>
                  <a:pt x="706470" y="586254"/>
                </a:lnTo>
                <a:lnTo>
                  <a:pt x="39248" y="32569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43297" y="9155361"/>
            <a:ext cx="2181225" cy="1406525"/>
          </a:xfrm>
          <a:custGeom>
            <a:avLst/>
            <a:gdLst/>
            <a:ahLst/>
            <a:cxnLst/>
            <a:rect l="l" t="t" r="r" b="b"/>
            <a:pathLst>
              <a:path w="2181225" h="1406525">
                <a:moveTo>
                  <a:pt x="1764855" y="1405960"/>
                </a:moveTo>
                <a:lnTo>
                  <a:pt x="1813351" y="1403172"/>
                </a:lnTo>
                <a:lnTo>
                  <a:pt x="1860203" y="1395013"/>
                </a:lnTo>
                <a:lnTo>
                  <a:pt x="1905099" y="1381795"/>
                </a:lnTo>
                <a:lnTo>
                  <a:pt x="1947728" y="1363829"/>
                </a:lnTo>
                <a:lnTo>
                  <a:pt x="1987778" y="1341426"/>
                </a:lnTo>
                <a:lnTo>
                  <a:pt x="2024936" y="1314897"/>
                </a:lnTo>
                <a:lnTo>
                  <a:pt x="2058891" y="1284554"/>
                </a:lnTo>
                <a:lnTo>
                  <a:pt x="2089330" y="1250706"/>
                </a:lnTo>
                <a:lnTo>
                  <a:pt x="2115943" y="1213667"/>
                </a:lnTo>
                <a:lnTo>
                  <a:pt x="2138416" y="1173745"/>
                </a:lnTo>
                <a:lnTo>
                  <a:pt x="2156439" y="1131253"/>
                </a:lnTo>
                <a:lnTo>
                  <a:pt x="2169698" y="1086502"/>
                </a:lnTo>
                <a:lnTo>
                  <a:pt x="2177882" y="1039803"/>
                </a:lnTo>
                <a:lnTo>
                  <a:pt x="2180680" y="991466"/>
                </a:lnTo>
                <a:lnTo>
                  <a:pt x="2177685" y="941482"/>
                </a:lnTo>
                <a:lnTo>
                  <a:pt x="2168930" y="893274"/>
                </a:lnTo>
                <a:lnTo>
                  <a:pt x="2154762" y="847183"/>
                </a:lnTo>
                <a:lnTo>
                  <a:pt x="2135527" y="803552"/>
                </a:lnTo>
                <a:lnTo>
                  <a:pt x="2111572" y="762725"/>
                </a:lnTo>
                <a:lnTo>
                  <a:pt x="2083243" y="725042"/>
                </a:lnTo>
                <a:lnTo>
                  <a:pt x="2050886" y="690848"/>
                </a:lnTo>
                <a:lnTo>
                  <a:pt x="2014848" y="660484"/>
                </a:lnTo>
                <a:lnTo>
                  <a:pt x="1975475" y="634294"/>
                </a:lnTo>
                <a:lnTo>
                  <a:pt x="1933114" y="612619"/>
                </a:lnTo>
                <a:lnTo>
                  <a:pt x="1888110" y="595802"/>
                </a:lnTo>
                <a:lnTo>
                  <a:pt x="1840811" y="584186"/>
                </a:lnTo>
                <a:lnTo>
                  <a:pt x="1841205" y="573898"/>
                </a:lnTo>
                <a:lnTo>
                  <a:pt x="1841408" y="567717"/>
                </a:lnTo>
                <a:lnTo>
                  <a:pt x="1841482" y="563167"/>
                </a:lnTo>
                <a:lnTo>
                  <a:pt x="1841493" y="557772"/>
                </a:lnTo>
                <a:lnTo>
                  <a:pt x="1839439" y="509645"/>
                </a:lnTo>
                <a:lnTo>
                  <a:pt x="1833390" y="462654"/>
                </a:lnTo>
                <a:lnTo>
                  <a:pt x="1823513" y="416968"/>
                </a:lnTo>
                <a:lnTo>
                  <a:pt x="1809976" y="372754"/>
                </a:lnTo>
                <a:lnTo>
                  <a:pt x="1792947" y="330179"/>
                </a:lnTo>
                <a:lnTo>
                  <a:pt x="1772595" y="289410"/>
                </a:lnTo>
                <a:lnTo>
                  <a:pt x="1749086" y="250616"/>
                </a:lnTo>
                <a:lnTo>
                  <a:pt x="1722589" y="213963"/>
                </a:lnTo>
                <a:lnTo>
                  <a:pt x="1693273" y="179619"/>
                </a:lnTo>
                <a:lnTo>
                  <a:pt x="1661304" y="147751"/>
                </a:lnTo>
                <a:lnTo>
                  <a:pt x="1626850" y="118527"/>
                </a:lnTo>
                <a:lnTo>
                  <a:pt x="1590081" y="92115"/>
                </a:lnTo>
                <a:lnTo>
                  <a:pt x="1551163" y="68680"/>
                </a:lnTo>
                <a:lnTo>
                  <a:pt x="1510264" y="48392"/>
                </a:lnTo>
                <a:lnTo>
                  <a:pt x="1467553" y="31417"/>
                </a:lnTo>
                <a:lnTo>
                  <a:pt x="1423196" y="17923"/>
                </a:lnTo>
                <a:lnTo>
                  <a:pt x="1377364" y="8077"/>
                </a:lnTo>
                <a:lnTo>
                  <a:pt x="1330222" y="2047"/>
                </a:lnTo>
                <a:lnTo>
                  <a:pt x="1281939" y="0"/>
                </a:lnTo>
                <a:lnTo>
                  <a:pt x="1231777" y="2211"/>
                </a:lnTo>
                <a:lnTo>
                  <a:pt x="1182859" y="8720"/>
                </a:lnTo>
                <a:lnTo>
                  <a:pt x="1135373" y="19339"/>
                </a:lnTo>
                <a:lnTo>
                  <a:pt x="1089505" y="33879"/>
                </a:lnTo>
                <a:lnTo>
                  <a:pt x="1045445" y="52153"/>
                </a:lnTo>
                <a:lnTo>
                  <a:pt x="1003381" y="73971"/>
                </a:lnTo>
                <a:lnTo>
                  <a:pt x="963499" y="99147"/>
                </a:lnTo>
                <a:lnTo>
                  <a:pt x="925988" y="127492"/>
                </a:lnTo>
                <a:lnTo>
                  <a:pt x="891036" y="158818"/>
                </a:lnTo>
                <a:lnTo>
                  <a:pt x="858830" y="192936"/>
                </a:lnTo>
                <a:lnTo>
                  <a:pt x="829559" y="229659"/>
                </a:lnTo>
                <a:lnTo>
                  <a:pt x="803410" y="268799"/>
                </a:lnTo>
                <a:lnTo>
                  <a:pt x="780572" y="310167"/>
                </a:lnTo>
                <a:lnTo>
                  <a:pt x="746469" y="284339"/>
                </a:lnTo>
                <a:lnTo>
                  <a:pt x="707979" y="264874"/>
                </a:lnTo>
                <a:lnTo>
                  <a:pt x="665856" y="252592"/>
                </a:lnTo>
                <a:lnTo>
                  <a:pt x="620855" y="248316"/>
                </a:lnTo>
                <a:lnTo>
                  <a:pt x="572966" y="253128"/>
                </a:lnTo>
                <a:lnTo>
                  <a:pt x="528363" y="266929"/>
                </a:lnTo>
                <a:lnTo>
                  <a:pt x="488000" y="288767"/>
                </a:lnTo>
                <a:lnTo>
                  <a:pt x="452835" y="317690"/>
                </a:lnTo>
                <a:lnTo>
                  <a:pt x="423821" y="352745"/>
                </a:lnTo>
                <a:lnTo>
                  <a:pt x="401914" y="392980"/>
                </a:lnTo>
                <a:lnTo>
                  <a:pt x="388069" y="437443"/>
                </a:lnTo>
                <a:lnTo>
                  <a:pt x="383242" y="485182"/>
                </a:lnTo>
                <a:lnTo>
                  <a:pt x="384480" y="509470"/>
                </a:lnTo>
                <a:lnTo>
                  <a:pt x="388112" y="533054"/>
                </a:lnTo>
                <a:lnTo>
                  <a:pt x="394013" y="555816"/>
                </a:lnTo>
                <a:lnTo>
                  <a:pt x="402060" y="577640"/>
                </a:lnTo>
                <a:lnTo>
                  <a:pt x="354952" y="581835"/>
                </a:lnTo>
                <a:lnTo>
                  <a:pt x="309497" y="591094"/>
                </a:lnTo>
                <a:lnTo>
                  <a:pt x="265989" y="605127"/>
                </a:lnTo>
                <a:lnTo>
                  <a:pt x="224724" y="623642"/>
                </a:lnTo>
                <a:lnTo>
                  <a:pt x="185993" y="646350"/>
                </a:lnTo>
                <a:lnTo>
                  <a:pt x="150092" y="672961"/>
                </a:lnTo>
                <a:lnTo>
                  <a:pt x="117314" y="703183"/>
                </a:lnTo>
                <a:lnTo>
                  <a:pt x="87953" y="736726"/>
                </a:lnTo>
                <a:lnTo>
                  <a:pt x="62303" y="773300"/>
                </a:lnTo>
                <a:lnTo>
                  <a:pt x="40657" y="812614"/>
                </a:lnTo>
                <a:lnTo>
                  <a:pt x="23310" y="854378"/>
                </a:lnTo>
                <a:lnTo>
                  <a:pt x="10556" y="898302"/>
                </a:lnTo>
                <a:lnTo>
                  <a:pt x="2688" y="944094"/>
                </a:lnTo>
                <a:lnTo>
                  <a:pt x="0" y="991466"/>
                </a:lnTo>
                <a:lnTo>
                  <a:pt x="2797" y="1039803"/>
                </a:lnTo>
                <a:lnTo>
                  <a:pt x="10981" y="1086502"/>
                </a:lnTo>
                <a:lnTo>
                  <a:pt x="24239" y="1131253"/>
                </a:lnTo>
                <a:lnTo>
                  <a:pt x="42261" y="1173745"/>
                </a:lnTo>
                <a:lnTo>
                  <a:pt x="64733" y="1213667"/>
                </a:lnTo>
                <a:lnTo>
                  <a:pt x="91345" y="1250706"/>
                </a:lnTo>
                <a:lnTo>
                  <a:pt x="121784" y="1284554"/>
                </a:lnTo>
                <a:lnTo>
                  <a:pt x="155738" y="1314897"/>
                </a:lnTo>
                <a:lnTo>
                  <a:pt x="192896" y="1341426"/>
                </a:lnTo>
                <a:lnTo>
                  <a:pt x="232946" y="1363829"/>
                </a:lnTo>
                <a:lnTo>
                  <a:pt x="275575" y="1381795"/>
                </a:lnTo>
                <a:lnTo>
                  <a:pt x="320472" y="1395013"/>
                </a:lnTo>
                <a:lnTo>
                  <a:pt x="367326" y="1403172"/>
                </a:lnTo>
                <a:lnTo>
                  <a:pt x="415823" y="1405960"/>
                </a:lnTo>
                <a:lnTo>
                  <a:pt x="1764855" y="1405960"/>
                </a:lnTo>
                <a:close/>
              </a:path>
            </a:pathLst>
          </a:custGeom>
          <a:ln w="49527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549846" y="10396066"/>
            <a:ext cx="114300" cy="113664"/>
          </a:xfrm>
          <a:custGeom>
            <a:avLst/>
            <a:gdLst/>
            <a:ahLst/>
            <a:cxnLst/>
            <a:rect l="l" t="t" r="r" b="b"/>
            <a:pathLst>
              <a:path w="114300" h="113665">
                <a:moveTo>
                  <a:pt x="114073" y="56666"/>
                </a:moveTo>
                <a:lnTo>
                  <a:pt x="109592" y="78747"/>
                </a:lnTo>
                <a:lnTo>
                  <a:pt x="97373" y="96772"/>
                </a:lnTo>
                <a:lnTo>
                  <a:pt x="79250" y="108920"/>
                </a:lnTo>
                <a:lnTo>
                  <a:pt x="57057" y="113373"/>
                </a:lnTo>
                <a:lnTo>
                  <a:pt x="34863" y="108920"/>
                </a:lnTo>
                <a:lnTo>
                  <a:pt x="16725" y="96772"/>
                </a:lnTo>
                <a:lnTo>
                  <a:pt x="4488" y="78747"/>
                </a:lnTo>
                <a:lnTo>
                  <a:pt x="0" y="56666"/>
                </a:lnTo>
                <a:lnTo>
                  <a:pt x="4488" y="34608"/>
                </a:lnTo>
                <a:lnTo>
                  <a:pt x="16725" y="16596"/>
                </a:lnTo>
                <a:lnTo>
                  <a:pt x="34863" y="4452"/>
                </a:lnTo>
                <a:lnTo>
                  <a:pt x="57057" y="0"/>
                </a:lnTo>
                <a:lnTo>
                  <a:pt x="79250" y="4452"/>
                </a:lnTo>
                <a:lnTo>
                  <a:pt x="97373" y="16596"/>
                </a:lnTo>
                <a:lnTo>
                  <a:pt x="109592" y="34608"/>
                </a:lnTo>
                <a:lnTo>
                  <a:pt x="114073" y="56666"/>
                </a:lnTo>
              </a:path>
            </a:pathLst>
          </a:custGeom>
          <a:ln w="49647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530834" y="925663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140" y="0"/>
                </a:lnTo>
              </a:path>
            </a:pathLst>
          </a:custGeom>
          <a:ln w="49482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332828" y="9360403"/>
            <a:ext cx="548005" cy="973455"/>
          </a:xfrm>
          <a:custGeom>
            <a:avLst/>
            <a:gdLst/>
            <a:ahLst/>
            <a:cxnLst/>
            <a:rect l="l" t="t" r="r" b="b"/>
            <a:pathLst>
              <a:path w="548005" h="973454">
                <a:moveTo>
                  <a:pt x="548000" y="973173"/>
                </a:moveTo>
                <a:lnTo>
                  <a:pt x="0" y="973173"/>
                </a:lnTo>
                <a:lnTo>
                  <a:pt x="0" y="0"/>
                </a:lnTo>
                <a:lnTo>
                  <a:pt x="548000" y="0"/>
                </a:lnTo>
                <a:lnTo>
                  <a:pt x="548000" y="973173"/>
                </a:lnTo>
                <a:close/>
              </a:path>
            </a:pathLst>
          </a:custGeom>
          <a:ln w="49735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239055" y="9155362"/>
            <a:ext cx="735965" cy="1416685"/>
          </a:xfrm>
          <a:custGeom>
            <a:avLst/>
            <a:gdLst/>
            <a:ahLst/>
            <a:cxnLst/>
            <a:rect l="l" t="t" r="r" b="b"/>
            <a:pathLst>
              <a:path w="735965" h="1416684">
                <a:moveTo>
                  <a:pt x="50636" y="1416431"/>
                </a:moveTo>
                <a:lnTo>
                  <a:pt x="30901" y="1412368"/>
                </a:lnTo>
                <a:lnTo>
                  <a:pt x="14809" y="1401284"/>
                </a:lnTo>
                <a:lnTo>
                  <a:pt x="3971" y="1384836"/>
                </a:lnTo>
                <a:lnTo>
                  <a:pt x="0" y="1364680"/>
                </a:lnTo>
                <a:lnTo>
                  <a:pt x="0" y="51845"/>
                </a:lnTo>
                <a:lnTo>
                  <a:pt x="3971" y="31683"/>
                </a:lnTo>
                <a:lnTo>
                  <a:pt x="14809" y="15201"/>
                </a:lnTo>
                <a:lnTo>
                  <a:pt x="30901" y="4080"/>
                </a:lnTo>
                <a:lnTo>
                  <a:pt x="50636" y="0"/>
                </a:lnTo>
                <a:lnTo>
                  <a:pt x="684960" y="0"/>
                </a:lnTo>
                <a:lnTo>
                  <a:pt x="704626" y="4080"/>
                </a:lnTo>
                <a:lnTo>
                  <a:pt x="720692" y="15201"/>
                </a:lnTo>
                <a:lnTo>
                  <a:pt x="731527" y="31683"/>
                </a:lnTo>
                <a:lnTo>
                  <a:pt x="735501" y="51845"/>
                </a:lnTo>
                <a:lnTo>
                  <a:pt x="735501" y="1364680"/>
                </a:lnTo>
                <a:lnTo>
                  <a:pt x="731527" y="1384836"/>
                </a:lnTo>
                <a:lnTo>
                  <a:pt x="720692" y="1401284"/>
                </a:lnTo>
                <a:lnTo>
                  <a:pt x="704626" y="1412368"/>
                </a:lnTo>
                <a:lnTo>
                  <a:pt x="684960" y="1416431"/>
                </a:lnTo>
                <a:lnTo>
                  <a:pt x="50636" y="1416431"/>
                </a:lnTo>
                <a:close/>
              </a:path>
            </a:pathLst>
          </a:custGeom>
          <a:ln w="49744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877453" y="8257036"/>
            <a:ext cx="241935" cy="249554"/>
          </a:xfrm>
          <a:custGeom>
            <a:avLst/>
            <a:gdLst/>
            <a:ahLst/>
            <a:cxnLst/>
            <a:rect l="l" t="t" r="r" b="b"/>
            <a:pathLst>
              <a:path w="241934" h="249554">
                <a:moveTo>
                  <a:pt x="16229" y="185763"/>
                </a:moveTo>
                <a:lnTo>
                  <a:pt x="0" y="212894"/>
                </a:lnTo>
                <a:lnTo>
                  <a:pt x="173607" y="249364"/>
                </a:lnTo>
                <a:lnTo>
                  <a:pt x="186486" y="227752"/>
                </a:lnTo>
                <a:lnTo>
                  <a:pt x="175898" y="215197"/>
                </a:lnTo>
                <a:lnTo>
                  <a:pt x="142508" y="215197"/>
                </a:lnTo>
                <a:lnTo>
                  <a:pt x="16229" y="185763"/>
                </a:lnTo>
                <a:close/>
              </a:path>
              <a:path w="241934" h="249554">
                <a:moveTo>
                  <a:pt x="70050" y="95190"/>
                </a:moveTo>
                <a:lnTo>
                  <a:pt x="57380" y="116394"/>
                </a:lnTo>
                <a:lnTo>
                  <a:pt x="142508" y="215197"/>
                </a:lnTo>
                <a:lnTo>
                  <a:pt x="175898" y="215197"/>
                </a:lnTo>
                <a:lnTo>
                  <a:pt x="105022" y="131158"/>
                </a:lnTo>
                <a:lnTo>
                  <a:pt x="237510" y="131158"/>
                </a:lnTo>
                <a:lnTo>
                  <a:pt x="231388" y="123849"/>
                </a:lnTo>
                <a:lnTo>
                  <a:pt x="197271" y="123849"/>
                </a:lnTo>
                <a:lnTo>
                  <a:pt x="70050" y="95190"/>
                </a:lnTo>
                <a:close/>
              </a:path>
              <a:path w="241934" h="249554">
                <a:moveTo>
                  <a:pt x="237510" y="131158"/>
                </a:moveTo>
                <a:lnTo>
                  <a:pt x="105022" y="131158"/>
                </a:lnTo>
                <a:lnTo>
                  <a:pt x="228579" y="157597"/>
                </a:lnTo>
                <a:lnTo>
                  <a:pt x="241563" y="135995"/>
                </a:lnTo>
                <a:lnTo>
                  <a:pt x="237510" y="131158"/>
                </a:lnTo>
                <a:close/>
              </a:path>
              <a:path w="241934" h="249554">
                <a:moveTo>
                  <a:pt x="127640" y="0"/>
                </a:moveTo>
                <a:lnTo>
                  <a:pt x="111933" y="26313"/>
                </a:lnTo>
                <a:lnTo>
                  <a:pt x="197271" y="123849"/>
                </a:lnTo>
                <a:lnTo>
                  <a:pt x="231388" y="123849"/>
                </a:lnTo>
                <a:lnTo>
                  <a:pt x="12764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012212" y="8207634"/>
            <a:ext cx="163195" cy="114300"/>
          </a:xfrm>
          <a:custGeom>
            <a:avLst/>
            <a:gdLst/>
            <a:ahLst/>
            <a:cxnLst/>
            <a:rect l="l" t="t" r="r" b="b"/>
            <a:pathLst>
              <a:path w="163194" h="114300">
                <a:moveTo>
                  <a:pt x="55390" y="24795"/>
                </a:moveTo>
                <a:lnTo>
                  <a:pt x="40522" y="49453"/>
                </a:lnTo>
                <a:lnTo>
                  <a:pt x="148163" y="114048"/>
                </a:lnTo>
                <a:lnTo>
                  <a:pt x="163031" y="89379"/>
                </a:lnTo>
                <a:lnTo>
                  <a:pt x="55390" y="24795"/>
                </a:lnTo>
                <a:close/>
              </a:path>
              <a:path w="163194" h="114300">
                <a:moveTo>
                  <a:pt x="15915" y="0"/>
                </a:moveTo>
                <a:lnTo>
                  <a:pt x="0" y="26501"/>
                </a:lnTo>
                <a:lnTo>
                  <a:pt x="23454" y="40574"/>
                </a:lnTo>
                <a:lnTo>
                  <a:pt x="39370" y="14072"/>
                </a:lnTo>
                <a:lnTo>
                  <a:pt x="15915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117340" y="8163950"/>
            <a:ext cx="60960" cy="74930"/>
          </a:xfrm>
          <a:custGeom>
            <a:avLst/>
            <a:gdLst/>
            <a:ahLst/>
            <a:cxnLst/>
            <a:rect l="l" t="t" r="r" b="b"/>
            <a:pathLst>
              <a:path w="60959" h="74929">
                <a:moveTo>
                  <a:pt x="36124" y="0"/>
                </a:moveTo>
                <a:lnTo>
                  <a:pt x="0" y="60354"/>
                </a:lnTo>
                <a:lnTo>
                  <a:pt x="24292" y="74929"/>
                </a:lnTo>
                <a:lnTo>
                  <a:pt x="60417" y="14565"/>
                </a:lnTo>
                <a:lnTo>
                  <a:pt x="36124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103099" y="7987296"/>
            <a:ext cx="158115" cy="192405"/>
          </a:xfrm>
          <a:custGeom>
            <a:avLst/>
            <a:gdLst/>
            <a:ahLst/>
            <a:cxnLst/>
            <a:rect l="l" t="t" r="r" b="b"/>
            <a:pathLst>
              <a:path w="158115" h="192404">
                <a:moveTo>
                  <a:pt x="63767" y="0"/>
                </a:moveTo>
                <a:lnTo>
                  <a:pt x="0" y="106248"/>
                </a:lnTo>
                <a:lnTo>
                  <a:pt x="142718" y="191878"/>
                </a:lnTo>
                <a:lnTo>
                  <a:pt x="157796" y="166801"/>
                </a:lnTo>
                <a:lnTo>
                  <a:pt x="99682" y="131943"/>
                </a:lnTo>
                <a:lnTo>
                  <a:pt x="107896" y="118237"/>
                </a:lnTo>
                <a:lnTo>
                  <a:pt x="76856" y="118237"/>
                </a:lnTo>
                <a:lnTo>
                  <a:pt x="37904" y="94876"/>
                </a:lnTo>
                <a:lnTo>
                  <a:pt x="86594" y="13706"/>
                </a:lnTo>
                <a:lnTo>
                  <a:pt x="63767" y="0"/>
                </a:lnTo>
                <a:close/>
              </a:path>
              <a:path w="158115" h="192404">
                <a:moveTo>
                  <a:pt x="119996" y="46249"/>
                </a:moveTo>
                <a:lnTo>
                  <a:pt x="76856" y="118237"/>
                </a:lnTo>
                <a:lnTo>
                  <a:pt x="107896" y="118237"/>
                </a:lnTo>
                <a:lnTo>
                  <a:pt x="142822" y="59956"/>
                </a:lnTo>
                <a:lnTo>
                  <a:pt x="119996" y="46249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76920" y="7933025"/>
            <a:ext cx="163195" cy="114300"/>
          </a:xfrm>
          <a:custGeom>
            <a:avLst/>
            <a:gdLst/>
            <a:ahLst/>
            <a:cxnLst/>
            <a:rect l="l" t="t" r="r" b="b"/>
            <a:pathLst>
              <a:path w="163194" h="114300">
                <a:moveTo>
                  <a:pt x="15811" y="0"/>
                </a:moveTo>
                <a:lnTo>
                  <a:pt x="0" y="26501"/>
                </a:lnTo>
                <a:lnTo>
                  <a:pt x="23454" y="40574"/>
                </a:lnTo>
                <a:lnTo>
                  <a:pt x="39265" y="14051"/>
                </a:lnTo>
                <a:lnTo>
                  <a:pt x="15811" y="0"/>
                </a:lnTo>
                <a:close/>
              </a:path>
              <a:path w="163194" h="114300">
                <a:moveTo>
                  <a:pt x="55286" y="24774"/>
                </a:moveTo>
                <a:lnTo>
                  <a:pt x="40522" y="49453"/>
                </a:lnTo>
                <a:lnTo>
                  <a:pt x="148163" y="114038"/>
                </a:lnTo>
                <a:lnTo>
                  <a:pt x="162926" y="89379"/>
                </a:lnTo>
                <a:lnTo>
                  <a:pt x="55286" y="24774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636857" y="7532366"/>
            <a:ext cx="1526540" cy="978535"/>
          </a:xfrm>
          <a:custGeom>
            <a:avLst/>
            <a:gdLst/>
            <a:ahLst/>
            <a:cxnLst/>
            <a:rect l="l" t="t" r="r" b="b"/>
            <a:pathLst>
              <a:path w="1526540" h="978534">
                <a:moveTo>
                  <a:pt x="1113164" y="976316"/>
                </a:moveTo>
                <a:lnTo>
                  <a:pt x="1067374" y="954066"/>
                </a:lnTo>
                <a:lnTo>
                  <a:pt x="1020397" y="934624"/>
                </a:lnTo>
                <a:lnTo>
                  <a:pt x="972180" y="918214"/>
                </a:lnTo>
                <a:lnTo>
                  <a:pt x="922669" y="905061"/>
                </a:lnTo>
                <a:lnTo>
                  <a:pt x="871808" y="895388"/>
                </a:lnTo>
                <a:lnTo>
                  <a:pt x="819545" y="889420"/>
                </a:lnTo>
                <a:lnTo>
                  <a:pt x="765825" y="887381"/>
                </a:lnTo>
                <a:lnTo>
                  <a:pt x="711799" y="889478"/>
                </a:lnTo>
                <a:lnTo>
                  <a:pt x="659060" y="895609"/>
                </a:lnTo>
                <a:lnTo>
                  <a:pt x="607590" y="905535"/>
                </a:lnTo>
                <a:lnTo>
                  <a:pt x="557370" y="919013"/>
                </a:lnTo>
                <a:lnTo>
                  <a:pt x="508382" y="935805"/>
                </a:lnTo>
                <a:lnTo>
                  <a:pt x="460607" y="955669"/>
                </a:lnTo>
                <a:lnTo>
                  <a:pt x="414026" y="978365"/>
                </a:lnTo>
                <a:lnTo>
                  <a:pt x="327341" y="828160"/>
                </a:lnTo>
                <a:lnTo>
                  <a:pt x="371072" y="805525"/>
                </a:lnTo>
                <a:lnTo>
                  <a:pt x="415867" y="784965"/>
                </a:lnTo>
                <a:lnTo>
                  <a:pt x="461804" y="766617"/>
                </a:lnTo>
                <a:lnTo>
                  <a:pt x="508961" y="750615"/>
                </a:lnTo>
                <a:lnTo>
                  <a:pt x="557419" y="737094"/>
                </a:lnTo>
                <a:lnTo>
                  <a:pt x="607256" y="726189"/>
                </a:lnTo>
                <a:lnTo>
                  <a:pt x="658550" y="718036"/>
                </a:lnTo>
                <a:lnTo>
                  <a:pt x="711380" y="712769"/>
                </a:lnTo>
                <a:lnTo>
                  <a:pt x="765825" y="710523"/>
                </a:lnTo>
                <a:lnTo>
                  <a:pt x="815221" y="711676"/>
                </a:lnTo>
                <a:lnTo>
                  <a:pt x="864478" y="716224"/>
                </a:lnTo>
                <a:lnTo>
                  <a:pt x="913513" y="723997"/>
                </a:lnTo>
                <a:lnTo>
                  <a:pt x="962240" y="734824"/>
                </a:lnTo>
                <a:lnTo>
                  <a:pt x="1010573" y="748531"/>
                </a:lnTo>
                <a:lnTo>
                  <a:pt x="1058428" y="764949"/>
                </a:lnTo>
                <a:lnTo>
                  <a:pt x="1105720" y="783905"/>
                </a:lnTo>
                <a:lnTo>
                  <a:pt x="1152363" y="805227"/>
                </a:lnTo>
                <a:lnTo>
                  <a:pt x="1198272" y="828745"/>
                </a:lnTo>
                <a:lnTo>
                  <a:pt x="1276109" y="693926"/>
                </a:lnTo>
                <a:lnTo>
                  <a:pt x="1234824" y="668351"/>
                </a:lnTo>
                <a:lnTo>
                  <a:pt x="1192636" y="644477"/>
                </a:lnTo>
                <a:lnTo>
                  <a:pt x="1149507" y="622458"/>
                </a:lnTo>
                <a:lnTo>
                  <a:pt x="1105400" y="602450"/>
                </a:lnTo>
                <a:lnTo>
                  <a:pt x="1060275" y="584606"/>
                </a:lnTo>
                <a:lnTo>
                  <a:pt x="1014095" y="569083"/>
                </a:lnTo>
                <a:lnTo>
                  <a:pt x="966822" y="556035"/>
                </a:lnTo>
                <a:lnTo>
                  <a:pt x="918418" y="545617"/>
                </a:lnTo>
                <a:lnTo>
                  <a:pt x="868844" y="537983"/>
                </a:lnTo>
                <a:lnTo>
                  <a:pt x="818062" y="533289"/>
                </a:lnTo>
                <a:lnTo>
                  <a:pt x="766035" y="531690"/>
                </a:lnTo>
                <a:lnTo>
                  <a:pt x="713953" y="533321"/>
                </a:lnTo>
                <a:lnTo>
                  <a:pt x="662968" y="538102"/>
                </a:lnTo>
                <a:lnTo>
                  <a:pt x="613064" y="545870"/>
                </a:lnTo>
                <a:lnTo>
                  <a:pt x="564226" y="556459"/>
                </a:lnTo>
                <a:lnTo>
                  <a:pt x="516440" y="569707"/>
                </a:lnTo>
                <a:lnTo>
                  <a:pt x="469692" y="585447"/>
                </a:lnTo>
                <a:lnTo>
                  <a:pt x="423965" y="603515"/>
                </a:lnTo>
                <a:lnTo>
                  <a:pt x="379247" y="623748"/>
                </a:lnTo>
                <a:lnTo>
                  <a:pt x="335521" y="645981"/>
                </a:lnTo>
                <a:lnTo>
                  <a:pt x="292773" y="670048"/>
                </a:lnTo>
                <a:lnTo>
                  <a:pt x="250988" y="695786"/>
                </a:lnTo>
                <a:lnTo>
                  <a:pt x="161595" y="540867"/>
                </a:lnTo>
                <a:lnTo>
                  <a:pt x="199853" y="516107"/>
                </a:lnTo>
                <a:lnTo>
                  <a:pt x="238726" y="492708"/>
                </a:lnTo>
                <a:lnTo>
                  <a:pt x="278420" y="470773"/>
                </a:lnTo>
                <a:lnTo>
                  <a:pt x="319142" y="450406"/>
                </a:lnTo>
                <a:lnTo>
                  <a:pt x="361099" y="431711"/>
                </a:lnTo>
                <a:lnTo>
                  <a:pt x="404498" y="414792"/>
                </a:lnTo>
                <a:lnTo>
                  <a:pt x="449546" y="399753"/>
                </a:lnTo>
                <a:lnTo>
                  <a:pt x="496448" y="386699"/>
                </a:lnTo>
                <a:lnTo>
                  <a:pt x="545414" y="375732"/>
                </a:lnTo>
                <a:lnTo>
                  <a:pt x="596648" y="366957"/>
                </a:lnTo>
                <a:lnTo>
                  <a:pt x="650359" y="360478"/>
                </a:lnTo>
                <a:lnTo>
                  <a:pt x="706752" y="356398"/>
                </a:lnTo>
                <a:lnTo>
                  <a:pt x="766035" y="354822"/>
                </a:lnTo>
                <a:lnTo>
                  <a:pt x="819815" y="355924"/>
                </a:lnTo>
                <a:lnTo>
                  <a:pt x="872001" y="359635"/>
                </a:lnTo>
                <a:lnTo>
                  <a:pt x="922675" y="365845"/>
                </a:lnTo>
                <a:lnTo>
                  <a:pt x="971919" y="374442"/>
                </a:lnTo>
                <a:lnTo>
                  <a:pt x="1019818" y="385313"/>
                </a:lnTo>
                <a:lnTo>
                  <a:pt x="1066452" y="398347"/>
                </a:lnTo>
                <a:lnTo>
                  <a:pt x="1111905" y="413432"/>
                </a:lnTo>
                <a:lnTo>
                  <a:pt x="1156260" y="430455"/>
                </a:lnTo>
                <a:lnTo>
                  <a:pt x="1199600" y="449306"/>
                </a:lnTo>
                <a:lnTo>
                  <a:pt x="1242006" y="469872"/>
                </a:lnTo>
                <a:lnTo>
                  <a:pt x="1283563" y="492041"/>
                </a:lnTo>
                <a:lnTo>
                  <a:pt x="1324352" y="515702"/>
                </a:lnTo>
                <a:lnTo>
                  <a:pt x="1364456" y="540742"/>
                </a:lnTo>
                <a:lnTo>
                  <a:pt x="1436640" y="415621"/>
                </a:lnTo>
                <a:lnTo>
                  <a:pt x="1399138" y="386577"/>
                </a:lnTo>
                <a:lnTo>
                  <a:pt x="1360350" y="359178"/>
                </a:lnTo>
                <a:lnTo>
                  <a:pt x="1320328" y="333477"/>
                </a:lnTo>
                <a:lnTo>
                  <a:pt x="1279125" y="309527"/>
                </a:lnTo>
                <a:lnTo>
                  <a:pt x="1236793" y="287381"/>
                </a:lnTo>
                <a:lnTo>
                  <a:pt x="1193386" y="267092"/>
                </a:lnTo>
                <a:lnTo>
                  <a:pt x="1148955" y="248714"/>
                </a:lnTo>
                <a:lnTo>
                  <a:pt x="1103553" y="232298"/>
                </a:lnTo>
                <a:lnTo>
                  <a:pt x="1057234" y="217900"/>
                </a:lnTo>
                <a:lnTo>
                  <a:pt x="1010049" y="205570"/>
                </a:lnTo>
                <a:lnTo>
                  <a:pt x="962051" y="195364"/>
                </a:lnTo>
                <a:lnTo>
                  <a:pt x="913293" y="187333"/>
                </a:lnTo>
                <a:lnTo>
                  <a:pt x="863828" y="181531"/>
                </a:lnTo>
                <a:lnTo>
                  <a:pt x="813707" y="178011"/>
                </a:lnTo>
                <a:lnTo>
                  <a:pt x="762984" y="176826"/>
                </a:lnTo>
                <a:lnTo>
                  <a:pt x="712276" y="178011"/>
                </a:lnTo>
                <a:lnTo>
                  <a:pt x="662167" y="181531"/>
                </a:lnTo>
                <a:lnTo>
                  <a:pt x="612708" y="187333"/>
                </a:lnTo>
                <a:lnTo>
                  <a:pt x="563954" y="195364"/>
                </a:lnTo>
                <a:lnTo>
                  <a:pt x="515957" y="205570"/>
                </a:lnTo>
                <a:lnTo>
                  <a:pt x="468771" y="217900"/>
                </a:lnTo>
                <a:lnTo>
                  <a:pt x="422447" y="232298"/>
                </a:lnTo>
                <a:lnTo>
                  <a:pt x="377039" y="248714"/>
                </a:lnTo>
                <a:lnTo>
                  <a:pt x="332600" y="267092"/>
                </a:lnTo>
                <a:lnTo>
                  <a:pt x="289183" y="287381"/>
                </a:lnTo>
                <a:lnTo>
                  <a:pt x="246840" y="309527"/>
                </a:lnTo>
                <a:lnTo>
                  <a:pt x="205626" y="333477"/>
                </a:lnTo>
                <a:lnTo>
                  <a:pt x="165591" y="359178"/>
                </a:lnTo>
                <a:lnTo>
                  <a:pt x="126791" y="386577"/>
                </a:lnTo>
                <a:lnTo>
                  <a:pt x="89276" y="415621"/>
                </a:lnTo>
                <a:lnTo>
                  <a:pt x="68788" y="380231"/>
                </a:lnTo>
                <a:lnTo>
                  <a:pt x="0" y="260922"/>
                </a:lnTo>
                <a:lnTo>
                  <a:pt x="40208" y="231048"/>
                </a:lnTo>
                <a:lnTo>
                  <a:pt x="81627" y="202768"/>
                </a:lnTo>
                <a:lnTo>
                  <a:pt x="124213" y="176129"/>
                </a:lnTo>
                <a:lnTo>
                  <a:pt x="167918" y="151176"/>
                </a:lnTo>
                <a:lnTo>
                  <a:pt x="212697" y="127956"/>
                </a:lnTo>
                <a:lnTo>
                  <a:pt x="258503" y="106514"/>
                </a:lnTo>
                <a:lnTo>
                  <a:pt x="305292" y="86896"/>
                </a:lnTo>
                <a:lnTo>
                  <a:pt x="353016" y="69148"/>
                </a:lnTo>
                <a:lnTo>
                  <a:pt x="401631" y="53317"/>
                </a:lnTo>
                <a:lnTo>
                  <a:pt x="451089" y="39447"/>
                </a:lnTo>
                <a:lnTo>
                  <a:pt x="501345" y="27585"/>
                </a:lnTo>
                <a:lnTo>
                  <a:pt x="552353" y="17776"/>
                </a:lnTo>
                <a:lnTo>
                  <a:pt x="604067" y="10068"/>
                </a:lnTo>
                <a:lnTo>
                  <a:pt x="656440" y="4505"/>
                </a:lnTo>
                <a:lnTo>
                  <a:pt x="709428" y="1134"/>
                </a:lnTo>
                <a:lnTo>
                  <a:pt x="762984" y="0"/>
                </a:lnTo>
                <a:lnTo>
                  <a:pt x="816554" y="1134"/>
                </a:lnTo>
                <a:lnTo>
                  <a:pt x="869551" y="4505"/>
                </a:lnTo>
                <a:lnTo>
                  <a:pt x="921930" y="10068"/>
                </a:lnTo>
                <a:lnTo>
                  <a:pt x="973646" y="17776"/>
                </a:lnTo>
                <a:lnTo>
                  <a:pt x="1024653" y="27585"/>
                </a:lnTo>
                <a:lnTo>
                  <a:pt x="1074906" y="39447"/>
                </a:lnTo>
                <a:lnTo>
                  <a:pt x="1124360" y="53317"/>
                </a:lnTo>
                <a:lnTo>
                  <a:pt x="1172968" y="69148"/>
                </a:lnTo>
                <a:lnTo>
                  <a:pt x="1220685" y="86896"/>
                </a:lnTo>
                <a:lnTo>
                  <a:pt x="1267466" y="106514"/>
                </a:lnTo>
                <a:lnTo>
                  <a:pt x="1313264" y="127956"/>
                </a:lnTo>
                <a:lnTo>
                  <a:pt x="1358036" y="151176"/>
                </a:lnTo>
                <a:lnTo>
                  <a:pt x="1401735" y="176129"/>
                </a:lnTo>
                <a:lnTo>
                  <a:pt x="1444315" y="202768"/>
                </a:lnTo>
                <a:lnTo>
                  <a:pt x="1485731" y="231048"/>
                </a:lnTo>
                <a:lnTo>
                  <a:pt x="1525938" y="260922"/>
                </a:lnTo>
              </a:path>
            </a:pathLst>
          </a:custGeom>
          <a:ln w="49452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286983" y="8510920"/>
            <a:ext cx="249554" cy="249554"/>
          </a:xfrm>
          <a:custGeom>
            <a:avLst/>
            <a:gdLst/>
            <a:ahLst/>
            <a:cxnLst/>
            <a:rect l="l" t="t" r="r" b="b"/>
            <a:pathLst>
              <a:path w="249555" h="249554">
                <a:moveTo>
                  <a:pt x="249328" y="124712"/>
                </a:moveTo>
                <a:lnTo>
                  <a:pt x="239531" y="76168"/>
                </a:lnTo>
                <a:lnTo>
                  <a:pt x="212815" y="36527"/>
                </a:lnTo>
                <a:lnTo>
                  <a:pt x="173190" y="9800"/>
                </a:lnTo>
                <a:lnTo>
                  <a:pt x="124664" y="0"/>
                </a:lnTo>
                <a:lnTo>
                  <a:pt x="76139" y="9800"/>
                </a:lnTo>
                <a:lnTo>
                  <a:pt x="36513" y="36527"/>
                </a:lnTo>
                <a:lnTo>
                  <a:pt x="9796" y="76168"/>
                </a:lnTo>
                <a:lnTo>
                  <a:pt x="0" y="124712"/>
                </a:lnTo>
                <a:lnTo>
                  <a:pt x="9796" y="173257"/>
                </a:lnTo>
                <a:lnTo>
                  <a:pt x="36513" y="212898"/>
                </a:lnTo>
                <a:lnTo>
                  <a:pt x="76139" y="239625"/>
                </a:lnTo>
                <a:lnTo>
                  <a:pt x="124664" y="249425"/>
                </a:lnTo>
                <a:lnTo>
                  <a:pt x="173190" y="239625"/>
                </a:lnTo>
                <a:lnTo>
                  <a:pt x="212815" y="212898"/>
                </a:lnTo>
                <a:lnTo>
                  <a:pt x="239531" y="173257"/>
                </a:lnTo>
                <a:lnTo>
                  <a:pt x="249328" y="124712"/>
                </a:lnTo>
                <a:close/>
              </a:path>
            </a:pathLst>
          </a:custGeom>
          <a:ln w="49448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528038" y="8709462"/>
            <a:ext cx="758825" cy="488315"/>
          </a:xfrm>
          <a:custGeom>
            <a:avLst/>
            <a:gdLst/>
            <a:ahLst/>
            <a:cxnLst/>
            <a:rect l="l" t="t" r="r" b="b"/>
            <a:pathLst>
              <a:path w="758825" h="488315">
                <a:moveTo>
                  <a:pt x="0" y="0"/>
                </a:moveTo>
                <a:lnTo>
                  <a:pt x="758720" y="488142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845861" y="8694615"/>
            <a:ext cx="472440" cy="472440"/>
          </a:xfrm>
          <a:custGeom>
            <a:avLst/>
            <a:gdLst/>
            <a:ahLst/>
            <a:cxnLst/>
            <a:rect l="l" t="t" r="r" b="b"/>
            <a:pathLst>
              <a:path w="472440" h="472440">
                <a:moveTo>
                  <a:pt x="472341" y="0"/>
                </a:moveTo>
                <a:lnTo>
                  <a:pt x="0" y="472341"/>
                </a:lnTo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622696" y="10133335"/>
            <a:ext cx="617855" cy="0"/>
          </a:xfrm>
          <a:custGeom>
            <a:avLst/>
            <a:gdLst/>
            <a:ahLst/>
            <a:cxnLst/>
            <a:rect l="l" t="t" r="r" b="b"/>
            <a:pathLst>
              <a:path w="617855">
                <a:moveTo>
                  <a:pt x="0" y="0"/>
                </a:moveTo>
                <a:lnTo>
                  <a:pt x="617258" y="0"/>
                </a:lnTo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14499" y="2745562"/>
            <a:ext cx="12140565" cy="7661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360" dirty="0">
                <a:solidFill>
                  <a:srgbClr val="5C5B54"/>
                </a:solidFill>
                <a:latin typeface="Calibri"/>
                <a:cs typeface="Calibri"/>
              </a:rPr>
              <a:t>Devices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50" dirty="0">
                <a:solidFill>
                  <a:srgbClr val="5C5B54"/>
                </a:solidFill>
                <a:latin typeface="Calibri"/>
                <a:cs typeface="Calibri"/>
              </a:rPr>
              <a:t>join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70" dirty="0">
                <a:solidFill>
                  <a:srgbClr val="5C5B54"/>
                </a:solidFill>
                <a:latin typeface="Calibri"/>
                <a:cs typeface="Calibri"/>
              </a:rPr>
              <a:t>as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50" dirty="0">
                <a:solidFill>
                  <a:srgbClr val="5C5B54"/>
                </a:solidFill>
                <a:latin typeface="Calibri"/>
                <a:cs typeface="Calibri"/>
              </a:rPr>
              <a:t>router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00" dirty="0">
                <a:solidFill>
                  <a:srgbClr val="5C5B54"/>
                </a:solidFill>
                <a:latin typeface="Calibri"/>
                <a:cs typeface="Calibri"/>
              </a:rPr>
              <a:t>eligible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25" dirty="0">
                <a:solidFill>
                  <a:srgbClr val="5C5B54"/>
                </a:solidFill>
                <a:latin typeface="Calibri"/>
                <a:cs typeface="Calibri"/>
              </a:rPr>
              <a:t>or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80" dirty="0">
                <a:solidFill>
                  <a:srgbClr val="5C5B54"/>
                </a:solidFill>
                <a:latin typeface="Calibri"/>
                <a:cs typeface="Calibri"/>
              </a:rPr>
              <a:t>end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40" dirty="0">
                <a:solidFill>
                  <a:srgbClr val="5C5B54"/>
                </a:solidFill>
                <a:latin typeface="Calibri"/>
                <a:cs typeface="Calibri"/>
              </a:rPr>
              <a:t>devices</a:t>
            </a:r>
            <a:endParaRPr sz="3700" dirty="0">
              <a:latin typeface="Calibri"/>
              <a:cs typeface="Calibri"/>
            </a:endParaRPr>
          </a:p>
          <a:p>
            <a:pPr marL="12700" marR="5080">
              <a:lnSpc>
                <a:spcPct val="109600"/>
              </a:lnSpc>
              <a:spcBef>
                <a:spcPts val="1975"/>
              </a:spcBef>
            </a:pPr>
            <a:r>
              <a:rPr sz="3700" spc="325" dirty="0">
                <a:solidFill>
                  <a:srgbClr val="5C5B54"/>
                </a:solidFill>
                <a:latin typeface="Calibri"/>
                <a:cs typeface="Calibri"/>
              </a:rPr>
              <a:t>Router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95" dirty="0">
                <a:solidFill>
                  <a:srgbClr val="5C5B54"/>
                </a:solidFill>
                <a:latin typeface="Calibri"/>
                <a:cs typeface="Calibri"/>
              </a:rPr>
              <a:t>eligible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85" dirty="0">
                <a:solidFill>
                  <a:srgbClr val="5C5B54"/>
                </a:solidFill>
                <a:latin typeface="Calibri"/>
                <a:cs typeface="Calibri"/>
              </a:rPr>
              <a:t>can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415" dirty="0">
                <a:solidFill>
                  <a:srgbClr val="5C5B54"/>
                </a:solidFill>
                <a:latin typeface="Calibri"/>
                <a:cs typeface="Calibri"/>
              </a:rPr>
              <a:t>become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60" dirty="0">
                <a:solidFill>
                  <a:srgbClr val="5C5B54"/>
                </a:solidFill>
                <a:latin typeface="Calibri"/>
                <a:cs typeface="Calibri"/>
              </a:rPr>
              <a:t>routers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195" dirty="0">
                <a:solidFill>
                  <a:srgbClr val="5C5B54"/>
                </a:solidFill>
                <a:latin typeface="Calibri"/>
                <a:cs typeface="Calibri"/>
              </a:rPr>
              <a:t>if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15" dirty="0">
                <a:solidFill>
                  <a:srgbClr val="5C5B54"/>
                </a:solidFill>
                <a:latin typeface="Calibri"/>
                <a:cs typeface="Calibri"/>
              </a:rPr>
              <a:t>network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55" dirty="0">
                <a:solidFill>
                  <a:srgbClr val="5C5B54"/>
                </a:solidFill>
                <a:latin typeface="Calibri"/>
                <a:cs typeface="Calibri"/>
              </a:rPr>
              <a:t>agrees  </a:t>
            </a:r>
            <a:r>
              <a:rPr sz="3700" spc="210" dirty="0">
                <a:solidFill>
                  <a:srgbClr val="5C5B54"/>
                </a:solidFill>
                <a:latin typeface="Calibri"/>
                <a:cs typeface="Calibri"/>
              </a:rPr>
              <a:t>it </a:t>
            </a:r>
            <a:r>
              <a:rPr sz="3700" spc="270" dirty="0">
                <a:solidFill>
                  <a:srgbClr val="5C5B54"/>
                </a:solidFill>
                <a:latin typeface="Calibri"/>
                <a:cs typeface="Calibri"/>
              </a:rPr>
              <a:t>is</a:t>
            </a:r>
            <a:r>
              <a:rPr sz="3700" spc="-4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65" dirty="0">
                <a:solidFill>
                  <a:srgbClr val="5C5B54"/>
                </a:solidFill>
                <a:latin typeface="Calibri"/>
                <a:cs typeface="Calibri"/>
              </a:rPr>
              <a:t>needed</a:t>
            </a:r>
            <a:endParaRPr sz="3700" dirty="0">
              <a:latin typeface="Calibri"/>
              <a:cs typeface="Calibri"/>
            </a:endParaRPr>
          </a:p>
          <a:p>
            <a:pPr marL="12700" marR="78740">
              <a:lnSpc>
                <a:spcPct val="109600"/>
              </a:lnSpc>
              <a:spcBef>
                <a:spcPts val="1975"/>
              </a:spcBef>
            </a:pPr>
            <a:r>
              <a:rPr sz="3700" spc="350" dirty="0">
                <a:solidFill>
                  <a:srgbClr val="5C5B54"/>
                </a:solidFill>
                <a:latin typeface="Calibri"/>
                <a:cs typeface="Calibri"/>
              </a:rPr>
              <a:t>All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60" dirty="0">
                <a:solidFill>
                  <a:srgbClr val="5C5B54"/>
                </a:solidFill>
                <a:latin typeface="Calibri"/>
                <a:cs typeface="Calibri"/>
              </a:rPr>
              <a:t>routers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80" dirty="0">
                <a:solidFill>
                  <a:srgbClr val="5C5B54"/>
                </a:solidFill>
                <a:latin typeface="Calibri"/>
                <a:cs typeface="Calibri"/>
              </a:rPr>
              <a:t>maintain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70" dirty="0">
                <a:solidFill>
                  <a:srgbClr val="5C5B54"/>
                </a:solidFill>
                <a:latin typeface="Calibri"/>
                <a:cs typeface="Calibri"/>
              </a:rPr>
              <a:t>state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15" dirty="0">
                <a:solidFill>
                  <a:srgbClr val="5C5B54"/>
                </a:solidFill>
                <a:latin typeface="Calibri"/>
                <a:cs typeface="Calibri"/>
              </a:rPr>
              <a:t>to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20" dirty="0">
                <a:solidFill>
                  <a:srgbClr val="5C5B54"/>
                </a:solidFill>
                <a:latin typeface="Calibri"/>
                <a:cs typeface="Calibri"/>
              </a:rPr>
              <a:t>all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90" dirty="0">
                <a:solidFill>
                  <a:srgbClr val="5C5B54"/>
                </a:solidFill>
                <a:latin typeface="Calibri"/>
                <a:cs typeface="Calibri"/>
              </a:rPr>
              <a:t>other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60" dirty="0">
                <a:solidFill>
                  <a:srgbClr val="5C5B54"/>
                </a:solidFill>
                <a:latin typeface="Calibri"/>
                <a:cs typeface="Calibri"/>
              </a:rPr>
              <a:t>routers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15" dirty="0">
                <a:solidFill>
                  <a:srgbClr val="5C5B54"/>
                </a:solidFill>
                <a:latin typeface="Calibri"/>
                <a:cs typeface="Calibri"/>
              </a:rPr>
              <a:t>through  </a:t>
            </a:r>
            <a:r>
              <a:rPr sz="3700" spc="275" dirty="0">
                <a:solidFill>
                  <a:srgbClr val="5C5B54"/>
                </a:solidFill>
                <a:latin typeface="Calibri"/>
                <a:cs typeface="Calibri"/>
              </a:rPr>
              <a:t>trickle </a:t>
            </a:r>
            <a:r>
              <a:rPr sz="3700" spc="355" dirty="0">
                <a:solidFill>
                  <a:srgbClr val="5C5B54"/>
                </a:solidFill>
                <a:latin typeface="Calibri"/>
                <a:cs typeface="Calibri"/>
              </a:rPr>
              <a:t>mechanism </a:t>
            </a:r>
            <a:r>
              <a:rPr sz="3700" spc="385" dirty="0">
                <a:solidFill>
                  <a:srgbClr val="5C5B54"/>
                </a:solidFill>
                <a:latin typeface="Calibri"/>
                <a:cs typeface="Calibri"/>
              </a:rPr>
              <a:t>and</a:t>
            </a:r>
            <a:r>
              <a:rPr sz="3700" spc="-3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415" dirty="0">
                <a:solidFill>
                  <a:srgbClr val="5C5B54"/>
                </a:solidFill>
                <a:latin typeface="Calibri"/>
                <a:cs typeface="Calibri"/>
              </a:rPr>
              <a:t>M</a:t>
            </a:r>
            <a:r>
              <a:rPr lang="en-US" sz="3700" spc="415" dirty="0">
                <a:solidFill>
                  <a:srgbClr val="5C5B54"/>
                </a:solidFill>
                <a:latin typeface="Calibri"/>
                <a:cs typeface="Calibri"/>
              </a:rPr>
              <a:t>esh </a:t>
            </a:r>
            <a:r>
              <a:rPr sz="3700" spc="415" dirty="0">
                <a:solidFill>
                  <a:srgbClr val="5C5B54"/>
                </a:solidFill>
                <a:latin typeface="Calibri"/>
                <a:cs typeface="Calibri"/>
              </a:rPr>
              <a:t>L</a:t>
            </a:r>
            <a:r>
              <a:rPr lang="en-US" sz="3700" spc="415" dirty="0">
                <a:solidFill>
                  <a:srgbClr val="5C5B54"/>
                </a:solidFill>
                <a:latin typeface="Calibri"/>
                <a:cs typeface="Calibri"/>
              </a:rPr>
              <a:t>ink </a:t>
            </a:r>
            <a:r>
              <a:rPr sz="3700" spc="415" dirty="0">
                <a:solidFill>
                  <a:srgbClr val="5C5B54"/>
                </a:solidFill>
                <a:latin typeface="Calibri"/>
                <a:cs typeface="Calibri"/>
              </a:rPr>
              <a:t>E</a:t>
            </a:r>
            <a:r>
              <a:rPr lang="en-US" sz="3700" spc="415" dirty="0">
                <a:solidFill>
                  <a:srgbClr val="5C5B54"/>
                </a:solidFill>
                <a:latin typeface="Calibri"/>
                <a:cs typeface="Calibri"/>
              </a:rPr>
              <a:t>stablishment</a:t>
            </a:r>
            <a:endParaRPr sz="3700" dirty="0">
              <a:latin typeface="Calibri"/>
              <a:cs typeface="Calibri"/>
            </a:endParaRPr>
          </a:p>
          <a:p>
            <a:pPr marL="12700" marR="403225">
              <a:lnSpc>
                <a:spcPct val="109600"/>
              </a:lnSpc>
              <a:spcBef>
                <a:spcPts val="1975"/>
              </a:spcBef>
            </a:pPr>
            <a:r>
              <a:rPr sz="3700" spc="350" dirty="0">
                <a:solidFill>
                  <a:srgbClr val="5C5B54"/>
                </a:solidFill>
                <a:latin typeface="Calibri"/>
                <a:cs typeface="Calibri"/>
              </a:rPr>
              <a:t>All</a:t>
            </a:r>
            <a:r>
              <a:rPr sz="3700" spc="13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60" dirty="0">
                <a:solidFill>
                  <a:srgbClr val="5C5B54"/>
                </a:solidFill>
                <a:latin typeface="Calibri"/>
                <a:cs typeface="Calibri"/>
              </a:rPr>
              <a:t>routers</a:t>
            </a:r>
            <a:r>
              <a:rPr sz="3700" spc="13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80" dirty="0">
                <a:solidFill>
                  <a:srgbClr val="5C5B54"/>
                </a:solidFill>
                <a:latin typeface="Calibri"/>
                <a:cs typeface="Calibri"/>
              </a:rPr>
              <a:t>maintain</a:t>
            </a:r>
            <a:r>
              <a:rPr sz="3700" spc="13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70" dirty="0">
                <a:solidFill>
                  <a:srgbClr val="5C5B54"/>
                </a:solidFill>
                <a:latin typeface="Calibri"/>
                <a:cs typeface="Calibri"/>
              </a:rPr>
              <a:t>state</a:t>
            </a:r>
            <a:r>
              <a:rPr sz="3700" spc="13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35" dirty="0">
                <a:solidFill>
                  <a:srgbClr val="5C5B54"/>
                </a:solidFill>
                <a:latin typeface="Calibri"/>
                <a:cs typeface="Calibri"/>
              </a:rPr>
              <a:t>of</a:t>
            </a:r>
            <a:r>
              <a:rPr sz="3700" spc="13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35" dirty="0">
                <a:solidFill>
                  <a:srgbClr val="5C5B54"/>
                </a:solidFill>
                <a:latin typeface="Calibri"/>
                <a:cs typeface="Calibri"/>
              </a:rPr>
              <a:t>border</a:t>
            </a:r>
            <a:r>
              <a:rPr sz="3700" spc="13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60" dirty="0">
                <a:solidFill>
                  <a:srgbClr val="5C5B54"/>
                </a:solidFill>
                <a:latin typeface="Calibri"/>
                <a:cs typeface="Calibri"/>
              </a:rPr>
              <a:t>routers</a:t>
            </a:r>
            <a:r>
              <a:rPr sz="3700" spc="13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15" dirty="0">
                <a:solidFill>
                  <a:srgbClr val="5C5B54"/>
                </a:solidFill>
                <a:latin typeface="Calibri"/>
                <a:cs typeface="Calibri"/>
              </a:rPr>
              <a:t>through  </a:t>
            </a:r>
            <a:r>
              <a:rPr sz="3700" spc="275" dirty="0">
                <a:solidFill>
                  <a:srgbClr val="5C5B54"/>
                </a:solidFill>
                <a:latin typeface="Calibri"/>
                <a:cs typeface="Calibri"/>
              </a:rPr>
              <a:t>trickle </a:t>
            </a:r>
            <a:r>
              <a:rPr sz="3700" spc="355" dirty="0">
                <a:solidFill>
                  <a:srgbClr val="5C5B54"/>
                </a:solidFill>
                <a:latin typeface="Calibri"/>
                <a:cs typeface="Calibri"/>
              </a:rPr>
              <a:t>mechanism </a:t>
            </a:r>
            <a:r>
              <a:rPr sz="3700" spc="385" dirty="0">
                <a:solidFill>
                  <a:srgbClr val="5C5B54"/>
                </a:solidFill>
                <a:latin typeface="Calibri"/>
                <a:cs typeface="Calibri"/>
              </a:rPr>
              <a:t>and</a:t>
            </a:r>
            <a:r>
              <a:rPr sz="3700" spc="-3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415" dirty="0">
                <a:solidFill>
                  <a:srgbClr val="5C5B54"/>
                </a:solidFill>
                <a:latin typeface="Calibri"/>
                <a:cs typeface="Calibri"/>
              </a:rPr>
              <a:t>MLE</a:t>
            </a:r>
            <a:endParaRPr sz="3700" dirty="0">
              <a:latin typeface="Calibri"/>
              <a:cs typeface="Calibri"/>
            </a:endParaRPr>
          </a:p>
          <a:p>
            <a:pPr marL="12700" marR="835660">
              <a:lnSpc>
                <a:spcPct val="154100"/>
              </a:lnSpc>
              <a:spcBef>
                <a:spcPts val="80"/>
              </a:spcBef>
            </a:pPr>
            <a:r>
              <a:rPr sz="3700" spc="375" dirty="0">
                <a:solidFill>
                  <a:srgbClr val="5C5B54"/>
                </a:solidFill>
                <a:latin typeface="Calibri"/>
                <a:cs typeface="Calibri"/>
              </a:rPr>
              <a:t>Sleeping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80" dirty="0">
                <a:solidFill>
                  <a:srgbClr val="5C5B54"/>
                </a:solidFill>
                <a:latin typeface="Calibri"/>
                <a:cs typeface="Calibri"/>
              </a:rPr>
              <a:t>end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50" dirty="0">
                <a:solidFill>
                  <a:srgbClr val="5C5B54"/>
                </a:solidFill>
                <a:latin typeface="Calibri"/>
                <a:cs typeface="Calibri"/>
              </a:rPr>
              <a:t>devices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65" dirty="0">
                <a:solidFill>
                  <a:srgbClr val="5C5B54"/>
                </a:solidFill>
                <a:latin typeface="Calibri"/>
                <a:cs typeface="Calibri"/>
              </a:rPr>
              <a:t>route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30" dirty="0">
                <a:solidFill>
                  <a:srgbClr val="5C5B54"/>
                </a:solidFill>
                <a:latin typeface="Calibri"/>
                <a:cs typeface="Calibri"/>
              </a:rPr>
              <a:t>through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95" dirty="0">
                <a:solidFill>
                  <a:srgbClr val="5C5B54"/>
                </a:solidFill>
                <a:latin typeface="Calibri"/>
                <a:cs typeface="Calibri"/>
              </a:rPr>
              <a:t>parent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35" dirty="0">
                <a:solidFill>
                  <a:srgbClr val="5C5B54"/>
                </a:solidFill>
                <a:latin typeface="Calibri"/>
                <a:cs typeface="Calibri"/>
              </a:rPr>
              <a:t>router  </a:t>
            </a:r>
            <a:r>
              <a:rPr sz="3700" spc="325" dirty="0">
                <a:solidFill>
                  <a:srgbClr val="5C5B54"/>
                </a:solidFill>
                <a:latin typeface="Calibri"/>
                <a:cs typeface="Calibri"/>
              </a:rPr>
              <a:t>Router </a:t>
            </a:r>
            <a:r>
              <a:rPr sz="3700" spc="300" dirty="0">
                <a:solidFill>
                  <a:srgbClr val="5C5B54"/>
                </a:solidFill>
                <a:latin typeface="Calibri"/>
                <a:cs typeface="Calibri"/>
              </a:rPr>
              <a:t>eligible </a:t>
            </a:r>
            <a:r>
              <a:rPr sz="3700" spc="350" dirty="0">
                <a:solidFill>
                  <a:srgbClr val="5C5B54"/>
                </a:solidFill>
                <a:latin typeface="Calibri"/>
                <a:cs typeface="Calibri"/>
              </a:rPr>
              <a:t>devices </a:t>
            </a:r>
            <a:r>
              <a:rPr sz="3700" spc="385" dirty="0">
                <a:solidFill>
                  <a:srgbClr val="5C5B54"/>
                </a:solidFill>
                <a:latin typeface="Calibri"/>
                <a:cs typeface="Calibri"/>
              </a:rPr>
              <a:t>can </a:t>
            </a:r>
            <a:r>
              <a:rPr sz="3700" spc="320" dirty="0">
                <a:solidFill>
                  <a:srgbClr val="5C5B54"/>
                </a:solidFill>
                <a:latin typeface="Calibri"/>
                <a:cs typeface="Calibri"/>
              </a:rPr>
              <a:t>also </a:t>
            </a:r>
            <a:r>
              <a:rPr sz="3700" spc="280" dirty="0">
                <a:solidFill>
                  <a:srgbClr val="5C5B54"/>
                </a:solidFill>
                <a:latin typeface="Calibri"/>
                <a:cs typeface="Calibri"/>
              </a:rPr>
              <a:t>maintain </a:t>
            </a:r>
            <a:r>
              <a:rPr sz="3700" spc="270" dirty="0">
                <a:solidFill>
                  <a:srgbClr val="5C5B54"/>
                </a:solidFill>
                <a:latin typeface="Calibri"/>
                <a:cs typeface="Calibri"/>
              </a:rPr>
              <a:t>state  </a:t>
            </a:r>
            <a:r>
              <a:rPr sz="3700" spc="385" dirty="0">
                <a:solidFill>
                  <a:srgbClr val="5C5B54"/>
                </a:solidFill>
                <a:latin typeface="Calibri"/>
                <a:cs typeface="Calibri"/>
              </a:rPr>
              <a:t>Leader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70" dirty="0">
                <a:solidFill>
                  <a:srgbClr val="5C5B54"/>
                </a:solidFill>
                <a:latin typeface="Calibri"/>
                <a:cs typeface="Calibri"/>
              </a:rPr>
              <a:t>used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20" dirty="0">
                <a:solidFill>
                  <a:srgbClr val="5C5B54"/>
                </a:solidFill>
                <a:latin typeface="Calibri"/>
                <a:cs typeface="Calibri"/>
              </a:rPr>
              <a:t>to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80" dirty="0">
                <a:solidFill>
                  <a:srgbClr val="5C5B54"/>
                </a:solidFill>
                <a:latin typeface="Calibri"/>
                <a:cs typeface="Calibri"/>
              </a:rPr>
              <a:t>make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30" dirty="0">
                <a:solidFill>
                  <a:srgbClr val="5C5B54"/>
                </a:solidFill>
                <a:latin typeface="Calibri"/>
                <a:cs typeface="Calibri"/>
              </a:rPr>
              <a:t>decisions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65" dirty="0">
                <a:solidFill>
                  <a:srgbClr val="5C5B54"/>
                </a:solidFill>
                <a:latin typeface="Calibri"/>
                <a:cs typeface="Calibri"/>
              </a:rPr>
              <a:t>within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20" dirty="0">
                <a:solidFill>
                  <a:srgbClr val="5C5B54"/>
                </a:solidFill>
                <a:latin typeface="Calibri"/>
                <a:cs typeface="Calibri"/>
              </a:rPr>
              <a:t>network</a:t>
            </a:r>
            <a:endParaRPr sz="3700" dirty="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078379" y="659665"/>
            <a:ext cx="4827078" cy="806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4295140">
              <a:lnSpc>
                <a:spcPct val="100000"/>
              </a:lnSpc>
            </a:pPr>
            <a:r>
              <a:rPr spc="-155" dirty="0"/>
              <a:t>Flexible</a:t>
            </a:r>
            <a:r>
              <a:rPr spc="-195" dirty="0"/>
              <a:t> </a:t>
            </a:r>
            <a:r>
              <a:rPr spc="-190" dirty="0"/>
              <a:t>network</a:t>
            </a:r>
          </a:p>
        </p:txBody>
      </p:sp>
      <p:sp>
        <p:nvSpPr>
          <p:cNvPr id="56" name="object 56"/>
          <p:cNvSpPr/>
          <p:nvPr/>
        </p:nvSpPr>
        <p:spPr>
          <a:xfrm>
            <a:off x="1483734" y="107108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83734" y="974566"/>
            <a:ext cx="473709" cy="96520"/>
          </a:xfrm>
          <a:custGeom>
            <a:avLst/>
            <a:gdLst/>
            <a:ahLst/>
            <a:cxnLst/>
            <a:rect l="l" t="t" r="r" b="b"/>
            <a:pathLst>
              <a:path w="473710" h="96519">
                <a:moveTo>
                  <a:pt x="0" y="96519"/>
                </a:moveTo>
                <a:lnTo>
                  <a:pt x="473545" y="96519"/>
                </a:lnTo>
                <a:lnTo>
                  <a:pt x="473545" y="0"/>
                </a:lnTo>
                <a:lnTo>
                  <a:pt x="0" y="0"/>
                </a:lnTo>
                <a:lnTo>
                  <a:pt x="0" y="9651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83734" y="73707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62246" y="1070543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17"/>
                </a:lnTo>
                <a:lnTo>
                  <a:pt x="95033" y="238317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62246" y="736522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48"/>
                </a:lnTo>
                <a:lnTo>
                  <a:pt x="95033" y="238348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17429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284284" y="0"/>
                </a:moveTo>
                <a:lnTo>
                  <a:pt x="0" y="0"/>
                </a:lnTo>
                <a:lnTo>
                  <a:pt x="0" y="572338"/>
                </a:lnTo>
                <a:lnTo>
                  <a:pt x="94185" y="572338"/>
                </a:lnTo>
                <a:lnTo>
                  <a:pt x="94185" y="381862"/>
                </a:lnTo>
                <a:lnTo>
                  <a:pt x="364841" y="381862"/>
                </a:lnTo>
                <a:lnTo>
                  <a:pt x="356366" y="367004"/>
                </a:lnTo>
                <a:lnTo>
                  <a:pt x="380628" y="354988"/>
                </a:lnTo>
                <a:lnTo>
                  <a:pt x="402640" y="339574"/>
                </a:lnTo>
                <a:lnTo>
                  <a:pt x="422404" y="320758"/>
                </a:lnTo>
                <a:lnTo>
                  <a:pt x="439923" y="298535"/>
                </a:lnTo>
                <a:lnTo>
                  <a:pt x="447186" y="286179"/>
                </a:lnTo>
                <a:lnTo>
                  <a:pt x="94185" y="286179"/>
                </a:lnTo>
                <a:lnTo>
                  <a:pt x="94185" y="95703"/>
                </a:lnTo>
                <a:lnTo>
                  <a:pt x="447671" y="95703"/>
                </a:lnTo>
                <a:lnTo>
                  <a:pt x="442182" y="85546"/>
                </a:lnTo>
                <a:lnTo>
                  <a:pt x="417809" y="56123"/>
                </a:lnTo>
                <a:lnTo>
                  <a:pt x="388566" y="31584"/>
                </a:lnTo>
                <a:lnTo>
                  <a:pt x="356555" y="14044"/>
                </a:lnTo>
                <a:lnTo>
                  <a:pt x="321791" y="3512"/>
                </a:lnTo>
                <a:lnTo>
                  <a:pt x="284284" y="0"/>
                </a:lnTo>
                <a:close/>
              </a:path>
              <a:path w="473710" h="572769">
                <a:moveTo>
                  <a:pt x="364841" y="381862"/>
                </a:moveTo>
                <a:lnTo>
                  <a:pt x="254788" y="381862"/>
                </a:lnTo>
                <a:lnTo>
                  <a:pt x="364533" y="572338"/>
                </a:lnTo>
                <a:lnTo>
                  <a:pt x="473493" y="572338"/>
                </a:lnTo>
                <a:lnTo>
                  <a:pt x="364841" y="381862"/>
                </a:lnTo>
                <a:close/>
              </a:path>
              <a:path w="473710" h="572769">
                <a:moveTo>
                  <a:pt x="447671" y="95703"/>
                </a:moveTo>
                <a:lnTo>
                  <a:pt x="284284" y="95703"/>
                </a:lnTo>
                <a:lnTo>
                  <a:pt x="302852" y="97453"/>
                </a:lnTo>
                <a:lnTo>
                  <a:pt x="320101" y="102702"/>
                </a:lnTo>
                <a:lnTo>
                  <a:pt x="362804" y="138393"/>
                </a:lnTo>
                <a:lnTo>
                  <a:pt x="378459" y="190517"/>
                </a:lnTo>
                <a:lnTo>
                  <a:pt x="376721" y="209588"/>
                </a:lnTo>
                <a:lnTo>
                  <a:pt x="350617" y="258159"/>
                </a:lnTo>
                <a:lnTo>
                  <a:pt x="302852" y="284429"/>
                </a:lnTo>
                <a:lnTo>
                  <a:pt x="284284" y="286179"/>
                </a:lnTo>
                <a:lnTo>
                  <a:pt x="447186" y="286179"/>
                </a:lnTo>
                <a:lnTo>
                  <a:pt x="454609" y="273551"/>
                </a:lnTo>
                <a:lnTo>
                  <a:pt x="465099" y="247216"/>
                </a:lnTo>
                <a:lnTo>
                  <a:pt x="471394" y="219536"/>
                </a:lnTo>
                <a:lnTo>
                  <a:pt x="473493" y="190517"/>
                </a:lnTo>
                <a:lnTo>
                  <a:pt x="470017" y="152737"/>
                </a:lnTo>
                <a:lnTo>
                  <a:pt x="459582" y="117749"/>
                </a:lnTo>
                <a:lnTo>
                  <a:pt x="447671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51114" y="121332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51114" y="1071086"/>
            <a:ext cx="94615" cy="142240"/>
          </a:xfrm>
          <a:custGeom>
            <a:avLst/>
            <a:gdLst/>
            <a:ahLst/>
            <a:cxnLst/>
            <a:rect l="l" t="t" r="r" b="b"/>
            <a:pathLst>
              <a:path w="94614" h="142240">
                <a:moveTo>
                  <a:pt x="0" y="142240"/>
                </a:moveTo>
                <a:lnTo>
                  <a:pt x="94175" y="142240"/>
                </a:lnTo>
                <a:lnTo>
                  <a:pt x="94175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51114" y="97583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51114" y="832326"/>
            <a:ext cx="94615" cy="143510"/>
          </a:xfrm>
          <a:custGeom>
            <a:avLst/>
            <a:gdLst/>
            <a:ahLst/>
            <a:cxnLst/>
            <a:rect l="l" t="t" r="r" b="b"/>
            <a:pathLst>
              <a:path w="94614" h="143509">
                <a:moveTo>
                  <a:pt x="0" y="143509"/>
                </a:moveTo>
                <a:lnTo>
                  <a:pt x="94175" y="143509"/>
                </a:lnTo>
                <a:lnTo>
                  <a:pt x="94175" y="0"/>
                </a:lnTo>
                <a:lnTo>
                  <a:pt x="0" y="0"/>
                </a:lnTo>
                <a:lnTo>
                  <a:pt x="0" y="14350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51114" y="73707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41243" y="722491"/>
            <a:ext cx="570865" cy="586740"/>
          </a:xfrm>
          <a:custGeom>
            <a:avLst/>
            <a:gdLst/>
            <a:ahLst/>
            <a:cxnLst/>
            <a:rect l="l" t="t" r="r" b="b"/>
            <a:pathLst>
              <a:path w="570864" h="586740">
                <a:moveTo>
                  <a:pt x="285289" y="0"/>
                </a:moveTo>
                <a:lnTo>
                  <a:pt x="0" y="586369"/>
                </a:lnTo>
                <a:lnTo>
                  <a:pt x="106059" y="586369"/>
                </a:lnTo>
                <a:lnTo>
                  <a:pt x="154602" y="490362"/>
                </a:lnTo>
                <a:lnTo>
                  <a:pt x="523903" y="490362"/>
                </a:lnTo>
                <a:lnTo>
                  <a:pt x="477593" y="395192"/>
                </a:lnTo>
                <a:lnTo>
                  <a:pt x="201428" y="395192"/>
                </a:lnTo>
                <a:lnTo>
                  <a:pt x="285289" y="214380"/>
                </a:lnTo>
                <a:lnTo>
                  <a:pt x="389609" y="214380"/>
                </a:lnTo>
                <a:lnTo>
                  <a:pt x="285289" y="0"/>
                </a:lnTo>
                <a:close/>
              </a:path>
              <a:path w="570864" h="586740">
                <a:moveTo>
                  <a:pt x="523903" y="490362"/>
                </a:moveTo>
                <a:lnTo>
                  <a:pt x="416814" y="490362"/>
                </a:lnTo>
                <a:lnTo>
                  <a:pt x="464551" y="586369"/>
                </a:lnTo>
                <a:lnTo>
                  <a:pt x="570621" y="586369"/>
                </a:lnTo>
                <a:lnTo>
                  <a:pt x="523903" y="490362"/>
                </a:lnTo>
                <a:close/>
              </a:path>
              <a:path w="570864" h="586740">
                <a:moveTo>
                  <a:pt x="389609" y="214380"/>
                </a:moveTo>
                <a:lnTo>
                  <a:pt x="285289" y="214380"/>
                </a:lnTo>
                <a:lnTo>
                  <a:pt x="369182" y="395192"/>
                </a:lnTo>
                <a:lnTo>
                  <a:pt x="477593" y="395192"/>
                </a:lnTo>
                <a:lnTo>
                  <a:pt x="389609" y="21438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11680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189240" y="0"/>
                </a:moveTo>
                <a:lnTo>
                  <a:pt x="0" y="0"/>
                </a:lnTo>
                <a:lnTo>
                  <a:pt x="0" y="572338"/>
                </a:lnTo>
                <a:lnTo>
                  <a:pt x="189240" y="572338"/>
                </a:lnTo>
                <a:lnTo>
                  <a:pt x="217949" y="570925"/>
                </a:lnTo>
                <a:lnTo>
                  <a:pt x="273042" y="559603"/>
                </a:lnTo>
                <a:lnTo>
                  <a:pt x="324601" y="537305"/>
                </a:lnTo>
                <a:lnTo>
                  <a:pt x="369863" y="506386"/>
                </a:lnTo>
                <a:lnTo>
                  <a:pt x="399918" y="476697"/>
                </a:lnTo>
                <a:lnTo>
                  <a:pt x="94237" y="476697"/>
                </a:lnTo>
                <a:lnTo>
                  <a:pt x="94237" y="95703"/>
                </a:lnTo>
                <a:lnTo>
                  <a:pt x="399678" y="95703"/>
                </a:lnTo>
                <a:lnTo>
                  <a:pt x="389569" y="84500"/>
                </a:lnTo>
                <a:lnTo>
                  <a:pt x="347473" y="49474"/>
                </a:lnTo>
                <a:lnTo>
                  <a:pt x="299048" y="22617"/>
                </a:lnTo>
                <a:lnTo>
                  <a:pt x="245781" y="5654"/>
                </a:lnTo>
                <a:lnTo>
                  <a:pt x="217922" y="1413"/>
                </a:lnTo>
                <a:lnTo>
                  <a:pt x="189240" y="0"/>
                </a:lnTo>
                <a:close/>
              </a:path>
              <a:path w="473710" h="572769">
                <a:moveTo>
                  <a:pt x="399678" y="95703"/>
                </a:moveTo>
                <a:lnTo>
                  <a:pt x="189240" y="95703"/>
                </a:lnTo>
                <a:lnTo>
                  <a:pt x="208250" y="96627"/>
                </a:lnTo>
                <a:lnTo>
                  <a:pt x="226739" y="99400"/>
                </a:lnTo>
                <a:lnTo>
                  <a:pt x="278846" y="118656"/>
                </a:lnTo>
                <a:lnTo>
                  <a:pt x="322785" y="151744"/>
                </a:lnTo>
                <a:lnTo>
                  <a:pt x="355666" y="195974"/>
                </a:lnTo>
                <a:lnTo>
                  <a:pt x="374819" y="248444"/>
                </a:lnTo>
                <a:lnTo>
                  <a:pt x="378512" y="286190"/>
                </a:lnTo>
                <a:lnTo>
                  <a:pt x="377588" y="305306"/>
                </a:lnTo>
                <a:lnTo>
                  <a:pt x="363769" y="359580"/>
                </a:lnTo>
                <a:lnTo>
                  <a:pt x="335406" y="406898"/>
                </a:lnTo>
                <a:lnTo>
                  <a:pt x="295246" y="444126"/>
                </a:lnTo>
                <a:lnTo>
                  <a:pt x="245484" y="468339"/>
                </a:lnTo>
                <a:lnTo>
                  <a:pt x="189240" y="476697"/>
                </a:lnTo>
                <a:lnTo>
                  <a:pt x="399918" y="476697"/>
                </a:lnTo>
                <a:lnTo>
                  <a:pt x="424447" y="445452"/>
                </a:lnTo>
                <a:lnTo>
                  <a:pt x="450960" y="396699"/>
                </a:lnTo>
                <a:lnTo>
                  <a:pt x="467879" y="343082"/>
                </a:lnTo>
                <a:lnTo>
                  <a:pt x="473514" y="286190"/>
                </a:lnTo>
                <a:lnTo>
                  <a:pt x="472106" y="257313"/>
                </a:lnTo>
                <a:lnTo>
                  <a:pt x="460832" y="202050"/>
                </a:lnTo>
                <a:lnTo>
                  <a:pt x="438670" y="150490"/>
                </a:lnTo>
                <a:lnTo>
                  <a:pt x="407984" y="104910"/>
                </a:lnTo>
                <a:lnTo>
                  <a:pt x="399678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0607" y="544486"/>
            <a:ext cx="600075" cy="764540"/>
          </a:xfrm>
          <a:custGeom>
            <a:avLst/>
            <a:gdLst/>
            <a:ahLst/>
            <a:cxnLst/>
            <a:rect l="l" t="t" r="r" b="b"/>
            <a:pathLst>
              <a:path w="600075" h="764540">
                <a:moveTo>
                  <a:pt x="457404" y="287425"/>
                </a:moveTo>
                <a:lnTo>
                  <a:pt x="171587" y="287425"/>
                </a:lnTo>
                <a:lnTo>
                  <a:pt x="313973" y="287530"/>
                </a:lnTo>
                <a:lnTo>
                  <a:pt x="313973" y="764374"/>
                </a:lnTo>
                <a:lnTo>
                  <a:pt x="408783" y="764374"/>
                </a:lnTo>
                <a:lnTo>
                  <a:pt x="408783" y="287530"/>
                </a:lnTo>
                <a:lnTo>
                  <a:pt x="456760" y="287530"/>
                </a:lnTo>
                <a:lnTo>
                  <a:pt x="457404" y="287425"/>
                </a:lnTo>
                <a:close/>
              </a:path>
              <a:path w="600075" h="764540">
                <a:moveTo>
                  <a:pt x="590789" y="95494"/>
                </a:moveTo>
                <a:lnTo>
                  <a:pt x="456760" y="95494"/>
                </a:lnTo>
                <a:lnTo>
                  <a:pt x="475427" y="99281"/>
                </a:lnTo>
                <a:lnTo>
                  <a:pt x="490686" y="109617"/>
                </a:lnTo>
                <a:lnTo>
                  <a:pt x="500982" y="124958"/>
                </a:lnTo>
                <a:lnTo>
                  <a:pt x="504759" y="143765"/>
                </a:lnTo>
                <a:lnTo>
                  <a:pt x="500982" y="162527"/>
                </a:lnTo>
                <a:lnTo>
                  <a:pt x="490686" y="177874"/>
                </a:lnTo>
                <a:lnTo>
                  <a:pt x="475427" y="188233"/>
                </a:lnTo>
                <a:lnTo>
                  <a:pt x="456760" y="192036"/>
                </a:lnTo>
                <a:lnTo>
                  <a:pt x="171587" y="192036"/>
                </a:lnTo>
                <a:lnTo>
                  <a:pt x="126019" y="198216"/>
                </a:lnTo>
                <a:lnTo>
                  <a:pt x="85043" y="215653"/>
                </a:lnTo>
                <a:lnTo>
                  <a:pt x="50306" y="242687"/>
                </a:lnTo>
                <a:lnTo>
                  <a:pt x="23456" y="277661"/>
                </a:lnTo>
                <a:lnTo>
                  <a:pt x="6138" y="318916"/>
                </a:lnTo>
                <a:lnTo>
                  <a:pt x="0" y="364795"/>
                </a:lnTo>
                <a:lnTo>
                  <a:pt x="6138" y="410651"/>
                </a:lnTo>
                <a:lnTo>
                  <a:pt x="23456" y="451891"/>
                </a:lnTo>
                <a:lnTo>
                  <a:pt x="50306" y="486856"/>
                </a:lnTo>
                <a:lnTo>
                  <a:pt x="85043" y="513886"/>
                </a:lnTo>
                <a:lnTo>
                  <a:pt x="126019" y="531321"/>
                </a:lnTo>
                <a:lnTo>
                  <a:pt x="171587" y="537501"/>
                </a:lnTo>
                <a:lnTo>
                  <a:pt x="171587" y="442038"/>
                </a:lnTo>
                <a:lnTo>
                  <a:pt x="141739" y="435961"/>
                </a:lnTo>
                <a:lnTo>
                  <a:pt x="117335" y="419394"/>
                </a:lnTo>
                <a:lnTo>
                  <a:pt x="100864" y="394838"/>
                </a:lnTo>
                <a:lnTo>
                  <a:pt x="94821" y="364795"/>
                </a:lnTo>
                <a:lnTo>
                  <a:pt x="100864" y="334718"/>
                </a:lnTo>
                <a:lnTo>
                  <a:pt x="117335" y="310121"/>
                </a:lnTo>
                <a:lnTo>
                  <a:pt x="141739" y="293518"/>
                </a:lnTo>
                <a:lnTo>
                  <a:pt x="171587" y="287425"/>
                </a:lnTo>
                <a:lnTo>
                  <a:pt x="457404" y="287425"/>
                </a:lnTo>
                <a:lnTo>
                  <a:pt x="501852" y="280188"/>
                </a:lnTo>
                <a:lnTo>
                  <a:pt x="541047" y="259753"/>
                </a:lnTo>
                <a:lnTo>
                  <a:pt x="571977" y="228612"/>
                </a:lnTo>
                <a:lnTo>
                  <a:pt x="592271" y="189154"/>
                </a:lnTo>
                <a:lnTo>
                  <a:pt x="599562" y="143765"/>
                </a:lnTo>
                <a:lnTo>
                  <a:pt x="592271" y="98376"/>
                </a:lnTo>
                <a:lnTo>
                  <a:pt x="590789" y="95494"/>
                </a:lnTo>
                <a:close/>
              </a:path>
              <a:path w="600075" h="764540">
                <a:moveTo>
                  <a:pt x="456760" y="0"/>
                </a:moveTo>
                <a:lnTo>
                  <a:pt x="411678" y="7342"/>
                </a:lnTo>
                <a:lnTo>
                  <a:pt x="372488" y="27777"/>
                </a:lnTo>
                <a:lnTo>
                  <a:pt x="341560" y="58917"/>
                </a:lnTo>
                <a:lnTo>
                  <a:pt x="321265" y="98376"/>
                </a:lnTo>
                <a:lnTo>
                  <a:pt x="313973" y="143765"/>
                </a:lnTo>
                <a:lnTo>
                  <a:pt x="313973" y="192036"/>
                </a:lnTo>
                <a:lnTo>
                  <a:pt x="408783" y="192036"/>
                </a:lnTo>
                <a:lnTo>
                  <a:pt x="408783" y="143765"/>
                </a:lnTo>
                <a:lnTo>
                  <a:pt x="412558" y="124958"/>
                </a:lnTo>
                <a:lnTo>
                  <a:pt x="422849" y="109617"/>
                </a:lnTo>
                <a:lnTo>
                  <a:pt x="438101" y="99281"/>
                </a:lnTo>
                <a:lnTo>
                  <a:pt x="456760" y="95494"/>
                </a:lnTo>
                <a:lnTo>
                  <a:pt x="590789" y="95494"/>
                </a:lnTo>
                <a:lnTo>
                  <a:pt x="571977" y="58917"/>
                </a:lnTo>
                <a:lnTo>
                  <a:pt x="541047" y="27777"/>
                </a:lnTo>
                <a:lnTo>
                  <a:pt x="501852" y="7342"/>
                </a:lnTo>
                <a:lnTo>
                  <a:pt x="456760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823701" y="9173555"/>
            <a:ext cx="163830" cy="165100"/>
          </a:xfrm>
          <a:custGeom>
            <a:avLst/>
            <a:gdLst/>
            <a:ahLst/>
            <a:cxnLst/>
            <a:rect l="l" t="t" r="r" b="b"/>
            <a:pathLst>
              <a:path w="163830" h="165100">
                <a:moveTo>
                  <a:pt x="139341" y="24132"/>
                </a:moveTo>
                <a:lnTo>
                  <a:pt x="157246" y="51390"/>
                </a:lnTo>
                <a:lnTo>
                  <a:pt x="163214" y="82398"/>
                </a:lnTo>
                <a:lnTo>
                  <a:pt x="157246" y="113405"/>
                </a:lnTo>
                <a:lnTo>
                  <a:pt x="139341" y="140663"/>
                </a:lnTo>
                <a:lnTo>
                  <a:pt x="112359" y="158762"/>
                </a:lnTo>
                <a:lnTo>
                  <a:pt x="81646" y="164796"/>
                </a:lnTo>
                <a:lnTo>
                  <a:pt x="50934" y="158762"/>
                </a:lnTo>
                <a:lnTo>
                  <a:pt x="23952" y="140663"/>
                </a:lnTo>
                <a:lnTo>
                  <a:pt x="5988" y="113405"/>
                </a:lnTo>
                <a:lnTo>
                  <a:pt x="0" y="82398"/>
                </a:lnTo>
                <a:lnTo>
                  <a:pt x="5988" y="51390"/>
                </a:lnTo>
                <a:lnTo>
                  <a:pt x="23952" y="24132"/>
                </a:lnTo>
                <a:lnTo>
                  <a:pt x="50934" y="6033"/>
                </a:lnTo>
                <a:lnTo>
                  <a:pt x="81646" y="0"/>
                </a:lnTo>
                <a:lnTo>
                  <a:pt x="112359" y="6033"/>
                </a:lnTo>
                <a:lnTo>
                  <a:pt x="139341" y="24132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805874" y="9479952"/>
            <a:ext cx="198946" cy="189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817393" y="9789788"/>
            <a:ext cx="175895" cy="177800"/>
          </a:xfrm>
          <a:custGeom>
            <a:avLst/>
            <a:gdLst/>
            <a:ahLst/>
            <a:cxnLst/>
            <a:rect l="l" t="t" r="r" b="b"/>
            <a:pathLst>
              <a:path w="175894" h="177800">
                <a:moveTo>
                  <a:pt x="87903" y="0"/>
                </a:moveTo>
                <a:lnTo>
                  <a:pt x="54837" y="6488"/>
                </a:lnTo>
                <a:lnTo>
                  <a:pt x="25758" y="25954"/>
                </a:lnTo>
                <a:lnTo>
                  <a:pt x="6439" y="55268"/>
                </a:lnTo>
                <a:lnTo>
                  <a:pt x="0" y="88611"/>
                </a:lnTo>
                <a:lnTo>
                  <a:pt x="6439" y="121952"/>
                </a:lnTo>
                <a:lnTo>
                  <a:pt x="25758" y="151259"/>
                </a:lnTo>
                <a:lnTo>
                  <a:pt x="54837" y="170725"/>
                </a:lnTo>
                <a:lnTo>
                  <a:pt x="87903" y="177214"/>
                </a:lnTo>
                <a:lnTo>
                  <a:pt x="120968" y="170725"/>
                </a:lnTo>
                <a:lnTo>
                  <a:pt x="150047" y="151259"/>
                </a:lnTo>
                <a:lnTo>
                  <a:pt x="169366" y="121952"/>
                </a:lnTo>
                <a:lnTo>
                  <a:pt x="175806" y="88611"/>
                </a:lnTo>
                <a:lnTo>
                  <a:pt x="169366" y="55268"/>
                </a:lnTo>
                <a:lnTo>
                  <a:pt x="150047" y="25954"/>
                </a:lnTo>
                <a:lnTo>
                  <a:pt x="120968" y="6488"/>
                </a:lnTo>
                <a:lnTo>
                  <a:pt x="87903" y="0"/>
                </a:lnTo>
                <a:close/>
              </a:path>
            </a:pathLst>
          </a:custGeom>
          <a:solidFill>
            <a:srgbClr val="96A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816765" y="10081148"/>
            <a:ext cx="177165" cy="177800"/>
          </a:xfrm>
          <a:custGeom>
            <a:avLst/>
            <a:gdLst/>
            <a:ahLst/>
            <a:cxnLst/>
            <a:rect l="l" t="t" r="r" b="b"/>
            <a:pathLst>
              <a:path w="177165" h="177800">
                <a:moveTo>
                  <a:pt x="0" y="0"/>
                </a:moveTo>
                <a:lnTo>
                  <a:pt x="177167" y="0"/>
                </a:lnTo>
                <a:lnTo>
                  <a:pt x="177167" y="177219"/>
                </a:lnTo>
                <a:lnTo>
                  <a:pt x="0" y="177219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794672" y="10492664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861" y="0"/>
                </a:lnTo>
              </a:path>
            </a:pathLst>
          </a:custGeom>
          <a:ln w="31412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7197624" y="9020574"/>
            <a:ext cx="2555875" cy="153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37400"/>
              </a:lnSpc>
            </a:pPr>
            <a:r>
              <a:rPr sz="1450" spc="225" dirty="0">
                <a:solidFill>
                  <a:srgbClr val="5C5B54"/>
                </a:solidFill>
                <a:latin typeface="Calibri"/>
                <a:cs typeface="Calibri"/>
              </a:rPr>
              <a:t>End </a:t>
            </a:r>
            <a:r>
              <a:rPr sz="1450" spc="180" dirty="0">
                <a:solidFill>
                  <a:srgbClr val="5C5B54"/>
                </a:solidFill>
                <a:latin typeface="Calibri"/>
                <a:cs typeface="Calibri"/>
              </a:rPr>
              <a:t>Device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Router</a:t>
            </a:r>
            <a:r>
              <a:rPr sz="1450" spc="-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Eligible  </a:t>
            </a:r>
            <a:r>
              <a:rPr sz="1450" spc="175" dirty="0">
                <a:solidFill>
                  <a:srgbClr val="5C5B54"/>
                </a:solidFill>
                <a:latin typeface="Calibri"/>
                <a:cs typeface="Calibri"/>
              </a:rPr>
              <a:t>Thread</a:t>
            </a:r>
            <a:r>
              <a:rPr sz="1450" spc="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Router</a:t>
            </a:r>
            <a:endParaRPr sz="1450">
              <a:latin typeface="Calibri"/>
              <a:cs typeface="Calibri"/>
            </a:endParaRPr>
          </a:p>
          <a:p>
            <a:pPr marL="601980" marR="594360" algn="ctr">
              <a:lnSpc>
                <a:spcPct val="137400"/>
              </a:lnSpc>
            </a:pPr>
            <a:r>
              <a:rPr sz="1450" spc="190" dirty="0">
                <a:solidFill>
                  <a:srgbClr val="5C5B54"/>
                </a:solidFill>
                <a:latin typeface="Calibri"/>
                <a:cs typeface="Calibri"/>
              </a:rPr>
              <a:t>Leader  </a:t>
            </a:r>
            <a:r>
              <a:rPr sz="1450" spc="180" dirty="0">
                <a:solidFill>
                  <a:srgbClr val="5C5B54"/>
                </a:solidFill>
                <a:latin typeface="Calibri"/>
                <a:cs typeface="Calibri"/>
              </a:rPr>
              <a:t>Border</a:t>
            </a:r>
            <a:r>
              <a:rPr sz="1450" spc="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Router  </a:t>
            </a:r>
            <a:r>
              <a:rPr sz="1450" spc="175" dirty="0">
                <a:solidFill>
                  <a:srgbClr val="5C5B54"/>
                </a:solidFill>
                <a:latin typeface="Calibri"/>
                <a:cs typeface="Calibri"/>
              </a:rPr>
              <a:t>Thread</a:t>
            </a:r>
            <a:r>
              <a:rPr sz="1450" spc="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90" dirty="0">
                <a:solidFill>
                  <a:srgbClr val="5C5B54"/>
                </a:solidFill>
                <a:latin typeface="Calibri"/>
                <a:cs typeface="Calibri"/>
              </a:rPr>
              <a:t>Link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19353" y="4340885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280872" y="0"/>
                </a:moveTo>
                <a:lnTo>
                  <a:pt x="236606" y="0"/>
                </a:lnTo>
                <a:lnTo>
                  <a:pt x="192858" y="7572"/>
                </a:lnTo>
                <a:lnTo>
                  <a:pt x="150663" y="22717"/>
                </a:lnTo>
                <a:lnTo>
                  <a:pt x="111059" y="45434"/>
                </a:lnTo>
                <a:lnTo>
                  <a:pt x="75080" y="75723"/>
                </a:lnTo>
                <a:lnTo>
                  <a:pt x="45048" y="111977"/>
                </a:lnTo>
                <a:lnTo>
                  <a:pt x="22524" y="151891"/>
                </a:lnTo>
                <a:lnTo>
                  <a:pt x="7508" y="194418"/>
                </a:lnTo>
                <a:lnTo>
                  <a:pt x="0" y="238513"/>
                </a:lnTo>
                <a:lnTo>
                  <a:pt x="0" y="283132"/>
                </a:lnTo>
                <a:lnTo>
                  <a:pt x="7508" y="327227"/>
                </a:lnTo>
                <a:lnTo>
                  <a:pt x="22524" y="369754"/>
                </a:lnTo>
                <a:lnTo>
                  <a:pt x="45048" y="409668"/>
                </a:lnTo>
                <a:lnTo>
                  <a:pt x="75080" y="445922"/>
                </a:lnTo>
                <a:lnTo>
                  <a:pt x="111059" y="476211"/>
                </a:lnTo>
                <a:lnTo>
                  <a:pt x="150663" y="498928"/>
                </a:lnTo>
                <a:lnTo>
                  <a:pt x="192858" y="514073"/>
                </a:lnTo>
                <a:lnTo>
                  <a:pt x="236606" y="521645"/>
                </a:lnTo>
                <a:lnTo>
                  <a:pt x="280872" y="521645"/>
                </a:lnTo>
                <a:lnTo>
                  <a:pt x="324620" y="514073"/>
                </a:lnTo>
                <a:lnTo>
                  <a:pt x="366815" y="498928"/>
                </a:lnTo>
                <a:lnTo>
                  <a:pt x="406419" y="476211"/>
                </a:lnTo>
                <a:lnTo>
                  <a:pt x="442398" y="445922"/>
                </a:lnTo>
                <a:lnTo>
                  <a:pt x="472430" y="409668"/>
                </a:lnTo>
                <a:lnTo>
                  <a:pt x="494954" y="369754"/>
                </a:lnTo>
                <a:lnTo>
                  <a:pt x="509970" y="327227"/>
                </a:lnTo>
                <a:lnTo>
                  <a:pt x="517478" y="283132"/>
                </a:lnTo>
                <a:lnTo>
                  <a:pt x="517478" y="238513"/>
                </a:lnTo>
                <a:lnTo>
                  <a:pt x="509970" y="194418"/>
                </a:lnTo>
                <a:lnTo>
                  <a:pt x="494954" y="151891"/>
                </a:lnTo>
                <a:lnTo>
                  <a:pt x="472430" y="111977"/>
                </a:lnTo>
                <a:lnTo>
                  <a:pt x="442398" y="75723"/>
                </a:lnTo>
                <a:lnTo>
                  <a:pt x="406419" y="45434"/>
                </a:lnTo>
                <a:lnTo>
                  <a:pt x="366815" y="22717"/>
                </a:lnTo>
                <a:lnTo>
                  <a:pt x="324620" y="7572"/>
                </a:lnTo>
                <a:lnTo>
                  <a:pt x="280872" y="0"/>
                </a:lnTo>
                <a:close/>
              </a:path>
            </a:pathLst>
          </a:custGeom>
          <a:solidFill>
            <a:srgbClr val="96A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531" y="4042666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98" y="75731"/>
                </a:moveTo>
                <a:lnTo>
                  <a:pt x="472430" y="111985"/>
                </a:lnTo>
                <a:lnTo>
                  <a:pt x="494954" y="151898"/>
                </a:lnTo>
                <a:lnTo>
                  <a:pt x="509970" y="194426"/>
                </a:lnTo>
                <a:lnTo>
                  <a:pt x="517478" y="238521"/>
                </a:lnTo>
                <a:lnTo>
                  <a:pt x="517478" y="283139"/>
                </a:lnTo>
                <a:lnTo>
                  <a:pt x="509970" y="327235"/>
                </a:lnTo>
                <a:lnTo>
                  <a:pt x="494954" y="369762"/>
                </a:lnTo>
                <a:lnTo>
                  <a:pt x="472430" y="409675"/>
                </a:lnTo>
                <a:lnTo>
                  <a:pt x="442398" y="445929"/>
                </a:lnTo>
                <a:lnTo>
                  <a:pt x="406419" y="476219"/>
                </a:lnTo>
                <a:lnTo>
                  <a:pt x="366815" y="498936"/>
                </a:lnTo>
                <a:lnTo>
                  <a:pt x="324620" y="514081"/>
                </a:lnTo>
                <a:lnTo>
                  <a:pt x="280872" y="521653"/>
                </a:lnTo>
                <a:lnTo>
                  <a:pt x="236606" y="521653"/>
                </a:lnTo>
                <a:lnTo>
                  <a:pt x="192858" y="514081"/>
                </a:lnTo>
                <a:lnTo>
                  <a:pt x="150663" y="498936"/>
                </a:lnTo>
                <a:lnTo>
                  <a:pt x="111059" y="476219"/>
                </a:lnTo>
                <a:lnTo>
                  <a:pt x="75080" y="445929"/>
                </a:lnTo>
                <a:lnTo>
                  <a:pt x="45048" y="409675"/>
                </a:lnTo>
                <a:lnTo>
                  <a:pt x="22524" y="369762"/>
                </a:lnTo>
                <a:lnTo>
                  <a:pt x="7508" y="327235"/>
                </a:lnTo>
                <a:lnTo>
                  <a:pt x="0" y="283139"/>
                </a:lnTo>
                <a:lnTo>
                  <a:pt x="0" y="238521"/>
                </a:lnTo>
                <a:lnTo>
                  <a:pt x="7508" y="194426"/>
                </a:lnTo>
                <a:lnTo>
                  <a:pt x="22524" y="151898"/>
                </a:lnTo>
                <a:lnTo>
                  <a:pt x="45048" y="111985"/>
                </a:lnTo>
                <a:lnTo>
                  <a:pt x="75080" y="75731"/>
                </a:lnTo>
                <a:lnTo>
                  <a:pt x="111059" y="45438"/>
                </a:lnTo>
                <a:lnTo>
                  <a:pt x="150663" y="22719"/>
                </a:lnTo>
                <a:lnTo>
                  <a:pt x="192858" y="7573"/>
                </a:lnTo>
                <a:lnTo>
                  <a:pt x="236606" y="0"/>
                </a:lnTo>
                <a:lnTo>
                  <a:pt x="280872" y="0"/>
                </a:lnTo>
                <a:lnTo>
                  <a:pt x="324620" y="7573"/>
                </a:lnTo>
                <a:lnTo>
                  <a:pt x="366815" y="22719"/>
                </a:lnTo>
                <a:lnTo>
                  <a:pt x="406419" y="45438"/>
                </a:lnTo>
                <a:lnTo>
                  <a:pt x="442398" y="75731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76531" y="5284625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98" y="75723"/>
                </a:moveTo>
                <a:lnTo>
                  <a:pt x="472430" y="111977"/>
                </a:lnTo>
                <a:lnTo>
                  <a:pt x="494954" y="151891"/>
                </a:lnTo>
                <a:lnTo>
                  <a:pt x="509970" y="194418"/>
                </a:lnTo>
                <a:lnTo>
                  <a:pt x="517478" y="238513"/>
                </a:lnTo>
                <a:lnTo>
                  <a:pt x="517478" y="283132"/>
                </a:lnTo>
                <a:lnTo>
                  <a:pt x="509970" y="327227"/>
                </a:lnTo>
                <a:lnTo>
                  <a:pt x="494954" y="369754"/>
                </a:lnTo>
                <a:lnTo>
                  <a:pt x="472430" y="409668"/>
                </a:lnTo>
                <a:lnTo>
                  <a:pt x="442398" y="445922"/>
                </a:lnTo>
                <a:lnTo>
                  <a:pt x="406419" y="476211"/>
                </a:lnTo>
                <a:lnTo>
                  <a:pt x="366815" y="498928"/>
                </a:lnTo>
                <a:lnTo>
                  <a:pt x="324620" y="514073"/>
                </a:lnTo>
                <a:lnTo>
                  <a:pt x="280872" y="521645"/>
                </a:lnTo>
                <a:lnTo>
                  <a:pt x="236606" y="521645"/>
                </a:lnTo>
                <a:lnTo>
                  <a:pt x="192858" y="514073"/>
                </a:lnTo>
                <a:lnTo>
                  <a:pt x="150663" y="498928"/>
                </a:lnTo>
                <a:lnTo>
                  <a:pt x="111059" y="476211"/>
                </a:lnTo>
                <a:lnTo>
                  <a:pt x="75080" y="445922"/>
                </a:lnTo>
                <a:lnTo>
                  <a:pt x="45048" y="409668"/>
                </a:lnTo>
                <a:lnTo>
                  <a:pt x="22524" y="369754"/>
                </a:lnTo>
                <a:lnTo>
                  <a:pt x="7508" y="327227"/>
                </a:lnTo>
                <a:lnTo>
                  <a:pt x="0" y="283132"/>
                </a:lnTo>
                <a:lnTo>
                  <a:pt x="0" y="238513"/>
                </a:lnTo>
                <a:lnTo>
                  <a:pt x="7508" y="194418"/>
                </a:lnTo>
                <a:lnTo>
                  <a:pt x="22524" y="151891"/>
                </a:lnTo>
                <a:lnTo>
                  <a:pt x="45048" y="111977"/>
                </a:lnTo>
                <a:lnTo>
                  <a:pt x="75080" y="75723"/>
                </a:lnTo>
                <a:lnTo>
                  <a:pt x="111059" y="45434"/>
                </a:lnTo>
                <a:lnTo>
                  <a:pt x="150663" y="22717"/>
                </a:lnTo>
                <a:lnTo>
                  <a:pt x="192858" y="7572"/>
                </a:lnTo>
                <a:lnTo>
                  <a:pt x="236606" y="0"/>
                </a:lnTo>
                <a:lnTo>
                  <a:pt x="280872" y="0"/>
                </a:lnTo>
                <a:lnTo>
                  <a:pt x="324620" y="7572"/>
                </a:lnTo>
                <a:lnTo>
                  <a:pt x="366815" y="22717"/>
                </a:lnTo>
                <a:lnTo>
                  <a:pt x="406419" y="45434"/>
                </a:lnTo>
                <a:lnTo>
                  <a:pt x="442398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26840" y="6911707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98" y="75723"/>
                </a:moveTo>
                <a:lnTo>
                  <a:pt x="472430" y="111980"/>
                </a:lnTo>
                <a:lnTo>
                  <a:pt x="494954" y="151896"/>
                </a:lnTo>
                <a:lnTo>
                  <a:pt x="509970" y="194425"/>
                </a:lnTo>
                <a:lnTo>
                  <a:pt x="517478" y="238522"/>
                </a:lnTo>
                <a:lnTo>
                  <a:pt x="517478" y="283141"/>
                </a:lnTo>
                <a:lnTo>
                  <a:pt x="509970" y="327237"/>
                </a:lnTo>
                <a:lnTo>
                  <a:pt x="494954" y="369765"/>
                </a:lnTo>
                <a:lnTo>
                  <a:pt x="472430" y="409678"/>
                </a:lnTo>
                <a:lnTo>
                  <a:pt x="442398" y="445932"/>
                </a:lnTo>
                <a:lnTo>
                  <a:pt x="406419" y="476222"/>
                </a:lnTo>
                <a:lnTo>
                  <a:pt x="366815" y="498939"/>
                </a:lnTo>
                <a:lnTo>
                  <a:pt x="324620" y="514084"/>
                </a:lnTo>
                <a:lnTo>
                  <a:pt x="280872" y="521656"/>
                </a:lnTo>
                <a:lnTo>
                  <a:pt x="236606" y="521656"/>
                </a:lnTo>
                <a:lnTo>
                  <a:pt x="192858" y="514084"/>
                </a:lnTo>
                <a:lnTo>
                  <a:pt x="150663" y="498939"/>
                </a:lnTo>
                <a:lnTo>
                  <a:pt x="111059" y="476222"/>
                </a:lnTo>
                <a:lnTo>
                  <a:pt x="75080" y="445932"/>
                </a:lnTo>
                <a:lnTo>
                  <a:pt x="45048" y="409678"/>
                </a:lnTo>
                <a:lnTo>
                  <a:pt x="22524" y="369765"/>
                </a:lnTo>
                <a:lnTo>
                  <a:pt x="7508" y="327237"/>
                </a:lnTo>
                <a:lnTo>
                  <a:pt x="0" y="283141"/>
                </a:lnTo>
                <a:lnTo>
                  <a:pt x="0" y="238522"/>
                </a:lnTo>
                <a:lnTo>
                  <a:pt x="7508" y="194425"/>
                </a:lnTo>
                <a:lnTo>
                  <a:pt x="22524" y="151896"/>
                </a:lnTo>
                <a:lnTo>
                  <a:pt x="45048" y="111980"/>
                </a:lnTo>
                <a:lnTo>
                  <a:pt x="75080" y="75723"/>
                </a:lnTo>
                <a:lnTo>
                  <a:pt x="111059" y="45434"/>
                </a:lnTo>
                <a:lnTo>
                  <a:pt x="150663" y="22717"/>
                </a:lnTo>
                <a:lnTo>
                  <a:pt x="192858" y="7572"/>
                </a:lnTo>
                <a:lnTo>
                  <a:pt x="236606" y="0"/>
                </a:lnTo>
                <a:lnTo>
                  <a:pt x="280872" y="0"/>
                </a:lnTo>
                <a:lnTo>
                  <a:pt x="324620" y="7572"/>
                </a:lnTo>
                <a:lnTo>
                  <a:pt x="366815" y="22717"/>
                </a:lnTo>
                <a:lnTo>
                  <a:pt x="406419" y="45434"/>
                </a:lnTo>
                <a:lnTo>
                  <a:pt x="442398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11893" y="4338654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71" y="75723"/>
                </a:moveTo>
                <a:lnTo>
                  <a:pt x="472403" y="111980"/>
                </a:lnTo>
                <a:lnTo>
                  <a:pt x="494927" y="151896"/>
                </a:lnTo>
                <a:lnTo>
                  <a:pt x="509943" y="194425"/>
                </a:lnTo>
                <a:lnTo>
                  <a:pt x="517451" y="238522"/>
                </a:lnTo>
                <a:lnTo>
                  <a:pt x="517451" y="283141"/>
                </a:lnTo>
                <a:lnTo>
                  <a:pt x="509943" y="327237"/>
                </a:lnTo>
                <a:lnTo>
                  <a:pt x="494927" y="369765"/>
                </a:lnTo>
                <a:lnTo>
                  <a:pt x="472403" y="409678"/>
                </a:lnTo>
                <a:lnTo>
                  <a:pt x="442371" y="445932"/>
                </a:lnTo>
                <a:lnTo>
                  <a:pt x="406392" y="476222"/>
                </a:lnTo>
                <a:lnTo>
                  <a:pt x="366789" y="498939"/>
                </a:lnTo>
                <a:lnTo>
                  <a:pt x="324597" y="514084"/>
                </a:lnTo>
                <a:lnTo>
                  <a:pt x="280854" y="521656"/>
                </a:lnTo>
                <a:lnTo>
                  <a:pt x="236597" y="521656"/>
                </a:lnTo>
                <a:lnTo>
                  <a:pt x="192862" y="514084"/>
                </a:lnTo>
                <a:lnTo>
                  <a:pt x="150685" y="498939"/>
                </a:lnTo>
                <a:lnTo>
                  <a:pt x="111105" y="476222"/>
                </a:lnTo>
                <a:lnTo>
                  <a:pt x="75157" y="445932"/>
                </a:lnTo>
                <a:lnTo>
                  <a:pt x="45094" y="409678"/>
                </a:lnTo>
                <a:lnTo>
                  <a:pt x="22547" y="369765"/>
                </a:lnTo>
                <a:lnTo>
                  <a:pt x="7515" y="327237"/>
                </a:lnTo>
                <a:lnTo>
                  <a:pt x="0" y="283141"/>
                </a:lnTo>
                <a:lnTo>
                  <a:pt x="0" y="238522"/>
                </a:lnTo>
                <a:lnTo>
                  <a:pt x="7515" y="194425"/>
                </a:lnTo>
                <a:lnTo>
                  <a:pt x="22547" y="151896"/>
                </a:lnTo>
                <a:lnTo>
                  <a:pt x="45094" y="111980"/>
                </a:lnTo>
                <a:lnTo>
                  <a:pt x="75157" y="75723"/>
                </a:lnTo>
                <a:lnTo>
                  <a:pt x="111105" y="45434"/>
                </a:lnTo>
                <a:lnTo>
                  <a:pt x="150685" y="22717"/>
                </a:lnTo>
                <a:lnTo>
                  <a:pt x="192862" y="7572"/>
                </a:lnTo>
                <a:lnTo>
                  <a:pt x="236597" y="0"/>
                </a:lnTo>
                <a:lnTo>
                  <a:pt x="280854" y="0"/>
                </a:lnTo>
                <a:lnTo>
                  <a:pt x="324597" y="7572"/>
                </a:lnTo>
                <a:lnTo>
                  <a:pt x="366789" y="22717"/>
                </a:lnTo>
                <a:lnTo>
                  <a:pt x="406392" y="45434"/>
                </a:lnTo>
                <a:lnTo>
                  <a:pt x="442371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74355" y="1720933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294" y="75723"/>
                </a:moveTo>
                <a:lnTo>
                  <a:pt x="472357" y="111978"/>
                </a:lnTo>
                <a:lnTo>
                  <a:pt x="494904" y="151892"/>
                </a:lnTo>
                <a:lnTo>
                  <a:pt x="509935" y="194421"/>
                </a:lnTo>
                <a:lnTo>
                  <a:pt x="517451" y="238518"/>
                </a:lnTo>
                <a:lnTo>
                  <a:pt x="517451" y="283138"/>
                </a:lnTo>
                <a:lnTo>
                  <a:pt x="509935" y="327235"/>
                </a:lnTo>
                <a:lnTo>
                  <a:pt x="494904" y="369763"/>
                </a:lnTo>
                <a:lnTo>
                  <a:pt x="472357" y="409678"/>
                </a:lnTo>
                <a:lnTo>
                  <a:pt x="442294" y="445932"/>
                </a:lnTo>
                <a:lnTo>
                  <a:pt x="406346" y="476222"/>
                </a:lnTo>
                <a:lnTo>
                  <a:pt x="366765" y="498939"/>
                </a:lnTo>
                <a:lnTo>
                  <a:pt x="324589" y="514084"/>
                </a:lnTo>
                <a:lnTo>
                  <a:pt x="280854" y="521656"/>
                </a:lnTo>
                <a:lnTo>
                  <a:pt x="236597" y="521656"/>
                </a:lnTo>
                <a:lnTo>
                  <a:pt x="192854" y="514084"/>
                </a:lnTo>
                <a:lnTo>
                  <a:pt x="150662" y="498939"/>
                </a:lnTo>
                <a:lnTo>
                  <a:pt x="111059" y="476222"/>
                </a:lnTo>
                <a:lnTo>
                  <a:pt x="75080" y="445932"/>
                </a:lnTo>
                <a:lnTo>
                  <a:pt x="45048" y="409678"/>
                </a:lnTo>
                <a:lnTo>
                  <a:pt x="22524" y="369763"/>
                </a:lnTo>
                <a:lnTo>
                  <a:pt x="7508" y="327235"/>
                </a:lnTo>
                <a:lnTo>
                  <a:pt x="0" y="283138"/>
                </a:lnTo>
                <a:lnTo>
                  <a:pt x="0" y="238518"/>
                </a:lnTo>
                <a:lnTo>
                  <a:pt x="7508" y="194421"/>
                </a:lnTo>
                <a:lnTo>
                  <a:pt x="22524" y="151892"/>
                </a:lnTo>
                <a:lnTo>
                  <a:pt x="45048" y="111978"/>
                </a:lnTo>
                <a:lnTo>
                  <a:pt x="75080" y="75723"/>
                </a:lnTo>
                <a:lnTo>
                  <a:pt x="111059" y="45434"/>
                </a:lnTo>
                <a:lnTo>
                  <a:pt x="150662" y="22717"/>
                </a:lnTo>
                <a:lnTo>
                  <a:pt x="192854" y="7572"/>
                </a:lnTo>
                <a:lnTo>
                  <a:pt x="236597" y="0"/>
                </a:lnTo>
                <a:lnTo>
                  <a:pt x="280854" y="0"/>
                </a:lnTo>
                <a:lnTo>
                  <a:pt x="324589" y="7572"/>
                </a:lnTo>
                <a:lnTo>
                  <a:pt x="366765" y="22717"/>
                </a:lnTo>
                <a:lnTo>
                  <a:pt x="406346" y="45434"/>
                </a:lnTo>
                <a:lnTo>
                  <a:pt x="442294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38537" y="1720933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371" y="75723"/>
                </a:moveTo>
                <a:lnTo>
                  <a:pt x="472403" y="111978"/>
                </a:lnTo>
                <a:lnTo>
                  <a:pt x="494927" y="151892"/>
                </a:lnTo>
                <a:lnTo>
                  <a:pt x="509943" y="194421"/>
                </a:lnTo>
                <a:lnTo>
                  <a:pt x="517451" y="238518"/>
                </a:lnTo>
                <a:lnTo>
                  <a:pt x="517451" y="283138"/>
                </a:lnTo>
                <a:lnTo>
                  <a:pt x="509943" y="327235"/>
                </a:lnTo>
                <a:lnTo>
                  <a:pt x="494927" y="369763"/>
                </a:lnTo>
                <a:lnTo>
                  <a:pt x="472403" y="409678"/>
                </a:lnTo>
                <a:lnTo>
                  <a:pt x="442371" y="445932"/>
                </a:lnTo>
                <a:lnTo>
                  <a:pt x="406392" y="476222"/>
                </a:lnTo>
                <a:lnTo>
                  <a:pt x="366789" y="498939"/>
                </a:lnTo>
                <a:lnTo>
                  <a:pt x="324597" y="514084"/>
                </a:lnTo>
                <a:lnTo>
                  <a:pt x="280854" y="521656"/>
                </a:lnTo>
                <a:lnTo>
                  <a:pt x="236597" y="521656"/>
                </a:lnTo>
                <a:lnTo>
                  <a:pt x="192862" y="514084"/>
                </a:lnTo>
                <a:lnTo>
                  <a:pt x="150685" y="498939"/>
                </a:lnTo>
                <a:lnTo>
                  <a:pt x="111105" y="476222"/>
                </a:lnTo>
                <a:lnTo>
                  <a:pt x="75157" y="445932"/>
                </a:lnTo>
                <a:lnTo>
                  <a:pt x="45094" y="409678"/>
                </a:lnTo>
                <a:lnTo>
                  <a:pt x="22547" y="369763"/>
                </a:lnTo>
                <a:lnTo>
                  <a:pt x="7515" y="327235"/>
                </a:lnTo>
                <a:lnTo>
                  <a:pt x="0" y="283138"/>
                </a:lnTo>
                <a:lnTo>
                  <a:pt x="0" y="238518"/>
                </a:lnTo>
                <a:lnTo>
                  <a:pt x="7515" y="194421"/>
                </a:lnTo>
                <a:lnTo>
                  <a:pt x="22547" y="151892"/>
                </a:lnTo>
                <a:lnTo>
                  <a:pt x="45094" y="111978"/>
                </a:lnTo>
                <a:lnTo>
                  <a:pt x="75157" y="75723"/>
                </a:lnTo>
                <a:lnTo>
                  <a:pt x="111105" y="45434"/>
                </a:lnTo>
                <a:lnTo>
                  <a:pt x="150685" y="22717"/>
                </a:lnTo>
                <a:lnTo>
                  <a:pt x="192862" y="7572"/>
                </a:lnTo>
                <a:lnTo>
                  <a:pt x="236597" y="0"/>
                </a:lnTo>
                <a:lnTo>
                  <a:pt x="280854" y="0"/>
                </a:lnTo>
                <a:lnTo>
                  <a:pt x="324597" y="7572"/>
                </a:lnTo>
                <a:lnTo>
                  <a:pt x="366789" y="22717"/>
                </a:lnTo>
                <a:lnTo>
                  <a:pt x="406392" y="45434"/>
                </a:lnTo>
                <a:lnTo>
                  <a:pt x="442371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61703" y="2304499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294" y="75731"/>
                </a:moveTo>
                <a:lnTo>
                  <a:pt x="472357" y="111985"/>
                </a:lnTo>
                <a:lnTo>
                  <a:pt x="494904" y="151898"/>
                </a:lnTo>
                <a:lnTo>
                  <a:pt x="509935" y="194426"/>
                </a:lnTo>
                <a:lnTo>
                  <a:pt x="517451" y="238521"/>
                </a:lnTo>
                <a:lnTo>
                  <a:pt x="517451" y="283139"/>
                </a:lnTo>
                <a:lnTo>
                  <a:pt x="509935" y="327235"/>
                </a:lnTo>
                <a:lnTo>
                  <a:pt x="494904" y="369762"/>
                </a:lnTo>
                <a:lnTo>
                  <a:pt x="472357" y="409675"/>
                </a:lnTo>
                <a:lnTo>
                  <a:pt x="442294" y="445929"/>
                </a:lnTo>
                <a:lnTo>
                  <a:pt x="406342" y="476219"/>
                </a:lnTo>
                <a:lnTo>
                  <a:pt x="366753" y="498936"/>
                </a:lnTo>
                <a:lnTo>
                  <a:pt x="324566" y="514081"/>
                </a:lnTo>
                <a:lnTo>
                  <a:pt x="280820" y="521653"/>
                </a:lnTo>
                <a:lnTo>
                  <a:pt x="236554" y="521653"/>
                </a:lnTo>
                <a:lnTo>
                  <a:pt x="192807" y="514081"/>
                </a:lnTo>
                <a:lnTo>
                  <a:pt x="150620" y="498936"/>
                </a:lnTo>
                <a:lnTo>
                  <a:pt x="111031" y="476219"/>
                </a:lnTo>
                <a:lnTo>
                  <a:pt x="75080" y="445929"/>
                </a:lnTo>
                <a:lnTo>
                  <a:pt x="45048" y="409675"/>
                </a:lnTo>
                <a:lnTo>
                  <a:pt x="22524" y="369762"/>
                </a:lnTo>
                <a:lnTo>
                  <a:pt x="7508" y="327235"/>
                </a:lnTo>
                <a:lnTo>
                  <a:pt x="0" y="283139"/>
                </a:lnTo>
                <a:lnTo>
                  <a:pt x="0" y="238521"/>
                </a:lnTo>
                <a:lnTo>
                  <a:pt x="7508" y="194426"/>
                </a:lnTo>
                <a:lnTo>
                  <a:pt x="22524" y="151898"/>
                </a:lnTo>
                <a:lnTo>
                  <a:pt x="45048" y="111985"/>
                </a:lnTo>
                <a:lnTo>
                  <a:pt x="75080" y="75731"/>
                </a:lnTo>
                <a:lnTo>
                  <a:pt x="111031" y="45438"/>
                </a:lnTo>
                <a:lnTo>
                  <a:pt x="150620" y="22719"/>
                </a:lnTo>
                <a:lnTo>
                  <a:pt x="192807" y="7573"/>
                </a:lnTo>
                <a:lnTo>
                  <a:pt x="236554" y="0"/>
                </a:lnTo>
                <a:lnTo>
                  <a:pt x="280820" y="0"/>
                </a:lnTo>
                <a:lnTo>
                  <a:pt x="324566" y="7573"/>
                </a:lnTo>
                <a:lnTo>
                  <a:pt x="366753" y="22719"/>
                </a:lnTo>
                <a:lnTo>
                  <a:pt x="406342" y="45438"/>
                </a:lnTo>
                <a:lnTo>
                  <a:pt x="442294" y="75731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05597" y="2776878"/>
            <a:ext cx="628650" cy="714375"/>
          </a:xfrm>
          <a:custGeom>
            <a:avLst/>
            <a:gdLst/>
            <a:ahLst/>
            <a:cxnLst/>
            <a:rect l="l" t="t" r="r" b="b"/>
            <a:pathLst>
              <a:path w="628650" h="714375">
                <a:moveTo>
                  <a:pt x="0" y="713967"/>
                </a:moveTo>
                <a:lnTo>
                  <a:pt x="33082" y="676391"/>
                </a:lnTo>
                <a:lnTo>
                  <a:pt x="66164" y="638815"/>
                </a:lnTo>
                <a:lnTo>
                  <a:pt x="99247" y="601238"/>
                </a:lnTo>
                <a:lnTo>
                  <a:pt x="132329" y="563661"/>
                </a:lnTo>
                <a:lnTo>
                  <a:pt x="165412" y="526085"/>
                </a:lnTo>
                <a:lnTo>
                  <a:pt x="198494" y="488508"/>
                </a:lnTo>
                <a:lnTo>
                  <a:pt x="231577" y="450931"/>
                </a:lnTo>
                <a:lnTo>
                  <a:pt x="264659" y="413353"/>
                </a:lnTo>
                <a:lnTo>
                  <a:pt x="297742" y="375776"/>
                </a:lnTo>
                <a:lnTo>
                  <a:pt x="330824" y="338199"/>
                </a:lnTo>
                <a:lnTo>
                  <a:pt x="363907" y="300621"/>
                </a:lnTo>
                <a:lnTo>
                  <a:pt x="396989" y="263044"/>
                </a:lnTo>
                <a:lnTo>
                  <a:pt x="430072" y="225466"/>
                </a:lnTo>
                <a:lnTo>
                  <a:pt x="463154" y="187888"/>
                </a:lnTo>
                <a:lnTo>
                  <a:pt x="496237" y="150311"/>
                </a:lnTo>
                <a:lnTo>
                  <a:pt x="529319" y="112733"/>
                </a:lnTo>
                <a:lnTo>
                  <a:pt x="562402" y="75155"/>
                </a:lnTo>
                <a:lnTo>
                  <a:pt x="595484" y="37577"/>
                </a:lnTo>
                <a:lnTo>
                  <a:pt x="628567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29860" y="4376610"/>
            <a:ext cx="835025" cy="225425"/>
          </a:xfrm>
          <a:custGeom>
            <a:avLst/>
            <a:gdLst/>
            <a:ahLst/>
            <a:cxnLst/>
            <a:rect l="l" t="t" r="r" b="b"/>
            <a:pathLst>
              <a:path w="835025" h="225425">
                <a:moveTo>
                  <a:pt x="834424" y="0"/>
                </a:moveTo>
                <a:lnTo>
                  <a:pt x="785329" y="13241"/>
                </a:lnTo>
                <a:lnTo>
                  <a:pt x="736236" y="26482"/>
                </a:lnTo>
                <a:lnTo>
                  <a:pt x="687145" y="39723"/>
                </a:lnTo>
                <a:lnTo>
                  <a:pt x="638056" y="52963"/>
                </a:lnTo>
                <a:lnTo>
                  <a:pt x="588968" y="66204"/>
                </a:lnTo>
                <a:lnTo>
                  <a:pt x="539882" y="79445"/>
                </a:lnTo>
                <a:lnTo>
                  <a:pt x="490797" y="92685"/>
                </a:lnTo>
                <a:lnTo>
                  <a:pt x="441714" y="105926"/>
                </a:lnTo>
                <a:lnTo>
                  <a:pt x="392632" y="119166"/>
                </a:lnTo>
                <a:lnTo>
                  <a:pt x="343550" y="132406"/>
                </a:lnTo>
                <a:lnTo>
                  <a:pt x="294470" y="145647"/>
                </a:lnTo>
                <a:lnTo>
                  <a:pt x="245390" y="158888"/>
                </a:lnTo>
                <a:lnTo>
                  <a:pt x="196311" y="172128"/>
                </a:lnTo>
                <a:lnTo>
                  <a:pt x="147233" y="185369"/>
                </a:lnTo>
                <a:lnTo>
                  <a:pt x="98155" y="198610"/>
                </a:lnTo>
                <a:lnTo>
                  <a:pt x="49077" y="211851"/>
                </a:lnTo>
                <a:lnTo>
                  <a:pt x="0" y="225092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69228" y="3239870"/>
            <a:ext cx="527732" cy="501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33250" y="3233671"/>
            <a:ext cx="527837" cy="501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365889" y="4350726"/>
            <a:ext cx="527837" cy="501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33250" y="5244510"/>
            <a:ext cx="527837" cy="501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571210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544" y="0"/>
                </a:lnTo>
                <a:lnTo>
                  <a:pt x="523544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571210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544" y="0"/>
                </a:lnTo>
                <a:lnTo>
                  <a:pt x="523544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670966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439" y="0"/>
                </a:lnTo>
                <a:lnTo>
                  <a:pt x="523439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670966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439" y="0"/>
                </a:lnTo>
                <a:lnTo>
                  <a:pt x="523439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943031" y="6685272"/>
            <a:ext cx="342265" cy="845185"/>
          </a:xfrm>
          <a:custGeom>
            <a:avLst/>
            <a:gdLst/>
            <a:ahLst/>
            <a:cxnLst/>
            <a:rect l="l" t="t" r="r" b="b"/>
            <a:pathLst>
              <a:path w="342265" h="845184">
                <a:moveTo>
                  <a:pt x="0" y="0"/>
                </a:moveTo>
                <a:lnTo>
                  <a:pt x="18987" y="46954"/>
                </a:lnTo>
                <a:lnTo>
                  <a:pt x="37974" y="93909"/>
                </a:lnTo>
                <a:lnTo>
                  <a:pt x="56961" y="140863"/>
                </a:lnTo>
                <a:lnTo>
                  <a:pt x="75948" y="187818"/>
                </a:lnTo>
                <a:lnTo>
                  <a:pt x="94936" y="234772"/>
                </a:lnTo>
                <a:lnTo>
                  <a:pt x="113923" y="281726"/>
                </a:lnTo>
                <a:lnTo>
                  <a:pt x="132910" y="328680"/>
                </a:lnTo>
                <a:lnTo>
                  <a:pt x="151897" y="375634"/>
                </a:lnTo>
                <a:lnTo>
                  <a:pt x="170884" y="422587"/>
                </a:lnTo>
                <a:lnTo>
                  <a:pt x="189872" y="469541"/>
                </a:lnTo>
                <a:lnTo>
                  <a:pt x="208859" y="516495"/>
                </a:lnTo>
                <a:lnTo>
                  <a:pt x="227846" y="563448"/>
                </a:lnTo>
                <a:lnTo>
                  <a:pt x="246833" y="610401"/>
                </a:lnTo>
                <a:lnTo>
                  <a:pt x="265820" y="657355"/>
                </a:lnTo>
                <a:lnTo>
                  <a:pt x="284808" y="704308"/>
                </a:lnTo>
                <a:lnTo>
                  <a:pt x="303795" y="751261"/>
                </a:lnTo>
                <a:lnTo>
                  <a:pt x="322782" y="798214"/>
                </a:lnTo>
                <a:lnTo>
                  <a:pt x="341769" y="845167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80920" y="6685272"/>
            <a:ext cx="342265" cy="845185"/>
          </a:xfrm>
          <a:custGeom>
            <a:avLst/>
            <a:gdLst/>
            <a:ahLst/>
            <a:cxnLst/>
            <a:rect l="l" t="t" r="r" b="b"/>
            <a:pathLst>
              <a:path w="342265" h="845184">
                <a:moveTo>
                  <a:pt x="341769" y="0"/>
                </a:moveTo>
                <a:lnTo>
                  <a:pt x="322782" y="46954"/>
                </a:lnTo>
                <a:lnTo>
                  <a:pt x="303795" y="93909"/>
                </a:lnTo>
                <a:lnTo>
                  <a:pt x="284808" y="140863"/>
                </a:lnTo>
                <a:lnTo>
                  <a:pt x="265820" y="187818"/>
                </a:lnTo>
                <a:lnTo>
                  <a:pt x="246833" y="234772"/>
                </a:lnTo>
                <a:lnTo>
                  <a:pt x="227846" y="281726"/>
                </a:lnTo>
                <a:lnTo>
                  <a:pt x="208859" y="328680"/>
                </a:lnTo>
                <a:lnTo>
                  <a:pt x="189872" y="375634"/>
                </a:lnTo>
                <a:lnTo>
                  <a:pt x="170884" y="422587"/>
                </a:lnTo>
                <a:lnTo>
                  <a:pt x="151897" y="469541"/>
                </a:lnTo>
                <a:lnTo>
                  <a:pt x="132910" y="516495"/>
                </a:lnTo>
                <a:lnTo>
                  <a:pt x="113923" y="563448"/>
                </a:lnTo>
                <a:lnTo>
                  <a:pt x="94936" y="610401"/>
                </a:lnTo>
                <a:lnTo>
                  <a:pt x="75948" y="657355"/>
                </a:lnTo>
                <a:lnTo>
                  <a:pt x="56961" y="704308"/>
                </a:lnTo>
                <a:lnTo>
                  <a:pt x="37974" y="751261"/>
                </a:lnTo>
                <a:lnTo>
                  <a:pt x="18987" y="798214"/>
                </a:lnTo>
                <a:lnTo>
                  <a:pt x="0" y="845167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05748" y="6413343"/>
            <a:ext cx="554990" cy="0"/>
          </a:xfrm>
          <a:custGeom>
            <a:avLst/>
            <a:gdLst/>
            <a:ahLst/>
            <a:cxnLst/>
            <a:rect l="l" t="t" r="r" b="b"/>
            <a:pathLst>
              <a:path w="554990">
                <a:moveTo>
                  <a:pt x="0" y="0"/>
                </a:moveTo>
                <a:lnTo>
                  <a:pt x="0" y="0"/>
                </a:lnTo>
                <a:lnTo>
                  <a:pt x="504418" y="0"/>
                </a:lnTo>
                <a:lnTo>
                  <a:pt x="554852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04563" y="6578082"/>
            <a:ext cx="744855" cy="451484"/>
          </a:xfrm>
          <a:custGeom>
            <a:avLst/>
            <a:gdLst/>
            <a:ahLst/>
            <a:cxnLst/>
            <a:rect l="l" t="t" r="r" b="b"/>
            <a:pathLst>
              <a:path w="744855" h="451484">
                <a:moveTo>
                  <a:pt x="0" y="0"/>
                </a:moveTo>
                <a:lnTo>
                  <a:pt x="43793" y="26541"/>
                </a:lnTo>
                <a:lnTo>
                  <a:pt x="87589" y="53083"/>
                </a:lnTo>
                <a:lnTo>
                  <a:pt x="131387" y="79624"/>
                </a:lnTo>
                <a:lnTo>
                  <a:pt x="175186" y="106165"/>
                </a:lnTo>
                <a:lnTo>
                  <a:pt x="218986" y="132706"/>
                </a:lnTo>
                <a:lnTo>
                  <a:pt x="262787" y="159247"/>
                </a:lnTo>
                <a:lnTo>
                  <a:pt x="306589" y="185788"/>
                </a:lnTo>
                <a:lnTo>
                  <a:pt x="350391" y="212328"/>
                </a:lnTo>
                <a:lnTo>
                  <a:pt x="394193" y="238869"/>
                </a:lnTo>
                <a:lnTo>
                  <a:pt x="437995" y="265409"/>
                </a:lnTo>
                <a:lnTo>
                  <a:pt x="481797" y="291949"/>
                </a:lnTo>
                <a:lnTo>
                  <a:pt x="525598" y="318490"/>
                </a:lnTo>
                <a:lnTo>
                  <a:pt x="569398" y="345030"/>
                </a:lnTo>
                <a:lnTo>
                  <a:pt x="613197" y="371570"/>
                </a:lnTo>
                <a:lnTo>
                  <a:pt x="656994" y="398110"/>
                </a:lnTo>
                <a:lnTo>
                  <a:pt x="700790" y="424650"/>
                </a:lnTo>
                <a:lnTo>
                  <a:pt x="744584" y="45119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135350" y="5742526"/>
            <a:ext cx="297815" cy="399415"/>
          </a:xfrm>
          <a:custGeom>
            <a:avLst/>
            <a:gdLst/>
            <a:ahLst/>
            <a:cxnLst/>
            <a:rect l="l" t="t" r="r" b="b"/>
            <a:pathLst>
              <a:path w="297815" h="399414">
                <a:moveTo>
                  <a:pt x="0" y="398951"/>
                </a:moveTo>
                <a:lnTo>
                  <a:pt x="29744" y="359057"/>
                </a:lnTo>
                <a:lnTo>
                  <a:pt x="59484" y="319162"/>
                </a:lnTo>
                <a:lnTo>
                  <a:pt x="89220" y="279268"/>
                </a:lnTo>
                <a:lnTo>
                  <a:pt x="118954" y="239374"/>
                </a:lnTo>
                <a:lnTo>
                  <a:pt x="148686" y="199479"/>
                </a:lnTo>
                <a:lnTo>
                  <a:pt x="178418" y="159584"/>
                </a:lnTo>
                <a:lnTo>
                  <a:pt x="208152" y="119689"/>
                </a:lnTo>
                <a:lnTo>
                  <a:pt x="237888" y="79793"/>
                </a:lnTo>
                <a:lnTo>
                  <a:pt x="267628" y="39896"/>
                </a:lnTo>
                <a:lnTo>
                  <a:pt x="297373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40709" y="4851182"/>
            <a:ext cx="323850" cy="1290955"/>
          </a:xfrm>
          <a:custGeom>
            <a:avLst/>
            <a:gdLst/>
            <a:ahLst/>
            <a:cxnLst/>
            <a:rect l="l" t="t" r="r" b="b"/>
            <a:pathLst>
              <a:path w="323850" h="1290954">
                <a:moveTo>
                  <a:pt x="323759" y="1290410"/>
                </a:moveTo>
                <a:lnTo>
                  <a:pt x="311303" y="1240780"/>
                </a:lnTo>
                <a:lnTo>
                  <a:pt x="298848" y="1191149"/>
                </a:lnTo>
                <a:lnTo>
                  <a:pt x="286394" y="1141518"/>
                </a:lnTo>
                <a:lnTo>
                  <a:pt x="273941" y="1091887"/>
                </a:lnTo>
                <a:lnTo>
                  <a:pt x="261488" y="1042256"/>
                </a:lnTo>
                <a:lnTo>
                  <a:pt x="249035" y="992624"/>
                </a:lnTo>
                <a:lnTo>
                  <a:pt x="236584" y="942993"/>
                </a:lnTo>
                <a:lnTo>
                  <a:pt x="224132" y="893362"/>
                </a:lnTo>
                <a:lnTo>
                  <a:pt x="211681" y="843730"/>
                </a:lnTo>
                <a:lnTo>
                  <a:pt x="199231" y="794099"/>
                </a:lnTo>
                <a:lnTo>
                  <a:pt x="186780" y="744468"/>
                </a:lnTo>
                <a:lnTo>
                  <a:pt x="174330" y="694836"/>
                </a:lnTo>
                <a:lnTo>
                  <a:pt x="161879" y="645205"/>
                </a:lnTo>
                <a:lnTo>
                  <a:pt x="149429" y="595574"/>
                </a:lnTo>
                <a:lnTo>
                  <a:pt x="136979" y="545942"/>
                </a:lnTo>
                <a:lnTo>
                  <a:pt x="124528" y="496311"/>
                </a:lnTo>
                <a:lnTo>
                  <a:pt x="112077" y="446679"/>
                </a:lnTo>
                <a:lnTo>
                  <a:pt x="99626" y="397048"/>
                </a:lnTo>
                <a:lnTo>
                  <a:pt x="87175" y="347417"/>
                </a:lnTo>
                <a:lnTo>
                  <a:pt x="74723" y="297786"/>
                </a:lnTo>
                <a:lnTo>
                  <a:pt x="62271" y="248154"/>
                </a:lnTo>
                <a:lnTo>
                  <a:pt x="49818" y="198523"/>
                </a:lnTo>
                <a:lnTo>
                  <a:pt x="37365" y="148892"/>
                </a:lnTo>
                <a:lnTo>
                  <a:pt x="24910" y="99261"/>
                </a:lnTo>
                <a:lnTo>
                  <a:pt x="12455" y="49630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930151" y="4846271"/>
            <a:ext cx="461009" cy="1294765"/>
          </a:xfrm>
          <a:custGeom>
            <a:avLst/>
            <a:gdLst/>
            <a:ahLst/>
            <a:cxnLst/>
            <a:rect l="l" t="t" r="r" b="b"/>
            <a:pathLst>
              <a:path w="461009" h="1294764">
                <a:moveTo>
                  <a:pt x="460823" y="0"/>
                </a:moveTo>
                <a:lnTo>
                  <a:pt x="460823" y="0"/>
                </a:lnTo>
                <a:lnTo>
                  <a:pt x="119472" y="958807"/>
                </a:lnTo>
                <a:lnTo>
                  <a:pt x="102405" y="1006747"/>
                </a:lnTo>
                <a:lnTo>
                  <a:pt x="85337" y="1054688"/>
                </a:lnTo>
                <a:lnTo>
                  <a:pt x="68270" y="1102628"/>
                </a:lnTo>
                <a:lnTo>
                  <a:pt x="51202" y="1150568"/>
                </a:lnTo>
                <a:lnTo>
                  <a:pt x="34135" y="1198509"/>
                </a:lnTo>
                <a:lnTo>
                  <a:pt x="17067" y="1246449"/>
                </a:lnTo>
                <a:lnTo>
                  <a:pt x="0" y="1294389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05341" y="3714986"/>
            <a:ext cx="603885" cy="692785"/>
          </a:xfrm>
          <a:custGeom>
            <a:avLst/>
            <a:gdLst/>
            <a:ahLst/>
            <a:cxnLst/>
            <a:rect l="l" t="t" r="r" b="b"/>
            <a:pathLst>
              <a:path w="603884" h="692785">
                <a:moveTo>
                  <a:pt x="603646" y="692617"/>
                </a:moveTo>
                <a:lnTo>
                  <a:pt x="570104" y="654138"/>
                </a:lnTo>
                <a:lnTo>
                  <a:pt x="536563" y="615660"/>
                </a:lnTo>
                <a:lnTo>
                  <a:pt x="503021" y="577181"/>
                </a:lnTo>
                <a:lnTo>
                  <a:pt x="469480" y="538702"/>
                </a:lnTo>
                <a:lnTo>
                  <a:pt x="435940" y="500223"/>
                </a:lnTo>
                <a:lnTo>
                  <a:pt x="402400" y="461745"/>
                </a:lnTo>
                <a:lnTo>
                  <a:pt x="368860" y="423266"/>
                </a:lnTo>
                <a:lnTo>
                  <a:pt x="335321" y="384787"/>
                </a:lnTo>
                <a:lnTo>
                  <a:pt x="301784" y="346308"/>
                </a:lnTo>
                <a:lnTo>
                  <a:pt x="268247" y="307830"/>
                </a:lnTo>
                <a:lnTo>
                  <a:pt x="234711" y="269351"/>
                </a:lnTo>
                <a:lnTo>
                  <a:pt x="201176" y="230872"/>
                </a:lnTo>
                <a:lnTo>
                  <a:pt x="167643" y="192393"/>
                </a:lnTo>
                <a:lnTo>
                  <a:pt x="134111" y="153915"/>
                </a:lnTo>
                <a:lnTo>
                  <a:pt x="100581" y="115436"/>
                </a:lnTo>
                <a:lnTo>
                  <a:pt x="67052" y="76957"/>
                </a:lnTo>
                <a:lnTo>
                  <a:pt x="33525" y="38478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30182" y="3741351"/>
            <a:ext cx="445134" cy="631825"/>
          </a:xfrm>
          <a:custGeom>
            <a:avLst/>
            <a:gdLst/>
            <a:ahLst/>
            <a:cxnLst/>
            <a:rect l="l" t="t" r="r" b="b"/>
            <a:pathLst>
              <a:path w="445134" h="631825">
                <a:moveTo>
                  <a:pt x="445012" y="0"/>
                </a:moveTo>
                <a:lnTo>
                  <a:pt x="415357" y="42105"/>
                </a:lnTo>
                <a:lnTo>
                  <a:pt x="385700" y="84211"/>
                </a:lnTo>
                <a:lnTo>
                  <a:pt x="356040" y="126316"/>
                </a:lnTo>
                <a:lnTo>
                  <a:pt x="326378" y="168422"/>
                </a:lnTo>
                <a:lnTo>
                  <a:pt x="296713" y="210527"/>
                </a:lnTo>
                <a:lnTo>
                  <a:pt x="267047" y="252633"/>
                </a:lnTo>
                <a:lnTo>
                  <a:pt x="237380" y="294738"/>
                </a:lnTo>
                <a:lnTo>
                  <a:pt x="207710" y="336844"/>
                </a:lnTo>
                <a:lnTo>
                  <a:pt x="178040" y="378949"/>
                </a:lnTo>
                <a:lnTo>
                  <a:pt x="148368" y="421055"/>
                </a:lnTo>
                <a:lnTo>
                  <a:pt x="118695" y="463160"/>
                </a:lnTo>
                <a:lnTo>
                  <a:pt x="89022" y="505266"/>
                </a:lnTo>
                <a:lnTo>
                  <a:pt x="59348" y="547371"/>
                </a:lnTo>
                <a:lnTo>
                  <a:pt x="29674" y="589477"/>
                </a:lnTo>
                <a:lnTo>
                  <a:pt x="0" y="631582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533096" y="2263480"/>
            <a:ext cx="0" cy="975994"/>
          </a:xfrm>
          <a:custGeom>
            <a:avLst/>
            <a:gdLst/>
            <a:ahLst/>
            <a:cxnLst/>
            <a:rect l="l" t="t" r="r" b="b"/>
            <a:pathLst>
              <a:path h="975994">
                <a:moveTo>
                  <a:pt x="0" y="975928"/>
                </a:moveTo>
                <a:lnTo>
                  <a:pt x="0" y="975928"/>
                </a:lnTo>
                <a:lnTo>
                  <a:pt x="0" y="51364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669322" y="2202791"/>
            <a:ext cx="860425" cy="1135380"/>
          </a:xfrm>
          <a:custGeom>
            <a:avLst/>
            <a:gdLst/>
            <a:ahLst/>
            <a:cxnLst/>
            <a:rect l="l" t="t" r="r" b="b"/>
            <a:pathLst>
              <a:path w="860425" h="1135379">
                <a:moveTo>
                  <a:pt x="0" y="1134886"/>
                </a:moveTo>
                <a:lnTo>
                  <a:pt x="30728" y="1094355"/>
                </a:lnTo>
                <a:lnTo>
                  <a:pt x="61456" y="1053824"/>
                </a:lnTo>
                <a:lnTo>
                  <a:pt x="92184" y="1013292"/>
                </a:lnTo>
                <a:lnTo>
                  <a:pt x="122913" y="972761"/>
                </a:lnTo>
                <a:lnTo>
                  <a:pt x="153641" y="932229"/>
                </a:lnTo>
                <a:lnTo>
                  <a:pt x="184369" y="891697"/>
                </a:lnTo>
                <a:lnTo>
                  <a:pt x="215098" y="851166"/>
                </a:lnTo>
                <a:lnTo>
                  <a:pt x="245826" y="810634"/>
                </a:lnTo>
                <a:lnTo>
                  <a:pt x="276554" y="770102"/>
                </a:lnTo>
                <a:lnTo>
                  <a:pt x="307283" y="729570"/>
                </a:lnTo>
                <a:lnTo>
                  <a:pt x="338011" y="689039"/>
                </a:lnTo>
                <a:lnTo>
                  <a:pt x="368739" y="648507"/>
                </a:lnTo>
                <a:lnTo>
                  <a:pt x="399468" y="607975"/>
                </a:lnTo>
                <a:lnTo>
                  <a:pt x="430196" y="567443"/>
                </a:lnTo>
                <a:lnTo>
                  <a:pt x="460924" y="526911"/>
                </a:lnTo>
                <a:lnTo>
                  <a:pt x="491652" y="486379"/>
                </a:lnTo>
                <a:lnTo>
                  <a:pt x="522381" y="445847"/>
                </a:lnTo>
                <a:lnTo>
                  <a:pt x="553109" y="405316"/>
                </a:lnTo>
                <a:lnTo>
                  <a:pt x="583837" y="364784"/>
                </a:lnTo>
                <a:lnTo>
                  <a:pt x="614566" y="324252"/>
                </a:lnTo>
                <a:lnTo>
                  <a:pt x="645294" y="283720"/>
                </a:lnTo>
                <a:lnTo>
                  <a:pt x="676022" y="243189"/>
                </a:lnTo>
                <a:lnTo>
                  <a:pt x="706751" y="202657"/>
                </a:lnTo>
                <a:lnTo>
                  <a:pt x="737479" y="162125"/>
                </a:lnTo>
                <a:lnTo>
                  <a:pt x="768207" y="121594"/>
                </a:lnTo>
                <a:lnTo>
                  <a:pt x="798936" y="81062"/>
                </a:lnTo>
                <a:lnTo>
                  <a:pt x="829664" y="40531"/>
                </a:lnTo>
                <a:lnTo>
                  <a:pt x="860392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68376" y="3511861"/>
            <a:ext cx="1593215" cy="5080"/>
          </a:xfrm>
          <a:custGeom>
            <a:avLst/>
            <a:gdLst/>
            <a:ahLst/>
            <a:cxnLst/>
            <a:rect l="l" t="t" r="r" b="b"/>
            <a:pathLst>
              <a:path w="1593215" h="5079">
                <a:moveTo>
                  <a:pt x="0" y="2387"/>
                </a:moveTo>
                <a:lnTo>
                  <a:pt x="1592831" y="2387"/>
                </a:lnTo>
              </a:path>
            </a:pathLst>
          </a:custGeom>
          <a:ln w="4774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597116" y="3736504"/>
            <a:ext cx="0" cy="1508125"/>
          </a:xfrm>
          <a:custGeom>
            <a:avLst/>
            <a:gdLst/>
            <a:ahLst/>
            <a:cxnLst/>
            <a:rect l="l" t="t" r="r" b="b"/>
            <a:pathLst>
              <a:path h="1508125">
                <a:moveTo>
                  <a:pt x="0" y="1507985"/>
                </a:moveTo>
                <a:lnTo>
                  <a:pt x="0" y="1507985"/>
                </a:lnTo>
                <a:lnTo>
                  <a:pt x="0" y="50266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663846" y="3685783"/>
            <a:ext cx="754380" cy="735330"/>
          </a:xfrm>
          <a:custGeom>
            <a:avLst/>
            <a:gdLst/>
            <a:ahLst/>
            <a:cxnLst/>
            <a:rect l="l" t="t" r="r" b="b"/>
            <a:pathLst>
              <a:path w="754380" h="735329">
                <a:moveTo>
                  <a:pt x="0" y="734888"/>
                </a:moveTo>
                <a:lnTo>
                  <a:pt x="35914" y="699894"/>
                </a:lnTo>
                <a:lnTo>
                  <a:pt x="71827" y="664900"/>
                </a:lnTo>
                <a:lnTo>
                  <a:pt x="107739" y="629906"/>
                </a:lnTo>
                <a:lnTo>
                  <a:pt x="143650" y="594912"/>
                </a:lnTo>
                <a:lnTo>
                  <a:pt x="179560" y="559918"/>
                </a:lnTo>
                <a:lnTo>
                  <a:pt x="215470" y="524924"/>
                </a:lnTo>
                <a:lnTo>
                  <a:pt x="251378" y="489929"/>
                </a:lnTo>
                <a:lnTo>
                  <a:pt x="287287" y="454935"/>
                </a:lnTo>
                <a:lnTo>
                  <a:pt x="323195" y="419940"/>
                </a:lnTo>
                <a:lnTo>
                  <a:pt x="359102" y="384945"/>
                </a:lnTo>
                <a:lnTo>
                  <a:pt x="395010" y="349950"/>
                </a:lnTo>
                <a:lnTo>
                  <a:pt x="430918" y="314955"/>
                </a:lnTo>
                <a:lnTo>
                  <a:pt x="466826" y="279960"/>
                </a:lnTo>
                <a:lnTo>
                  <a:pt x="502734" y="244965"/>
                </a:lnTo>
                <a:lnTo>
                  <a:pt x="538643" y="209970"/>
                </a:lnTo>
                <a:lnTo>
                  <a:pt x="574552" y="174975"/>
                </a:lnTo>
                <a:lnTo>
                  <a:pt x="610462" y="139980"/>
                </a:lnTo>
                <a:lnTo>
                  <a:pt x="646373" y="104985"/>
                </a:lnTo>
                <a:lnTo>
                  <a:pt x="682285" y="69990"/>
                </a:lnTo>
                <a:lnTo>
                  <a:pt x="718198" y="34995"/>
                </a:lnTo>
                <a:lnTo>
                  <a:pt x="754113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76201" y="4764598"/>
            <a:ext cx="741680" cy="610235"/>
          </a:xfrm>
          <a:custGeom>
            <a:avLst/>
            <a:gdLst/>
            <a:ahLst/>
            <a:cxnLst/>
            <a:rect l="l" t="t" r="r" b="b"/>
            <a:pathLst>
              <a:path w="741680" h="610235">
                <a:moveTo>
                  <a:pt x="0" y="0"/>
                </a:moveTo>
                <a:lnTo>
                  <a:pt x="0" y="0"/>
                </a:lnTo>
                <a:lnTo>
                  <a:pt x="702320" y="577599"/>
                </a:lnTo>
                <a:lnTo>
                  <a:pt x="741338" y="609688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771142" y="4787299"/>
            <a:ext cx="675005" cy="584200"/>
          </a:xfrm>
          <a:custGeom>
            <a:avLst/>
            <a:gdLst/>
            <a:ahLst/>
            <a:cxnLst/>
            <a:rect l="l" t="t" r="r" b="b"/>
            <a:pathLst>
              <a:path w="675005" h="584200">
                <a:moveTo>
                  <a:pt x="674848" y="0"/>
                </a:moveTo>
                <a:lnTo>
                  <a:pt x="637361" y="32447"/>
                </a:lnTo>
                <a:lnTo>
                  <a:pt x="599873" y="64895"/>
                </a:lnTo>
                <a:lnTo>
                  <a:pt x="562383" y="97343"/>
                </a:lnTo>
                <a:lnTo>
                  <a:pt x="524892" y="129791"/>
                </a:lnTo>
                <a:lnTo>
                  <a:pt x="487399" y="162239"/>
                </a:lnTo>
                <a:lnTo>
                  <a:pt x="449906" y="194688"/>
                </a:lnTo>
                <a:lnTo>
                  <a:pt x="412412" y="227136"/>
                </a:lnTo>
                <a:lnTo>
                  <a:pt x="374918" y="259585"/>
                </a:lnTo>
                <a:lnTo>
                  <a:pt x="337424" y="292034"/>
                </a:lnTo>
                <a:lnTo>
                  <a:pt x="299929" y="324483"/>
                </a:lnTo>
                <a:lnTo>
                  <a:pt x="262435" y="356932"/>
                </a:lnTo>
                <a:lnTo>
                  <a:pt x="224941" y="389381"/>
                </a:lnTo>
                <a:lnTo>
                  <a:pt x="187448" y="421830"/>
                </a:lnTo>
                <a:lnTo>
                  <a:pt x="149956" y="454279"/>
                </a:lnTo>
                <a:lnTo>
                  <a:pt x="112465" y="486728"/>
                </a:lnTo>
                <a:lnTo>
                  <a:pt x="74975" y="519177"/>
                </a:lnTo>
                <a:lnTo>
                  <a:pt x="37486" y="551627"/>
                </a:lnTo>
                <a:lnTo>
                  <a:pt x="0" y="584076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772085" y="3700327"/>
            <a:ext cx="704215" cy="762000"/>
          </a:xfrm>
          <a:custGeom>
            <a:avLst/>
            <a:gdLst/>
            <a:ahLst/>
            <a:cxnLst/>
            <a:rect l="l" t="t" r="r" b="b"/>
            <a:pathLst>
              <a:path w="704215" h="762000">
                <a:moveTo>
                  <a:pt x="703852" y="761442"/>
                </a:moveTo>
                <a:lnTo>
                  <a:pt x="668655" y="723370"/>
                </a:lnTo>
                <a:lnTo>
                  <a:pt x="633457" y="685298"/>
                </a:lnTo>
                <a:lnTo>
                  <a:pt x="598259" y="647226"/>
                </a:lnTo>
                <a:lnTo>
                  <a:pt x="563062" y="609154"/>
                </a:lnTo>
                <a:lnTo>
                  <a:pt x="527865" y="571082"/>
                </a:lnTo>
                <a:lnTo>
                  <a:pt x="492668" y="533009"/>
                </a:lnTo>
                <a:lnTo>
                  <a:pt x="457472" y="494937"/>
                </a:lnTo>
                <a:lnTo>
                  <a:pt x="422276" y="456865"/>
                </a:lnTo>
                <a:lnTo>
                  <a:pt x="387081" y="418793"/>
                </a:lnTo>
                <a:lnTo>
                  <a:pt x="351887" y="380721"/>
                </a:lnTo>
                <a:lnTo>
                  <a:pt x="316693" y="342649"/>
                </a:lnTo>
                <a:lnTo>
                  <a:pt x="281500" y="304577"/>
                </a:lnTo>
                <a:lnTo>
                  <a:pt x="246309" y="266504"/>
                </a:lnTo>
                <a:lnTo>
                  <a:pt x="211118" y="228432"/>
                </a:lnTo>
                <a:lnTo>
                  <a:pt x="175928" y="190360"/>
                </a:lnTo>
                <a:lnTo>
                  <a:pt x="140740" y="152288"/>
                </a:lnTo>
                <a:lnTo>
                  <a:pt x="105553" y="114216"/>
                </a:lnTo>
                <a:lnTo>
                  <a:pt x="70367" y="76144"/>
                </a:lnTo>
                <a:lnTo>
                  <a:pt x="35182" y="38072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815404" y="4782168"/>
            <a:ext cx="706755" cy="586740"/>
          </a:xfrm>
          <a:custGeom>
            <a:avLst/>
            <a:gdLst/>
            <a:ahLst/>
            <a:cxnLst/>
            <a:rect l="l" t="t" r="r" b="b"/>
            <a:pathLst>
              <a:path w="706755" h="586739">
                <a:moveTo>
                  <a:pt x="706470" y="586254"/>
                </a:moveTo>
                <a:lnTo>
                  <a:pt x="706470" y="586254"/>
                </a:lnTo>
                <a:lnTo>
                  <a:pt x="39248" y="32569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43297" y="9155361"/>
            <a:ext cx="2181225" cy="1406525"/>
          </a:xfrm>
          <a:custGeom>
            <a:avLst/>
            <a:gdLst/>
            <a:ahLst/>
            <a:cxnLst/>
            <a:rect l="l" t="t" r="r" b="b"/>
            <a:pathLst>
              <a:path w="2181225" h="1406525">
                <a:moveTo>
                  <a:pt x="1764855" y="1405960"/>
                </a:moveTo>
                <a:lnTo>
                  <a:pt x="1813351" y="1403172"/>
                </a:lnTo>
                <a:lnTo>
                  <a:pt x="1860203" y="1395013"/>
                </a:lnTo>
                <a:lnTo>
                  <a:pt x="1905099" y="1381795"/>
                </a:lnTo>
                <a:lnTo>
                  <a:pt x="1947728" y="1363829"/>
                </a:lnTo>
                <a:lnTo>
                  <a:pt x="1987778" y="1341426"/>
                </a:lnTo>
                <a:lnTo>
                  <a:pt x="2024936" y="1314897"/>
                </a:lnTo>
                <a:lnTo>
                  <a:pt x="2058891" y="1284554"/>
                </a:lnTo>
                <a:lnTo>
                  <a:pt x="2089330" y="1250706"/>
                </a:lnTo>
                <a:lnTo>
                  <a:pt x="2115943" y="1213667"/>
                </a:lnTo>
                <a:lnTo>
                  <a:pt x="2138416" y="1173745"/>
                </a:lnTo>
                <a:lnTo>
                  <a:pt x="2156439" y="1131253"/>
                </a:lnTo>
                <a:lnTo>
                  <a:pt x="2169698" y="1086502"/>
                </a:lnTo>
                <a:lnTo>
                  <a:pt x="2177882" y="1039803"/>
                </a:lnTo>
                <a:lnTo>
                  <a:pt x="2180680" y="991466"/>
                </a:lnTo>
                <a:lnTo>
                  <a:pt x="2177685" y="941482"/>
                </a:lnTo>
                <a:lnTo>
                  <a:pt x="2168930" y="893274"/>
                </a:lnTo>
                <a:lnTo>
                  <a:pt x="2154762" y="847183"/>
                </a:lnTo>
                <a:lnTo>
                  <a:pt x="2135527" y="803552"/>
                </a:lnTo>
                <a:lnTo>
                  <a:pt x="2111572" y="762725"/>
                </a:lnTo>
                <a:lnTo>
                  <a:pt x="2083243" y="725042"/>
                </a:lnTo>
                <a:lnTo>
                  <a:pt x="2050886" y="690848"/>
                </a:lnTo>
                <a:lnTo>
                  <a:pt x="2014848" y="660484"/>
                </a:lnTo>
                <a:lnTo>
                  <a:pt x="1975475" y="634294"/>
                </a:lnTo>
                <a:lnTo>
                  <a:pt x="1933114" y="612619"/>
                </a:lnTo>
                <a:lnTo>
                  <a:pt x="1888110" y="595802"/>
                </a:lnTo>
                <a:lnTo>
                  <a:pt x="1840811" y="584186"/>
                </a:lnTo>
                <a:lnTo>
                  <a:pt x="1841205" y="573898"/>
                </a:lnTo>
                <a:lnTo>
                  <a:pt x="1841408" y="567717"/>
                </a:lnTo>
                <a:lnTo>
                  <a:pt x="1841482" y="563167"/>
                </a:lnTo>
                <a:lnTo>
                  <a:pt x="1841493" y="557772"/>
                </a:lnTo>
                <a:lnTo>
                  <a:pt x="1839439" y="509645"/>
                </a:lnTo>
                <a:lnTo>
                  <a:pt x="1833390" y="462654"/>
                </a:lnTo>
                <a:lnTo>
                  <a:pt x="1823513" y="416968"/>
                </a:lnTo>
                <a:lnTo>
                  <a:pt x="1809976" y="372754"/>
                </a:lnTo>
                <a:lnTo>
                  <a:pt x="1792947" y="330179"/>
                </a:lnTo>
                <a:lnTo>
                  <a:pt x="1772595" y="289410"/>
                </a:lnTo>
                <a:lnTo>
                  <a:pt x="1749086" y="250616"/>
                </a:lnTo>
                <a:lnTo>
                  <a:pt x="1722589" y="213963"/>
                </a:lnTo>
                <a:lnTo>
                  <a:pt x="1693273" y="179619"/>
                </a:lnTo>
                <a:lnTo>
                  <a:pt x="1661304" y="147751"/>
                </a:lnTo>
                <a:lnTo>
                  <a:pt x="1626850" y="118527"/>
                </a:lnTo>
                <a:lnTo>
                  <a:pt x="1590081" y="92115"/>
                </a:lnTo>
                <a:lnTo>
                  <a:pt x="1551163" y="68680"/>
                </a:lnTo>
                <a:lnTo>
                  <a:pt x="1510264" y="48392"/>
                </a:lnTo>
                <a:lnTo>
                  <a:pt x="1467553" y="31417"/>
                </a:lnTo>
                <a:lnTo>
                  <a:pt x="1423196" y="17923"/>
                </a:lnTo>
                <a:lnTo>
                  <a:pt x="1377364" y="8077"/>
                </a:lnTo>
                <a:lnTo>
                  <a:pt x="1330222" y="2047"/>
                </a:lnTo>
                <a:lnTo>
                  <a:pt x="1281939" y="0"/>
                </a:lnTo>
                <a:lnTo>
                  <a:pt x="1231777" y="2211"/>
                </a:lnTo>
                <a:lnTo>
                  <a:pt x="1182859" y="8720"/>
                </a:lnTo>
                <a:lnTo>
                  <a:pt x="1135373" y="19339"/>
                </a:lnTo>
                <a:lnTo>
                  <a:pt x="1089505" y="33879"/>
                </a:lnTo>
                <a:lnTo>
                  <a:pt x="1045445" y="52153"/>
                </a:lnTo>
                <a:lnTo>
                  <a:pt x="1003381" y="73971"/>
                </a:lnTo>
                <a:lnTo>
                  <a:pt x="963499" y="99147"/>
                </a:lnTo>
                <a:lnTo>
                  <a:pt x="925988" y="127492"/>
                </a:lnTo>
                <a:lnTo>
                  <a:pt x="891036" y="158818"/>
                </a:lnTo>
                <a:lnTo>
                  <a:pt x="858830" y="192936"/>
                </a:lnTo>
                <a:lnTo>
                  <a:pt x="829559" y="229659"/>
                </a:lnTo>
                <a:lnTo>
                  <a:pt x="803410" y="268799"/>
                </a:lnTo>
                <a:lnTo>
                  <a:pt x="780572" y="310167"/>
                </a:lnTo>
                <a:lnTo>
                  <a:pt x="746469" y="284339"/>
                </a:lnTo>
                <a:lnTo>
                  <a:pt x="707979" y="264874"/>
                </a:lnTo>
                <a:lnTo>
                  <a:pt x="665856" y="252592"/>
                </a:lnTo>
                <a:lnTo>
                  <a:pt x="620855" y="248316"/>
                </a:lnTo>
                <a:lnTo>
                  <a:pt x="572966" y="253128"/>
                </a:lnTo>
                <a:lnTo>
                  <a:pt x="528363" y="266929"/>
                </a:lnTo>
                <a:lnTo>
                  <a:pt x="488000" y="288767"/>
                </a:lnTo>
                <a:lnTo>
                  <a:pt x="452835" y="317690"/>
                </a:lnTo>
                <a:lnTo>
                  <a:pt x="423821" y="352745"/>
                </a:lnTo>
                <a:lnTo>
                  <a:pt x="401914" y="392980"/>
                </a:lnTo>
                <a:lnTo>
                  <a:pt x="388069" y="437443"/>
                </a:lnTo>
                <a:lnTo>
                  <a:pt x="383242" y="485182"/>
                </a:lnTo>
                <a:lnTo>
                  <a:pt x="384480" y="509470"/>
                </a:lnTo>
                <a:lnTo>
                  <a:pt x="388112" y="533054"/>
                </a:lnTo>
                <a:lnTo>
                  <a:pt x="394013" y="555816"/>
                </a:lnTo>
                <a:lnTo>
                  <a:pt x="402060" y="577640"/>
                </a:lnTo>
                <a:lnTo>
                  <a:pt x="354952" y="581835"/>
                </a:lnTo>
                <a:lnTo>
                  <a:pt x="309497" y="591094"/>
                </a:lnTo>
                <a:lnTo>
                  <a:pt x="265989" y="605127"/>
                </a:lnTo>
                <a:lnTo>
                  <a:pt x="224724" y="623642"/>
                </a:lnTo>
                <a:lnTo>
                  <a:pt x="185993" y="646350"/>
                </a:lnTo>
                <a:lnTo>
                  <a:pt x="150092" y="672961"/>
                </a:lnTo>
                <a:lnTo>
                  <a:pt x="117314" y="703183"/>
                </a:lnTo>
                <a:lnTo>
                  <a:pt x="87953" y="736726"/>
                </a:lnTo>
                <a:lnTo>
                  <a:pt x="62303" y="773300"/>
                </a:lnTo>
                <a:lnTo>
                  <a:pt x="40657" y="812614"/>
                </a:lnTo>
                <a:lnTo>
                  <a:pt x="23310" y="854378"/>
                </a:lnTo>
                <a:lnTo>
                  <a:pt x="10556" y="898302"/>
                </a:lnTo>
                <a:lnTo>
                  <a:pt x="2688" y="944094"/>
                </a:lnTo>
                <a:lnTo>
                  <a:pt x="0" y="991466"/>
                </a:lnTo>
                <a:lnTo>
                  <a:pt x="2797" y="1039803"/>
                </a:lnTo>
                <a:lnTo>
                  <a:pt x="10981" y="1086502"/>
                </a:lnTo>
                <a:lnTo>
                  <a:pt x="24239" y="1131253"/>
                </a:lnTo>
                <a:lnTo>
                  <a:pt x="42261" y="1173745"/>
                </a:lnTo>
                <a:lnTo>
                  <a:pt x="64733" y="1213667"/>
                </a:lnTo>
                <a:lnTo>
                  <a:pt x="91345" y="1250706"/>
                </a:lnTo>
                <a:lnTo>
                  <a:pt x="121784" y="1284554"/>
                </a:lnTo>
                <a:lnTo>
                  <a:pt x="155738" y="1314897"/>
                </a:lnTo>
                <a:lnTo>
                  <a:pt x="192896" y="1341426"/>
                </a:lnTo>
                <a:lnTo>
                  <a:pt x="232946" y="1363829"/>
                </a:lnTo>
                <a:lnTo>
                  <a:pt x="275575" y="1381795"/>
                </a:lnTo>
                <a:lnTo>
                  <a:pt x="320472" y="1395013"/>
                </a:lnTo>
                <a:lnTo>
                  <a:pt x="367326" y="1403172"/>
                </a:lnTo>
                <a:lnTo>
                  <a:pt x="415823" y="1405960"/>
                </a:lnTo>
                <a:lnTo>
                  <a:pt x="1764855" y="1405960"/>
                </a:lnTo>
                <a:close/>
              </a:path>
            </a:pathLst>
          </a:custGeom>
          <a:ln w="49527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549846" y="10396066"/>
            <a:ext cx="114300" cy="113664"/>
          </a:xfrm>
          <a:custGeom>
            <a:avLst/>
            <a:gdLst/>
            <a:ahLst/>
            <a:cxnLst/>
            <a:rect l="l" t="t" r="r" b="b"/>
            <a:pathLst>
              <a:path w="114300" h="113665">
                <a:moveTo>
                  <a:pt x="114073" y="56666"/>
                </a:moveTo>
                <a:lnTo>
                  <a:pt x="109592" y="78747"/>
                </a:lnTo>
                <a:lnTo>
                  <a:pt x="97373" y="96772"/>
                </a:lnTo>
                <a:lnTo>
                  <a:pt x="79250" y="108920"/>
                </a:lnTo>
                <a:lnTo>
                  <a:pt x="57057" y="113373"/>
                </a:lnTo>
                <a:lnTo>
                  <a:pt x="34863" y="108920"/>
                </a:lnTo>
                <a:lnTo>
                  <a:pt x="16725" y="96772"/>
                </a:lnTo>
                <a:lnTo>
                  <a:pt x="4488" y="78747"/>
                </a:lnTo>
                <a:lnTo>
                  <a:pt x="0" y="56666"/>
                </a:lnTo>
                <a:lnTo>
                  <a:pt x="4488" y="34608"/>
                </a:lnTo>
                <a:lnTo>
                  <a:pt x="16725" y="16596"/>
                </a:lnTo>
                <a:lnTo>
                  <a:pt x="34863" y="4452"/>
                </a:lnTo>
                <a:lnTo>
                  <a:pt x="57057" y="0"/>
                </a:lnTo>
                <a:lnTo>
                  <a:pt x="79250" y="4452"/>
                </a:lnTo>
                <a:lnTo>
                  <a:pt x="97373" y="16596"/>
                </a:lnTo>
                <a:lnTo>
                  <a:pt x="109592" y="34608"/>
                </a:lnTo>
                <a:lnTo>
                  <a:pt x="114073" y="56666"/>
                </a:lnTo>
              </a:path>
            </a:pathLst>
          </a:custGeom>
          <a:ln w="49647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530834" y="925663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140" y="0"/>
                </a:lnTo>
              </a:path>
            </a:pathLst>
          </a:custGeom>
          <a:ln w="49482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332828" y="9360403"/>
            <a:ext cx="548005" cy="973455"/>
          </a:xfrm>
          <a:custGeom>
            <a:avLst/>
            <a:gdLst/>
            <a:ahLst/>
            <a:cxnLst/>
            <a:rect l="l" t="t" r="r" b="b"/>
            <a:pathLst>
              <a:path w="548005" h="973454">
                <a:moveTo>
                  <a:pt x="548000" y="973173"/>
                </a:moveTo>
                <a:lnTo>
                  <a:pt x="0" y="973173"/>
                </a:lnTo>
                <a:lnTo>
                  <a:pt x="0" y="0"/>
                </a:lnTo>
                <a:lnTo>
                  <a:pt x="548000" y="0"/>
                </a:lnTo>
                <a:lnTo>
                  <a:pt x="548000" y="973173"/>
                </a:lnTo>
                <a:close/>
              </a:path>
            </a:pathLst>
          </a:custGeom>
          <a:ln w="49735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239055" y="9155362"/>
            <a:ext cx="735965" cy="1416685"/>
          </a:xfrm>
          <a:custGeom>
            <a:avLst/>
            <a:gdLst/>
            <a:ahLst/>
            <a:cxnLst/>
            <a:rect l="l" t="t" r="r" b="b"/>
            <a:pathLst>
              <a:path w="735965" h="1416684">
                <a:moveTo>
                  <a:pt x="50636" y="1416431"/>
                </a:moveTo>
                <a:lnTo>
                  <a:pt x="30901" y="1412368"/>
                </a:lnTo>
                <a:lnTo>
                  <a:pt x="14809" y="1401284"/>
                </a:lnTo>
                <a:lnTo>
                  <a:pt x="3971" y="1384836"/>
                </a:lnTo>
                <a:lnTo>
                  <a:pt x="0" y="1364680"/>
                </a:lnTo>
                <a:lnTo>
                  <a:pt x="0" y="51845"/>
                </a:lnTo>
                <a:lnTo>
                  <a:pt x="3971" y="31683"/>
                </a:lnTo>
                <a:lnTo>
                  <a:pt x="14809" y="15201"/>
                </a:lnTo>
                <a:lnTo>
                  <a:pt x="30901" y="4080"/>
                </a:lnTo>
                <a:lnTo>
                  <a:pt x="50636" y="0"/>
                </a:lnTo>
                <a:lnTo>
                  <a:pt x="684960" y="0"/>
                </a:lnTo>
                <a:lnTo>
                  <a:pt x="704626" y="4080"/>
                </a:lnTo>
                <a:lnTo>
                  <a:pt x="720692" y="15201"/>
                </a:lnTo>
                <a:lnTo>
                  <a:pt x="731527" y="31683"/>
                </a:lnTo>
                <a:lnTo>
                  <a:pt x="735501" y="51845"/>
                </a:lnTo>
                <a:lnTo>
                  <a:pt x="735501" y="1364680"/>
                </a:lnTo>
                <a:lnTo>
                  <a:pt x="731527" y="1384836"/>
                </a:lnTo>
                <a:lnTo>
                  <a:pt x="720692" y="1401284"/>
                </a:lnTo>
                <a:lnTo>
                  <a:pt x="704626" y="1412368"/>
                </a:lnTo>
                <a:lnTo>
                  <a:pt x="684960" y="1416431"/>
                </a:lnTo>
                <a:lnTo>
                  <a:pt x="50636" y="1416431"/>
                </a:lnTo>
                <a:close/>
              </a:path>
            </a:pathLst>
          </a:custGeom>
          <a:ln w="49744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877453" y="8257036"/>
            <a:ext cx="241935" cy="249554"/>
          </a:xfrm>
          <a:custGeom>
            <a:avLst/>
            <a:gdLst/>
            <a:ahLst/>
            <a:cxnLst/>
            <a:rect l="l" t="t" r="r" b="b"/>
            <a:pathLst>
              <a:path w="241934" h="249554">
                <a:moveTo>
                  <a:pt x="16229" y="185763"/>
                </a:moveTo>
                <a:lnTo>
                  <a:pt x="0" y="212894"/>
                </a:lnTo>
                <a:lnTo>
                  <a:pt x="173607" y="249364"/>
                </a:lnTo>
                <a:lnTo>
                  <a:pt x="186486" y="227752"/>
                </a:lnTo>
                <a:lnTo>
                  <a:pt x="175898" y="215197"/>
                </a:lnTo>
                <a:lnTo>
                  <a:pt x="142508" y="215197"/>
                </a:lnTo>
                <a:lnTo>
                  <a:pt x="16229" y="185763"/>
                </a:lnTo>
                <a:close/>
              </a:path>
              <a:path w="241934" h="249554">
                <a:moveTo>
                  <a:pt x="70050" y="95190"/>
                </a:moveTo>
                <a:lnTo>
                  <a:pt x="57380" y="116394"/>
                </a:lnTo>
                <a:lnTo>
                  <a:pt x="142508" y="215197"/>
                </a:lnTo>
                <a:lnTo>
                  <a:pt x="175898" y="215197"/>
                </a:lnTo>
                <a:lnTo>
                  <a:pt x="105022" y="131158"/>
                </a:lnTo>
                <a:lnTo>
                  <a:pt x="237510" y="131158"/>
                </a:lnTo>
                <a:lnTo>
                  <a:pt x="231388" y="123849"/>
                </a:lnTo>
                <a:lnTo>
                  <a:pt x="197271" y="123849"/>
                </a:lnTo>
                <a:lnTo>
                  <a:pt x="70050" y="95190"/>
                </a:lnTo>
                <a:close/>
              </a:path>
              <a:path w="241934" h="249554">
                <a:moveTo>
                  <a:pt x="237510" y="131158"/>
                </a:moveTo>
                <a:lnTo>
                  <a:pt x="105022" y="131158"/>
                </a:lnTo>
                <a:lnTo>
                  <a:pt x="228579" y="157597"/>
                </a:lnTo>
                <a:lnTo>
                  <a:pt x="241563" y="135995"/>
                </a:lnTo>
                <a:lnTo>
                  <a:pt x="237510" y="131158"/>
                </a:lnTo>
                <a:close/>
              </a:path>
              <a:path w="241934" h="249554">
                <a:moveTo>
                  <a:pt x="127640" y="0"/>
                </a:moveTo>
                <a:lnTo>
                  <a:pt x="111933" y="26313"/>
                </a:lnTo>
                <a:lnTo>
                  <a:pt x="197271" y="123849"/>
                </a:lnTo>
                <a:lnTo>
                  <a:pt x="231388" y="123849"/>
                </a:lnTo>
                <a:lnTo>
                  <a:pt x="12764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012212" y="8207634"/>
            <a:ext cx="163195" cy="114300"/>
          </a:xfrm>
          <a:custGeom>
            <a:avLst/>
            <a:gdLst/>
            <a:ahLst/>
            <a:cxnLst/>
            <a:rect l="l" t="t" r="r" b="b"/>
            <a:pathLst>
              <a:path w="163194" h="114300">
                <a:moveTo>
                  <a:pt x="55390" y="24795"/>
                </a:moveTo>
                <a:lnTo>
                  <a:pt x="40522" y="49453"/>
                </a:lnTo>
                <a:lnTo>
                  <a:pt x="148163" y="114048"/>
                </a:lnTo>
                <a:lnTo>
                  <a:pt x="163031" y="89379"/>
                </a:lnTo>
                <a:lnTo>
                  <a:pt x="55390" y="24795"/>
                </a:lnTo>
                <a:close/>
              </a:path>
              <a:path w="163194" h="114300">
                <a:moveTo>
                  <a:pt x="15915" y="0"/>
                </a:moveTo>
                <a:lnTo>
                  <a:pt x="0" y="26501"/>
                </a:lnTo>
                <a:lnTo>
                  <a:pt x="23454" y="40574"/>
                </a:lnTo>
                <a:lnTo>
                  <a:pt x="39370" y="14072"/>
                </a:lnTo>
                <a:lnTo>
                  <a:pt x="15915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117340" y="8163950"/>
            <a:ext cx="60960" cy="74930"/>
          </a:xfrm>
          <a:custGeom>
            <a:avLst/>
            <a:gdLst/>
            <a:ahLst/>
            <a:cxnLst/>
            <a:rect l="l" t="t" r="r" b="b"/>
            <a:pathLst>
              <a:path w="60959" h="74929">
                <a:moveTo>
                  <a:pt x="36124" y="0"/>
                </a:moveTo>
                <a:lnTo>
                  <a:pt x="0" y="60354"/>
                </a:lnTo>
                <a:lnTo>
                  <a:pt x="24292" y="74929"/>
                </a:lnTo>
                <a:lnTo>
                  <a:pt x="60417" y="14565"/>
                </a:lnTo>
                <a:lnTo>
                  <a:pt x="36124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103099" y="7987296"/>
            <a:ext cx="158115" cy="192405"/>
          </a:xfrm>
          <a:custGeom>
            <a:avLst/>
            <a:gdLst/>
            <a:ahLst/>
            <a:cxnLst/>
            <a:rect l="l" t="t" r="r" b="b"/>
            <a:pathLst>
              <a:path w="158115" h="192404">
                <a:moveTo>
                  <a:pt x="63767" y="0"/>
                </a:moveTo>
                <a:lnTo>
                  <a:pt x="0" y="106248"/>
                </a:lnTo>
                <a:lnTo>
                  <a:pt x="142718" y="191878"/>
                </a:lnTo>
                <a:lnTo>
                  <a:pt x="157796" y="166801"/>
                </a:lnTo>
                <a:lnTo>
                  <a:pt x="99682" y="131943"/>
                </a:lnTo>
                <a:lnTo>
                  <a:pt x="107896" y="118237"/>
                </a:lnTo>
                <a:lnTo>
                  <a:pt x="76856" y="118237"/>
                </a:lnTo>
                <a:lnTo>
                  <a:pt x="37904" y="94876"/>
                </a:lnTo>
                <a:lnTo>
                  <a:pt x="86594" y="13706"/>
                </a:lnTo>
                <a:lnTo>
                  <a:pt x="63767" y="0"/>
                </a:lnTo>
                <a:close/>
              </a:path>
              <a:path w="158115" h="192404">
                <a:moveTo>
                  <a:pt x="119996" y="46249"/>
                </a:moveTo>
                <a:lnTo>
                  <a:pt x="76856" y="118237"/>
                </a:lnTo>
                <a:lnTo>
                  <a:pt x="107896" y="118237"/>
                </a:lnTo>
                <a:lnTo>
                  <a:pt x="142822" y="59956"/>
                </a:lnTo>
                <a:lnTo>
                  <a:pt x="119996" y="46249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76920" y="7933025"/>
            <a:ext cx="163195" cy="114300"/>
          </a:xfrm>
          <a:custGeom>
            <a:avLst/>
            <a:gdLst/>
            <a:ahLst/>
            <a:cxnLst/>
            <a:rect l="l" t="t" r="r" b="b"/>
            <a:pathLst>
              <a:path w="163194" h="114300">
                <a:moveTo>
                  <a:pt x="15811" y="0"/>
                </a:moveTo>
                <a:lnTo>
                  <a:pt x="0" y="26501"/>
                </a:lnTo>
                <a:lnTo>
                  <a:pt x="23454" y="40574"/>
                </a:lnTo>
                <a:lnTo>
                  <a:pt x="39265" y="14051"/>
                </a:lnTo>
                <a:lnTo>
                  <a:pt x="15811" y="0"/>
                </a:lnTo>
                <a:close/>
              </a:path>
              <a:path w="163194" h="114300">
                <a:moveTo>
                  <a:pt x="55286" y="24774"/>
                </a:moveTo>
                <a:lnTo>
                  <a:pt x="40522" y="49453"/>
                </a:lnTo>
                <a:lnTo>
                  <a:pt x="148163" y="114038"/>
                </a:lnTo>
                <a:lnTo>
                  <a:pt x="162926" y="89379"/>
                </a:lnTo>
                <a:lnTo>
                  <a:pt x="55286" y="24774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636857" y="7532366"/>
            <a:ext cx="1526540" cy="978535"/>
          </a:xfrm>
          <a:custGeom>
            <a:avLst/>
            <a:gdLst/>
            <a:ahLst/>
            <a:cxnLst/>
            <a:rect l="l" t="t" r="r" b="b"/>
            <a:pathLst>
              <a:path w="1526540" h="978534">
                <a:moveTo>
                  <a:pt x="1113164" y="976316"/>
                </a:moveTo>
                <a:lnTo>
                  <a:pt x="1067374" y="954066"/>
                </a:lnTo>
                <a:lnTo>
                  <a:pt x="1020397" y="934624"/>
                </a:lnTo>
                <a:lnTo>
                  <a:pt x="972180" y="918214"/>
                </a:lnTo>
                <a:lnTo>
                  <a:pt x="922669" y="905061"/>
                </a:lnTo>
                <a:lnTo>
                  <a:pt x="871808" y="895388"/>
                </a:lnTo>
                <a:lnTo>
                  <a:pt x="819545" y="889420"/>
                </a:lnTo>
                <a:lnTo>
                  <a:pt x="765825" y="887381"/>
                </a:lnTo>
                <a:lnTo>
                  <a:pt x="711799" y="889478"/>
                </a:lnTo>
                <a:lnTo>
                  <a:pt x="659060" y="895609"/>
                </a:lnTo>
                <a:lnTo>
                  <a:pt x="607590" y="905535"/>
                </a:lnTo>
                <a:lnTo>
                  <a:pt x="557370" y="919013"/>
                </a:lnTo>
                <a:lnTo>
                  <a:pt x="508382" y="935805"/>
                </a:lnTo>
                <a:lnTo>
                  <a:pt x="460607" y="955669"/>
                </a:lnTo>
                <a:lnTo>
                  <a:pt x="414026" y="978365"/>
                </a:lnTo>
                <a:lnTo>
                  <a:pt x="327341" y="828160"/>
                </a:lnTo>
                <a:lnTo>
                  <a:pt x="371072" y="805525"/>
                </a:lnTo>
                <a:lnTo>
                  <a:pt x="415867" y="784965"/>
                </a:lnTo>
                <a:lnTo>
                  <a:pt x="461804" y="766617"/>
                </a:lnTo>
                <a:lnTo>
                  <a:pt x="508961" y="750615"/>
                </a:lnTo>
                <a:lnTo>
                  <a:pt x="557419" y="737094"/>
                </a:lnTo>
                <a:lnTo>
                  <a:pt x="607256" y="726189"/>
                </a:lnTo>
                <a:lnTo>
                  <a:pt x="658550" y="718036"/>
                </a:lnTo>
                <a:lnTo>
                  <a:pt x="711380" y="712769"/>
                </a:lnTo>
                <a:lnTo>
                  <a:pt x="765825" y="710523"/>
                </a:lnTo>
                <a:lnTo>
                  <a:pt x="815221" y="711676"/>
                </a:lnTo>
                <a:lnTo>
                  <a:pt x="864478" y="716224"/>
                </a:lnTo>
                <a:lnTo>
                  <a:pt x="913513" y="723997"/>
                </a:lnTo>
                <a:lnTo>
                  <a:pt x="962240" y="734824"/>
                </a:lnTo>
                <a:lnTo>
                  <a:pt x="1010573" y="748531"/>
                </a:lnTo>
                <a:lnTo>
                  <a:pt x="1058428" y="764949"/>
                </a:lnTo>
                <a:lnTo>
                  <a:pt x="1105720" y="783905"/>
                </a:lnTo>
                <a:lnTo>
                  <a:pt x="1152363" y="805227"/>
                </a:lnTo>
                <a:lnTo>
                  <a:pt x="1198272" y="828745"/>
                </a:lnTo>
                <a:lnTo>
                  <a:pt x="1276109" y="693926"/>
                </a:lnTo>
                <a:lnTo>
                  <a:pt x="1234824" y="668351"/>
                </a:lnTo>
                <a:lnTo>
                  <a:pt x="1192636" y="644477"/>
                </a:lnTo>
                <a:lnTo>
                  <a:pt x="1149507" y="622458"/>
                </a:lnTo>
                <a:lnTo>
                  <a:pt x="1105400" y="602450"/>
                </a:lnTo>
                <a:lnTo>
                  <a:pt x="1060275" y="584606"/>
                </a:lnTo>
                <a:lnTo>
                  <a:pt x="1014095" y="569083"/>
                </a:lnTo>
                <a:lnTo>
                  <a:pt x="966822" y="556035"/>
                </a:lnTo>
                <a:lnTo>
                  <a:pt x="918418" y="545617"/>
                </a:lnTo>
                <a:lnTo>
                  <a:pt x="868844" y="537983"/>
                </a:lnTo>
                <a:lnTo>
                  <a:pt x="818062" y="533289"/>
                </a:lnTo>
                <a:lnTo>
                  <a:pt x="766035" y="531690"/>
                </a:lnTo>
                <a:lnTo>
                  <a:pt x="713953" y="533321"/>
                </a:lnTo>
                <a:lnTo>
                  <a:pt x="662968" y="538102"/>
                </a:lnTo>
                <a:lnTo>
                  <a:pt x="613064" y="545870"/>
                </a:lnTo>
                <a:lnTo>
                  <a:pt x="564226" y="556459"/>
                </a:lnTo>
                <a:lnTo>
                  <a:pt x="516440" y="569707"/>
                </a:lnTo>
                <a:lnTo>
                  <a:pt x="469692" y="585447"/>
                </a:lnTo>
                <a:lnTo>
                  <a:pt x="423965" y="603515"/>
                </a:lnTo>
                <a:lnTo>
                  <a:pt x="379247" y="623748"/>
                </a:lnTo>
                <a:lnTo>
                  <a:pt x="335521" y="645981"/>
                </a:lnTo>
                <a:lnTo>
                  <a:pt x="292773" y="670048"/>
                </a:lnTo>
                <a:lnTo>
                  <a:pt x="250988" y="695786"/>
                </a:lnTo>
                <a:lnTo>
                  <a:pt x="161595" y="540867"/>
                </a:lnTo>
                <a:lnTo>
                  <a:pt x="199853" y="516107"/>
                </a:lnTo>
                <a:lnTo>
                  <a:pt x="238726" y="492708"/>
                </a:lnTo>
                <a:lnTo>
                  <a:pt x="278420" y="470773"/>
                </a:lnTo>
                <a:lnTo>
                  <a:pt x="319142" y="450406"/>
                </a:lnTo>
                <a:lnTo>
                  <a:pt x="361099" y="431711"/>
                </a:lnTo>
                <a:lnTo>
                  <a:pt x="404498" y="414792"/>
                </a:lnTo>
                <a:lnTo>
                  <a:pt x="449546" y="399753"/>
                </a:lnTo>
                <a:lnTo>
                  <a:pt x="496448" y="386699"/>
                </a:lnTo>
                <a:lnTo>
                  <a:pt x="545414" y="375732"/>
                </a:lnTo>
                <a:lnTo>
                  <a:pt x="596648" y="366957"/>
                </a:lnTo>
                <a:lnTo>
                  <a:pt x="650359" y="360478"/>
                </a:lnTo>
                <a:lnTo>
                  <a:pt x="706752" y="356398"/>
                </a:lnTo>
                <a:lnTo>
                  <a:pt x="766035" y="354822"/>
                </a:lnTo>
                <a:lnTo>
                  <a:pt x="819815" y="355924"/>
                </a:lnTo>
                <a:lnTo>
                  <a:pt x="872001" y="359635"/>
                </a:lnTo>
                <a:lnTo>
                  <a:pt x="922675" y="365845"/>
                </a:lnTo>
                <a:lnTo>
                  <a:pt x="971919" y="374442"/>
                </a:lnTo>
                <a:lnTo>
                  <a:pt x="1019818" y="385313"/>
                </a:lnTo>
                <a:lnTo>
                  <a:pt x="1066452" y="398347"/>
                </a:lnTo>
                <a:lnTo>
                  <a:pt x="1111905" y="413432"/>
                </a:lnTo>
                <a:lnTo>
                  <a:pt x="1156260" y="430455"/>
                </a:lnTo>
                <a:lnTo>
                  <a:pt x="1199600" y="449306"/>
                </a:lnTo>
                <a:lnTo>
                  <a:pt x="1242006" y="469872"/>
                </a:lnTo>
                <a:lnTo>
                  <a:pt x="1283563" y="492041"/>
                </a:lnTo>
                <a:lnTo>
                  <a:pt x="1324352" y="515702"/>
                </a:lnTo>
                <a:lnTo>
                  <a:pt x="1364456" y="540742"/>
                </a:lnTo>
                <a:lnTo>
                  <a:pt x="1436640" y="415621"/>
                </a:lnTo>
                <a:lnTo>
                  <a:pt x="1399138" y="386577"/>
                </a:lnTo>
                <a:lnTo>
                  <a:pt x="1360350" y="359178"/>
                </a:lnTo>
                <a:lnTo>
                  <a:pt x="1320328" y="333477"/>
                </a:lnTo>
                <a:lnTo>
                  <a:pt x="1279125" y="309527"/>
                </a:lnTo>
                <a:lnTo>
                  <a:pt x="1236793" y="287381"/>
                </a:lnTo>
                <a:lnTo>
                  <a:pt x="1193386" y="267092"/>
                </a:lnTo>
                <a:lnTo>
                  <a:pt x="1148955" y="248714"/>
                </a:lnTo>
                <a:lnTo>
                  <a:pt x="1103553" y="232298"/>
                </a:lnTo>
                <a:lnTo>
                  <a:pt x="1057234" y="217900"/>
                </a:lnTo>
                <a:lnTo>
                  <a:pt x="1010049" y="205570"/>
                </a:lnTo>
                <a:lnTo>
                  <a:pt x="962051" y="195364"/>
                </a:lnTo>
                <a:lnTo>
                  <a:pt x="913293" y="187333"/>
                </a:lnTo>
                <a:lnTo>
                  <a:pt x="863828" y="181531"/>
                </a:lnTo>
                <a:lnTo>
                  <a:pt x="813707" y="178011"/>
                </a:lnTo>
                <a:lnTo>
                  <a:pt x="762984" y="176826"/>
                </a:lnTo>
                <a:lnTo>
                  <a:pt x="712276" y="178011"/>
                </a:lnTo>
                <a:lnTo>
                  <a:pt x="662167" y="181531"/>
                </a:lnTo>
                <a:lnTo>
                  <a:pt x="612708" y="187333"/>
                </a:lnTo>
                <a:lnTo>
                  <a:pt x="563954" y="195364"/>
                </a:lnTo>
                <a:lnTo>
                  <a:pt x="515957" y="205570"/>
                </a:lnTo>
                <a:lnTo>
                  <a:pt x="468771" y="217900"/>
                </a:lnTo>
                <a:lnTo>
                  <a:pt x="422447" y="232298"/>
                </a:lnTo>
                <a:lnTo>
                  <a:pt x="377039" y="248714"/>
                </a:lnTo>
                <a:lnTo>
                  <a:pt x="332600" y="267092"/>
                </a:lnTo>
                <a:lnTo>
                  <a:pt x="289183" y="287381"/>
                </a:lnTo>
                <a:lnTo>
                  <a:pt x="246840" y="309527"/>
                </a:lnTo>
                <a:lnTo>
                  <a:pt x="205626" y="333477"/>
                </a:lnTo>
                <a:lnTo>
                  <a:pt x="165591" y="359178"/>
                </a:lnTo>
                <a:lnTo>
                  <a:pt x="126791" y="386577"/>
                </a:lnTo>
                <a:lnTo>
                  <a:pt x="89276" y="415621"/>
                </a:lnTo>
                <a:lnTo>
                  <a:pt x="68788" y="380231"/>
                </a:lnTo>
                <a:lnTo>
                  <a:pt x="0" y="260922"/>
                </a:lnTo>
                <a:lnTo>
                  <a:pt x="40208" y="231048"/>
                </a:lnTo>
                <a:lnTo>
                  <a:pt x="81627" y="202768"/>
                </a:lnTo>
                <a:lnTo>
                  <a:pt x="124213" y="176129"/>
                </a:lnTo>
                <a:lnTo>
                  <a:pt x="167918" y="151176"/>
                </a:lnTo>
                <a:lnTo>
                  <a:pt x="212697" y="127956"/>
                </a:lnTo>
                <a:lnTo>
                  <a:pt x="258503" y="106514"/>
                </a:lnTo>
                <a:lnTo>
                  <a:pt x="305292" y="86896"/>
                </a:lnTo>
                <a:lnTo>
                  <a:pt x="353016" y="69148"/>
                </a:lnTo>
                <a:lnTo>
                  <a:pt x="401631" y="53317"/>
                </a:lnTo>
                <a:lnTo>
                  <a:pt x="451089" y="39447"/>
                </a:lnTo>
                <a:lnTo>
                  <a:pt x="501345" y="27585"/>
                </a:lnTo>
                <a:lnTo>
                  <a:pt x="552353" y="17776"/>
                </a:lnTo>
                <a:lnTo>
                  <a:pt x="604067" y="10068"/>
                </a:lnTo>
                <a:lnTo>
                  <a:pt x="656440" y="4505"/>
                </a:lnTo>
                <a:lnTo>
                  <a:pt x="709428" y="1134"/>
                </a:lnTo>
                <a:lnTo>
                  <a:pt x="762984" y="0"/>
                </a:lnTo>
                <a:lnTo>
                  <a:pt x="816554" y="1134"/>
                </a:lnTo>
                <a:lnTo>
                  <a:pt x="869551" y="4505"/>
                </a:lnTo>
                <a:lnTo>
                  <a:pt x="921930" y="10068"/>
                </a:lnTo>
                <a:lnTo>
                  <a:pt x="973646" y="17776"/>
                </a:lnTo>
                <a:lnTo>
                  <a:pt x="1024653" y="27585"/>
                </a:lnTo>
                <a:lnTo>
                  <a:pt x="1074906" y="39447"/>
                </a:lnTo>
                <a:lnTo>
                  <a:pt x="1124360" y="53317"/>
                </a:lnTo>
                <a:lnTo>
                  <a:pt x="1172968" y="69148"/>
                </a:lnTo>
                <a:lnTo>
                  <a:pt x="1220685" y="86896"/>
                </a:lnTo>
                <a:lnTo>
                  <a:pt x="1267466" y="106514"/>
                </a:lnTo>
                <a:lnTo>
                  <a:pt x="1313264" y="127956"/>
                </a:lnTo>
                <a:lnTo>
                  <a:pt x="1358036" y="151176"/>
                </a:lnTo>
                <a:lnTo>
                  <a:pt x="1401735" y="176129"/>
                </a:lnTo>
                <a:lnTo>
                  <a:pt x="1444315" y="202768"/>
                </a:lnTo>
                <a:lnTo>
                  <a:pt x="1485731" y="231048"/>
                </a:lnTo>
                <a:lnTo>
                  <a:pt x="1525938" y="260922"/>
                </a:lnTo>
              </a:path>
            </a:pathLst>
          </a:custGeom>
          <a:ln w="49452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286983" y="8510920"/>
            <a:ext cx="249554" cy="249554"/>
          </a:xfrm>
          <a:custGeom>
            <a:avLst/>
            <a:gdLst/>
            <a:ahLst/>
            <a:cxnLst/>
            <a:rect l="l" t="t" r="r" b="b"/>
            <a:pathLst>
              <a:path w="249555" h="249554">
                <a:moveTo>
                  <a:pt x="249328" y="124712"/>
                </a:moveTo>
                <a:lnTo>
                  <a:pt x="239531" y="76168"/>
                </a:lnTo>
                <a:lnTo>
                  <a:pt x="212815" y="36527"/>
                </a:lnTo>
                <a:lnTo>
                  <a:pt x="173190" y="9800"/>
                </a:lnTo>
                <a:lnTo>
                  <a:pt x="124664" y="0"/>
                </a:lnTo>
                <a:lnTo>
                  <a:pt x="76139" y="9800"/>
                </a:lnTo>
                <a:lnTo>
                  <a:pt x="36513" y="36527"/>
                </a:lnTo>
                <a:lnTo>
                  <a:pt x="9796" y="76168"/>
                </a:lnTo>
                <a:lnTo>
                  <a:pt x="0" y="124712"/>
                </a:lnTo>
                <a:lnTo>
                  <a:pt x="9796" y="173257"/>
                </a:lnTo>
                <a:lnTo>
                  <a:pt x="36513" y="212898"/>
                </a:lnTo>
                <a:lnTo>
                  <a:pt x="76139" y="239625"/>
                </a:lnTo>
                <a:lnTo>
                  <a:pt x="124664" y="249425"/>
                </a:lnTo>
                <a:lnTo>
                  <a:pt x="173190" y="239625"/>
                </a:lnTo>
                <a:lnTo>
                  <a:pt x="212815" y="212898"/>
                </a:lnTo>
                <a:lnTo>
                  <a:pt x="239531" y="173257"/>
                </a:lnTo>
                <a:lnTo>
                  <a:pt x="249328" y="124712"/>
                </a:lnTo>
                <a:close/>
              </a:path>
            </a:pathLst>
          </a:custGeom>
          <a:ln w="49448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528038" y="8709462"/>
            <a:ext cx="758825" cy="488315"/>
          </a:xfrm>
          <a:custGeom>
            <a:avLst/>
            <a:gdLst/>
            <a:ahLst/>
            <a:cxnLst/>
            <a:rect l="l" t="t" r="r" b="b"/>
            <a:pathLst>
              <a:path w="758825" h="488315">
                <a:moveTo>
                  <a:pt x="0" y="0"/>
                </a:moveTo>
                <a:lnTo>
                  <a:pt x="758720" y="488142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845861" y="8694615"/>
            <a:ext cx="472440" cy="472440"/>
          </a:xfrm>
          <a:custGeom>
            <a:avLst/>
            <a:gdLst/>
            <a:ahLst/>
            <a:cxnLst/>
            <a:rect l="l" t="t" r="r" b="b"/>
            <a:pathLst>
              <a:path w="472440" h="472440">
                <a:moveTo>
                  <a:pt x="472341" y="0"/>
                </a:moveTo>
                <a:lnTo>
                  <a:pt x="0" y="472341"/>
                </a:lnTo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622696" y="10133335"/>
            <a:ext cx="617855" cy="0"/>
          </a:xfrm>
          <a:custGeom>
            <a:avLst/>
            <a:gdLst/>
            <a:ahLst/>
            <a:cxnLst/>
            <a:rect l="l" t="t" r="r" b="b"/>
            <a:pathLst>
              <a:path w="617855">
                <a:moveTo>
                  <a:pt x="0" y="0"/>
                </a:moveTo>
                <a:lnTo>
                  <a:pt x="617258" y="0"/>
                </a:lnTo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580738" y="3539159"/>
            <a:ext cx="2230298" cy="25025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4013639" y="3805373"/>
            <a:ext cx="982344" cy="149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65"/>
              </a:lnSpc>
            </a:pPr>
            <a:r>
              <a:rPr sz="9900" spc="-2370" dirty="0">
                <a:solidFill>
                  <a:srgbClr val="138CDC"/>
                </a:solidFill>
                <a:latin typeface="MS UI Gothic"/>
                <a:cs typeface="MS UI Gothic"/>
              </a:rPr>
              <a:t>✖</a:t>
            </a:r>
            <a:endParaRPr sz="9900">
              <a:latin typeface="MS UI Gothic"/>
              <a:cs typeface="MS UI 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4499" y="2701243"/>
            <a:ext cx="9459595" cy="272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3700" spc="470" dirty="0">
                <a:solidFill>
                  <a:srgbClr val="5C5B54"/>
                </a:solidFill>
                <a:latin typeface="Calibri"/>
                <a:cs typeface="Calibri"/>
              </a:rPr>
              <a:t>No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65" dirty="0">
                <a:solidFill>
                  <a:srgbClr val="5C5B54"/>
                </a:solidFill>
                <a:latin typeface="Calibri"/>
                <a:cs typeface="Calibri"/>
              </a:rPr>
              <a:t>need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15" dirty="0">
                <a:solidFill>
                  <a:srgbClr val="5C5B54"/>
                </a:solidFill>
                <a:latin typeface="Calibri"/>
                <a:cs typeface="Calibri"/>
              </a:rPr>
              <a:t>to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55" dirty="0">
                <a:solidFill>
                  <a:srgbClr val="5C5B54"/>
                </a:solidFill>
                <a:latin typeface="Calibri"/>
                <a:cs typeface="Calibri"/>
              </a:rPr>
              <a:t>recognize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30" dirty="0">
                <a:solidFill>
                  <a:srgbClr val="5C5B54"/>
                </a:solidFill>
                <a:latin typeface="Calibri"/>
                <a:cs typeface="Calibri"/>
              </a:rPr>
              <a:t>specialized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35" dirty="0">
                <a:solidFill>
                  <a:srgbClr val="5C5B54"/>
                </a:solidFill>
                <a:latin typeface="Calibri"/>
                <a:cs typeface="Calibri"/>
              </a:rPr>
              <a:t>devices  </a:t>
            </a:r>
            <a:r>
              <a:rPr sz="3700" spc="265" dirty="0">
                <a:solidFill>
                  <a:srgbClr val="5C5B54"/>
                </a:solidFill>
                <a:latin typeface="Calibri"/>
                <a:cs typeface="Calibri"/>
              </a:rPr>
              <a:t>within </a:t>
            </a:r>
            <a:r>
              <a:rPr sz="3700" spc="295" dirty="0">
                <a:solidFill>
                  <a:srgbClr val="5C5B54"/>
                </a:solidFill>
                <a:latin typeface="Calibri"/>
                <a:cs typeface="Calibri"/>
              </a:rPr>
              <a:t>the</a:t>
            </a:r>
            <a:r>
              <a:rPr sz="3700" spc="-9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10" dirty="0">
                <a:solidFill>
                  <a:srgbClr val="5C5B54"/>
                </a:solidFill>
                <a:latin typeface="Calibri"/>
                <a:cs typeface="Calibri"/>
              </a:rPr>
              <a:t>network</a:t>
            </a:r>
            <a:endParaRPr sz="3700">
              <a:latin typeface="Calibri"/>
              <a:cs typeface="Calibri"/>
            </a:endParaRPr>
          </a:p>
          <a:p>
            <a:pPr marL="12700" marR="344170">
              <a:lnSpc>
                <a:spcPct val="107700"/>
              </a:lnSpc>
              <a:spcBef>
                <a:spcPts val="2140"/>
              </a:spcBef>
            </a:pPr>
            <a:r>
              <a:rPr sz="3700" spc="385" dirty="0">
                <a:solidFill>
                  <a:srgbClr val="5C5B54"/>
                </a:solidFill>
                <a:latin typeface="Calibri"/>
                <a:cs typeface="Calibri"/>
              </a:rPr>
              <a:t>Leader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70" dirty="0">
                <a:solidFill>
                  <a:srgbClr val="5C5B54"/>
                </a:solidFill>
                <a:latin typeface="Calibri"/>
                <a:cs typeface="Calibri"/>
              </a:rPr>
              <a:t>makes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30" dirty="0">
                <a:solidFill>
                  <a:srgbClr val="5C5B54"/>
                </a:solidFill>
                <a:latin typeface="Calibri"/>
                <a:cs typeface="Calibri"/>
              </a:rPr>
              <a:t>decisions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45" dirty="0">
                <a:solidFill>
                  <a:srgbClr val="5C5B54"/>
                </a:solidFill>
                <a:latin typeface="Calibri"/>
                <a:cs typeface="Calibri"/>
              </a:rPr>
              <a:t>but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85" dirty="0">
                <a:solidFill>
                  <a:srgbClr val="5C5B54"/>
                </a:solidFill>
                <a:latin typeface="Calibri"/>
                <a:cs typeface="Calibri"/>
              </a:rPr>
              <a:t>can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00" dirty="0">
                <a:solidFill>
                  <a:srgbClr val="5C5B54"/>
                </a:solidFill>
                <a:latin typeface="Calibri"/>
                <a:cs typeface="Calibri"/>
              </a:rPr>
              <a:t>fail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85" dirty="0">
                <a:solidFill>
                  <a:srgbClr val="5C5B54"/>
                </a:solidFill>
                <a:latin typeface="Calibri"/>
                <a:cs typeface="Calibri"/>
              </a:rPr>
              <a:t>and  </a:t>
            </a:r>
            <a:r>
              <a:rPr sz="3700" spc="295" dirty="0">
                <a:solidFill>
                  <a:srgbClr val="5C5B54"/>
                </a:solidFill>
                <a:latin typeface="Calibri"/>
                <a:cs typeface="Calibri"/>
              </a:rPr>
              <a:t>another </a:t>
            </a:r>
            <a:r>
              <a:rPr sz="3700" spc="250" dirty="0">
                <a:solidFill>
                  <a:srgbClr val="5C5B54"/>
                </a:solidFill>
                <a:latin typeface="Calibri"/>
                <a:cs typeface="Calibri"/>
              </a:rPr>
              <a:t>router </a:t>
            </a:r>
            <a:r>
              <a:rPr sz="3700" spc="240" dirty="0">
                <a:solidFill>
                  <a:srgbClr val="5C5B54"/>
                </a:solidFill>
                <a:latin typeface="Calibri"/>
                <a:cs typeface="Calibri"/>
              </a:rPr>
              <a:t>will </a:t>
            </a:r>
            <a:r>
              <a:rPr sz="3700" spc="420" dirty="0">
                <a:solidFill>
                  <a:srgbClr val="5C5B54"/>
                </a:solidFill>
                <a:latin typeface="Calibri"/>
                <a:cs typeface="Calibri"/>
              </a:rPr>
              <a:t>become</a:t>
            </a:r>
            <a:r>
              <a:rPr sz="3700" spc="-3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70" dirty="0">
                <a:solidFill>
                  <a:srgbClr val="5C5B54"/>
                </a:solidFill>
                <a:latin typeface="Calibri"/>
                <a:cs typeface="Calibri"/>
              </a:rPr>
              <a:t>Leader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078379" y="659665"/>
            <a:ext cx="6889842" cy="8062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4295140">
              <a:lnSpc>
                <a:spcPct val="100000"/>
              </a:lnSpc>
            </a:pPr>
            <a:r>
              <a:rPr spc="-90" dirty="0"/>
              <a:t>No </a:t>
            </a:r>
            <a:r>
              <a:rPr spc="-170" dirty="0"/>
              <a:t>single </a:t>
            </a:r>
            <a:r>
              <a:rPr spc="-75" dirty="0"/>
              <a:t>point </a:t>
            </a:r>
            <a:r>
              <a:rPr spc="-20" dirty="0"/>
              <a:t>of</a:t>
            </a:r>
            <a:r>
              <a:rPr spc="-254" dirty="0"/>
              <a:t> </a:t>
            </a:r>
            <a:r>
              <a:rPr spc="-165" dirty="0"/>
              <a:t>failure</a:t>
            </a:r>
          </a:p>
        </p:txBody>
      </p:sp>
      <p:sp>
        <p:nvSpPr>
          <p:cNvPr id="58" name="object 58"/>
          <p:cNvSpPr/>
          <p:nvPr/>
        </p:nvSpPr>
        <p:spPr>
          <a:xfrm>
            <a:off x="1483734" y="107108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83734" y="974566"/>
            <a:ext cx="473709" cy="96520"/>
          </a:xfrm>
          <a:custGeom>
            <a:avLst/>
            <a:gdLst/>
            <a:ahLst/>
            <a:cxnLst/>
            <a:rect l="l" t="t" r="r" b="b"/>
            <a:pathLst>
              <a:path w="473710" h="96519">
                <a:moveTo>
                  <a:pt x="0" y="96519"/>
                </a:moveTo>
                <a:lnTo>
                  <a:pt x="473545" y="96519"/>
                </a:lnTo>
                <a:lnTo>
                  <a:pt x="473545" y="0"/>
                </a:lnTo>
                <a:lnTo>
                  <a:pt x="0" y="0"/>
                </a:lnTo>
                <a:lnTo>
                  <a:pt x="0" y="9651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83734" y="73707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62246" y="1070543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17"/>
                </a:lnTo>
                <a:lnTo>
                  <a:pt x="95033" y="238317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62246" y="736522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48"/>
                </a:lnTo>
                <a:lnTo>
                  <a:pt x="95033" y="238348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17429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284284" y="0"/>
                </a:moveTo>
                <a:lnTo>
                  <a:pt x="0" y="0"/>
                </a:lnTo>
                <a:lnTo>
                  <a:pt x="0" y="572338"/>
                </a:lnTo>
                <a:lnTo>
                  <a:pt x="94185" y="572338"/>
                </a:lnTo>
                <a:lnTo>
                  <a:pt x="94185" y="381862"/>
                </a:lnTo>
                <a:lnTo>
                  <a:pt x="364841" y="381862"/>
                </a:lnTo>
                <a:lnTo>
                  <a:pt x="356366" y="367004"/>
                </a:lnTo>
                <a:lnTo>
                  <a:pt x="380628" y="354988"/>
                </a:lnTo>
                <a:lnTo>
                  <a:pt x="402640" y="339574"/>
                </a:lnTo>
                <a:lnTo>
                  <a:pt x="422404" y="320758"/>
                </a:lnTo>
                <a:lnTo>
                  <a:pt x="439923" y="298535"/>
                </a:lnTo>
                <a:lnTo>
                  <a:pt x="447186" y="286179"/>
                </a:lnTo>
                <a:lnTo>
                  <a:pt x="94185" y="286179"/>
                </a:lnTo>
                <a:lnTo>
                  <a:pt x="94185" y="95703"/>
                </a:lnTo>
                <a:lnTo>
                  <a:pt x="447671" y="95703"/>
                </a:lnTo>
                <a:lnTo>
                  <a:pt x="442182" y="85546"/>
                </a:lnTo>
                <a:lnTo>
                  <a:pt x="417809" y="56123"/>
                </a:lnTo>
                <a:lnTo>
                  <a:pt x="388566" y="31584"/>
                </a:lnTo>
                <a:lnTo>
                  <a:pt x="356555" y="14044"/>
                </a:lnTo>
                <a:lnTo>
                  <a:pt x="321791" y="3512"/>
                </a:lnTo>
                <a:lnTo>
                  <a:pt x="284284" y="0"/>
                </a:lnTo>
                <a:close/>
              </a:path>
              <a:path w="473710" h="572769">
                <a:moveTo>
                  <a:pt x="364841" y="381862"/>
                </a:moveTo>
                <a:lnTo>
                  <a:pt x="254788" y="381862"/>
                </a:lnTo>
                <a:lnTo>
                  <a:pt x="364533" y="572338"/>
                </a:lnTo>
                <a:lnTo>
                  <a:pt x="473493" y="572338"/>
                </a:lnTo>
                <a:lnTo>
                  <a:pt x="364841" y="381862"/>
                </a:lnTo>
                <a:close/>
              </a:path>
              <a:path w="473710" h="572769">
                <a:moveTo>
                  <a:pt x="447671" y="95703"/>
                </a:moveTo>
                <a:lnTo>
                  <a:pt x="284284" y="95703"/>
                </a:lnTo>
                <a:lnTo>
                  <a:pt x="302852" y="97453"/>
                </a:lnTo>
                <a:lnTo>
                  <a:pt x="320101" y="102702"/>
                </a:lnTo>
                <a:lnTo>
                  <a:pt x="362804" y="138393"/>
                </a:lnTo>
                <a:lnTo>
                  <a:pt x="378459" y="190517"/>
                </a:lnTo>
                <a:lnTo>
                  <a:pt x="376721" y="209588"/>
                </a:lnTo>
                <a:lnTo>
                  <a:pt x="350617" y="258159"/>
                </a:lnTo>
                <a:lnTo>
                  <a:pt x="302852" y="284429"/>
                </a:lnTo>
                <a:lnTo>
                  <a:pt x="284284" y="286179"/>
                </a:lnTo>
                <a:lnTo>
                  <a:pt x="447186" y="286179"/>
                </a:lnTo>
                <a:lnTo>
                  <a:pt x="454609" y="273551"/>
                </a:lnTo>
                <a:lnTo>
                  <a:pt x="465099" y="247216"/>
                </a:lnTo>
                <a:lnTo>
                  <a:pt x="471394" y="219536"/>
                </a:lnTo>
                <a:lnTo>
                  <a:pt x="473493" y="190517"/>
                </a:lnTo>
                <a:lnTo>
                  <a:pt x="470017" y="152737"/>
                </a:lnTo>
                <a:lnTo>
                  <a:pt x="459582" y="117749"/>
                </a:lnTo>
                <a:lnTo>
                  <a:pt x="447671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51114" y="121332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51114" y="1071086"/>
            <a:ext cx="94615" cy="142240"/>
          </a:xfrm>
          <a:custGeom>
            <a:avLst/>
            <a:gdLst/>
            <a:ahLst/>
            <a:cxnLst/>
            <a:rect l="l" t="t" r="r" b="b"/>
            <a:pathLst>
              <a:path w="94614" h="142240">
                <a:moveTo>
                  <a:pt x="0" y="142240"/>
                </a:moveTo>
                <a:lnTo>
                  <a:pt x="94175" y="142240"/>
                </a:lnTo>
                <a:lnTo>
                  <a:pt x="94175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51114" y="97583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51114" y="832326"/>
            <a:ext cx="94615" cy="143510"/>
          </a:xfrm>
          <a:custGeom>
            <a:avLst/>
            <a:gdLst/>
            <a:ahLst/>
            <a:cxnLst/>
            <a:rect l="l" t="t" r="r" b="b"/>
            <a:pathLst>
              <a:path w="94614" h="143509">
                <a:moveTo>
                  <a:pt x="0" y="143509"/>
                </a:moveTo>
                <a:lnTo>
                  <a:pt x="94175" y="143509"/>
                </a:lnTo>
                <a:lnTo>
                  <a:pt x="94175" y="0"/>
                </a:lnTo>
                <a:lnTo>
                  <a:pt x="0" y="0"/>
                </a:lnTo>
                <a:lnTo>
                  <a:pt x="0" y="14350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51114" y="73707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541243" y="722491"/>
            <a:ext cx="570865" cy="586740"/>
          </a:xfrm>
          <a:custGeom>
            <a:avLst/>
            <a:gdLst/>
            <a:ahLst/>
            <a:cxnLst/>
            <a:rect l="l" t="t" r="r" b="b"/>
            <a:pathLst>
              <a:path w="570864" h="586740">
                <a:moveTo>
                  <a:pt x="285289" y="0"/>
                </a:moveTo>
                <a:lnTo>
                  <a:pt x="0" y="586369"/>
                </a:lnTo>
                <a:lnTo>
                  <a:pt x="106059" y="586369"/>
                </a:lnTo>
                <a:lnTo>
                  <a:pt x="154602" y="490362"/>
                </a:lnTo>
                <a:lnTo>
                  <a:pt x="523903" y="490362"/>
                </a:lnTo>
                <a:lnTo>
                  <a:pt x="477593" y="395192"/>
                </a:lnTo>
                <a:lnTo>
                  <a:pt x="201428" y="395192"/>
                </a:lnTo>
                <a:lnTo>
                  <a:pt x="285289" y="214380"/>
                </a:lnTo>
                <a:lnTo>
                  <a:pt x="389609" y="214380"/>
                </a:lnTo>
                <a:lnTo>
                  <a:pt x="285289" y="0"/>
                </a:lnTo>
                <a:close/>
              </a:path>
              <a:path w="570864" h="586740">
                <a:moveTo>
                  <a:pt x="523903" y="490362"/>
                </a:moveTo>
                <a:lnTo>
                  <a:pt x="416814" y="490362"/>
                </a:lnTo>
                <a:lnTo>
                  <a:pt x="464551" y="586369"/>
                </a:lnTo>
                <a:lnTo>
                  <a:pt x="570621" y="586369"/>
                </a:lnTo>
                <a:lnTo>
                  <a:pt x="523903" y="490362"/>
                </a:lnTo>
                <a:close/>
              </a:path>
              <a:path w="570864" h="586740">
                <a:moveTo>
                  <a:pt x="389609" y="214380"/>
                </a:moveTo>
                <a:lnTo>
                  <a:pt x="285289" y="214380"/>
                </a:lnTo>
                <a:lnTo>
                  <a:pt x="369182" y="395192"/>
                </a:lnTo>
                <a:lnTo>
                  <a:pt x="477593" y="395192"/>
                </a:lnTo>
                <a:lnTo>
                  <a:pt x="389609" y="21438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11680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189240" y="0"/>
                </a:moveTo>
                <a:lnTo>
                  <a:pt x="0" y="0"/>
                </a:lnTo>
                <a:lnTo>
                  <a:pt x="0" y="572338"/>
                </a:lnTo>
                <a:lnTo>
                  <a:pt x="189240" y="572338"/>
                </a:lnTo>
                <a:lnTo>
                  <a:pt x="217949" y="570925"/>
                </a:lnTo>
                <a:lnTo>
                  <a:pt x="273042" y="559603"/>
                </a:lnTo>
                <a:lnTo>
                  <a:pt x="324601" y="537305"/>
                </a:lnTo>
                <a:lnTo>
                  <a:pt x="369863" y="506386"/>
                </a:lnTo>
                <a:lnTo>
                  <a:pt x="399918" y="476697"/>
                </a:lnTo>
                <a:lnTo>
                  <a:pt x="94237" y="476697"/>
                </a:lnTo>
                <a:lnTo>
                  <a:pt x="94237" y="95703"/>
                </a:lnTo>
                <a:lnTo>
                  <a:pt x="399678" y="95703"/>
                </a:lnTo>
                <a:lnTo>
                  <a:pt x="389569" y="84500"/>
                </a:lnTo>
                <a:lnTo>
                  <a:pt x="347473" y="49474"/>
                </a:lnTo>
                <a:lnTo>
                  <a:pt x="299048" y="22617"/>
                </a:lnTo>
                <a:lnTo>
                  <a:pt x="245781" y="5654"/>
                </a:lnTo>
                <a:lnTo>
                  <a:pt x="217922" y="1413"/>
                </a:lnTo>
                <a:lnTo>
                  <a:pt x="189240" y="0"/>
                </a:lnTo>
                <a:close/>
              </a:path>
              <a:path w="473710" h="572769">
                <a:moveTo>
                  <a:pt x="399678" y="95703"/>
                </a:moveTo>
                <a:lnTo>
                  <a:pt x="189240" y="95703"/>
                </a:lnTo>
                <a:lnTo>
                  <a:pt x="208250" y="96627"/>
                </a:lnTo>
                <a:lnTo>
                  <a:pt x="226739" y="99400"/>
                </a:lnTo>
                <a:lnTo>
                  <a:pt x="278846" y="118656"/>
                </a:lnTo>
                <a:lnTo>
                  <a:pt x="322785" y="151744"/>
                </a:lnTo>
                <a:lnTo>
                  <a:pt x="355666" y="195974"/>
                </a:lnTo>
                <a:lnTo>
                  <a:pt x="374819" y="248444"/>
                </a:lnTo>
                <a:lnTo>
                  <a:pt x="378512" y="286190"/>
                </a:lnTo>
                <a:lnTo>
                  <a:pt x="377588" y="305306"/>
                </a:lnTo>
                <a:lnTo>
                  <a:pt x="363769" y="359580"/>
                </a:lnTo>
                <a:lnTo>
                  <a:pt x="335406" y="406898"/>
                </a:lnTo>
                <a:lnTo>
                  <a:pt x="295246" y="444126"/>
                </a:lnTo>
                <a:lnTo>
                  <a:pt x="245484" y="468339"/>
                </a:lnTo>
                <a:lnTo>
                  <a:pt x="189240" y="476697"/>
                </a:lnTo>
                <a:lnTo>
                  <a:pt x="399918" y="476697"/>
                </a:lnTo>
                <a:lnTo>
                  <a:pt x="424447" y="445452"/>
                </a:lnTo>
                <a:lnTo>
                  <a:pt x="450960" y="396699"/>
                </a:lnTo>
                <a:lnTo>
                  <a:pt x="467879" y="343082"/>
                </a:lnTo>
                <a:lnTo>
                  <a:pt x="473514" y="286190"/>
                </a:lnTo>
                <a:lnTo>
                  <a:pt x="472106" y="257313"/>
                </a:lnTo>
                <a:lnTo>
                  <a:pt x="460832" y="202050"/>
                </a:lnTo>
                <a:lnTo>
                  <a:pt x="438670" y="150490"/>
                </a:lnTo>
                <a:lnTo>
                  <a:pt x="407984" y="104910"/>
                </a:lnTo>
                <a:lnTo>
                  <a:pt x="399678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0607" y="544486"/>
            <a:ext cx="600075" cy="764540"/>
          </a:xfrm>
          <a:custGeom>
            <a:avLst/>
            <a:gdLst/>
            <a:ahLst/>
            <a:cxnLst/>
            <a:rect l="l" t="t" r="r" b="b"/>
            <a:pathLst>
              <a:path w="600075" h="764540">
                <a:moveTo>
                  <a:pt x="457404" y="287425"/>
                </a:moveTo>
                <a:lnTo>
                  <a:pt x="171587" y="287425"/>
                </a:lnTo>
                <a:lnTo>
                  <a:pt x="313973" y="287530"/>
                </a:lnTo>
                <a:lnTo>
                  <a:pt x="313973" y="764374"/>
                </a:lnTo>
                <a:lnTo>
                  <a:pt x="408783" y="764374"/>
                </a:lnTo>
                <a:lnTo>
                  <a:pt x="408783" y="287530"/>
                </a:lnTo>
                <a:lnTo>
                  <a:pt x="456760" y="287530"/>
                </a:lnTo>
                <a:lnTo>
                  <a:pt x="457404" y="287425"/>
                </a:lnTo>
                <a:close/>
              </a:path>
              <a:path w="600075" h="764540">
                <a:moveTo>
                  <a:pt x="590789" y="95494"/>
                </a:moveTo>
                <a:lnTo>
                  <a:pt x="456760" y="95494"/>
                </a:lnTo>
                <a:lnTo>
                  <a:pt x="475427" y="99281"/>
                </a:lnTo>
                <a:lnTo>
                  <a:pt x="490686" y="109617"/>
                </a:lnTo>
                <a:lnTo>
                  <a:pt x="500982" y="124958"/>
                </a:lnTo>
                <a:lnTo>
                  <a:pt x="504759" y="143765"/>
                </a:lnTo>
                <a:lnTo>
                  <a:pt x="500982" y="162527"/>
                </a:lnTo>
                <a:lnTo>
                  <a:pt x="490686" y="177874"/>
                </a:lnTo>
                <a:lnTo>
                  <a:pt x="475427" y="188233"/>
                </a:lnTo>
                <a:lnTo>
                  <a:pt x="456760" y="192036"/>
                </a:lnTo>
                <a:lnTo>
                  <a:pt x="171587" y="192036"/>
                </a:lnTo>
                <a:lnTo>
                  <a:pt x="126019" y="198216"/>
                </a:lnTo>
                <a:lnTo>
                  <a:pt x="85043" y="215653"/>
                </a:lnTo>
                <a:lnTo>
                  <a:pt x="50306" y="242687"/>
                </a:lnTo>
                <a:lnTo>
                  <a:pt x="23456" y="277661"/>
                </a:lnTo>
                <a:lnTo>
                  <a:pt x="6138" y="318916"/>
                </a:lnTo>
                <a:lnTo>
                  <a:pt x="0" y="364795"/>
                </a:lnTo>
                <a:lnTo>
                  <a:pt x="6138" y="410651"/>
                </a:lnTo>
                <a:lnTo>
                  <a:pt x="23456" y="451891"/>
                </a:lnTo>
                <a:lnTo>
                  <a:pt x="50306" y="486856"/>
                </a:lnTo>
                <a:lnTo>
                  <a:pt x="85043" y="513886"/>
                </a:lnTo>
                <a:lnTo>
                  <a:pt x="126019" y="531321"/>
                </a:lnTo>
                <a:lnTo>
                  <a:pt x="171587" y="537501"/>
                </a:lnTo>
                <a:lnTo>
                  <a:pt x="171587" y="442038"/>
                </a:lnTo>
                <a:lnTo>
                  <a:pt x="141739" y="435961"/>
                </a:lnTo>
                <a:lnTo>
                  <a:pt x="117335" y="419394"/>
                </a:lnTo>
                <a:lnTo>
                  <a:pt x="100864" y="394838"/>
                </a:lnTo>
                <a:lnTo>
                  <a:pt x="94821" y="364795"/>
                </a:lnTo>
                <a:lnTo>
                  <a:pt x="100864" y="334718"/>
                </a:lnTo>
                <a:lnTo>
                  <a:pt x="117335" y="310121"/>
                </a:lnTo>
                <a:lnTo>
                  <a:pt x="141739" y="293518"/>
                </a:lnTo>
                <a:lnTo>
                  <a:pt x="171587" y="287425"/>
                </a:lnTo>
                <a:lnTo>
                  <a:pt x="457404" y="287425"/>
                </a:lnTo>
                <a:lnTo>
                  <a:pt x="501852" y="280188"/>
                </a:lnTo>
                <a:lnTo>
                  <a:pt x="541047" y="259753"/>
                </a:lnTo>
                <a:lnTo>
                  <a:pt x="571977" y="228612"/>
                </a:lnTo>
                <a:lnTo>
                  <a:pt x="592271" y="189154"/>
                </a:lnTo>
                <a:lnTo>
                  <a:pt x="599562" y="143765"/>
                </a:lnTo>
                <a:lnTo>
                  <a:pt x="592271" y="98376"/>
                </a:lnTo>
                <a:lnTo>
                  <a:pt x="590789" y="95494"/>
                </a:lnTo>
                <a:close/>
              </a:path>
              <a:path w="600075" h="764540">
                <a:moveTo>
                  <a:pt x="456760" y="0"/>
                </a:moveTo>
                <a:lnTo>
                  <a:pt x="411678" y="7342"/>
                </a:lnTo>
                <a:lnTo>
                  <a:pt x="372488" y="27777"/>
                </a:lnTo>
                <a:lnTo>
                  <a:pt x="341560" y="58917"/>
                </a:lnTo>
                <a:lnTo>
                  <a:pt x="321265" y="98376"/>
                </a:lnTo>
                <a:lnTo>
                  <a:pt x="313973" y="143765"/>
                </a:lnTo>
                <a:lnTo>
                  <a:pt x="313973" y="192036"/>
                </a:lnTo>
                <a:lnTo>
                  <a:pt x="408783" y="192036"/>
                </a:lnTo>
                <a:lnTo>
                  <a:pt x="408783" y="143765"/>
                </a:lnTo>
                <a:lnTo>
                  <a:pt x="412558" y="124958"/>
                </a:lnTo>
                <a:lnTo>
                  <a:pt x="422849" y="109617"/>
                </a:lnTo>
                <a:lnTo>
                  <a:pt x="438101" y="99281"/>
                </a:lnTo>
                <a:lnTo>
                  <a:pt x="456760" y="95494"/>
                </a:lnTo>
                <a:lnTo>
                  <a:pt x="590789" y="95494"/>
                </a:lnTo>
                <a:lnTo>
                  <a:pt x="571977" y="58917"/>
                </a:lnTo>
                <a:lnTo>
                  <a:pt x="541047" y="27777"/>
                </a:lnTo>
                <a:lnTo>
                  <a:pt x="501852" y="7342"/>
                </a:lnTo>
                <a:lnTo>
                  <a:pt x="456760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823701" y="9173555"/>
            <a:ext cx="163830" cy="165100"/>
          </a:xfrm>
          <a:custGeom>
            <a:avLst/>
            <a:gdLst/>
            <a:ahLst/>
            <a:cxnLst/>
            <a:rect l="l" t="t" r="r" b="b"/>
            <a:pathLst>
              <a:path w="163830" h="165100">
                <a:moveTo>
                  <a:pt x="139341" y="24132"/>
                </a:moveTo>
                <a:lnTo>
                  <a:pt x="157246" y="51390"/>
                </a:lnTo>
                <a:lnTo>
                  <a:pt x="163214" y="82398"/>
                </a:lnTo>
                <a:lnTo>
                  <a:pt x="157246" y="113405"/>
                </a:lnTo>
                <a:lnTo>
                  <a:pt x="139341" y="140663"/>
                </a:lnTo>
                <a:lnTo>
                  <a:pt x="112359" y="158762"/>
                </a:lnTo>
                <a:lnTo>
                  <a:pt x="81646" y="164796"/>
                </a:lnTo>
                <a:lnTo>
                  <a:pt x="50934" y="158762"/>
                </a:lnTo>
                <a:lnTo>
                  <a:pt x="23952" y="140663"/>
                </a:lnTo>
                <a:lnTo>
                  <a:pt x="5988" y="113405"/>
                </a:lnTo>
                <a:lnTo>
                  <a:pt x="0" y="82398"/>
                </a:lnTo>
                <a:lnTo>
                  <a:pt x="5988" y="51390"/>
                </a:lnTo>
                <a:lnTo>
                  <a:pt x="23952" y="24132"/>
                </a:lnTo>
                <a:lnTo>
                  <a:pt x="50934" y="6033"/>
                </a:lnTo>
                <a:lnTo>
                  <a:pt x="81646" y="0"/>
                </a:lnTo>
                <a:lnTo>
                  <a:pt x="112359" y="6033"/>
                </a:lnTo>
                <a:lnTo>
                  <a:pt x="139341" y="24132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805874" y="9479952"/>
            <a:ext cx="198946" cy="1891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817393" y="9789788"/>
            <a:ext cx="175895" cy="177800"/>
          </a:xfrm>
          <a:custGeom>
            <a:avLst/>
            <a:gdLst/>
            <a:ahLst/>
            <a:cxnLst/>
            <a:rect l="l" t="t" r="r" b="b"/>
            <a:pathLst>
              <a:path w="175894" h="177800">
                <a:moveTo>
                  <a:pt x="87903" y="0"/>
                </a:moveTo>
                <a:lnTo>
                  <a:pt x="54837" y="6488"/>
                </a:lnTo>
                <a:lnTo>
                  <a:pt x="25758" y="25954"/>
                </a:lnTo>
                <a:lnTo>
                  <a:pt x="6439" y="55268"/>
                </a:lnTo>
                <a:lnTo>
                  <a:pt x="0" y="88611"/>
                </a:lnTo>
                <a:lnTo>
                  <a:pt x="6439" y="121952"/>
                </a:lnTo>
                <a:lnTo>
                  <a:pt x="25758" y="151259"/>
                </a:lnTo>
                <a:lnTo>
                  <a:pt x="54837" y="170725"/>
                </a:lnTo>
                <a:lnTo>
                  <a:pt x="87903" y="177214"/>
                </a:lnTo>
                <a:lnTo>
                  <a:pt x="120968" y="170725"/>
                </a:lnTo>
                <a:lnTo>
                  <a:pt x="150047" y="151259"/>
                </a:lnTo>
                <a:lnTo>
                  <a:pt x="169366" y="121952"/>
                </a:lnTo>
                <a:lnTo>
                  <a:pt x="175806" y="88611"/>
                </a:lnTo>
                <a:lnTo>
                  <a:pt x="169366" y="55268"/>
                </a:lnTo>
                <a:lnTo>
                  <a:pt x="150047" y="25954"/>
                </a:lnTo>
                <a:lnTo>
                  <a:pt x="120968" y="6488"/>
                </a:lnTo>
                <a:lnTo>
                  <a:pt x="87903" y="0"/>
                </a:lnTo>
                <a:close/>
              </a:path>
            </a:pathLst>
          </a:custGeom>
          <a:solidFill>
            <a:srgbClr val="96A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816765" y="10081148"/>
            <a:ext cx="177165" cy="177800"/>
          </a:xfrm>
          <a:custGeom>
            <a:avLst/>
            <a:gdLst/>
            <a:ahLst/>
            <a:cxnLst/>
            <a:rect l="l" t="t" r="r" b="b"/>
            <a:pathLst>
              <a:path w="177165" h="177800">
                <a:moveTo>
                  <a:pt x="0" y="0"/>
                </a:moveTo>
                <a:lnTo>
                  <a:pt x="177167" y="0"/>
                </a:lnTo>
                <a:lnTo>
                  <a:pt x="177167" y="177219"/>
                </a:lnTo>
                <a:lnTo>
                  <a:pt x="0" y="177219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794672" y="10492664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861" y="0"/>
                </a:lnTo>
              </a:path>
            </a:pathLst>
          </a:custGeom>
          <a:ln w="31412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7197624" y="9020574"/>
            <a:ext cx="2555875" cy="153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37400"/>
              </a:lnSpc>
            </a:pPr>
            <a:r>
              <a:rPr sz="1450" spc="225" dirty="0">
                <a:solidFill>
                  <a:srgbClr val="5C5B54"/>
                </a:solidFill>
                <a:latin typeface="Calibri"/>
                <a:cs typeface="Calibri"/>
              </a:rPr>
              <a:t>End </a:t>
            </a:r>
            <a:r>
              <a:rPr sz="1450" spc="180" dirty="0">
                <a:solidFill>
                  <a:srgbClr val="5C5B54"/>
                </a:solidFill>
                <a:latin typeface="Calibri"/>
                <a:cs typeface="Calibri"/>
              </a:rPr>
              <a:t>Device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Router</a:t>
            </a:r>
            <a:r>
              <a:rPr sz="1450" spc="-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Eligible  </a:t>
            </a:r>
            <a:r>
              <a:rPr sz="1450" spc="175" dirty="0">
                <a:solidFill>
                  <a:srgbClr val="5C5B54"/>
                </a:solidFill>
                <a:latin typeface="Calibri"/>
                <a:cs typeface="Calibri"/>
              </a:rPr>
              <a:t>Thread</a:t>
            </a:r>
            <a:r>
              <a:rPr sz="1450" spc="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Router</a:t>
            </a:r>
            <a:endParaRPr sz="1450">
              <a:latin typeface="Calibri"/>
              <a:cs typeface="Calibri"/>
            </a:endParaRPr>
          </a:p>
          <a:p>
            <a:pPr marL="601980" marR="594360" algn="ctr">
              <a:lnSpc>
                <a:spcPct val="137400"/>
              </a:lnSpc>
            </a:pPr>
            <a:r>
              <a:rPr sz="1450" spc="190" dirty="0">
                <a:solidFill>
                  <a:srgbClr val="5C5B54"/>
                </a:solidFill>
                <a:latin typeface="Calibri"/>
                <a:cs typeface="Calibri"/>
              </a:rPr>
              <a:t>Leader  </a:t>
            </a:r>
            <a:r>
              <a:rPr sz="1450" spc="180" dirty="0">
                <a:solidFill>
                  <a:srgbClr val="5C5B54"/>
                </a:solidFill>
                <a:latin typeface="Calibri"/>
                <a:cs typeface="Calibri"/>
              </a:rPr>
              <a:t>Border</a:t>
            </a:r>
            <a:r>
              <a:rPr sz="1450" spc="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Router  </a:t>
            </a:r>
            <a:r>
              <a:rPr sz="1450" spc="175" dirty="0">
                <a:solidFill>
                  <a:srgbClr val="5C5B54"/>
                </a:solidFill>
                <a:latin typeface="Calibri"/>
                <a:cs typeface="Calibri"/>
              </a:rPr>
              <a:t>Thread</a:t>
            </a:r>
            <a:r>
              <a:rPr sz="1450" spc="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90" dirty="0">
                <a:solidFill>
                  <a:srgbClr val="5C5B54"/>
                </a:solidFill>
                <a:latin typeface="Calibri"/>
                <a:cs typeface="Calibri"/>
              </a:rPr>
              <a:t>Link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4578" y="2701243"/>
            <a:ext cx="9459595" cy="420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3700" spc="470" dirty="0">
                <a:solidFill>
                  <a:srgbClr val="5C5B54"/>
                </a:solidFill>
                <a:latin typeface="Calibri"/>
                <a:cs typeface="Calibri"/>
              </a:rPr>
              <a:t>No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65" dirty="0">
                <a:solidFill>
                  <a:srgbClr val="5C5B54"/>
                </a:solidFill>
                <a:latin typeface="Calibri"/>
                <a:cs typeface="Calibri"/>
              </a:rPr>
              <a:t>need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15" dirty="0">
                <a:solidFill>
                  <a:srgbClr val="5C5B54"/>
                </a:solidFill>
                <a:latin typeface="Calibri"/>
                <a:cs typeface="Calibri"/>
              </a:rPr>
              <a:t>to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55" dirty="0">
                <a:solidFill>
                  <a:srgbClr val="5C5B54"/>
                </a:solidFill>
                <a:latin typeface="Calibri"/>
                <a:cs typeface="Calibri"/>
              </a:rPr>
              <a:t>recognize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30" dirty="0">
                <a:solidFill>
                  <a:srgbClr val="5C5B54"/>
                </a:solidFill>
                <a:latin typeface="Calibri"/>
                <a:cs typeface="Calibri"/>
              </a:rPr>
              <a:t>specialized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35" dirty="0">
                <a:solidFill>
                  <a:srgbClr val="5C5B54"/>
                </a:solidFill>
                <a:latin typeface="Calibri"/>
                <a:cs typeface="Calibri"/>
              </a:rPr>
              <a:t>devices  </a:t>
            </a:r>
            <a:r>
              <a:rPr sz="3700" spc="265" dirty="0">
                <a:solidFill>
                  <a:srgbClr val="5C5B54"/>
                </a:solidFill>
                <a:latin typeface="Calibri"/>
                <a:cs typeface="Calibri"/>
              </a:rPr>
              <a:t>within </a:t>
            </a:r>
            <a:r>
              <a:rPr sz="3700" spc="295" dirty="0">
                <a:solidFill>
                  <a:srgbClr val="5C5B54"/>
                </a:solidFill>
                <a:latin typeface="Calibri"/>
                <a:cs typeface="Calibri"/>
              </a:rPr>
              <a:t>the</a:t>
            </a:r>
            <a:r>
              <a:rPr sz="3700" spc="-9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10" dirty="0">
                <a:solidFill>
                  <a:srgbClr val="5C5B54"/>
                </a:solidFill>
                <a:latin typeface="Calibri"/>
                <a:cs typeface="Calibri"/>
              </a:rPr>
              <a:t>network</a:t>
            </a:r>
            <a:endParaRPr sz="3700">
              <a:latin typeface="Calibri"/>
              <a:cs typeface="Calibri"/>
            </a:endParaRPr>
          </a:p>
          <a:p>
            <a:pPr marL="12700" marR="344170">
              <a:lnSpc>
                <a:spcPct val="107700"/>
              </a:lnSpc>
              <a:spcBef>
                <a:spcPts val="2140"/>
              </a:spcBef>
            </a:pPr>
            <a:r>
              <a:rPr sz="3700" spc="385" dirty="0">
                <a:solidFill>
                  <a:srgbClr val="5C5B54"/>
                </a:solidFill>
                <a:latin typeface="Calibri"/>
                <a:cs typeface="Calibri"/>
              </a:rPr>
              <a:t>Leader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70" dirty="0">
                <a:solidFill>
                  <a:srgbClr val="5C5B54"/>
                </a:solidFill>
                <a:latin typeface="Calibri"/>
                <a:cs typeface="Calibri"/>
              </a:rPr>
              <a:t>makes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30" dirty="0">
                <a:solidFill>
                  <a:srgbClr val="5C5B54"/>
                </a:solidFill>
                <a:latin typeface="Calibri"/>
                <a:cs typeface="Calibri"/>
              </a:rPr>
              <a:t>decisions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45" dirty="0">
                <a:solidFill>
                  <a:srgbClr val="5C5B54"/>
                </a:solidFill>
                <a:latin typeface="Calibri"/>
                <a:cs typeface="Calibri"/>
              </a:rPr>
              <a:t>but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85" dirty="0">
                <a:solidFill>
                  <a:srgbClr val="5C5B54"/>
                </a:solidFill>
                <a:latin typeface="Calibri"/>
                <a:cs typeface="Calibri"/>
              </a:rPr>
              <a:t>can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00" dirty="0">
                <a:solidFill>
                  <a:srgbClr val="5C5B54"/>
                </a:solidFill>
                <a:latin typeface="Calibri"/>
                <a:cs typeface="Calibri"/>
              </a:rPr>
              <a:t>fail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85" dirty="0">
                <a:solidFill>
                  <a:srgbClr val="5C5B54"/>
                </a:solidFill>
                <a:latin typeface="Calibri"/>
                <a:cs typeface="Calibri"/>
              </a:rPr>
              <a:t>and  </a:t>
            </a:r>
            <a:r>
              <a:rPr sz="3700" spc="295" dirty="0">
                <a:solidFill>
                  <a:srgbClr val="5C5B54"/>
                </a:solidFill>
                <a:latin typeface="Calibri"/>
                <a:cs typeface="Calibri"/>
              </a:rPr>
              <a:t>another </a:t>
            </a:r>
            <a:r>
              <a:rPr sz="3700" spc="250" dirty="0">
                <a:solidFill>
                  <a:srgbClr val="5C5B54"/>
                </a:solidFill>
                <a:latin typeface="Calibri"/>
                <a:cs typeface="Calibri"/>
              </a:rPr>
              <a:t>router </a:t>
            </a:r>
            <a:r>
              <a:rPr sz="3700" spc="240" dirty="0">
                <a:solidFill>
                  <a:srgbClr val="5C5B54"/>
                </a:solidFill>
                <a:latin typeface="Calibri"/>
                <a:cs typeface="Calibri"/>
              </a:rPr>
              <a:t>will </a:t>
            </a:r>
            <a:r>
              <a:rPr sz="3700" spc="420" dirty="0">
                <a:solidFill>
                  <a:srgbClr val="5C5B54"/>
                </a:solidFill>
                <a:latin typeface="Calibri"/>
                <a:cs typeface="Calibri"/>
              </a:rPr>
              <a:t>become</a:t>
            </a:r>
            <a:r>
              <a:rPr sz="3700" spc="-3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70" dirty="0">
                <a:solidFill>
                  <a:srgbClr val="5C5B54"/>
                </a:solidFill>
                <a:latin typeface="Calibri"/>
                <a:cs typeface="Calibri"/>
              </a:rPr>
              <a:t>Leader</a:t>
            </a:r>
            <a:endParaRPr sz="3700">
              <a:latin typeface="Calibri"/>
              <a:cs typeface="Calibri"/>
            </a:endParaRPr>
          </a:p>
          <a:p>
            <a:pPr marL="12700" marR="1193800">
              <a:lnSpc>
                <a:spcPct val="107700"/>
              </a:lnSpc>
              <a:spcBef>
                <a:spcPts val="2140"/>
              </a:spcBef>
            </a:pPr>
            <a:r>
              <a:rPr sz="3700" spc="345" dirty="0">
                <a:solidFill>
                  <a:srgbClr val="5C5B54"/>
                </a:solidFill>
                <a:latin typeface="Calibri"/>
                <a:cs typeface="Calibri"/>
              </a:rPr>
              <a:t>Network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40" dirty="0">
                <a:solidFill>
                  <a:srgbClr val="5C5B54"/>
                </a:solidFill>
                <a:latin typeface="Calibri"/>
                <a:cs typeface="Calibri"/>
              </a:rPr>
              <a:t>will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445" dirty="0">
                <a:solidFill>
                  <a:srgbClr val="5C5B54"/>
                </a:solidFill>
                <a:latin typeface="Calibri"/>
                <a:cs typeface="Calibri"/>
              </a:rPr>
              <a:t>add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60" dirty="0">
                <a:solidFill>
                  <a:srgbClr val="5C5B54"/>
                </a:solidFill>
                <a:latin typeface="Calibri"/>
                <a:cs typeface="Calibri"/>
              </a:rPr>
              <a:t>routers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20" dirty="0">
                <a:solidFill>
                  <a:srgbClr val="5C5B54"/>
                </a:solidFill>
                <a:latin typeface="Calibri"/>
                <a:cs typeface="Calibri"/>
              </a:rPr>
              <a:t>to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20" dirty="0">
                <a:solidFill>
                  <a:srgbClr val="5C5B54"/>
                </a:solidFill>
                <a:latin typeface="Calibri"/>
                <a:cs typeface="Calibri"/>
              </a:rPr>
              <a:t>improve  connectivity </a:t>
            </a:r>
            <a:r>
              <a:rPr sz="3700" spc="355" dirty="0">
                <a:solidFill>
                  <a:srgbClr val="5C5B54"/>
                </a:solidFill>
                <a:latin typeface="Calibri"/>
                <a:cs typeface="Calibri"/>
              </a:rPr>
              <a:t>when</a:t>
            </a:r>
            <a:r>
              <a:rPr sz="3700" spc="-6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80" dirty="0">
                <a:solidFill>
                  <a:srgbClr val="5C5B54"/>
                </a:solidFill>
                <a:latin typeface="Calibri"/>
                <a:cs typeface="Calibri"/>
              </a:rPr>
              <a:t>required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78379" y="659665"/>
            <a:ext cx="6889842" cy="806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4295140">
              <a:lnSpc>
                <a:spcPct val="100000"/>
              </a:lnSpc>
            </a:pPr>
            <a:r>
              <a:rPr spc="-90" dirty="0"/>
              <a:t>No </a:t>
            </a:r>
            <a:r>
              <a:rPr spc="-170" dirty="0"/>
              <a:t>single </a:t>
            </a:r>
            <a:r>
              <a:rPr spc="-75" dirty="0"/>
              <a:t>point </a:t>
            </a:r>
            <a:r>
              <a:rPr spc="-20" dirty="0"/>
              <a:t>of</a:t>
            </a:r>
            <a:r>
              <a:rPr spc="-254" dirty="0"/>
              <a:t> </a:t>
            </a:r>
            <a:r>
              <a:rPr spc="-165" dirty="0"/>
              <a:t>failure</a:t>
            </a:r>
          </a:p>
        </p:txBody>
      </p:sp>
      <p:sp>
        <p:nvSpPr>
          <p:cNvPr id="5" name="object 5"/>
          <p:cNvSpPr/>
          <p:nvPr/>
        </p:nvSpPr>
        <p:spPr>
          <a:xfrm>
            <a:off x="1483734" y="107108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3734" y="974566"/>
            <a:ext cx="473709" cy="96520"/>
          </a:xfrm>
          <a:custGeom>
            <a:avLst/>
            <a:gdLst/>
            <a:ahLst/>
            <a:cxnLst/>
            <a:rect l="l" t="t" r="r" b="b"/>
            <a:pathLst>
              <a:path w="473710" h="96519">
                <a:moveTo>
                  <a:pt x="0" y="96519"/>
                </a:moveTo>
                <a:lnTo>
                  <a:pt x="473545" y="96519"/>
                </a:lnTo>
                <a:lnTo>
                  <a:pt x="473545" y="0"/>
                </a:lnTo>
                <a:lnTo>
                  <a:pt x="0" y="0"/>
                </a:lnTo>
                <a:lnTo>
                  <a:pt x="0" y="9651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3734" y="73707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2246" y="1070543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17"/>
                </a:lnTo>
                <a:lnTo>
                  <a:pt x="95033" y="238317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2246" y="736522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48"/>
                </a:lnTo>
                <a:lnTo>
                  <a:pt x="95033" y="238348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7429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284284" y="0"/>
                </a:moveTo>
                <a:lnTo>
                  <a:pt x="0" y="0"/>
                </a:lnTo>
                <a:lnTo>
                  <a:pt x="0" y="572338"/>
                </a:lnTo>
                <a:lnTo>
                  <a:pt x="94185" y="572338"/>
                </a:lnTo>
                <a:lnTo>
                  <a:pt x="94185" y="381862"/>
                </a:lnTo>
                <a:lnTo>
                  <a:pt x="364841" y="381862"/>
                </a:lnTo>
                <a:lnTo>
                  <a:pt x="356366" y="367004"/>
                </a:lnTo>
                <a:lnTo>
                  <a:pt x="380628" y="354988"/>
                </a:lnTo>
                <a:lnTo>
                  <a:pt x="402640" y="339574"/>
                </a:lnTo>
                <a:lnTo>
                  <a:pt x="422404" y="320758"/>
                </a:lnTo>
                <a:lnTo>
                  <a:pt x="439923" y="298535"/>
                </a:lnTo>
                <a:lnTo>
                  <a:pt x="447186" y="286179"/>
                </a:lnTo>
                <a:lnTo>
                  <a:pt x="94185" y="286179"/>
                </a:lnTo>
                <a:lnTo>
                  <a:pt x="94185" y="95703"/>
                </a:lnTo>
                <a:lnTo>
                  <a:pt x="447671" y="95703"/>
                </a:lnTo>
                <a:lnTo>
                  <a:pt x="442182" y="85546"/>
                </a:lnTo>
                <a:lnTo>
                  <a:pt x="417809" y="56123"/>
                </a:lnTo>
                <a:lnTo>
                  <a:pt x="388566" y="31584"/>
                </a:lnTo>
                <a:lnTo>
                  <a:pt x="356555" y="14044"/>
                </a:lnTo>
                <a:lnTo>
                  <a:pt x="321791" y="3512"/>
                </a:lnTo>
                <a:lnTo>
                  <a:pt x="284284" y="0"/>
                </a:lnTo>
                <a:close/>
              </a:path>
              <a:path w="473710" h="572769">
                <a:moveTo>
                  <a:pt x="364841" y="381862"/>
                </a:moveTo>
                <a:lnTo>
                  <a:pt x="254788" y="381862"/>
                </a:lnTo>
                <a:lnTo>
                  <a:pt x="364533" y="572338"/>
                </a:lnTo>
                <a:lnTo>
                  <a:pt x="473493" y="572338"/>
                </a:lnTo>
                <a:lnTo>
                  <a:pt x="364841" y="381862"/>
                </a:lnTo>
                <a:close/>
              </a:path>
              <a:path w="473710" h="572769">
                <a:moveTo>
                  <a:pt x="447671" y="95703"/>
                </a:moveTo>
                <a:lnTo>
                  <a:pt x="284284" y="95703"/>
                </a:lnTo>
                <a:lnTo>
                  <a:pt x="302852" y="97453"/>
                </a:lnTo>
                <a:lnTo>
                  <a:pt x="320101" y="102702"/>
                </a:lnTo>
                <a:lnTo>
                  <a:pt x="362804" y="138393"/>
                </a:lnTo>
                <a:lnTo>
                  <a:pt x="378459" y="190517"/>
                </a:lnTo>
                <a:lnTo>
                  <a:pt x="376721" y="209588"/>
                </a:lnTo>
                <a:lnTo>
                  <a:pt x="350617" y="258159"/>
                </a:lnTo>
                <a:lnTo>
                  <a:pt x="302852" y="284429"/>
                </a:lnTo>
                <a:lnTo>
                  <a:pt x="284284" y="286179"/>
                </a:lnTo>
                <a:lnTo>
                  <a:pt x="447186" y="286179"/>
                </a:lnTo>
                <a:lnTo>
                  <a:pt x="454609" y="273551"/>
                </a:lnTo>
                <a:lnTo>
                  <a:pt x="465099" y="247216"/>
                </a:lnTo>
                <a:lnTo>
                  <a:pt x="471394" y="219536"/>
                </a:lnTo>
                <a:lnTo>
                  <a:pt x="473493" y="190517"/>
                </a:lnTo>
                <a:lnTo>
                  <a:pt x="470017" y="152737"/>
                </a:lnTo>
                <a:lnTo>
                  <a:pt x="459582" y="117749"/>
                </a:lnTo>
                <a:lnTo>
                  <a:pt x="447671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1114" y="121332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114" y="1071086"/>
            <a:ext cx="94615" cy="142240"/>
          </a:xfrm>
          <a:custGeom>
            <a:avLst/>
            <a:gdLst/>
            <a:ahLst/>
            <a:cxnLst/>
            <a:rect l="l" t="t" r="r" b="b"/>
            <a:pathLst>
              <a:path w="94614" h="142240">
                <a:moveTo>
                  <a:pt x="0" y="142240"/>
                </a:moveTo>
                <a:lnTo>
                  <a:pt x="94175" y="142240"/>
                </a:lnTo>
                <a:lnTo>
                  <a:pt x="94175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1114" y="97583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114" y="832326"/>
            <a:ext cx="94615" cy="143510"/>
          </a:xfrm>
          <a:custGeom>
            <a:avLst/>
            <a:gdLst/>
            <a:ahLst/>
            <a:cxnLst/>
            <a:rect l="l" t="t" r="r" b="b"/>
            <a:pathLst>
              <a:path w="94614" h="143509">
                <a:moveTo>
                  <a:pt x="0" y="143509"/>
                </a:moveTo>
                <a:lnTo>
                  <a:pt x="94175" y="143509"/>
                </a:lnTo>
                <a:lnTo>
                  <a:pt x="94175" y="0"/>
                </a:lnTo>
                <a:lnTo>
                  <a:pt x="0" y="0"/>
                </a:lnTo>
                <a:lnTo>
                  <a:pt x="0" y="14350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51114" y="73707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1243" y="722491"/>
            <a:ext cx="570865" cy="586740"/>
          </a:xfrm>
          <a:custGeom>
            <a:avLst/>
            <a:gdLst/>
            <a:ahLst/>
            <a:cxnLst/>
            <a:rect l="l" t="t" r="r" b="b"/>
            <a:pathLst>
              <a:path w="570864" h="586740">
                <a:moveTo>
                  <a:pt x="285289" y="0"/>
                </a:moveTo>
                <a:lnTo>
                  <a:pt x="0" y="586369"/>
                </a:lnTo>
                <a:lnTo>
                  <a:pt x="106059" y="586369"/>
                </a:lnTo>
                <a:lnTo>
                  <a:pt x="154602" y="490362"/>
                </a:lnTo>
                <a:lnTo>
                  <a:pt x="523903" y="490362"/>
                </a:lnTo>
                <a:lnTo>
                  <a:pt x="477593" y="395192"/>
                </a:lnTo>
                <a:lnTo>
                  <a:pt x="201428" y="395192"/>
                </a:lnTo>
                <a:lnTo>
                  <a:pt x="285289" y="214380"/>
                </a:lnTo>
                <a:lnTo>
                  <a:pt x="389609" y="214380"/>
                </a:lnTo>
                <a:lnTo>
                  <a:pt x="285289" y="0"/>
                </a:lnTo>
                <a:close/>
              </a:path>
              <a:path w="570864" h="586740">
                <a:moveTo>
                  <a:pt x="523903" y="490362"/>
                </a:moveTo>
                <a:lnTo>
                  <a:pt x="416814" y="490362"/>
                </a:lnTo>
                <a:lnTo>
                  <a:pt x="464551" y="586369"/>
                </a:lnTo>
                <a:lnTo>
                  <a:pt x="570621" y="586369"/>
                </a:lnTo>
                <a:lnTo>
                  <a:pt x="523903" y="490362"/>
                </a:lnTo>
                <a:close/>
              </a:path>
              <a:path w="570864" h="586740">
                <a:moveTo>
                  <a:pt x="389609" y="214380"/>
                </a:moveTo>
                <a:lnTo>
                  <a:pt x="285289" y="214380"/>
                </a:lnTo>
                <a:lnTo>
                  <a:pt x="369182" y="395192"/>
                </a:lnTo>
                <a:lnTo>
                  <a:pt x="477593" y="395192"/>
                </a:lnTo>
                <a:lnTo>
                  <a:pt x="389609" y="21438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11680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189240" y="0"/>
                </a:moveTo>
                <a:lnTo>
                  <a:pt x="0" y="0"/>
                </a:lnTo>
                <a:lnTo>
                  <a:pt x="0" y="572338"/>
                </a:lnTo>
                <a:lnTo>
                  <a:pt x="189240" y="572338"/>
                </a:lnTo>
                <a:lnTo>
                  <a:pt x="217949" y="570925"/>
                </a:lnTo>
                <a:lnTo>
                  <a:pt x="273042" y="559603"/>
                </a:lnTo>
                <a:lnTo>
                  <a:pt x="324601" y="537305"/>
                </a:lnTo>
                <a:lnTo>
                  <a:pt x="369863" y="506386"/>
                </a:lnTo>
                <a:lnTo>
                  <a:pt x="399918" y="476697"/>
                </a:lnTo>
                <a:lnTo>
                  <a:pt x="94237" y="476697"/>
                </a:lnTo>
                <a:lnTo>
                  <a:pt x="94237" y="95703"/>
                </a:lnTo>
                <a:lnTo>
                  <a:pt x="399678" y="95703"/>
                </a:lnTo>
                <a:lnTo>
                  <a:pt x="389569" y="84500"/>
                </a:lnTo>
                <a:lnTo>
                  <a:pt x="347473" y="49474"/>
                </a:lnTo>
                <a:lnTo>
                  <a:pt x="299048" y="22617"/>
                </a:lnTo>
                <a:lnTo>
                  <a:pt x="245781" y="5654"/>
                </a:lnTo>
                <a:lnTo>
                  <a:pt x="217922" y="1413"/>
                </a:lnTo>
                <a:lnTo>
                  <a:pt x="189240" y="0"/>
                </a:lnTo>
                <a:close/>
              </a:path>
              <a:path w="473710" h="572769">
                <a:moveTo>
                  <a:pt x="399678" y="95703"/>
                </a:moveTo>
                <a:lnTo>
                  <a:pt x="189240" y="95703"/>
                </a:lnTo>
                <a:lnTo>
                  <a:pt x="208250" y="96627"/>
                </a:lnTo>
                <a:lnTo>
                  <a:pt x="226739" y="99400"/>
                </a:lnTo>
                <a:lnTo>
                  <a:pt x="278846" y="118656"/>
                </a:lnTo>
                <a:lnTo>
                  <a:pt x="322785" y="151744"/>
                </a:lnTo>
                <a:lnTo>
                  <a:pt x="355666" y="195974"/>
                </a:lnTo>
                <a:lnTo>
                  <a:pt x="374819" y="248444"/>
                </a:lnTo>
                <a:lnTo>
                  <a:pt x="378512" y="286190"/>
                </a:lnTo>
                <a:lnTo>
                  <a:pt x="377588" y="305306"/>
                </a:lnTo>
                <a:lnTo>
                  <a:pt x="363769" y="359580"/>
                </a:lnTo>
                <a:lnTo>
                  <a:pt x="335406" y="406898"/>
                </a:lnTo>
                <a:lnTo>
                  <a:pt x="295246" y="444126"/>
                </a:lnTo>
                <a:lnTo>
                  <a:pt x="245484" y="468339"/>
                </a:lnTo>
                <a:lnTo>
                  <a:pt x="189240" y="476697"/>
                </a:lnTo>
                <a:lnTo>
                  <a:pt x="399918" y="476697"/>
                </a:lnTo>
                <a:lnTo>
                  <a:pt x="424447" y="445452"/>
                </a:lnTo>
                <a:lnTo>
                  <a:pt x="450960" y="396699"/>
                </a:lnTo>
                <a:lnTo>
                  <a:pt x="467879" y="343082"/>
                </a:lnTo>
                <a:lnTo>
                  <a:pt x="473514" y="286190"/>
                </a:lnTo>
                <a:lnTo>
                  <a:pt x="472106" y="257313"/>
                </a:lnTo>
                <a:lnTo>
                  <a:pt x="460832" y="202050"/>
                </a:lnTo>
                <a:lnTo>
                  <a:pt x="438670" y="150490"/>
                </a:lnTo>
                <a:lnTo>
                  <a:pt x="407984" y="104910"/>
                </a:lnTo>
                <a:lnTo>
                  <a:pt x="399678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0607" y="544486"/>
            <a:ext cx="600075" cy="764540"/>
          </a:xfrm>
          <a:custGeom>
            <a:avLst/>
            <a:gdLst/>
            <a:ahLst/>
            <a:cxnLst/>
            <a:rect l="l" t="t" r="r" b="b"/>
            <a:pathLst>
              <a:path w="600075" h="764540">
                <a:moveTo>
                  <a:pt x="457404" y="287425"/>
                </a:moveTo>
                <a:lnTo>
                  <a:pt x="171587" y="287425"/>
                </a:lnTo>
                <a:lnTo>
                  <a:pt x="313973" y="287530"/>
                </a:lnTo>
                <a:lnTo>
                  <a:pt x="313973" y="764374"/>
                </a:lnTo>
                <a:lnTo>
                  <a:pt x="408783" y="764374"/>
                </a:lnTo>
                <a:lnTo>
                  <a:pt x="408783" y="287530"/>
                </a:lnTo>
                <a:lnTo>
                  <a:pt x="456760" y="287530"/>
                </a:lnTo>
                <a:lnTo>
                  <a:pt x="457404" y="287425"/>
                </a:lnTo>
                <a:close/>
              </a:path>
              <a:path w="600075" h="764540">
                <a:moveTo>
                  <a:pt x="590789" y="95494"/>
                </a:moveTo>
                <a:lnTo>
                  <a:pt x="456760" y="95494"/>
                </a:lnTo>
                <a:lnTo>
                  <a:pt x="475427" y="99281"/>
                </a:lnTo>
                <a:lnTo>
                  <a:pt x="490686" y="109617"/>
                </a:lnTo>
                <a:lnTo>
                  <a:pt x="500982" y="124958"/>
                </a:lnTo>
                <a:lnTo>
                  <a:pt x="504759" y="143765"/>
                </a:lnTo>
                <a:lnTo>
                  <a:pt x="500982" y="162527"/>
                </a:lnTo>
                <a:lnTo>
                  <a:pt x="490686" y="177874"/>
                </a:lnTo>
                <a:lnTo>
                  <a:pt x="475427" y="188233"/>
                </a:lnTo>
                <a:lnTo>
                  <a:pt x="456760" y="192036"/>
                </a:lnTo>
                <a:lnTo>
                  <a:pt x="171587" y="192036"/>
                </a:lnTo>
                <a:lnTo>
                  <a:pt x="126019" y="198216"/>
                </a:lnTo>
                <a:lnTo>
                  <a:pt x="85043" y="215653"/>
                </a:lnTo>
                <a:lnTo>
                  <a:pt x="50306" y="242687"/>
                </a:lnTo>
                <a:lnTo>
                  <a:pt x="23456" y="277661"/>
                </a:lnTo>
                <a:lnTo>
                  <a:pt x="6138" y="318916"/>
                </a:lnTo>
                <a:lnTo>
                  <a:pt x="0" y="364795"/>
                </a:lnTo>
                <a:lnTo>
                  <a:pt x="6138" y="410651"/>
                </a:lnTo>
                <a:lnTo>
                  <a:pt x="23456" y="451891"/>
                </a:lnTo>
                <a:lnTo>
                  <a:pt x="50306" y="486856"/>
                </a:lnTo>
                <a:lnTo>
                  <a:pt x="85043" y="513886"/>
                </a:lnTo>
                <a:lnTo>
                  <a:pt x="126019" y="531321"/>
                </a:lnTo>
                <a:lnTo>
                  <a:pt x="171587" y="537501"/>
                </a:lnTo>
                <a:lnTo>
                  <a:pt x="171587" y="442038"/>
                </a:lnTo>
                <a:lnTo>
                  <a:pt x="141739" y="435961"/>
                </a:lnTo>
                <a:lnTo>
                  <a:pt x="117335" y="419394"/>
                </a:lnTo>
                <a:lnTo>
                  <a:pt x="100864" y="394838"/>
                </a:lnTo>
                <a:lnTo>
                  <a:pt x="94821" y="364795"/>
                </a:lnTo>
                <a:lnTo>
                  <a:pt x="100864" y="334718"/>
                </a:lnTo>
                <a:lnTo>
                  <a:pt x="117335" y="310121"/>
                </a:lnTo>
                <a:lnTo>
                  <a:pt x="141739" y="293518"/>
                </a:lnTo>
                <a:lnTo>
                  <a:pt x="171587" y="287425"/>
                </a:lnTo>
                <a:lnTo>
                  <a:pt x="457404" y="287425"/>
                </a:lnTo>
                <a:lnTo>
                  <a:pt x="501852" y="280188"/>
                </a:lnTo>
                <a:lnTo>
                  <a:pt x="541047" y="259753"/>
                </a:lnTo>
                <a:lnTo>
                  <a:pt x="571977" y="228612"/>
                </a:lnTo>
                <a:lnTo>
                  <a:pt x="592271" y="189154"/>
                </a:lnTo>
                <a:lnTo>
                  <a:pt x="599562" y="143765"/>
                </a:lnTo>
                <a:lnTo>
                  <a:pt x="592271" y="98376"/>
                </a:lnTo>
                <a:lnTo>
                  <a:pt x="590789" y="95494"/>
                </a:lnTo>
                <a:close/>
              </a:path>
              <a:path w="600075" h="764540">
                <a:moveTo>
                  <a:pt x="456760" y="0"/>
                </a:moveTo>
                <a:lnTo>
                  <a:pt x="411678" y="7342"/>
                </a:lnTo>
                <a:lnTo>
                  <a:pt x="372488" y="27777"/>
                </a:lnTo>
                <a:lnTo>
                  <a:pt x="341560" y="58917"/>
                </a:lnTo>
                <a:lnTo>
                  <a:pt x="321265" y="98376"/>
                </a:lnTo>
                <a:lnTo>
                  <a:pt x="313973" y="143765"/>
                </a:lnTo>
                <a:lnTo>
                  <a:pt x="313973" y="192036"/>
                </a:lnTo>
                <a:lnTo>
                  <a:pt x="408783" y="192036"/>
                </a:lnTo>
                <a:lnTo>
                  <a:pt x="408783" y="143765"/>
                </a:lnTo>
                <a:lnTo>
                  <a:pt x="412558" y="124958"/>
                </a:lnTo>
                <a:lnTo>
                  <a:pt x="422849" y="109617"/>
                </a:lnTo>
                <a:lnTo>
                  <a:pt x="438101" y="99281"/>
                </a:lnTo>
                <a:lnTo>
                  <a:pt x="456760" y="95494"/>
                </a:lnTo>
                <a:lnTo>
                  <a:pt x="590789" y="95494"/>
                </a:lnTo>
                <a:lnTo>
                  <a:pt x="571977" y="58917"/>
                </a:lnTo>
                <a:lnTo>
                  <a:pt x="541047" y="27777"/>
                </a:lnTo>
                <a:lnTo>
                  <a:pt x="501852" y="7342"/>
                </a:lnTo>
                <a:lnTo>
                  <a:pt x="456760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19353" y="4340885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280872" y="0"/>
                </a:moveTo>
                <a:lnTo>
                  <a:pt x="236606" y="0"/>
                </a:lnTo>
                <a:lnTo>
                  <a:pt x="192858" y="7572"/>
                </a:lnTo>
                <a:lnTo>
                  <a:pt x="150663" y="22717"/>
                </a:lnTo>
                <a:lnTo>
                  <a:pt x="111059" y="45434"/>
                </a:lnTo>
                <a:lnTo>
                  <a:pt x="75080" y="75723"/>
                </a:lnTo>
                <a:lnTo>
                  <a:pt x="45048" y="111977"/>
                </a:lnTo>
                <a:lnTo>
                  <a:pt x="22524" y="151891"/>
                </a:lnTo>
                <a:lnTo>
                  <a:pt x="7508" y="194418"/>
                </a:lnTo>
                <a:lnTo>
                  <a:pt x="0" y="238513"/>
                </a:lnTo>
                <a:lnTo>
                  <a:pt x="0" y="283132"/>
                </a:lnTo>
                <a:lnTo>
                  <a:pt x="7508" y="327227"/>
                </a:lnTo>
                <a:lnTo>
                  <a:pt x="22524" y="369754"/>
                </a:lnTo>
                <a:lnTo>
                  <a:pt x="45048" y="409668"/>
                </a:lnTo>
                <a:lnTo>
                  <a:pt x="75080" y="445922"/>
                </a:lnTo>
                <a:lnTo>
                  <a:pt x="111059" y="476211"/>
                </a:lnTo>
                <a:lnTo>
                  <a:pt x="150663" y="498928"/>
                </a:lnTo>
                <a:lnTo>
                  <a:pt x="192858" y="514073"/>
                </a:lnTo>
                <a:lnTo>
                  <a:pt x="236606" y="521645"/>
                </a:lnTo>
                <a:lnTo>
                  <a:pt x="280872" y="521645"/>
                </a:lnTo>
                <a:lnTo>
                  <a:pt x="324620" y="514073"/>
                </a:lnTo>
                <a:lnTo>
                  <a:pt x="366815" y="498928"/>
                </a:lnTo>
                <a:lnTo>
                  <a:pt x="406419" y="476211"/>
                </a:lnTo>
                <a:lnTo>
                  <a:pt x="442398" y="445922"/>
                </a:lnTo>
                <a:lnTo>
                  <a:pt x="472430" y="409668"/>
                </a:lnTo>
                <a:lnTo>
                  <a:pt x="494954" y="369754"/>
                </a:lnTo>
                <a:lnTo>
                  <a:pt x="509970" y="327227"/>
                </a:lnTo>
                <a:lnTo>
                  <a:pt x="517478" y="283132"/>
                </a:lnTo>
                <a:lnTo>
                  <a:pt x="517478" y="238513"/>
                </a:lnTo>
                <a:lnTo>
                  <a:pt x="509970" y="194418"/>
                </a:lnTo>
                <a:lnTo>
                  <a:pt x="494954" y="151891"/>
                </a:lnTo>
                <a:lnTo>
                  <a:pt x="472430" y="111977"/>
                </a:lnTo>
                <a:lnTo>
                  <a:pt x="442398" y="75723"/>
                </a:lnTo>
                <a:lnTo>
                  <a:pt x="406419" y="45434"/>
                </a:lnTo>
                <a:lnTo>
                  <a:pt x="366815" y="22717"/>
                </a:lnTo>
                <a:lnTo>
                  <a:pt x="324620" y="7572"/>
                </a:lnTo>
                <a:lnTo>
                  <a:pt x="280872" y="0"/>
                </a:lnTo>
                <a:close/>
              </a:path>
            </a:pathLst>
          </a:custGeom>
          <a:solidFill>
            <a:srgbClr val="96A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476531" y="4042666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98" y="75731"/>
                </a:moveTo>
                <a:lnTo>
                  <a:pt x="472430" y="111985"/>
                </a:lnTo>
                <a:lnTo>
                  <a:pt x="494954" y="151898"/>
                </a:lnTo>
                <a:lnTo>
                  <a:pt x="509970" y="194426"/>
                </a:lnTo>
                <a:lnTo>
                  <a:pt x="517478" y="238521"/>
                </a:lnTo>
                <a:lnTo>
                  <a:pt x="517478" y="283139"/>
                </a:lnTo>
                <a:lnTo>
                  <a:pt x="509970" y="327235"/>
                </a:lnTo>
                <a:lnTo>
                  <a:pt x="494954" y="369762"/>
                </a:lnTo>
                <a:lnTo>
                  <a:pt x="472430" y="409675"/>
                </a:lnTo>
                <a:lnTo>
                  <a:pt x="442398" y="445929"/>
                </a:lnTo>
                <a:lnTo>
                  <a:pt x="406419" y="476219"/>
                </a:lnTo>
                <a:lnTo>
                  <a:pt x="366815" y="498936"/>
                </a:lnTo>
                <a:lnTo>
                  <a:pt x="324620" y="514081"/>
                </a:lnTo>
                <a:lnTo>
                  <a:pt x="280872" y="521653"/>
                </a:lnTo>
                <a:lnTo>
                  <a:pt x="236606" y="521653"/>
                </a:lnTo>
                <a:lnTo>
                  <a:pt x="192858" y="514081"/>
                </a:lnTo>
                <a:lnTo>
                  <a:pt x="150663" y="498936"/>
                </a:lnTo>
                <a:lnTo>
                  <a:pt x="111059" y="476219"/>
                </a:lnTo>
                <a:lnTo>
                  <a:pt x="75080" y="445929"/>
                </a:lnTo>
                <a:lnTo>
                  <a:pt x="45048" y="409675"/>
                </a:lnTo>
                <a:lnTo>
                  <a:pt x="22524" y="369762"/>
                </a:lnTo>
                <a:lnTo>
                  <a:pt x="7508" y="327235"/>
                </a:lnTo>
                <a:lnTo>
                  <a:pt x="0" y="283139"/>
                </a:lnTo>
                <a:lnTo>
                  <a:pt x="0" y="238521"/>
                </a:lnTo>
                <a:lnTo>
                  <a:pt x="7508" y="194426"/>
                </a:lnTo>
                <a:lnTo>
                  <a:pt x="22524" y="151898"/>
                </a:lnTo>
                <a:lnTo>
                  <a:pt x="45048" y="111985"/>
                </a:lnTo>
                <a:lnTo>
                  <a:pt x="75080" y="75731"/>
                </a:lnTo>
                <a:lnTo>
                  <a:pt x="111059" y="45438"/>
                </a:lnTo>
                <a:lnTo>
                  <a:pt x="150663" y="22719"/>
                </a:lnTo>
                <a:lnTo>
                  <a:pt x="192858" y="7573"/>
                </a:lnTo>
                <a:lnTo>
                  <a:pt x="236606" y="0"/>
                </a:lnTo>
                <a:lnTo>
                  <a:pt x="280872" y="0"/>
                </a:lnTo>
                <a:lnTo>
                  <a:pt x="324620" y="7573"/>
                </a:lnTo>
                <a:lnTo>
                  <a:pt x="366815" y="22719"/>
                </a:lnTo>
                <a:lnTo>
                  <a:pt x="406419" y="45438"/>
                </a:lnTo>
                <a:lnTo>
                  <a:pt x="442398" y="75731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476531" y="5284625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98" y="75723"/>
                </a:moveTo>
                <a:lnTo>
                  <a:pt x="472430" y="111977"/>
                </a:lnTo>
                <a:lnTo>
                  <a:pt x="494954" y="151891"/>
                </a:lnTo>
                <a:lnTo>
                  <a:pt x="509970" y="194418"/>
                </a:lnTo>
                <a:lnTo>
                  <a:pt x="517478" y="238513"/>
                </a:lnTo>
                <a:lnTo>
                  <a:pt x="517478" y="283132"/>
                </a:lnTo>
                <a:lnTo>
                  <a:pt x="509970" y="327227"/>
                </a:lnTo>
                <a:lnTo>
                  <a:pt x="494954" y="369754"/>
                </a:lnTo>
                <a:lnTo>
                  <a:pt x="472430" y="409668"/>
                </a:lnTo>
                <a:lnTo>
                  <a:pt x="442398" y="445922"/>
                </a:lnTo>
                <a:lnTo>
                  <a:pt x="406419" y="476211"/>
                </a:lnTo>
                <a:lnTo>
                  <a:pt x="366815" y="498928"/>
                </a:lnTo>
                <a:lnTo>
                  <a:pt x="324620" y="514073"/>
                </a:lnTo>
                <a:lnTo>
                  <a:pt x="280872" y="521645"/>
                </a:lnTo>
                <a:lnTo>
                  <a:pt x="236606" y="521645"/>
                </a:lnTo>
                <a:lnTo>
                  <a:pt x="192858" y="514073"/>
                </a:lnTo>
                <a:lnTo>
                  <a:pt x="150663" y="498928"/>
                </a:lnTo>
                <a:lnTo>
                  <a:pt x="111059" y="476211"/>
                </a:lnTo>
                <a:lnTo>
                  <a:pt x="75080" y="445922"/>
                </a:lnTo>
                <a:lnTo>
                  <a:pt x="45048" y="409668"/>
                </a:lnTo>
                <a:lnTo>
                  <a:pt x="22524" y="369754"/>
                </a:lnTo>
                <a:lnTo>
                  <a:pt x="7508" y="327227"/>
                </a:lnTo>
                <a:lnTo>
                  <a:pt x="0" y="283132"/>
                </a:lnTo>
                <a:lnTo>
                  <a:pt x="0" y="238513"/>
                </a:lnTo>
                <a:lnTo>
                  <a:pt x="7508" y="194418"/>
                </a:lnTo>
                <a:lnTo>
                  <a:pt x="22524" y="151891"/>
                </a:lnTo>
                <a:lnTo>
                  <a:pt x="45048" y="111977"/>
                </a:lnTo>
                <a:lnTo>
                  <a:pt x="75080" y="75723"/>
                </a:lnTo>
                <a:lnTo>
                  <a:pt x="111059" y="45434"/>
                </a:lnTo>
                <a:lnTo>
                  <a:pt x="150663" y="22717"/>
                </a:lnTo>
                <a:lnTo>
                  <a:pt x="192858" y="7572"/>
                </a:lnTo>
                <a:lnTo>
                  <a:pt x="236606" y="0"/>
                </a:lnTo>
                <a:lnTo>
                  <a:pt x="280872" y="0"/>
                </a:lnTo>
                <a:lnTo>
                  <a:pt x="324620" y="7572"/>
                </a:lnTo>
                <a:lnTo>
                  <a:pt x="366815" y="22717"/>
                </a:lnTo>
                <a:lnTo>
                  <a:pt x="406419" y="45434"/>
                </a:lnTo>
                <a:lnTo>
                  <a:pt x="442398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926840" y="6911707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98" y="75723"/>
                </a:moveTo>
                <a:lnTo>
                  <a:pt x="472430" y="111980"/>
                </a:lnTo>
                <a:lnTo>
                  <a:pt x="494954" y="151896"/>
                </a:lnTo>
                <a:lnTo>
                  <a:pt x="509970" y="194425"/>
                </a:lnTo>
                <a:lnTo>
                  <a:pt x="517478" y="238522"/>
                </a:lnTo>
                <a:lnTo>
                  <a:pt x="517478" y="283141"/>
                </a:lnTo>
                <a:lnTo>
                  <a:pt x="509970" y="327237"/>
                </a:lnTo>
                <a:lnTo>
                  <a:pt x="494954" y="369765"/>
                </a:lnTo>
                <a:lnTo>
                  <a:pt x="472430" y="409678"/>
                </a:lnTo>
                <a:lnTo>
                  <a:pt x="442398" y="445932"/>
                </a:lnTo>
                <a:lnTo>
                  <a:pt x="406419" y="476222"/>
                </a:lnTo>
                <a:lnTo>
                  <a:pt x="366815" y="498939"/>
                </a:lnTo>
                <a:lnTo>
                  <a:pt x="324620" y="514084"/>
                </a:lnTo>
                <a:lnTo>
                  <a:pt x="280872" y="521656"/>
                </a:lnTo>
                <a:lnTo>
                  <a:pt x="236606" y="521656"/>
                </a:lnTo>
                <a:lnTo>
                  <a:pt x="192858" y="514084"/>
                </a:lnTo>
                <a:lnTo>
                  <a:pt x="150663" y="498939"/>
                </a:lnTo>
                <a:lnTo>
                  <a:pt x="111059" y="476222"/>
                </a:lnTo>
                <a:lnTo>
                  <a:pt x="75080" y="445932"/>
                </a:lnTo>
                <a:lnTo>
                  <a:pt x="45048" y="409678"/>
                </a:lnTo>
                <a:lnTo>
                  <a:pt x="22524" y="369765"/>
                </a:lnTo>
                <a:lnTo>
                  <a:pt x="7508" y="327237"/>
                </a:lnTo>
                <a:lnTo>
                  <a:pt x="0" y="283141"/>
                </a:lnTo>
                <a:lnTo>
                  <a:pt x="0" y="238522"/>
                </a:lnTo>
                <a:lnTo>
                  <a:pt x="7508" y="194425"/>
                </a:lnTo>
                <a:lnTo>
                  <a:pt x="22524" y="151896"/>
                </a:lnTo>
                <a:lnTo>
                  <a:pt x="45048" y="111980"/>
                </a:lnTo>
                <a:lnTo>
                  <a:pt x="75080" y="75723"/>
                </a:lnTo>
                <a:lnTo>
                  <a:pt x="111059" y="45434"/>
                </a:lnTo>
                <a:lnTo>
                  <a:pt x="150663" y="22717"/>
                </a:lnTo>
                <a:lnTo>
                  <a:pt x="192858" y="7572"/>
                </a:lnTo>
                <a:lnTo>
                  <a:pt x="236606" y="0"/>
                </a:lnTo>
                <a:lnTo>
                  <a:pt x="280872" y="0"/>
                </a:lnTo>
                <a:lnTo>
                  <a:pt x="324620" y="7572"/>
                </a:lnTo>
                <a:lnTo>
                  <a:pt x="366815" y="22717"/>
                </a:lnTo>
                <a:lnTo>
                  <a:pt x="406419" y="45434"/>
                </a:lnTo>
                <a:lnTo>
                  <a:pt x="442398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74355" y="1720933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294" y="75723"/>
                </a:moveTo>
                <a:lnTo>
                  <a:pt x="472357" y="111978"/>
                </a:lnTo>
                <a:lnTo>
                  <a:pt x="494904" y="151892"/>
                </a:lnTo>
                <a:lnTo>
                  <a:pt x="509935" y="194421"/>
                </a:lnTo>
                <a:lnTo>
                  <a:pt x="517451" y="238518"/>
                </a:lnTo>
                <a:lnTo>
                  <a:pt x="517451" y="283138"/>
                </a:lnTo>
                <a:lnTo>
                  <a:pt x="509935" y="327235"/>
                </a:lnTo>
                <a:lnTo>
                  <a:pt x="494904" y="369763"/>
                </a:lnTo>
                <a:lnTo>
                  <a:pt x="472357" y="409678"/>
                </a:lnTo>
                <a:lnTo>
                  <a:pt x="442294" y="445932"/>
                </a:lnTo>
                <a:lnTo>
                  <a:pt x="406346" y="476222"/>
                </a:lnTo>
                <a:lnTo>
                  <a:pt x="366765" y="498939"/>
                </a:lnTo>
                <a:lnTo>
                  <a:pt x="324589" y="514084"/>
                </a:lnTo>
                <a:lnTo>
                  <a:pt x="280854" y="521656"/>
                </a:lnTo>
                <a:lnTo>
                  <a:pt x="236597" y="521656"/>
                </a:lnTo>
                <a:lnTo>
                  <a:pt x="192854" y="514084"/>
                </a:lnTo>
                <a:lnTo>
                  <a:pt x="150662" y="498939"/>
                </a:lnTo>
                <a:lnTo>
                  <a:pt x="111059" y="476222"/>
                </a:lnTo>
                <a:lnTo>
                  <a:pt x="75080" y="445932"/>
                </a:lnTo>
                <a:lnTo>
                  <a:pt x="45048" y="409678"/>
                </a:lnTo>
                <a:lnTo>
                  <a:pt x="22524" y="369763"/>
                </a:lnTo>
                <a:lnTo>
                  <a:pt x="7508" y="327235"/>
                </a:lnTo>
                <a:lnTo>
                  <a:pt x="0" y="283138"/>
                </a:lnTo>
                <a:lnTo>
                  <a:pt x="0" y="238518"/>
                </a:lnTo>
                <a:lnTo>
                  <a:pt x="7508" y="194421"/>
                </a:lnTo>
                <a:lnTo>
                  <a:pt x="22524" y="151892"/>
                </a:lnTo>
                <a:lnTo>
                  <a:pt x="45048" y="111978"/>
                </a:lnTo>
                <a:lnTo>
                  <a:pt x="75080" y="75723"/>
                </a:lnTo>
                <a:lnTo>
                  <a:pt x="111059" y="45434"/>
                </a:lnTo>
                <a:lnTo>
                  <a:pt x="150662" y="22717"/>
                </a:lnTo>
                <a:lnTo>
                  <a:pt x="192854" y="7572"/>
                </a:lnTo>
                <a:lnTo>
                  <a:pt x="236597" y="0"/>
                </a:lnTo>
                <a:lnTo>
                  <a:pt x="280854" y="0"/>
                </a:lnTo>
                <a:lnTo>
                  <a:pt x="324589" y="7572"/>
                </a:lnTo>
                <a:lnTo>
                  <a:pt x="366765" y="22717"/>
                </a:lnTo>
                <a:lnTo>
                  <a:pt x="406346" y="45434"/>
                </a:lnTo>
                <a:lnTo>
                  <a:pt x="442294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438537" y="1720933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371" y="75723"/>
                </a:moveTo>
                <a:lnTo>
                  <a:pt x="472403" y="111978"/>
                </a:lnTo>
                <a:lnTo>
                  <a:pt x="494927" y="151892"/>
                </a:lnTo>
                <a:lnTo>
                  <a:pt x="509943" y="194421"/>
                </a:lnTo>
                <a:lnTo>
                  <a:pt x="517451" y="238518"/>
                </a:lnTo>
                <a:lnTo>
                  <a:pt x="517451" y="283138"/>
                </a:lnTo>
                <a:lnTo>
                  <a:pt x="509943" y="327235"/>
                </a:lnTo>
                <a:lnTo>
                  <a:pt x="494927" y="369763"/>
                </a:lnTo>
                <a:lnTo>
                  <a:pt x="472403" y="409678"/>
                </a:lnTo>
                <a:lnTo>
                  <a:pt x="442371" y="445932"/>
                </a:lnTo>
                <a:lnTo>
                  <a:pt x="406392" y="476222"/>
                </a:lnTo>
                <a:lnTo>
                  <a:pt x="366789" y="498939"/>
                </a:lnTo>
                <a:lnTo>
                  <a:pt x="324597" y="514084"/>
                </a:lnTo>
                <a:lnTo>
                  <a:pt x="280854" y="521656"/>
                </a:lnTo>
                <a:lnTo>
                  <a:pt x="236597" y="521656"/>
                </a:lnTo>
                <a:lnTo>
                  <a:pt x="192862" y="514084"/>
                </a:lnTo>
                <a:lnTo>
                  <a:pt x="150685" y="498939"/>
                </a:lnTo>
                <a:lnTo>
                  <a:pt x="111105" y="476222"/>
                </a:lnTo>
                <a:lnTo>
                  <a:pt x="75157" y="445932"/>
                </a:lnTo>
                <a:lnTo>
                  <a:pt x="45094" y="409678"/>
                </a:lnTo>
                <a:lnTo>
                  <a:pt x="22547" y="369763"/>
                </a:lnTo>
                <a:lnTo>
                  <a:pt x="7515" y="327235"/>
                </a:lnTo>
                <a:lnTo>
                  <a:pt x="0" y="283138"/>
                </a:lnTo>
                <a:lnTo>
                  <a:pt x="0" y="238518"/>
                </a:lnTo>
                <a:lnTo>
                  <a:pt x="7515" y="194421"/>
                </a:lnTo>
                <a:lnTo>
                  <a:pt x="22547" y="151892"/>
                </a:lnTo>
                <a:lnTo>
                  <a:pt x="45094" y="111978"/>
                </a:lnTo>
                <a:lnTo>
                  <a:pt x="75157" y="75723"/>
                </a:lnTo>
                <a:lnTo>
                  <a:pt x="111105" y="45434"/>
                </a:lnTo>
                <a:lnTo>
                  <a:pt x="150685" y="22717"/>
                </a:lnTo>
                <a:lnTo>
                  <a:pt x="192862" y="7572"/>
                </a:lnTo>
                <a:lnTo>
                  <a:pt x="236597" y="0"/>
                </a:lnTo>
                <a:lnTo>
                  <a:pt x="280854" y="0"/>
                </a:lnTo>
                <a:lnTo>
                  <a:pt x="324597" y="7572"/>
                </a:lnTo>
                <a:lnTo>
                  <a:pt x="366789" y="22717"/>
                </a:lnTo>
                <a:lnTo>
                  <a:pt x="406392" y="45434"/>
                </a:lnTo>
                <a:lnTo>
                  <a:pt x="442371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61703" y="2304499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294" y="75731"/>
                </a:moveTo>
                <a:lnTo>
                  <a:pt x="472357" y="111985"/>
                </a:lnTo>
                <a:lnTo>
                  <a:pt x="494904" y="151898"/>
                </a:lnTo>
                <a:lnTo>
                  <a:pt x="509935" y="194426"/>
                </a:lnTo>
                <a:lnTo>
                  <a:pt x="517451" y="238521"/>
                </a:lnTo>
                <a:lnTo>
                  <a:pt x="517451" y="283139"/>
                </a:lnTo>
                <a:lnTo>
                  <a:pt x="509935" y="327235"/>
                </a:lnTo>
                <a:lnTo>
                  <a:pt x="494904" y="369762"/>
                </a:lnTo>
                <a:lnTo>
                  <a:pt x="472357" y="409675"/>
                </a:lnTo>
                <a:lnTo>
                  <a:pt x="442294" y="445929"/>
                </a:lnTo>
                <a:lnTo>
                  <a:pt x="406342" y="476219"/>
                </a:lnTo>
                <a:lnTo>
                  <a:pt x="366753" y="498936"/>
                </a:lnTo>
                <a:lnTo>
                  <a:pt x="324566" y="514081"/>
                </a:lnTo>
                <a:lnTo>
                  <a:pt x="280820" y="521653"/>
                </a:lnTo>
                <a:lnTo>
                  <a:pt x="236554" y="521653"/>
                </a:lnTo>
                <a:lnTo>
                  <a:pt x="192807" y="514081"/>
                </a:lnTo>
                <a:lnTo>
                  <a:pt x="150620" y="498936"/>
                </a:lnTo>
                <a:lnTo>
                  <a:pt x="111031" y="476219"/>
                </a:lnTo>
                <a:lnTo>
                  <a:pt x="75080" y="445929"/>
                </a:lnTo>
                <a:lnTo>
                  <a:pt x="45048" y="409675"/>
                </a:lnTo>
                <a:lnTo>
                  <a:pt x="22524" y="369762"/>
                </a:lnTo>
                <a:lnTo>
                  <a:pt x="7508" y="327235"/>
                </a:lnTo>
                <a:lnTo>
                  <a:pt x="0" y="283139"/>
                </a:lnTo>
                <a:lnTo>
                  <a:pt x="0" y="238521"/>
                </a:lnTo>
                <a:lnTo>
                  <a:pt x="7508" y="194426"/>
                </a:lnTo>
                <a:lnTo>
                  <a:pt x="22524" y="151898"/>
                </a:lnTo>
                <a:lnTo>
                  <a:pt x="45048" y="111985"/>
                </a:lnTo>
                <a:lnTo>
                  <a:pt x="75080" y="75731"/>
                </a:lnTo>
                <a:lnTo>
                  <a:pt x="111031" y="45438"/>
                </a:lnTo>
                <a:lnTo>
                  <a:pt x="150620" y="22719"/>
                </a:lnTo>
                <a:lnTo>
                  <a:pt x="192807" y="7573"/>
                </a:lnTo>
                <a:lnTo>
                  <a:pt x="236554" y="0"/>
                </a:lnTo>
                <a:lnTo>
                  <a:pt x="280820" y="0"/>
                </a:lnTo>
                <a:lnTo>
                  <a:pt x="324566" y="7573"/>
                </a:lnTo>
                <a:lnTo>
                  <a:pt x="366753" y="22719"/>
                </a:lnTo>
                <a:lnTo>
                  <a:pt x="406342" y="45438"/>
                </a:lnTo>
                <a:lnTo>
                  <a:pt x="442294" y="75731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605597" y="2776878"/>
            <a:ext cx="628650" cy="714375"/>
          </a:xfrm>
          <a:custGeom>
            <a:avLst/>
            <a:gdLst/>
            <a:ahLst/>
            <a:cxnLst/>
            <a:rect l="l" t="t" r="r" b="b"/>
            <a:pathLst>
              <a:path w="628650" h="714375">
                <a:moveTo>
                  <a:pt x="0" y="713967"/>
                </a:moveTo>
                <a:lnTo>
                  <a:pt x="33082" y="676391"/>
                </a:lnTo>
                <a:lnTo>
                  <a:pt x="66164" y="638815"/>
                </a:lnTo>
                <a:lnTo>
                  <a:pt x="99247" y="601238"/>
                </a:lnTo>
                <a:lnTo>
                  <a:pt x="132329" y="563661"/>
                </a:lnTo>
                <a:lnTo>
                  <a:pt x="165412" y="526085"/>
                </a:lnTo>
                <a:lnTo>
                  <a:pt x="198494" y="488508"/>
                </a:lnTo>
                <a:lnTo>
                  <a:pt x="231577" y="450931"/>
                </a:lnTo>
                <a:lnTo>
                  <a:pt x="264659" y="413353"/>
                </a:lnTo>
                <a:lnTo>
                  <a:pt x="297742" y="375776"/>
                </a:lnTo>
                <a:lnTo>
                  <a:pt x="330824" y="338199"/>
                </a:lnTo>
                <a:lnTo>
                  <a:pt x="363907" y="300621"/>
                </a:lnTo>
                <a:lnTo>
                  <a:pt x="396989" y="263044"/>
                </a:lnTo>
                <a:lnTo>
                  <a:pt x="430072" y="225466"/>
                </a:lnTo>
                <a:lnTo>
                  <a:pt x="463154" y="187888"/>
                </a:lnTo>
                <a:lnTo>
                  <a:pt x="496237" y="150311"/>
                </a:lnTo>
                <a:lnTo>
                  <a:pt x="529319" y="112733"/>
                </a:lnTo>
                <a:lnTo>
                  <a:pt x="562402" y="75155"/>
                </a:lnTo>
                <a:lnTo>
                  <a:pt x="595484" y="37577"/>
                </a:lnTo>
                <a:lnTo>
                  <a:pt x="628567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629860" y="4376610"/>
            <a:ext cx="835025" cy="225425"/>
          </a:xfrm>
          <a:custGeom>
            <a:avLst/>
            <a:gdLst/>
            <a:ahLst/>
            <a:cxnLst/>
            <a:rect l="l" t="t" r="r" b="b"/>
            <a:pathLst>
              <a:path w="835025" h="225425">
                <a:moveTo>
                  <a:pt x="834424" y="0"/>
                </a:moveTo>
                <a:lnTo>
                  <a:pt x="785329" y="13241"/>
                </a:lnTo>
                <a:lnTo>
                  <a:pt x="736236" y="26482"/>
                </a:lnTo>
                <a:lnTo>
                  <a:pt x="687145" y="39723"/>
                </a:lnTo>
                <a:lnTo>
                  <a:pt x="638056" y="52963"/>
                </a:lnTo>
                <a:lnTo>
                  <a:pt x="588968" y="66204"/>
                </a:lnTo>
                <a:lnTo>
                  <a:pt x="539882" y="79445"/>
                </a:lnTo>
                <a:lnTo>
                  <a:pt x="490797" y="92685"/>
                </a:lnTo>
                <a:lnTo>
                  <a:pt x="441714" y="105926"/>
                </a:lnTo>
                <a:lnTo>
                  <a:pt x="392632" y="119166"/>
                </a:lnTo>
                <a:lnTo>
                  <a:pt x="343550" y="132406"/>
                </a:lnTo>
                <a:lnTo>
                  <a:pt x="294470" y="145647"/>
                </a:lnTo>
                <a:lnTo>
                  <a:pt x="245390" y="158888"/>
                </a:lnTo>
                <a:lnTo>
                  <a:pt x="196311" y="172128"/>
                </a:lnTo>
                <a:lnTo>
                  <a:pt x="147233" y="185369"/>
                </a:lnTo>
                <a:lnTo>
                  <a:pt x="98155" y="198610"/>
                </a:lnTo>
                <a:lnTo>
                  <a:pt x="49077" y="211851"/>
                </a:lnTo>
                <a:lnTo>
                  <a:pt x="0" y="225092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69228" y="3239870"/>
            <a:ext cx="527732" cy="501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33250" y="3233671"/>
            <a:ext cx="527837" cy="501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365889" y="4350726"/>
            <a:ext cx="527837" cy="501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333250" y="5244510"/>
            <a:ext cx="527837" cy="501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571210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544" y="0"/>
                </a:lnTo>
                <a:lnTo>
                  <a:pt x="523544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571210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544" y="0"/>
                </a:lnTo>
                <a:lnTo>
                  <a:pt x="523544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70966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439" y="0"/>
                </a:lnTo>
                <a:lnTo>
                  <a:pt x="523439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670966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439" y="0"/>
                </a:lnTo>
                <a:lnTo>
                  <a:pt x="523439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943031" y="6685272"/>
            <a:ext cx="342265" cy="845185"/>
          </a:xfrm>
          <a:custGeom>
            <a:avLst/>
            <a:gdLst/>
            <a:ahLst/>
            <a:cxnLst/>
            <a:rect l="l" t="t" r="r" b="b"/>
            <a:pathLst>
              <a:path w="342265" h="845184">
                <a:moveTo>
                  <a:pt x="0" y="0"/>
                </a:moveTo>
                <a:lnTo>
                  <a:pt x="18987" y="46954"/>
                </a:lnTo>
                <a:lnTo>
                  <a:pt x="37974" y="93909"/>
                </a:lnTo>
                <a:lnTo>
                  <a:pt x="56961" y="140863"/>
                </a:lnTo>
                <a:lnTo>
                  <a:pt x="75948" y="187818"/>
                </a:lnTo>
                <a:lnTo>
                  <a:pt x="94936" y="234772"/>
                </a:lnTo>
                <a:lnTo>
                  <a:pt x="113923" y="281726"/>
                </a:lnTo>
                <a:lnTo>
                  <a:pt x="132910" y="328680"/>
                </a:lnTo>
                <a:lnTo>
                  <a:pt x="151897" y="375634"/>
                </a:lnTo>
                <a:lnTo>
                  <a:pt x="170884" y="422587"/>
                </a:lnTo>
                <a:lnTo>
                  <a:pt x="189872" y="469541"/>
                </a:lnTo>
                <a:lnTo>
                  <a:pt x="208859" y="516495"/>
                </a:lnTo>
                <a:lnTo>
                  <a:pt x="227846" y="563448"/>
                </a:lnTo>
                <a:lnTo>
                  <a:pt x="246833" y="610401"/>
                </a:lnTo>
                <a:lnTo>
                  <a:pt x="265820" y="657355"/>
                </a:lnTo>
                <a:lnTo>
                  <a:pt x="284808" y="704308"/>
                </a:lnTo>
                <a:lnTo>
                  <a:pt x="303795" y="751261"/>
                </a:lnTo>
                <a:lnTo>
                  <a:pt x="322782" y="798214"/>
                </a:lnTo>
                <a:lnTo>
                  <a:pt x="341769" y="845167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80920" y="6685272"/>
            <a:ext cx="342265" cy="845185"/>
          </a:xfrm>
          <a:custGeom>
            <a:avLst/>
            <a:gdLst/>
            <a:ahLst/>
            <a:cxnLst/>
            <a:rect l="l" t="t" r="r" b="b"/>
            <a:pathLst>
              <a:path w="342265" h="845184">
                <a:moveTo>
                  <a:pt x="341769" y="0"/>
                </a:moveTo>
                <a:lnTo>
                  <a:pt x="322782" y="46954"/>
                </a:lnTo>
                <a:lnTo>
                  <a:pt x="303795" y="93909"/>
                </a:lnTo>
                <a:lnTo>
                  <a:pt x="284808" y="140863"/>
                </a:lnTo>
                <a:lnTo>
                  <a:pt x="265820" y="187818"/>
                </a:lnTo>
                <a:lnTo>
                  <a:pt x="246833" y="234772"/>
                </a:lnTo>
                <a:lnTo>
                  <a:pt x="227846" y="281726"/>
                </a:lnTo>
                <a:lnTo>
                  <a:pt x="208859" y="328680"/>
                </a:lnTo>
                <a:lnTo>
                  <a:pt x="189872" y="375634"/>
                </a:lnTo>
                <a:lnTo>
                  <a:pt x="170884" y="422587"/>
                </a:lnTo>
                <a:lnTo>
                  <a:pt x="151897" y="469541"/>
                </a:lnTo>
                <a:lnTo>
                  <a:pt x="132910" y="516495"/>
                </a:lnTo>
                <a:lnTo>
                  <a:pt x="113923" y="563448"/>
                </a:lnTo>
                <a:lnTo>
                  <a:pt x="94936" y="610401"/>
                </a:lnTo>
                <a:lnTo>
                  <a:pt x="75948" y="657355"/>
                </a:lnTo>
                <a:lnTo>
                  <a:pt x="56961" y="704308"/>
                </a:lnTo>
                <a:lnTo>
                  <a:pt x="37974" y="751261"/>
                </a:lnTo>
                <a:lnTo>
                  <a:pt x="18987" y="798214"/>
                </a:lnTo>
                <a:lnTo>
                  <a:pt x="0" y="845167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105748" y="6413343"/>
            <a:ext cx="554990" cy="0"/>
          </a:xfrm>
          <a:custGeom>
            <a:avLst/>
            <a:gdLst/>
            <a:ahLst/>
            <a:cxnLst/>
            <a:rect l="l" t="t" r="r" b="b"/>
            <a:pathLst>
              <a:path w="554990">
                <a:moveTo>
                  <a:pt x="0" y="0"/>
                </a:moveTo>
                <a:lnTo>
                  <a:pt x="0" y="0"/>
                </a:lnTo>
                <a:lnTo>
                  <a:pt x="504418" y="0"/>
                </a:lnTo>
                <a:lnTo>
                  <a:pt x="554852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204563" y="6578082"/>
            <a:ext cx="744855" cy="451484"/>
          </a:xfrm>
          <a:custGeom>
            <a:avLst/>
            <a:gdLst/>
            <a:ahLst/>
            <a:cxnLst/>
            <a:rect l="l" t="t" r="r" b="b"/>
            <a:pathLst>
              <a:path w="744855" h="451484">
                <a:moveTo>
                  <a:pt x="0" y="0"/>
                </a:moveTo>
                <a:lnTo>
                  <a:pt x="43793" y="26541"/>
                </a:lnTo>
                <a:lnTo>
                  <a:pt x="87589" y="53083"/>
                </a:lnTo>
                <a:lnTo>
                  <a:pt x="131387" y="79624"/>
                </a:lnTo>
                <a:lnTo>
                  <a:pt x="175186" y="106165"/>
                </a:lnTo>
                <a:lnTo>
                  <a:pt x="218986" y="132706"/>
                </a:lnTo>
                <a:lnTo>
                  <a:pt x="262787" y="159247"/>
                </a:lnTo>
                <a:lnTo>
                  <a:pt x="306589" y="185788"/>
                </a:lnTo>
                <a:lnTo>
                  <a:pt x="350391" y="212328"/>
                </a:lnTo>
                <a:lnTo>
                  <a:pt x="394193" y="238869"/>
                </a:lnTo>
                <a:lnTo>
                  <a:pt x="437995" y="265409"/>
                </a:lnTo>
                <a:lnTo>
                  <a:pt x="481797" y="291949"/>
                </a:lnTo>
                <a:lnTo>
                  <a:pt x="525598" y="318490"/>
                </a:lnTo>
                <a:lnTo>
                  <a:pt x="569398" y="345030"/>
                </a:lnTo>
                <a:lnTo>
                  <a:pt x="613197" y="371570"/>
                </a:lnTo>
                <a:lnTo>
                  <a:pt x="656994" y="398110"/>
                </a:lnTo>
                <a:lnTo>
                  <a:pt x="700790" y="424650"/>
                </a:lnTo>
                <a:lnTo>
                  <a:pt x="744584" y="45119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135350" y="5742526"/>
            <a:ext cx="297815" cy="399415"/>
          </a:xfrm>
          <a:custGeom>
            <a:avLst/>
            <a:gdLst/>
            <a:ahLst/>
            <a:cxnLst/>
            <a:rect l="l" t="t" r="r" b="b"/>
            <a:pathLst>
              <a:path w="297815" h="399414">
                <a:moveTo>
                  <a:pt x="0" y="398951"/>
                </a:moveTo>
                <a:lnTo>
                  <a:pt x="29744" y="359057"/>
                </a:lnTo>
                <a:lnTo>
                  <a:pt x="59484" y="319162"/>
                </a:lnTo>
                <a:lnTo>
                  <a:pt x="89220" y="279268"/>
                </a:lnTo>
                <a:lnTo>
                  <a:pt x="118954" y="239374"/>
                </a:lnTo>
                <a:lnTo>
                  <a:pt x="148686" y="199479"/>
                </a:lnTo>
                <a:lnTo>
                  <a:pt x="178418" y="159584"/>
                </a:lnTo>
                <a:lnTo>
                  <a:pt x="208152" y="119689"/>
                </a:lnTo>
                <a:lnTo>
                  <a:pt x="237888" y="79793"/>
                </a:lnTo>
                <a:lnTo>
                  <a:pt x="267628" y="39896"/>
                </a:lnTo>
                <a:lnTo>
                  <a:pt x="297373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540709" y="4851182"/>
            <a:ext cx="323850" cy="1290955"/>
          </a:xfrm>
          <a:custGeom>
            <a:avLst/>
            <a:gdLst/>
            <a:ahLst/>
            <a:cxnLst/>
            <a:rect l="l" t="t" r="r" b="b"/>
            <a:pathLst>
              <a:path w="323850" h="1290954">
                <a:moveTo>
                  <a:pt x="323759" y="1290410"/>
                </a:moveTo>
                <a:lnTo>
                  <a:pt x="311303" y="1240780"/>
                </a:lnTo>
                <a:lnTo>
                  <a:pt x="298848" y="1191149"/>
                </a:lnTo>
                <a:lnTo>
                  <a:pt x="286394" y="1141518"/>
                </a:lnTo>
                <a:lnTo>
                  <a:pt x="273941" y="1091887"/>
                </a:lnTo>
                <a:lnTo>
                  <a:pt x="261488" y="1042256"/>
                </a:lnTo>
                <a:lnTo>
                  <a:pt x="249035" y="992624"/>
                </a:lnTo>
                <a:lnTo>
                  <a:pt x="236584" y="942993"/>
                </a:lnTo>
                <a:lnTo>
                  <a:pt x="224132" y="893362"/>
                </a:lnTo>
                <a:lnTo>
                  <a:pt x="211681" y="843730"/>
                </a:lnTo>
                <a:lnTo>
                  <a:pt x="199231" y="794099"/>
                </a:lnTo>
                <a:lnTo>
                  <a:pt x="186780" y="744468"/>
                </a:lnTo>
                <a:lnTo>
                  <a:pt x="174330" y="694836"/>
                </a:lnTo>
                <a:lnTo>
                  <a:pt x="161879" y="645205"/>
                </a:lnTo>
                <a:lnTo>
                  <a:pt x="149429" y="595574"/>
                </a:lnTo>
                <a:lnTo>
                  <a:pt x="136979" y="545942"/>
                </a:lnTo>
                <a:lnTo>
                  <a:pt x="124528" y="496311"/>
                </a:lnTo>
                <a:lnTo>
                  <a:pt x="112077" y="446679"/>
                </a:lnTo>
                <a:lnTo>
                  <a:pt x="99626" y="397048"/>
                </a:lnTo>
                <a:lnTo>
                  <a:pt x="87175" y="347417"/>
                </a:lnTo>
                <a:lnTo>
                  <a:pt x="74723" y="297786"/>
                </a:lnTo>
                <a:lnTo>
                  <a:pt x="62271" y="248154"/>
                </a:lnTo>
                <a:lnTo>
                  <a:pt x="49818" y="198523"/>
                </a:lnTo>
                <a:lnTo>
                  <a:pt x="37365" y="148892"/>
                </a:lnTo>
                <a:lnTo>
                  <a:pt x="24910" y="99261"/>
                </a:lnTo>
                <a:lnTo>
                  <a:pt x="12455" y="49630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930151" y="4846271"/>
            <a:ext cx="461009" cy="1294765"/>
          </a:xfrm>
          <a:custGeom>
            <a:avLst/>
            <a:gdLst/>
            <a:ahLst/>
            <a:cxnLst/>
            <a:rect l="l" t="t" r="r" b="b"/>
            <a:pathLst>
              <a:path w="461009" h="1294764">
                <a:moveTo>
                  <a:pt x="460823" y="0"/>
                </a:moveTo>
                <a:lnTo>
                  <a:pt x="460823" y="0"/>
                </a:lnTo>
                <a:lnTo>
                  <a:pt x="119472" y="958807"/>
                </a:lnTo>
                <a:lnTo>
                  <a:pt x="102405" y="1006747"/>
                </a:lnTo>
                <a:lnTo>
                  <a:pt x="85337" y="1054688"/>
                </a:lnTo>
                <a:lnTo>
                  <a:pt x="68270" y="1102628"/>
                </a:lnTo>
                <a:lnTo>
                  <a:pt x="51202" y="1150568"/>
                </a:lnTo>
                <a:lnTo>
                  <a:pt x="34135" y="1198509"/>
                </a:lnTo>
                <a:lnTo>
                  <a:pt x="17067" y="1246449"/>
                </a:lnTo>
                <a:lnTo>
                  <a:pt x="0" y="1294389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705341" y="3714986"/>
            <a:ext cx="603885" cy="692785"/>
          </a:xfrm>
          <a:custGeom>
            <a:avLst/>
            <a:gdLst/>
            <a:ahLst/>
            <a:cxnLst/>
            <a:rect l="l" t="t" r="r" b="b"/>
            <a:pathLst>
              <a:path w="603884" h="692785">
                <a:moveTo>
                  <a:pt x="603646" y="692617"/>
                </a:moveTo>
                <a:lnTo>
                  <a:pt x="570104" y="654138"/>
                </a:lnTo>
                <a:lnTo>
                  <a:pt x="536563" y="615660"/>
                </a:lnTo>
                <a:lnTo>
                  <a:pt x="503021" y="577181"/>
                </a:lnTo>
                <a:lnTo>
                  <a:pt x="469480" y="538702"/>
                </a:lnTo>
                <a:lnTo>
                  <a:pt x="435940" y="500223"/>
                </a:lnTo>
                <a:lnTo>
                  <a:pt x="402400" y="461745"/>
                </a:lnTo>
                <a:lnTo>
                  <a:pt x="368860" y="423266"/>
                </a:lnTo>
                <a:lnTo>
                  <a:pt x="335321" y="384787"/>
                </a:lnTo>
                <a:lnTo>
                  <a:pt x="301784" y="346308"/>
                </a:lnTo>
                <a:lnTo>
                  <a:pt x="268247" y="307830"/>
                </a:lnTo>
                <a:lnTo>
                  <a:pt x="234711" y="269351"/>
                </a:lnTo>
                <a:lnTo>
                  <a:pt x="201176" y="230872"/>
                </a:lnTo>
                <a:lnTo>
                  <a:pt x="167643" y="192393"/>
                </a:lnTo>
                <a:lnTo>
                  <a:pt x="134111" y="153915"/>
                </a:lnTo>
                <a:lnTo>
                  <a:pt x="100581" y="115436"/>
                </a:lnTo>
                <a:lnTo>
                  <a:pt x="67052" y="76957"/>
                </a:lnTo>
                <a:lnTo>
                  <a:pt x="33525" y="38478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533096" y="2263480"/>
            <a:ext cx="0" cy="975994"/>
          </a:xfrm>
          <a:custGeom>
            <a:avLst/>
            <a:gdLst/>
            <a:ahLst/>
            <a:cxnLst/>
            <a:rect l="l" t="t" r="r" b="b"/>
            <a:pathLst>
              <a:path h="975994">
                <a:moveTo>
                  <a:pt x="0" y="975928"/>
                </a:moveTo>
                <a:lnTo>
                  <a:pt x="0" y="975928"/>
                </a:lnTo>
                <a:lnTo>
                  <a:pt x="0" y="51364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69322" y="2202791"/>
            <a:ext cx="860425" cy="1135380"/>
          </a:xfrm>
          <a:custGeom>
            <a:avLst/>
            <a:gdLst/>
            <a:ahLst/>
            <a:cxnLst/>
            <a:rect l="l" t="t" r="r" b="b"/>
            <a:pathLst>
              <a:path w="860425" h="1135379">
                <a:moveTo>
                  <a:pt x="0" y="1134886"/>
                </a:moveTo>
                <a:lnTo>
                  <a:pt x="30728" y="1094355"/>
                </a:lnTo>
                <a:lnTo>
                  <a:pt x="61456" y="1053824"/>
                </a:lnTo>
                <a:lnTo>
                  <a:pt x="92184" y="1013292"/>
                </a:lnTo>
                <a:lnTo>
                  <a:pt x="122913" y="972761"/>
                </a:lnTo>
                <a:lnTo>
                  <a:pt x="153641" y="932229"/>
                </a:lnTo>
                <a:lnTo>
                  <a:pt x="184369" y="891697"/>
                </a:lnTo>
                <a:lnTo>
                  <a:pt x="215098" y="851166"/>
                </a:lnTo>
                <a:lnTo>
                  <a:pt x="245826" y="810634"/>
                </a:lnTo>
                <a:lnTo>
                  <a:pt x="276554" y="770102"/>
                </a:lnTo>
                <a:lnTo>
                  <a:pt x="307283" y="729570"/>
                </a:lnTo>
                <a:lnTo>
                  <a:pt x="338011" y="689039"/>
                </a:lnTo>
                <a:lnTo>
                  <a:pt x="368739" y="648507"/>
                </a:lnTo>
                <a:lnTo>
                  <a:pt x="399468" y="607975"/>
                </a:lnTo>
                <a:lnTo>
                  <a:pt x="430196" y="567443"/>
                </a:lnTo>
                <a:lnTo>
                  <a:pt x="460924" y="526911"/>
                </a:lnTo>
                <a:lnTo>
                  <a:pt x="491652" y="486379"/>
                </a:lnTo>
                <a:lnTo>
                  <a:pt x="522381" y="445847"/>
                </a:lnTo>
                <a:lnTo>
                  <a:pt x="553109" y="405316"/>
                </a:lnTo>
                <a:lnTo>
                  <a:pt x="583837" y="364784"/>
                </a:lnTo>
                <a:lnTo>
                  <a:pt x="614566" y="324252"/>
                </a:lnTo>
                <a:lnTo>
                  <a:pt x="645294" y="283720"/>
                </a:lnTo>
                <a:lnTo>
                  <a:pt x="676022" y="243189"/>
                </a:lnTo>
                <a:lnTo>
                  <a:pt x="706751" y="202657"/>
                </a:lnTo>
                <a:lnTo>
                  <a:pt x="737479" y="162125"/>
                </a:lnTo>
                <a:lnTo>
                  <a:pt x="768207" y="121594"/>
                </a:lnTo>
                <a:lnTo>
                  <a:pt x="798936" y="81062"/>
                </a:lnTo>
                <a:lnTo>
                  <a:pt x="829664" y="40531"/>
                </a:lnTo>
                <a:lnTo>
                  <a:pt x="860392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768376" y="3511861"/>
            <a:ext cx="1593215" cy="5080"/>
          </a:xfrm>
          <a:custGeom>
            <a:avLst/>
            <a:gdLst/>
            <a:ahLst/>
            <a:cxnLst/>
            <a:rect l="l" t="t" r="r" b="b"/>
            <a:pathLst>
              <a:path w="1593215" h="5079">
                <a:moveTo>
                  <a:pt x="0" y="2387"/>
                </a:moveTo>
                <a:lnTo>
                  <a:pt x="1592831" y="2387"/>
                </a:lnTo>
              </a:path>
            </a:pathLst>
          </a:custGeom>
          <a:ln w="4774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597116" y="3736504"/>
            <a:ext cx="0" cy="1508125"/>
          </a:xfrm>
          <a:custGeom>
            <a:avLst/>
            <a:gdLst/>
            <a:ahLst/>
            <a:cxnLst/>
            <a:rect l="l" t="t" r="r" b="b"/>
            <a:pathLst>
              <a:path h="1508125">
                <a:moveTo>
                  <a:pt x="0" y="1507985"/>
                </a:moveTo>
                <a:lnTo>
                  <a:pt x="0" y="1507985"/>
                </a:lnTo>
                <a:lnTo>
                  <a:pt x="0" y="50266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663846" y="3685783"/>
            <a:ext cx="754380" cy="735330"/>
          </a:xfrm>
          <a:custGeom>
            <a:avLst/>
            <a:gdLst/>
            <a:ahLst/>
            <a:cxnLst/>
            <a:rect l="l" t="t" r="r" b="b"/>
            <a:pathLst>
              <a:path w="754380" h="735329">
                <a:moveTo>
                  <a:pt x="0" y="734888"/>
                </a:moveTo>
                <a:lnTo>
                  <a:pt x="35914" y="699894"/>
                </a:lnTo>
                <a:lnTo>
                  <a:pt x="71827" y="664900"/>
                </a:lnTo>
                <a:lnTo>
                  <a:pt x="107739" y="629906"/>
                </a:lnTo>
                <a:lnTo>
                  <a:pt x="143650" y="594912"/>
                </a:lnTo>
                <a:lnTo>
                  <a:pt x="179560" y="559918"/>
                </a:lnTo>
                <a:lnTo>
                  <a:pt x="215470" y="524924"/>
                </a:lnTo>
                <a:lnTo>
                  <a:pt x="251378" y="489929"/>
                </a:lnTo>
                <a:lnTo>
                  <a:pt x="287287" y="454935"/>
                </a:lnTo>
                <a:lnTo>
                  <a:pt x="323195" y="419940"/>
                </a:lnTo>
                <a:lnTo>
                  <a:pt x="359102" y="384945"/>
                </a:lnTo>
                <a:lnTo>
                  <a:pt x="395010" y="349950"/>
                </a:lnTo>
                <a:lnTo>
                  <a:pt x="430918" y="314955"/>
                </a:lnTo>
                <a:lnTo>
                  <a:pt x="466826" y="279960"/>
                </a:lnTo>
                <a:lnTo>
                  <a:pt x="502734" y="244965"/>
                </a:lnTo>
                <a:lnTo>
                  <a:pt x="538643" y="209970"/>
                </a:lnTo>
                <a:lnTo>
                  <a:pt x="574552" y="174975"/>
                </a:lnTo>
                <a:lnTo>
                  <a:pt x="610462" y="139980"/>
                </a:lnTo>
                <a:lnTo>
                  <a:pt x="646373" y="104985"/>
                </a:lnTo>
                <a:lnTo>
                  <a:pt x="682285" y="69990"/>
                </a:lnTo>
                <a:lnTo>
                  <a:pt x="718198" y="34995"/>
                </a:lnTo>
                <a:lnTo>
                  <a:pt x="754113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676201" y="4764598"/>
            <a:ext cx="741680" cy="610235"/>
          </a:xfrm>
          <a:custGeom>
            <a:avLst/>
            <a:gdLst/>
            <a:ahLst/>
            <a:cxnLst/>
            <a:rect l="l" t="t" r="r" b="b"/>
            <a:pathLst>
              <a:path w="741680" h="610235">
                <a:moveTo>
                  <a:pt x="0" y="0"/>
                </a:moveTo>
                <a:lnTo>
                  <a:pt x="0" y="0"/>
                </a:lnTo>
                <a:lnTo>
                  <a:pt x="702320" y="577599"/>
                </a:lnTo>
                <a:lnTo>
                  <a:pt x="741338" y="609688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771142" y="4787299"/>
            <a:ext cx="675005" cy="584200"/>
          </a:xfrm>
          <a:custGeom>
            <a:avLst/>
            <a:gdLst/>
            <a:ahLst/>
            <a:cxnLst/>
            <a:rect l="l" t="t" r="r" b="b"/>
            <a:pathLst>
              <a:path w="675005" h="584200">
                <a:moveTo>
                  <a:pt x="674848" y="0"/>
                </a:moveTo>
                <a:lnTo>
                  <a:pt x="637361" y="32447"/>
                </a:lnTo>
                <a:lnTo>
                  <a:pt x="599873" y="64895"/>
                </a:lnTo>
                <a:lnTo>
                  <a:pt x="562383" y="97343"/>
                </a:lnTo>
                <a:lnTo>
                  <a:pt x="524892" y="129791"/>
                </a:lnTo>
                <a:lnTo>
                  <a:pt x="487399" y="162239"/>
                </a:lnTo>
                <a:lnTo>
                  <a:pt x="449906" y="194688"/>
                </a:lnTo>
                <a:lnTo>
                  <a:pt x="412412" y="227136"/>
                </a:lnTo>
                <a:lnTo>
                  <a:pt x="374918" y="259585"/>
                </a:lnTo>
                <a:lnTo>
                  <a:pt x="337424" y="292034"/>
                </a:lnTo>
                <a:lnTo>
                  <a:pt x="299929" y="324483"/>
                </a:lnTo>
                <a:lnTo>
                  <a:pt x="262435" y="356932"/>
                </a:lnTo>
                <a:lnTo>
                  <a:pt x="224941" y="389381"/>
                </a:lnTo>
                <a:lnTo>
                  <a:pt x="187448" y="421830"/>
                </a:lnTo>
                <a:lnTo>
                  <a:pt x="149956" y="454279"/>
                </a:lnTo>
                <a:lnTo>
                  <a:pt x="112465" y="486728"/>
                </a:lnTo>
                <a:lnTo>
                  <a:pt x="74975" y="519177"/>
                </a:lnTo>
                <a:lnTo>
                  <a:pt x="37486" y="551627"/>
                </a:lnTo>
                <a:lnTo>
                  <a:pt x="0" y="584076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772085" y="3700327"/>
            <a:ext cx="704215" cy="762000"/>
          </a:xfrm>
          <a:custGeom>
            <a:avLst/>
            <a:gdLst/>
            <a:ahLst/>
            <a:cxnLst/>
            <a:rect l="l" t="t" r="r" b="b"/>
            <a:pathLst>
              <a:path w="704215" h="762000">
                <a:moveTo>
                  <a:pt x="703852" y="761442"/>
                </a:moveTo>
                <a:lnTo>
                  <a:pt x="668655" y="723370"/>
                </a:lnTo>
                <a:lnTo>
                  <a:pt x="633457" y="685298"/>
                </a:lnTo>
                <a:lnTo>
                  <a:pt x="598259" y="647226"/>
                </a:lnTo>
                <a:lnTo>
                  <a:pt x="563062" y="609154"/>
                </a:lnTo>
                <a:lnTo>
                  <a:pt x="527865" y="571082"/>
                </a:lnTo>
                <a:lnTo>
                  <a:pt x="492668" y="533009"/>
                </a:lnTo>
                <a:lnTo>
                  <a:pt x="457472" y="494937"/>
                </a:lnTo>
                <a:lnTo>
                  <a:pt x="422276" y="456865"/>
                </a:lnTo>
                <a:lnTo>
                  <a:pt x="387081" y="418793"/>
                </a:lnTo>
                <a:lnTo>
                  <a:pt x="351887" y="380721"/>
                </a:lnTo>
                <a:lnTo>
                  <a:pt x="316693" y="342649"/>
                </a:lnTo>
                <a:lnTo>
                  <a:pt x="281500" y="304577"/>
                </a:lnTo>
                <a:lnTo>
                  <a:pt x="246309" y="266504"/>
                </a:lnTo>
                <a:lnTo>
                  <a:pt x="211118" y="228432"/>
                </a:lnTo>
                <a:lnTo>
                  <a:pt x="175928" y="190360"/>
                </a:lnTo>
                <a:lnTo>
                  <a:pt x="140740" y="152288"/>
                </a:lnTo>
                <a:lnTo>
                  <a:pt x="105553" y="114216"/>
                </a:lnTo>
                <a:lnTo>
                  <a:pt x="70367" y="76144"/>
                </a:lnTo>
                <a:lnTo>
                  <a:pt x="35182" y="38072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815404" y="4782168"/>
            <a:ext cx="706755" cy="586740"/>
          </a:xfrm>
          <a:custGeom>
            <a:avLst/>
            <a:gdLst/>
            <a:ahLst/>
            <a:cxnLst/>
            <a:rect l="l" t="t" r="r" b="b"/>
            <a:pathLst>
              <a:path w="706755" h="586739">
                <a:moveTo>
                  <a:pt x="706470" y="586254"/>
                </a:moveTo>
                <a:lnTo>
                  <a:pt x="706470" y="586254"/>
                </a:lnTo>
                <a:lnTo>
                  <a:pt x="39248" y="32569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443297" y="9155361"/>
            <a:ext cx="2181225" cy="1406525"/>
          </a:xfrm>
          <a:custGeom>
            <a:avLst/>
            <a:gdLst/>
            <a:ahLst/>
            <a:cxnLst/>
            <a:rect l="l" t="t" r="r" b="b"/>
            <a:pathLst>
              <a:path w="2181225" h="1406525">
                <a:moveTo>
                  <a:pt x="1764855" y="1405960"/>
                </a:moveTo>
                <a:lnTo>
                  <a:pt x="1813351" y="1403172"/>
                </a:lnTo>
                <a:lnTo>
                  <a:pt x="1860203" y="1395013"/>
                </a:lnTo>
                <a:lnTo>
                  <a:pt x="1905099" y="1381795"/>
                </a:lnTo>
                <a:lnTo>
                  <a:pt x="1947728" y="1363829"/>
                </a:lnTo>
                <a:lnTo>
                  <a:pt x="1987778" y="1341426"/>
                </a:lnTo>
                <a:lnTo>
                  <a:pt x="2024936" y="1314897"/>
                </a:lnTo>
                <a:lnTo>
                  <a:pt x="2058891" y="1284554"/>
                </a:lnTo>
                <a:lnTo>
                  <a:pt x="2089330" y="1250706"/>
                </a:lnTo>
                <a:lnTo>
                  <a:pt x="2115943" y="1213667"/>
                </a:lnTo>
                <a:lnTo>
                  <a:pt x="2138416" y="1173745"/>
                </a:lnTo>
                <a:lnTo>
                  <a:pt x="2156439" y="1131253"/>
                </a:lnTo>
                <a:lnTo>
                  <a:pt x="2169698" y="1086502"/>
                </a:lnTo>
                <a:lnTo>
                  <a:pt x="2177882" y="1039803"/>
                </a:lnTo>
                <a:lnTo>
                  <a:pt x="2180680" y="991466"/>
                </a:lnTo>
                <a:lnTo>
                  <a:pt x="2177685" y="941482"/>
                </a:lnTo>
                <a:lnTo>
                  <a:pt x="2168930" y="893274"/>
                </a:lnTo>
                <a:lnTo>
                  <a:pt x="2154762" y="847183"/>
                </a:lnTo>
                <a:lnTo>
                  <a:pt x="2135527" y="803552"/>
                </a:lnTo>
                <a:lnTo>
                  <a:pt x="2111572" y="762725"/>
                </a:lnTo>
                <a:lnTo>
                  <a:pt x="2083243" y="725042"/>
                </a:lnTo>
                <a:lnTo>
                  <a:pt x="2050886" y="690848"/>
                </a:lnTo>
                <a:lnTo>
                  <a:pt x="2014848" y="660484"/>
                </a:lnTo>
                <a:lnTo>
                  <a:pt x="1975475" y="634294"/>
                </a:lnTo>
                <a:lnTo>
                  <a:pt x="1933114" y="612619"/>
                </a:lnTo>
                <a:lnTo>
                  <a:pt x="1888110" y="595802"/>
                </a:lnTo>
                <a:lnTo>
                  <a:pt x="1840811" y="584186"/>
                </a:lnTo>
                <a:lnTo>
                  <a:pt x="1841205" y="573898"/>
                </a:lnTo>
                <a:lnTo>
                  <a:pt x="1841408" y="567717"/>
                </a:lnTo>
                <a:lnTo>
                  <a:pt x="1841482" y="563167"/>
                </a:lnTo>
                <a:lnTo>
                  <a:pt x="1841493" y="557772"/>
                </a:lnTo>
                <a:lnTo>
                  <a:pt x="1839439" y="509645"/>
                </a:lnTo>
                <a:lnTo>
                  <a:pt x="1833390" y="462654"/>
                </a:lnTo>
                <a:lnTo>
                  <a:pt x="1823513" y="416968"/>
                </a:lnTo>
                <a:lnTo>
                  <a:pt x="1809976" y="372754"/>
                </a:lnTo>
                <a:lnTo>
                  <a:pt x="1792947" y="330179"/>
                </a:lnTo>
                <a:lnTo>
                  <a:pt x="1772595" y="289410"/>
                </a:lnTo>
                <a:lnTo>
                  <a:pt x="1749086" y="250616"/>
                </a:lnTo>
                <a:lnTo>
                  <a:pt x="1722589" y="213963"/>
                </a:lnTo>
                <a:lnTo>
                  <a:pt x="1693273" y="179619"/>
                </a:lnTo>
                <a:lnTo>
                  <a:pt x="1661304" y="147751"/>
                </a:lnTo>
                <a:lnTo>
                  <a:pt x="1626850" y="118527"/>
                </a:lnTo>
                <a:lnTo>
                  <a:pt x="1590081" y="92115"/>
                </a:lnTo>
                <a:lnTo>
                  <a:pt x="1551163" y="68680"/>
                </a:lnTo>
                <a:lnTo>
                  <a:pt x="1510264" y="48392"/>
                </a:lnTo>
                <a:lnTo>
                  <a:pt x="1467553" y="31417"/>
                </a:lnTo>
                <a:lnTo>
                  <a:pt x="1423196" y="17923"/>
                </a:lnTo>
                <a:lnTo>
                  <a:pt x="1377364" y="8077"/>
                </a:lnTo>
                <a:lnTo>
                  <a:pt x="1330222" y="2047"/>
                </a:lnTo>
                <a:lnTo>
                  <a:pt x="1281939" y="0"/>
                </a:lnTo>
                <a:lnTo>
                  <a:pt x="1231777" y="2211"/>
                </a:lnTo>
                <a:lnTo>
                  <a:pt x="1182859" y="8720"/>
                </a:lnTo>
                <a:lnTo>
                  <a:pt x="1135373" y="19339"/>
                </a:lnTo>
                <a:lnTo>
                  <a:pt x="1089505" y="33879"/>
                </a:lnTo>
                <a:lnTo>
                  <a:pt x="1045445" y="52153"/>
                </a:lnTo>
                <a:lnTo>
                  <a:pt x="1003381" y="73971"/>
                </a:lnTo>
                <a:lnTo>
                  <a:pt x="963499" y="99147"/>
                </a:lnTo>
                <a:lnTo>
                  <a:pt x="925988" y="127492"/>
                </a:lnTo>
                <a:lnTo>
                  <a:pt x="891036" y="158818"/>
                </a:lnTo>
                <a:lnTo>
                  <a:pt x="858830" y="192936"/>
                </a:lnTo>
                <a:lnTo>
                  <a:pt x="829559" y="229659"/>
                </a:lnTo>
                <a:lnTo>
                  <a:pt x="803410" y="268799"/>
                </a:lnTo>
                <a:lnTo>
                  <a:pt x="780572" y="310167"/>
                </a:lnTo>
                <a:lnTo>
                  <a:pt x="746469" y="284339"/>
                </a:lnTo>
                <a:lnTo>
                  <a:pt x="707979" y="264874"/>
                </a:lnTo>
                <a:lnTo>
                  <a:pt x="665856" y="252592"/>
                </a:lnTo>
                <a:lnTo>
                  <a:pt x="620855" y="248316"/>
                </a:lnTo>
                <a:lnTo>
                  <a:pt x="572966" y="253128"/>
                </a:lnTo>
                <a:lnTo>
                  <a:pt x="528363" y="266929"/>
                </a:lnTo>
                <a:lnTo>
                  <a:pt x="488000" y="288767"/>
                </a:lnTo>
                <a:lnTo>
                  <a:pt x="452835" y="317690"/>
                </a:lnTo>
                <a:lnTo>
                  <a:pt x="423821" y="352745"/>
                </a:lnTo>
                <a:lnTo>
                  <a:pt x="401914" y="392980"/>
                </a:lnTo>
                <a:lnTo>
                  <a:pt x="388069" y="437443"/>
                </a:lnTo>
                <a:lnTo>
                  <a:pt x="383242" y="485182"/>
                </a:lnTo>
                <a:lnTo>
                  <a:pt x="384480" y="509470"/>
                </a:lnTo>
                <a:lnTo>
                  <a:pt x="388112" y="533054"/>
                </a:lnTo>
                <a:lnTo>
                  <a:pt x="394013" y="555816"/>
                </a:lnTo>
                <a:lnTo>
                  <a:pt x="402060" y="577640"/>
                </a:lnTo>
                <a:lnTo>
                  <a:pt x="354952" y="581835"/>
                </a:lnTo>
                <a:lnTo>
                  <a:pt x="309497" y="591094"/>
                </a:lnTo>
                <a:lnTo>
                  <a:pt x="265989" y="605127"/>
                </a:lnTo>
                <a:lnTo>
                  <a:pt x="224724" y="623642"/>
                </a:lnTo>
                <a:lnTo>
                  <a:pt x="185993" y="646350"/>
                </a:lnTo>
                <a:lnTo>
                  <a:pt x="150092" y="672961"/>
                </a:lnTo>
                <a:lnTo>
                  <a:pt x="117314" y="703183"/>
                </a:lnTo>
                <a:lnTo>
                  <a:pt x="87953" y="736726"/>
                </a:lnTo>
                <a:lnTo>
                  <a:pt x="62303" y="773300"/>
                </a:lnTo>
                <a:lnTo>
                  <a:pt x="40657" y="812614"/>
                </a:lnTo>
                <a:lnTo>
                  <a:pt x="23310" y="854378"/>
                </a:lnTo>
                <a:lnTo>
                  <a:pt x="10556" y="898302"/>
                </a:lnTo>
                <a:lnTo>
                  <a:pt x="2688" y="944094"/>
                </a:lnTo>
                <a:lnTo>
                  <a:pt x="0" y="991466"/>
                </a:lnTo>
                <a:lnTo>
                  <a:pt x="2797" y="1039803"/>
                </a:lnTo>
                <a:lnTo>
                  <a:pt x="10981" y="1086502"/>
                </a:lnTo>
                <a:lnTo>
                  <a:pt x="24239" y="1131253"/>
                </a:lnTo>
                <a:lnTo>
                  <a:pt x="42261" y="1173745"/>
                </a:lnTo>
                <a:lnTo>
                  <a:pt x="64733" y="1213667"/>
                </a:lnTo>
                <a:lnTo>
                  <a:pt x="91345" y="1250706"/>
                </a:lnTo>
                <a:lnTo>
                  <a:pt x="121784" y="1284554"/>
                </a:lnTo>
                <a:lnTo>
                  <a:pt x="155738" y="1314897"/>
                </a:lnTo>
                <a:lnTo>
                  <a:pt x="192896" y="1341426"/>
                </a:lnTo>
                <a:lnTo>
                  <a:pt x="232946" y="1363829"/>
                </a:lnTo>
                <a:lnTo>
                  <a:pt x="275575" y="1381795"/>
                </a:lnTo>
                <a:lnTo>
                  <a:pt x="320472" y="1395013"/>
                </a:lnTo>
                <a:lnTo>
                  <a:pt x="367326" y="1403172"/>
                </a:lnTo>
                <a:lnTo>
                  <a:pt x="415823" y="1405960"/>
                </a:lnTo>
                <a:lnTo>
                  <a:pt x="1764855" y="1405960"/>
                </a:lnTo>
                <a:close/>
              </a:path>
            </a:pathLst>
          </a:custGeom>
          <a:ln w="49527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549846" y="10396066"/>
            <a:ext cx="114300" cy="113664"/>
          </a:xfrm>
          <a:custGeom>
            <a:avLst/>
            <a:gdLst/>
            <a:ahLst/>
            <a:cxnLst/>
            <a:rect l="l" t="t" r="r" b="b"/>
            <a:pathLst>
              <a:path w="114300" h="113665">
                <a:moveTo>
                  <a:pt x="114073" y="56666"/>
                </a:moveTo>
                <a:lnTo>
                  <a:pt x="109592" y="78747"/>
                </a:lnTo>
                <a:lnTo>
                  <a:pt x="97373" y="96772"/>
                </a:lnTo>
                <a:lnTo>
                  <a:pt x="79250" y="108920"/>
                </a:lnTo>
                <a:lnTo>
                  <a:pt x="57057" y="113373"/>
                </a:lnTo>
                <a:lnTo>
                  <a:pt x="34863" y="108920"/>
                </a:lnTo>
                <a:lnTo>
                  <a:pt x="16725" y="96772"/>
                </a:lnTo>
                <a:lnTo>
                  <a:pt x="4488" y="78747"/>
                </a:lnTo>
                <a:lnTo>
                  <a:pt x="0" y="56666"/>
                </a:lnTo>
                <a:lnTo>
                  <a:pt x="4488" y="34608"/>
                </a:lnTo>
                <a:lnTo>
                  <a:pt x="16725" y="16596"/>
                </a:lnTo>
                <a:lnTo>
                  <a:pt x="34863" y="4452"/>
                </a:lnTo>
                <a:lnTo>
                  <a:pt x="57057" y="0"/>
                </a:lnTo>
                <a:lnTo>
                  <a:pt x="79250" y="4452"/>
                </a:lnTo>
                <a:lnTo>
                  <a:pt x="97373" y="16596"/>
                </a:lnTo>
                <a:lnTo>
                  <a:pt x="109592" y="34608"/>
                </a:lnTo>
                <a:lnTo>
                  <a:pt x="114073" y="56666"/>
                </a:lnTo>
              </a:path>
            </a:pathLst>
          </a:custGeom>
          <a:ln w="49647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530834" y="925663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140" y="0"/>
                </a:lnTo>
              </a:path>
            </a:pathLst>
          </a:custGeom>
          <a:ln w="49482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332828" y="9360403"/>
            <a:ext cx="548005" cy="973455"/>
          </a:xfrm>
          <a:custGeom>
            <a:avLst/>
            <a:gdLst/>
            <a:ahLst/>
            <a:cxnLst/>
            <a:rect l="l" t="t" r="r" b="b"/>
            <a:pathLst>
              <a:path w="548005" h="973454">
                <a:moveTo>
                  <a:pt x="548000" y="973173"/>
                </a:moveTo>
                <a:lnTo>
                  <a:pt x="0" y="973173"/>
                </a:lnTo>
                <a:lnTo>
                  <a:pt x="0" y="0"/>
                </a:lnTo>
                <a:lnTo>
                  <a:pt x="548000" y="0"/>
                </a:lnTo>
                <a:lnTo>
                  <a:pt x="548000" y="973173"/>
                </a:lnTo>
                <a:close/>
              </a:path>
            </a:pathLst>
          </a:custGeom>
          <a:ln w="49735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239055" y="9155362"/>
            <a:ext cx="735965" cy="1416685"/>
          </a:xfrm>
          <a:custGeom>
            <a:avLst/>
            <a:gdLst/>
            <a:ahLst/>
            <a:cxnLst/>
            <a:rect l="l" t="t" r="r" b="b"/>
            <a:pathLst>
              <a:path w="735965" h="1416684">
                <a:moveTo>
                  <a:pt x="50636" y="1416431"/>
                </a:moveTo>
                <a:lnTo>
                  <a:pt x="30901" y="1412368"/>
                </a:lnTo>
                <a:lnTo>
                  <a:pt x="14809" y="1401284"/>
                </a:lnTo>
                <a:lnTo>
                  <a:pt x="3971" y="1384836"/>
                </a:lnTo>
                <a:lnTo>
                  <a:pt x="0" y="1364680"/>
                </a:lnTo>
                <a:lnTo>
                  <a:pt x="0" y="51845"/>
                </a:lnTo>
                <a:lnTo>
                  <a:pt x="3971" y="31683"/>
                </a:lnTo>
                <a:lnTo>
                  <a:pt x="14809" y="15201"/>
                </a:lnTo>
                <a:lnTo>
                  <a:pt x="30901" y="4080"/>
                </a:lnTo>
                <a:lnTo>
                  <a:pt x="50636" y="0"/>
                </a:lnTo>
                <a:lnTo>
                  <a:pt x="684960" y="0"/>
                </a:lnTo>
                <a:lnTo>
                  <a:pt x="704626" y="4080"/>
                </a:lnTo>
                <a:lnTo>
                  <a:pt x="720692" y="15201"/>
                </a:lnTo>
                <a:lnTo>
                  <a:pt x="731527" y="31683"/>
                </a:lnTo>
                <a:lnTo>
                  <a:pt x="735501" y="51845"/>
                </a:lnTo>
                <a:lnTo>
                  <a:pt x="735501" y="1364680"/>
                </a:lnTo>
                <a:lnTo>
                  <a:pt x="731527" y="1384836"/>
                </a:lnTo>
                <a:lnTo>
                  <a:pt x="720692" y="1401284"/>
                </a:lnTo>
                <a:lnTo>
                  <a:pt x="704626" y="1412368"/>
                </a:lnTo>
                <a:lnTo>
                  <a:pt x="684960" y="1416431"/>
                </a:lnTo>
                <a:lnTo>
                  <a:pt x="50636" y="1416431"/>
                </a:lnTo>
                <a:close/>
              </a:path>
            </a:pathLst>
          </a:custGeom>
          <a:ln w="49744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877453" y="8257036"/>
            <a:ext cx="241935" cy="249554"/>
          </a:xfrm>
          <a:custGeom>
            <a:avLst/>
            <a:gdLst/>
            <a:ahLst/>
            <a:cxnLst/>
            <a:rect l="l" t="t" r="r" b="b"/>
            <a:pathLst>
              <a:path w="241934" h="249554">
                <a:moveTo>
                  <a:pt x="16229" y="185763"/>
                </a:moveTo>
                <a:lnTo>
                  <a:pt x="0" y="212894"/>
                </a:lnTo>
                <a:lnTo>
                  <a:pt x="173607" y="249364"/>
                </a:lnTo>
                <a:lnTo>
                  <a:pt x="186486" y="227752"/>
                </a:lnTo>
                <a:lnTo>
                  <a:pt x="175898" y="215197"/>
                </a:lnTo>
                <a:lnTo>
                  <a:pt x="142508" y="215197"/>
                </a:lnTo>
                <a:lnTo>
                  <a:pt x="16229" y="185763"/>
                </a:lnTo>
                <a:close/>
              </a:path>
              <a:path w="241934" h="249554">
                <a:moveTo>
                  <a:pt x="70050" y="95190"/>
                </a:moveTo>
                <a:lnTo>
                  <a:pt x="57380" y="116394"/>
                </a:lnTo>
                <a:lnTo>
                  <a:pt x="142508" y="215197"/>
                </a:lnTo>
                <a:lnTo>
                  <a:pt x="175898" y="215197"/>
                </a:lnTo>
                <a:lnTo>
                  <a:pt x="105022" y="131158"/>
                </a:lnTo>
                <a:lnTo>
                  <a:pt x="237510" y="131158"/>
                </a:lnTo>
                <a:lnTo>
                  <a:pt x="231388" y="123849"/>
                </a:lnTo>
                <a:lnTo>
                  <a:pt x="197271" y="123849"/>
                </a:lnTo>
                <a:lnTo>
                  <a:pt x="70050" y="95190"/>
                </a:lnTo>
                <a:close/>
              </a:path>
              <a:path w="241934" h="249554">
                <a:moveTo>
                  <a:pt x="237510" y="131158"/>
                </a:moveTo>
                <a:lnTo>
                  <a:pt x="105022" y="131158"/>
                </a:lnTo>
                <a:lnTo>
                  <a:pt x="228579" y="157597"/>
                </a:lnTo>
                <a:lnTo>
                  <a:pt x="241563" y="135995"/>
                </a:lnTo>
                <a:lnTo>
                  <a:pt x="237510" y="131158"/>
                </a:lnTo>
                <a:close/>
              </a:path>
              <a:path w="241934" h="249554">
                <a:moveTo>
                  <a:pt x="127640" y="0"/>
                </a:moveTo>
                <a:lnTo>
                  <a:pt x="111933" y="26313"/>
                </a:lnTo>
                <a:lnTo>
                  <a:pt x="197271" y="123849"/>
                </a:lnTo>
                <a:lnTo>
                  <a:pt x="231388" y="123849"/>
                </a:lnTo>
                <a:lnTo>
                  <a:pt x="12764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012212" y="8207634"/>
            <a:ext cx="163195" cy="114300"/>
          </a:xfrm>
          <a:custGeom>
            <a:avLst/>
            <a:gdLst/>
            <a:ahLst/>
            <a:cxnLst/>
            <a:rect l="l" t="t" r="r" b="b"/>
            <a:pathLst>
              <a:path w="163194" h="114300">
                <a:moveTo>
                  <a:pt x="55390" y="24795"/>
                </a:moveTo>
                <a:lnTo>
                  <a:pt x="40522" y="49453"/>
                </a:lnTo>
                <a:lnTo>
                  <a:pt x="148163" y="114048"/>
                </a:lnTo>
                <a:lnTo>
                  <a:pt x="163031" y="89379"/>
                </a:lnTo>
                <a:lnTo>
                  <a:pt x="55390" y="24795"/>
                </a:lnTo>
                <a:close/>
              </a:path>
              <a:path w="163194" h="114300">
                <a:moveTo>
                  <a:pt x="15915" y="0"/>
                </a:moveTo>
                <a:lnTo>
                  <a:pt x="0" y="26501"/>
                </a:lnTo>
                <a:lnTo>
                  <a:pt x="23454" y="40574"/>
                </a:lnTo>
                <a:lnTo>
                  <a:pt x="39370" y="14072"/>
                </a:lnTo>
                <a:lnTo>
                  <a:pt x="15915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117340" y="8163950"/>
            <a:ext cx="60960" cy="74930"/>
          </a:xfrm>
          <a:custGeom>
            <a:avLst/>
            <a:gdLst/>
            <a:ahLst/>
            <a:cxnLst/>
            <a:rect l="l" t="t" r="r" b="b"/>
            <a:pathLst>
              <a:path w="60959" h="74929">
                <a:moveTo>
                  <a:pt x="36124" y="0"/>
                </a:moveTo>
                <a:lnTo>
                  <a:pt x="0" y="60354"/>
                </a:lnTo>
                <a:lnTo>
                  <a:pt x="24292" y="74929"/>
                </a:lnTo>
                <a:lnTo>
                  <a:pt x="60417" y="14565"/>
                </a:lnTo>
                <a:lnTo>
                  <a:pt x="36124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103099" y="7987296"/>
            <a:ext cx="158115" cy="192405"/>
          </a:xfrm>
          <a:custGeom>
            <a:avLst/>
            <a:gdLst/>
            <a:ahLst/>
            <a:cxnLst/>
            <a:rect l="l" t="t" r="r" b="b"/>
            <a:pathLst>
              <a:path w="158115" h="192404">
                <a:moveTo>
                  <a:pt x="63767" y="0"/>
                </a:moveTo>
                <a:lnTo>
                  <a:pt x="0" y="106248"/>
                </a:lnTo>
                <a:lnTo>
                  <a:pt x="142718" y="191878"/>
                </a:lnTo>
                <a:lnTo>
                  <a:pt x="157796" y="166801"/>
                </a:lnTo>
                <a:lnTo>
                  <a:pt x="99682" y="131943"/>
                </a:lnTo>
                <a:lnTo>
                  <a:pt x="107896" y="118237"/>
                </a:lnTo>
                <a:lnTo>
                  <a:pt x="76856" y="118237"/>
                </a:lnTo>
                <a:lnTo>
                  <a:pt x="37904" y="94876"/>
                </a:lnTo>
                <a:lnTo>
                  <a:pt x="86594" y="13706"/>
                </a:lnTo>
                <a:lnTo>
                  <a:pt x="63767" y="0"/>
                </a:lnTo>
                <a:close/>
              </a:path>
              <a:path w="158115" h="192404">
                <a:moveTo>
                  <a:pt x="119996" y="46249"/>
                </a:moveTo>
                <a:lnTo>
                  <a:pt x="76856" y="118237"/>
                </a:lnTo>
                <a:lnTo>
                  <a:pt x="107896" y="118237"/>
                </a:lnTo>
                <a:lnTo>
                  <a:pt x="142822" y="59956"/>
                </a:lnTo>
                <a:lnTo>
                  <a:pt x="119996" y="46249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176920" y="7933025"/>
            <a:ext cx="163195" cy="114300"/>
          </a:xfrm>
          <a:custGeom>
            <a:avLst/>
            <a:gdLst/>
            <a:ahLst/>
            <a:cxnLst/>
            <a:rect l="l" t="t" r="r" b="b"/>
            <a:pathLst>
              <a:path w="163194" h="114300">
                <a:moveTo>
                  <a:pt x="15811" y="0"/>
                </a:moveTo>
                <a:lnTo>
                  <a:pt x="0" y="26501"/>
                </a:lnTo>
                <a:lnTo>
                  <a:pt x="23454" y="40574"/>
                </a:lnTo>
                <a:lnTo>
                  <a:pt x="39265" y="14051"/>
                </a:lnTo>
                <a:lnTo>
                  <a:pt x="15811" y="0"/>
                </a:lnTo>
                <a:close/>
              </a:path>
              <a:path w="163194" h="114300">
                <a:moveTo>
                  <a:pt x="55286" y="24774"/>
                </a:moveTo>
                <a:lnTo>
                  <a:pt x="40522" y="49453"/>
                </a:lnTo>
                <a:lnTo>
                  <a:pt x="148163" y="114038"/>
                </a:lnTo>
                <a:lnTo>
                  <a:pt x="162926" y="89379"/>
                </a:lnTo>
                <a:lnTo>
                  <a:pt x="55286" y="24774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636857" y="7532366"/>
            <a:ext cx="1526540" cy="978535"/>
          </a:xfrm>
          <a:custGeom>
            <a:avLst/>
            <a:gdLst/>
            <a:ahLst/>
            <a:cxnLst/>
            <a:rect l="l" t="t" r="r" b="b"/>
            <a:pathLst>
              <a:path w="1526540" h="978534">
                <a:moveTo>
                  <a:pt x="1113164" y="976316"/>
                </a:moveTo>
                <a:lnTo>
                  <a:pt x="1067374" y="954066"/>
                </a:lnTo>
                <a:lnTo>
                  <a:pt x="1020397" y="934624"/>
                </a:lnTo>
                <a:lnTo>
                  <a:pt x="972180" y="918214"/>
                </a:lnTo>
                <a:lnTo>
                  <a:pt x="922669" y="905061"/>
                </a:lnTo>
                <a:lnTo>
                  <a:pt x="871808" y="895388"/>
                </a:lnTo>
                <a:lnTo>
                  <a:pt x="819545" y="889420"/>
                </a:lnTo>
                <a:lnTo>
                  <a:pt x="765825" y="887381"/>
                </a:lnTo>
                <a:lnTo>
                  <a:pt x="711799" y="889478"/>
                </a:lnTo>
                <a:lnTo>
                  <a:pt x="659060" y="895609"/>
                </a:lnTo>
                <a:lnTo>
                  <a:pt x="607590" y="905535"/>
                </a:lnTo>
                <a:lnTo>
                  <a:pt x="557370" y="919013"/>
                </a:lnTo>
                <a:lnTo>
                  <a:pt x="508382" y="935805"/>
                </a:lnTo>
                <a:lnTo>
                  <a:pt x="460607" y="955669"/>
                </a:lnTo>
                <a:lnTo>
                  <a:pt x="414026" y="978365"/>
                </a:lnTo>
                <a:lnTo>
                  <a:pt x="327341" y="828160"/>
                </a:lnTo>
                <a:lnTo>
                  <a:pt x="371072" y="805525"/>
                </a:lnTo>
                <a:lnTo>
                  <a:pt x="415867" y="784965"/>
                </a:lnTo>
                <a:lnTo>
                  <a:pt x="461804" y="766617"/>
                </a:lnTo>
                <a:lnTo>
                  <a:pt x="508961" y="750615"/>
                </a:lnTo>
                <a:lnTo>
                  <a:pt x="557419" y="737094"/>
                </a:lnTo>
                <a:lnTo>
                  <a:pt x="607256" y="726189"/>
                </a:lnTo>
                <a:lnTo>
                  <a:pt x="658550" y="718036"/>
                </a:lnTo>
                <a:lnTo>
                  <a:pt x="711380" y="712769"/>
                </a:lnTo>
                <a:lnTo>
                  <a:pt x="765825" y="710523"/>
                </a:lnTo>
                <a:lnTo>
                  <a:pt x="815221" y="711676"/>
                </a:lnTo>
                <a:lnTo>
                  <a:pt x="864478" y="716224"/>
                </a:lnTo>
                <a:lnTo>
                  <a:pt x="913513" y="723997"/>
                </a:lnTo>
                <a:lnTo>
                  <a:pt x="962240" y="734824"/>
                </a:lnTo>
                <a:lnTo>
                  <a:pt x="1010573" y="748531"/>
                </a:lnTo>
                <a:lnTo>
                  <a:pt x="1058428" y="764949"/>
                </a:lnTo>
                <a:lnTo>
                  <a:pt x="1105720" y="783905"/>
                </a:lnTo>
                <a:lnTo>
                  <a:pt x="1152363" y="805227"/>
                </a:lnTo>
                <a:lnTo>
                  <a:pt x="1198272" y="828745"/>
                </a:lnTo>
                <a:lnTo>
                  <a:pt x="1276109" y="693926"/>
                </a:lnTo>
                <a:lnTo>
                  <a:pt x="1234824" y="668351"/>
                </a:lnTo>
                <a:lnTo>
                  <a:pt x="1192636" y="644477"/>
                </a:lnTo>
                <a:lnTo>
                  <a:pt x="1149507" y="622458"/>
                </a:lnTo>
                <a:lnTo>
                  <a:pt x="1105400" y="602450"/>
                </a:lnTo>
                <a:lnTo>
                  <a:pt x="1060275" y="584606"/>
                </a:lnTo>
                <a:lnTo>
                  <a:pt x="1014095" y="569083"/>
                </a:lnTo>
                <a:lnTo>
                  <a:pt x="966822" y="556035"/>
                </a:lnTo>
                <a:lnTo>
                  <a:pt x="918418" y="545617"/>
                </a:lnTo>
                <a:lnTo>
                  <a:pt x="868844" y="537983"/>
                </a:lnTo>
                <a:lnTo>
                  <a:pt x="818062" y="533289"/>
                </a:lnTo>
                <a:lnTo>
                  <a:pt x="766035" y="531690"/>
                </a:lnTo>
                <a:lnTo>
                  <a:pt x="713953" y="533321"/>
                </a:lnTo>
                <a:lnTo>
                  <a:pt x="662968" y="538102"/>
                </a:lnTo>
                <a:lnTo>
                  <a:pt x="613064" y="545870"/>
                </a:lnTo>
                <a:lnTo>
                  <a:pt x="564226" y="556459"/>
                </a:lnTo>
                <a:lnTo>
                  <a:pt x="516440" y="569707"/>
                </a:lnTo>
                <a:lnTo>
                  <a:pt x="469692" y="585447"/>
                </a:lnTo>
                <a:lnTo>
                  <a:pt x="423965" y="603515"/>
                </a:lnTo>
                <a:lnTo>
                  <a:pt x="379247" y="623748"/>
                </a:lnTo>
                <a:lnTo>
                  <a:pt x="335521" y="645981"/>
                </a:lnTo>
                <a:lnTo>
                  <a:pt x="292773" y="670048"/>
                </a:lnTo>
                <a:lnTo>
                  <a:pt x="250988" y="695786"/>
                </a:lnTo>
                <a:lnTo>
                  <a:pt x="161595" y="540867"/>
                </a:lnTo>
                <a:lnTo>
                  <a:pt x="199853" y="516107"/>
                </a:lnTo>
                <a:lnTo>
                  <a:pt x="238726" y="492708"/>
                </a:lnTo>
                <a:lnTo>
                  <a:pt x="278420" y="470773"/>
                </a:lnTo>
                <a:lnTo>
                  <a:pt x="319142" y="450406"/>
                </a:lnTo>
                <a:lnTo>
                  <a:pt x="361099" y="431711"/>
                </a:lnTo>
                <a:lnTo>
                  <a:pt x="404498" y="414792"/>
                </a:lnTo>
                <a:lnTo>
                  <a:pt x="449546" y="399753"/>
                </a:lnTo>
                <a:lnTo>
                  <a:pt x="496448" y="386699"/>
                </a:lnTo>
                <a:lnTo>
                  <a:pt x="545414" y="375732"/>
                </a:lnTo>
                <a:lnTo>
                  <a:pt x="596648" y="366957"/>
                </a:lnTo>
                <a:lnTo>
                  <a:pt x="650359" y="360478"/>
                </a:lnTo>
                <a:lnTo>
                  <a:pt x="706752" y="356398"/>
                </a:lnTo>
                <a:lnTo>
                  <a:pt x="766035" y="354822"/>
                </a:lnTo>
                <a:lnTo>
                  <a:pt x="819815" y="355924"/>
                </a:lnTo>
                <a:lnTo>
                  <a:pt x="872001" y="359635"/>
                </a:lnTo>
                <a:lnTo>
                  <a:pt x="922675" y="365845"/>
                </a:lnTo>
                <a:lnTo>
                  <a:pt x="971919" y="374442"/>
                </a:lnTo>
                <a:lnTo>
                  <a:pt x="1019818" y="385313"/>
                </a:lnTo>
                <a:lnTo>
                  <a:pt x="1066452" y="398347"/>
                </a:lnTo>
                <a:lnTo>
                  <a:pt x="1111905" y="413432"/>
                </a:lnTo>
                <a:lnTo>
                  <a:pt x="1156260" y="430455"/>
                </a:lnTo>
                <a:lnTo>
                  <a:pt x="1199600" y="449306"/>
                </a:lnTo>
                <a:lnTo>
                  <a:pt x="1242006" y="469872"/>
                </a:lnTo>
                <a:lnTo>
                  <a:pt x="1283563" y="492041"/>
                </a:lnTo>
                <a:lnTo>
                  <a:pt x="1324352" y="515702"/>
                </a:lnTo>
                <a:lnTo>
                  <a:pt x="1364456" y="540742"/>
                </a:lnTo>
                <a:lnTo>
                  <a:pt x="1436640" y="415621"/>
                </a:lnTo>
                <a:lnTo>
                  <a:pt x="1399138" y="386577"/>
                </a:lnTo>
                <a:lnTo>
                  <a:pt x="1360350" y="359178"/>
                </a:lnTo>
                <a:lnTo>
                  <a:pt x="1320328" y="333477"/>
                </a:lnTo>
                <a:lnTo>
                  <a:pt x="1279125" y="309527"/>
                </a:lnTo>
                <a:lnTo>
                  <a:pt x="1236793" y="287381"/>
                </a:lnTo>
                <a:lnTo>
                  <a:pt x="1193386" y="267092"/>
                </a:lnTo>
                <a:lnTo>
                  <a:pt x="1148955" y="248714"/>
                </a:lnTo>
                <a:lnTo>
                  <a:pt x="1103553" y="232298"/>
                </a:lnTo>
                <a:lnTo>
                  <a:pt x="1057234" y="217900"/>
                </a:lnTo>
                <a:lnTo>
                  <a:pt x="1010049" y="205570"/>
                </a:lnTo>
                <a:lnTo>
                  <a:pt x="962051" y="195364"/>
                </a:lnTo>
                <a:lnTo>
                  <a:pt x="913293" y="187333"/>
                </a:lnTo>
                <a:lnTo>
                  <a:pt x="863828" y="181531"/>
                </a:lnTo>
                <a:lnTo>
                  <a:pt x="813707" y="178011"/>
                </a:lnTo>
                <a:lnTo>
                  <a:pt x="762984" y="176826"/>
                </a:lnTo>
                <a:lnTo>
                  <a:pt x="712276" y="178011"/>
                </a:lnTo>
                <a:lnTo>
                  <a:pt x="662167" y="181531"/>
                </a:lnTo>
                <a:lnTo>
                  <a:pt x="612708" y="187333"/>
                </a:lnTo>
                <a:lnTo>
                  <a:pt x="563954" y="195364"/>
                </a:lnTo>
                <a:lnTo>
                  <a:pt x="515957" y="205570"/>
                </a:lnTo>
                <a:lnTo>
                  <a:pt x="468771" y="217900"/>
                </a:lnTo>
                <a:lnTo>
                  <a:pt x="422447" y="232298"/>
                </a:lnTo>
                <a:lnTo>
                  <a:pt x="377039" y="248714"/>
                </a:lnTo>
                <a:lnTo>
                  <a:pt x="332600" y="267092"/>
                </a:lnTo>
                <a:lnTo>
                  <a:pt x="289183" y="287381"/>
                </a:lnTo>
                <a:lnTo>
                  <a:pt x="246840" y="309527"/>
                </a:lnTo>
                <a:lnTo>
                  <a:pt x="205626" y="333477"/>
                </a:lnTo>
                <a:lnTo>
                  <a:pt x="165591" y="359178"/>
                </a:lnTo>
                <a:lnTo>
                  <a:pt x="126791" y="386577"/>
                </a:lnTo>
                <a:lnTo>
                  <a:pt x="89276" y="415621"/>
                </a:lnTo>
                <a:lnTo>
                  <a:pt x="68788" y="380231"/>
                </a:lnTo>
                <a:lnTo>
                  <a:pt x="0" y="260922"/>
                </a:lnTo>
                <a:lnTo>
                  <a:pt x="40208" y="231048"/>
                </a:lnTo>
                <a:lnTo>
                  <a:pt x="81627" y="202768"/>
                </a:lnTo>
                <a:lnTo>
                  <a:pt x="124213" y="176129"/>
                </a:lnTo>
                <a:lnTo>
                  <a:pt x="167918" y="151176"/>
                </a:lnTo>
                <a:lnTo>
                  <a:pt x="212697" y="127956"/>
                </a:lnTo>
                <a:lnTo>
                  <a:pt x="258503" y="106514"/>
                </a:lnTo>
                <a:lnTo>
                  <a:pt x="305292" y="86896"/>
                </a:lnTo>
                <a:lnTo>
                  <a:pt x="353016" y="69148"/>
                </a:lnTo>
                <a:lnTo>
                  <a:pt x="401631" y="53317"/>
                </a:lnTo>
                <a:lnTo>
                  <a:pt x="451089" y="39447"/>
                </a:lnTo>
                <a:lnTo>
                  <a:pt x="501345" y="27585"/>
                </a:lnTo>
                <a:lnTo>
                  <a:pt x="552353" y="17776"/>
                </a:lnTo>
                <a:lnTo>
                  <a:pt x="604067" y="10068"/>
                </a:lnTo>
                <a:lnTo>
                  <a:pt x="656440" y="4505"/>
                </a:lnTo>
                <a:lnTo>
                  <a:pt x="709428" y="1134"/>
                </a:lnTo>
                <a:lnTo>
                  <a:pt x="762984" y="0"/>
                </a:lnTo>
                <a:lnTo>
                  <a:pt x="816554" y="1134"/>
                </a:lnTo>
                <a:lnTo>
                  <a:pt x="869551" y="4505"/>
                </a:lnTo>
                <a:lnTo>
                  <a:pt x="921930" y="10068"/>
                </a:lnTo>
                <a:lnTo>
                  <a:pt x="973646" y="17776"/>
                </a:lnTo>
                <a:lnTo>
                  <a:pt x="1024653" y="27585"/>
                </a:lnTo>
                <a:lnTo>
                  <a:pt x="1074906" y="39447"/>
                </a:lnTo>
                <a:lnTo>
                  <a:pt x="1124360" y="53317"/>
                </a:lnTo>
                <a:lnTo>
                  <a:pt x="1172968" y="69148"/>
                </a:lnTo>
                <a:lnTo>
                  <a:pt x="1220685" y="86896"/>
                </a:lnTo>
                <a:lnTo>
                  <a:pt x="1267466" y="106514"/>
                </a:lnTo>
                <a:lnTo>
                  <a:pt x="1313264" y="127956"/>
                </a:lnTo>
                <a:lnTo>
                  <a:pt x="1358036" y="151176"/>
                </a:lnTo>
                <a:lnTo>
                  <a:pt x="1401735" y="176129"/>
                </a:lnTo>
                <a:lnTo>
                  <a:pt x="1444315" y="202768"/>
                </a:lnTo>
                <a:lnTo>
                  <a:pt x="1485731" y="231048"/>
                </a:lnTo>
                <a:lnTo>
                  <a:pt x="1525938" y="260922"/>
                </a:lnTo>
              </a:path>
            </a:pathLst>
          </a:custGeom>
          <a:ln w="49452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286983" y="8510920"/>
            <a:ext cx="249554" cy="249554"/>
          </a:xfrm>
          <a:custGeom>
            <a:avLst/>
            <a:gdLst/>
            <a:ahLst/>
            <a:cxnLst/>
            <a:rect l="l" t="t" r="r" b="b"/>
            <a:pathLst>
              <a:path w="249555" h="249554">
                <a:moveTo>
                  <a:pt x="249328" y="124712"/>
                </a:moveTo>
                <a:lnTo>
                  <a:pt x="239531" y="76168"/>
                </a:lnTo>
                <a:lnTo>
                  <a:pt x="212815" y="36527"/>
                </a:lnTo>
                <a:lnTo>
                  <a:pt x="173190" y="9800"/>
                </a:lnTo>
                <a:lnTo>
                  <a:pt x="124664" y="0"/>
                </a:lnTo>
                <a:lnTo>
                  <a:pt x="76139" y="9800"/>
                </a:lnTo>
                <a:lnTo>
                  <a:pt x="36513" y="36527"/>
                </a:lnTo>
                <a:lnTo>
                  <a:pt x="9796" y="76168"/>
                </a:lnTo>
                <a:lnTo>
                  <a:pt x="0" y="124712"/>
                </a:lnTo>
                <a:lnTo>
                  <a:pt x="9796" y="173257"/>
                </a:lnTo>
                <a:lnTo>
                  <a:pt x="36513" y="212898"/>
                </a:lnTo>
                <a:lnTo>
                  <a:pt x="76139" y="239625"/>
                </a:lnTo>
                <a:lnTo>
                  <a:pt x="124664" y="249425"/>
                </a:lnTo>
                <a:lnTo>
                  <a:pt x="173190" y="239625"/>
                </a:lnTo>
                <a:lnTo>
                  <a:pt x="212815" y="212898"/>
                </a:lnTo>
                <a:lnTo>
                  <a:pt x="239531" y="173257"/>
                </a:lnTo>
                <a:lnTo>
                  <a:pt x="249328" y="124712"/>
                </a:lnTo>
                <a:close/>
              </a:path>
            </a:pathLst>
          </a:custGeom>
          <a:ln w="49448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528038" y="8709462"/>
            <a:ext cx="758825" cy="488315"/>
          </a:xfrm>
          <a:custGeom>
            <a:avLst/>
            <a:gdLst/>
            <a:ahLst/>
            <a:cxnLst/>
            <a:rect l="l" t="t" r="r" b="b"/>
            <a:pathLst>
              <a:path w="758825" h="488315">
                <a:moveTo>
                  <a:pt x="0" y="0"/>
                </a:moveTo>
                <a:lnTo>
                  <a:pt x="758720" y="488142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845861" y="8694615"/>
            <a:ext cx="472440" cy="472440"/>
          </a:xfrm>
          <a:custGeom>
            <a:avLst/>
            <a:gdLst/>
            <a:ahLst/>
            <a:cxnLst/>
            <a:rect l="l" t="t" r="r" b="b"/>
            <a:pathLst>
              <a:path w="472440" h="472440">
                <a:moveTo>
                  <a:pt x="472341" y="0"/>
                </a:moveTo>
                <a:lnTo>
                  <a:pt x="0" y="472341"/>
                </a:lnTo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622696" y="10133335"/>
            <a:ext cx="617855" cy="0"/>
          </a:xfrm>
          <a:custGeom>
            <a:avLst/>
            <a:gdLst/>
            <a:ahLst/>
            <a:cxnLst/>
            <a:rect l="l" t="t" r="r" b="b"/>
            <a:pathLst>
              <a:path w="617855">
                <a:moveTo>
                  <a:pt x="0" y="0"/>
                </a:moveTo>
                <a:lnTo>
                  <a:pt x="617258" y="0"/>
                </a:lnTo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526948" y="4350726"/>
            <a:ext cx="527837" cy="501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915523" y="3741938"/>
            <a:ext cx="467995" cy="699770"/>
          </a:xfrm>
          <a:custGeom>
            <a:avLst/>
            <a:gdLst/>
            <a:ahLst/>
            <a:cxnLst/>
            <a:rect l="l" t="t" r="r" b="b"/>
            <a:pathLst>
              <a:path w="467994" h="699770">
                <a:moveTo>
                  <a:pt x="0" y="699643"/>
                </a:moveTo>
                <a:lnTo>
                  <a:pt x="27496" y="658487"/>
                </a:lnTo>
                <a:lnTo>
                  <a:pt x="54994" y="617331"/>
                </a:lnTo>
                <a:lnTo>
                  <a:pt x="82494" y="576176"/>
                </a:lnTo>
                <a:lnTo>
                  <a:pt x="109995" y="535020"/>
                </a:lnTo>
                <a:lnTo>
                  <a:pt x="137498" y="493865"/>
                </a:lnTo>
                <a:lnTo>
                  <a:pt x="165001" y="452709"/>
                </a:lnTo>
                <a:lnTo>
                  <a:pt x="192505" y="411554"/>
                </a:lnTo>
                <a:lnTo>
                  <a:pt x="220010" y="370399"/>
                </a:lnTo>
                <a:lnTo>
                  <a:pt x="247514" y="329244"/>
                </a:lnTo>
                <a:lnTo>
                  <a:pt x="275019" y="288088"/>
                </a:lnTo>
                <a:lnTo>
                  <a:pt x="302523" y="246933"/>
                </a:lnTo>
                <a:lnTo>
                  <a:pt x="330026" y="205778"/>
                </a:lnTo>
                <a:lnTo>
                  <a:pt x="357529" y="164623"/>
                </a:lnTo>
                <a:lnTo>
                  <a:pt x="385030" y="123467"/>
                </a:lnTo>
                <a:lnTo>
                  <a:pt x="412530" y="82311"/>
                </a:lnTo>
                <a:lnTo>
                  <a:pt x="440028" y="41156"/>
                </a:lnTo>
                <a:lnTo>
                  <a:pt x="467525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922119" y="4853129"/>
            <a:ext cx="752475" cy="1289050"/>
          </a:xfrm>
          <a:custGeom>
            <a:avLst/>
            <a:gdLst/>
            <a:ahLst/>
            <a:cxnLst/>
            <a:rect l="l" t="t" r="r" b="b"/>
            <a:pathLst>
              <a:path w="752475" h="1289050">
                <a:moveTo>
                  <a:pt x="0" y="0"/>
                </a:moveTo>
                <a:lnTo>
                  <a:pt x="25952" y="44439"/>
                </a:lnTo>
                <a:lnTo>
                  <a:pt x="51905" y="88878"/>
                </a:lnTo>
                <a:lnTo>
                  <a:pt x="77856" y="133317"/>
                </a:lnTo>
                <a:lnTo>
                  <a:pt x="103807" y="177756"/>
                </a:lnTo>
                <a:lnTo>
                  <a:pt x="129757" y="222194"/>
                </a:lnTo>
                <a:lnTo>
                  <a:pt x="155707" y="266633"/>
                </a:lnTo>
                <a:lnTo>
                  <a:pt x="181656" y="311072"/>
                </a:lnTo>
                <a:lnTo>
                  <a:pt x="207605" y="355511"/>
                </a:lnTo>
                <a:lnTo>
                  <a:pt x="233553" y="399950"/>
                </a:lnTo>
                <a:lnTo>
                  <a:pt x="259500" y="444388"/>
                </a:lnTo>
                <a:lnTo>
                  <a:pt x="285447" y="488827"/>
                </a:lnTo>
                <a:lnTo>
                  <a:pt x="311393" y="533266"/>
                </a:lnTo>
                <a:lnTo>
                  <a:pt x="337339" y="577704"/>
                </a:lnTo>
                <a:lnTo>
                  <a:pt x="363285" y="622143"/>
                </a:lnTo>
                <a:lnTo>
                  <a:pt x="389230" y="666581"/>
                </a:lnTo>
                <a:lnTo>
                  <a:pt x="415175" y="711020"/>
                </a:lnTo>
                <a:lnTo>
                  <a:pt x="441120" y="755459"/>
                </a:lnTo>
                <a:lnTo>
                  <a:pt x="467064" y="799897"/>
                </a:lnTo>
                <a:lnTo>
                  <a:pt x="493008" y="844336"/>
                </a:lnTo>
                <a:lnTo>
                  <a:pt x="518952" y="888775"/>
                </a:lnTo>
                <a:lnTo>
                  <a:pt x="544895" y="933213"/>
                </a:lnTo>
                <a:lnTo>
                  <a:pt x="570838" y="977652"/>
                </a:lnTo>
                <a:lnTo>
                  <a:pt x="596781" y="1022091"/>
                </a:lnTo>
                <a:lnTo>
                  <a:pt x="622724" y="1066530"/>
                </a:lnTo>
                <a:lnTo>
                  <a:pt x="648667" y="1110969"/>
                </a:lnTo>
                <a:lnTo>
                  <a:pt x="674610" y="1155407"/>
                </a:lnTo>
                <a:lnTo>
                  <a:pt x="700552" y="1199846"/>
                </a:lnTo>
                <a:lnTo>
                  <a:pt x="726495" y="1244286"/>
                </a:lnTo>
                <a:lnTo>
                  <a:pt x="752437" y="1288725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977196" y="4783508"/>
            <a:ext cx="1684020" cy="1403350"/>
          </a:xfrm>
          <a:custGeom>
            <a:avLst/>
            <a:gdLst/>
            <a:ahLst/>
            <a:cxnLst/>
            <a:rect l="l" t="t" r="r" b="b"/>
            <a:pathLst>
              <a:path w="1684019" h="1403350">
                <a:moveTo>
                  <a:pt x="0" y="0"/>
                </a:moveTo>
                <a:lnTo>
                  <a:pt x="39156" y="32634"/>
                </a:lnTo>
                <a:lnTo>
                  <a:pt x="78312" y="65268"/>
                </a:lnTo>
                <a:lnTo>
                  <a:pt x="117468" y="97902"/>
                </a:lnTo>
                <a:lnTo>
                  <a:pt x="156624" y="130536"/>
                </a:lnTo>
                <a:lnTo>
                  <a:pt x="195781" y="163170"/>
                </a:lnTo>
                <a:lnTo>
                  <a:pt x="234937" y="195804"/>
                </a:lnTo>
                <a:lnTo>
                  <a:pt x="274093" y="228438"/>
                </a:lnTo>
                <a:lnTo>
                  <a:pt x="313249" y="261072"/>
                </a:lnTo>
                <a:lnTo>
                  <a:pt x="352406" y="293706"/>
                </a:lnTo>
                <a:lnTo>
                  <a:pt x="391562" y="326341"/>
                </a:lnTo>
                <a:lnTo>
                  <a:pt x="430718" y="358975"/>
                </a:lnTo>
                <a:lnTo>
                  <a:pt x="469874" y="391609"/>
                </a:lnTo>
                <a:lnTo>
                  <a:pt x="509031" y="424243"/>
                </a:lnTo>
                <a:lnTo>
                  <a:pt x="548187" y="456877"/>
                </a:lnTo>
                <a:lnTo>
                  <a:pt x="587343" y="489511"/>
                </a:lnTo>
                <a:lnTo>
                  <a:pt x="626499" y="522146"/>
                </a:lnTo>
                <a:lnTo>
                  <a:pt x="665656" y="554780"/>
                </a:lnTo>
                <a:lnTo>
                  <a:pt x="704812" y="587414"/>
                </a:lnTo>
                <a:lnTo>
                  <a:pt x="743968" y="620048"/>
                </a:lnTo>
                <a:lnTo>
                  <a:pt x="783124" y="652682"/>
                </a:lnTo>
                <a:lnTo>
                  <a:pt x="822281" y="685317"/>
                </a:lnTo>
                <a:lnTo>
                  <a:pt x="861437" y="717951"/>
                </a:lnTo>
                <a:lnTo>
                  <a:pt x="900593" y="750585"/>
                </a:lnTo>
                <a:lnTo>
                  <a:pt x="939749" y="783220"/>
                </a:lnTo>
                <a:lnTo>
                  <a:pt x="978906" y="815854"/>
                </a:lnTo>
                <a:lnTo>
                  <a:pt x="1018062" y="848488"/>
                </a:lnTo>
                <a:lnTo>
                  <a:pt x="1057218" y="881123"/>
                </a:lnTo>
                <a:lnTo>
                  <a:pt x="1096374" y="913757"/>
                </a:lnTo>
                <a:lnTo>
                  <a:pt x="1135530" y="946392"/>
                </a:lnTo>
                <a:lnTo>
                  <a:pt x="1174687" y="979026"/>
                </a:lnTo>
                <a:lnTo>
                  <a:pt x="1213843" y="1011660"/>
                </a:lnTo>
                <a:lnTo>
                  <a:pt x="1252999" y="1044295"/>
                </a:lnTo>
                <a:lnTo>
                  <a:pt x="1292155" y="1076929"/>
                </a:lnTo>
                <a:lnTo>
                  <a:pt x="1331312" y="1109564"/>
                </a:lnTo>
                <a:lnTo>
                  <a:pt x="1370468" y="1142199"/>
                </a:lnTo>
                <a:lnTo>
                  <a:pt x="1409624" y="1174833"/>
                </a:lnTo>
                <a:lnTo>
                  <a:pt x="1448780" y="1207468"/>
                </a:lnTo>
                <a:lnTo>
                  <a:pt x="1487937" y="1240102"/>
                </a:lnTo>
                <a:lnTo>
                  <a:pt x="1527093" y="1272737"/>
                </a:lnTo>
                <a:lnTo>
                  <a:pt x="1566249" y="1305372"/>
                </a:lnTo>
                <a:lnTo>
                  <a:pt x="1605405" y="1338007"/>
                </a:lnTo>
                <a:lnTo>
                  <a:pt x="1644562" y="1370641"/>
                </a:lnTo>
                <a:lnTo>
                  <a:pt x="1683718" y="1403276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821568" y="4984141"/>
            <a:ext cx="1172739" cy="795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334642" y="4984141"/>
            <a:ext cx="858612" cy="7957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743007" y="4659543"/>
            <a:ext cx="1172739" cy="795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4000960" y="4790165"/>
            <a:ext cx="1263650" cy="831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3260"/>
              </a:lnSpc>
            </a:pPr>
            <a:r>
              <a:rPr sz="3300" spc="-790" dirty="0">
                <a:solidFill>
                  <a:srgbClr val="138CDC"/>
                </a:solidFill>
                <a:latin typeface="MS UI Gothic"/>
                <a:cs typeface="MS UI Gothic"/>
              </a:rPr>
              <a:t>✖</a:t>
            </a:r>
            <a:endParaRPr sz="3300">
              <a:latin typeface="MS UI Gothic"/>
              <a:cs typeface="MS UI Gothic"/>
            </a:endParaRPr>
          </a:p>
          <a:p>
            <a:pPr marL="12700">
              <a:lnSpc>
                <a:spcPts val="3260"/>
              </a:lnSpc>
              <a:tabLst>
                <a:tab pos="528955" algn="l"/>
              </a:tabLst>
            </a:pPr>
            <a:r>
              <a:rPr sz="3300" spc="-790" dirty="0">
                <a:solidFill>
                  <a:srgbClr val="138CDC"/>
                </a:solidFill>
                <a:latin typeface="MS UI Gothic"/>
                <a:cs typeface="MS UI Gothic"/>
              </a:rPr>
              <a:t>✖	✖</a:t>
            </a:r>
            <a:endParaRPr sz="3300">
              <a:latin typeface="MS UI Gothic"/>
              <a:cs typeface="MS UI Gothic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4805832" y="3528688"/>
            <a:ext cx="1172739" cy="795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4982921" y="3659309"/>
            <a:ext cx="344805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790" dirty="0">
                <a:solidFill>
                  <a:srgbClr val="138CDC"/>
                </a:solidFill>
                <a:latin typeface="MS UI Gothic"/>
                <a:cs typeface="MS UI Gothic"/>
              </a:rPr>
              <a:t>✖</a:t>
            </a:r>
            <a:endParaRPr sz="3300">
              <a:latin typeface="MS UI Gothic"/>
              <a:cs typeface="MS UI Gothic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3538854" y="3486804"/>
            <a:ext cx="1183210" cy="7957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3722959" y="3617426"/>
            <a:ext cx="344805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790" dirty="0">
                <a:solidFill>
                  <a:srgbClr val="138CDC"/>
                </a:solidFill>
                <a:latin typeface="MS UI Gothic"/>
                <a:cs typeface="MS UI Gothic"/>
              </a:rPr>
              <a:t>✖</a:t>
            </a:r>
            <a:endParaRPr sz="3300">
              <a:latin typeface="MS UI Gothic"/>
              <a:cs typeface="MS UI Gothic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3570267" y="3539159"/>
            <a:ext cx="2230298" cy="25025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4003168" y="3805373"/>
            <a:ext cx="982344" cy="149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65"/>
              </a:lnSpc>
            </a:pPr>
            <a:r>
              <a:rPr sz="9900" spc="-2370" dirty="0">
                <a:solidFill>
                  <a:srgbClr val="138CDC"/>
                </a:solidFill>
                <a:latin typeface="MS UI Gothic"/>
                <a:cs typeface="MS UI Gothic"/>
              </a:rPr>
              <a:t>✖</a:t>
            </a:r>
            <a:endParaRPr sz="9900">
              <a:latin typeface="MS UI Gothic"/>
              <a:cs typeface="MS UI Gothic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6823701" y="9173555"/>
            <a:ext cx="163830" cy="165100"/>
          </a:xfrm>
          <a:custGeom>
            <a:avLst/>
            <a:gdLst/>
            <a:ahLst/>
            <a:cxnLst/>
            <a:rect l="l" t="t" r="r" b="b"/>
            <a:pathLst>
              <a:path w="163830" h="165100">
                <a:moveTo>
                  <a:pt x="139341" y="24132"/>
                </a:moveTo>
                <a:lnTo>
                  <a:pt x="157246" y="51390"/>
                </a:lnTo>
                <a:lnTo>
                  <a:pt x="163214" y="82398"/>
                </a:lnTo>
                <a:lnTo>
                  <a:pt x="157246" y="113405"/>
                </a:lnTo>
                <a:lnTo>
                  <a:pt x="139341" y="140663"/>
                </a:lnTo>
                <a:lnTo>
                  <a:pt x="112359" y="158762"/>
                </a:lnTo>
                <a:lnTo>
                  <a:pt x="81646" y="164796"/>
                </a:lnTo>
                <a:lnTo>
                  <a:pt x="50934" y="158762"/>
                </a:lnTo>
                <a:lnTo>
                  <a:pt x="23952" y="140663"/>
                </a:lnTo>
                <a:lnTo>
                  <a:pt x="5988" y="113405"/>
                </a:lnTo>
                <a:lnTo>
                  <a:pt x="0" y="82398"/>
                </a:lnTo>
                <a:lnTo>
                  <a:pt x="5988" y="51390"/>
                </a:lnTo>
                <a:lnTo>
                  <a:pt x="23952" y="24132"/>
                </a:lnTo>
                <a:lnTo>
                  <a:pt x="50934" y="6033"/>
                </a:lnTo>
                <a:lnTo>
                  <a:pt x="81646" y="0"/>
                </a:lnTo>
                <a:lnTo>
                  <a:pt x="112359" y="6033"/>
                </a:lnTo>
                <a:lnTo>
                  <a:pt x="139341" y="24132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805874" y="9479952"/>
            <a:ext cx="198946" cy="1891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817393" y="9789788"/>
            <a:ext cx="175895" cy="177800"/>
          </a:xfrm>
          <a:custGeom>
            <a:avLst/>
            <a:gdLst/>
            <a:ahLst/>
            <a:cxnLst/>
            <a:rect l="l" t="t" r="r" b="b"/>
            <a:pathLst>
              <a:path w="175894" h="177800">
                <a:moveTo>
                  <a:pt x="87903" y="0"/>
                </a:moveTo>
                <a:lnTo>
                  <a:pt x="54837" y="6488"/>
                </a:lnTo>
                <a:lnTo>
                  <a:pt x="25758" y="25954"/>
                </a:lnTo>
                <a:lnTo>
                  <a:pt x="6439" y="55268"/>
                </a:lnTo>
                <a:lnTo>
                  <a:pt x="0" y="88611"/>
                </a:lnTo>
                <a:lnTo>
                  <a:pt x="6439" y="121952"/>
                </a:lnTo>
                <a:lnTo>
                  <a:pt x="25758" y="151259"/>
                </a:lnTo>
                <a:lnTo>
                  <a:pt x="54837" y="170725"/>
                </a:lnTo>
                <a:lnTo>
                  <a:pt x="87903" y="177214"/>
                </a:lnTo>
                <a:lnTo>
                  <a:pt x="120968" y="170725"/>
                </a:lnTo>
                <a:lnTo>
                  <a:pt x="150047" y="151259"/>
                </a:lnTo>
                <a:lnTo>
                  <a:pt x="169366" y="121952"/>
                </a:lnTo>
                <a:lnTo>
                  <a:pt x="175806" y="88611"/>
                </a:lnTo>
                <a:lnTo>
                  <a:pt x="169366" y="55268"/>
                </a:lnTo>
                <a:lnTo>
                  <a:pt x="150047" y="25954"/>
                </a:lnTo>
                <a:lnTo>
                  <a:pt x="120968" y="6488"/>
                </a:lnTo>
                <a:lnTo>
                  <a:pt x="87903" y="0"/>
                </a:lnTo>
                <a:close/>
              </a:path>
            </a:pathLst>
          </a:custGeom>
          <a:solidFill>
            <a:srgbClr val="96A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816765" y="10081148"/>
            <a:ext cx="177165" cy="177800"/>
          </a:xfrm>
          <a:custGeom>
            <a:avLst/>
            <a:gdLst/>
            <a:ahLst/>
            <a:cxnLst/>
            <a:rect l="l" t="t" r="r" b="b"/>
            <a:pathLst>
              <a:path w="177165" h="177800">
                <a:moveTo>
                  <a:pt x="0" y="0"/>
                </a:moveTo>
                <a:lnTo>
                  <a:pt x="177167" y="0"/>
                </a:lnTo>
                <a:lnTo>
                  <a:pt x="177167" y="177219"/>
                </a:lnTo>
                <a:lnTo>
                  <a:pt x="0" y="177219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6794672" y="10492664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861" y="0"/>
                </a:lnTo>
              </a:path>
            </a:pathLst>
          </a:custGeom>
          <a:ln w="31412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17197624" y="9020574"/>
            <a:ext cx="2555875" cy="153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37400"/>
              </a:lnSpc>
            </a:pPr>
            <a:r>
              <a:rPr sz="1450" spc="225" dirty="0">
                <a:solidFill>
                  <a:srgbClr val="5C5B54"/>
                </a:solidFill>
                <a:latin typeface="Calibri"/>
                <a:cs typeface="Calibri"/>
              </a:rPr>
              <a:t>End </a:t>
            </a:r>
            <a:r>
              <a:rPr sz="1450" spc="180" dirty="0">
                <a:solidFill>
                  <a:srgbClr val="5C5B54"/>
                </a:solidFill>
                <a:latin typeface="Calibri"/>
                <a:cs typeface="Calibri"/>
              </a:rPr>
              <a:t>Device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Router</a:t>
            </a:r>
            <a:r>
              <a:rPr sz="1450" spc="-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Eligible  </a:t>
            </a:r>
            <a:r>
              <a:rPr sz="1450" spc="175" dirty="0">
                <a:solidFill>
                  <a:srgbClr val="5C5B54"/>
                </a:solidFill>
                <a:latin typeface="Calibri"/>
                <a:cs typeface="Calibri"/>
              </a:rPr>
              <a:t>Thread</a:t>
            </a:r>
            <a:r>
              <a:rPr sz="1450" spc="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Router</a:t>
            </a:r>
            <a:endParaRPr sz="1450">
              <a:latin typeface="Calibri"/>
              <a:cs typeface="Calibri"/>
            </a:endParaRPr>
          </a:p>
          <a:p>
            <a:pPr marL="601980" marR="594360" algn="ctr">
              <a:lnSpc>
                <a:spcPct val="137400"/>
              </a:lnSpc>
            </a:pPr>
            <a:r>
              <a:rPr sz="1450" spc="190" dirty="0">
                <a:solidFill>
                  <a:srgbClr val="5C5B54"/>
                </a:solidFill>
                <a:latin typeface="Calibri"/>
                <a:cs typeface="Calibri"/>
              </a:rPr>
              <a:t>Leader  </a:t>
            </a:r>
            <a:r>
              <a:rPr sz="1450" spc="180" dirty="0">
                <a:solidFill>
                  <a:srgbClr val="5C5B54"/>
                </a:solidFill>
                <a:latin typeface="Calibri"/>
                <a:cs typeface="Calibri"/>
              </a:rPr>
              <a:t>Border</a:t>
            </a:r>
            <a:r>
              <a:rPr sz="1450" spc="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Router  </a:t>
            </a:r>
            <a:r>
              <a:rPr sz="1450" spc="175" dirty="0">
                <a:solidFill>
                  <a:srgbClr val="5C5B54"/>
                </a:solidFill>
                <a:latin typeface="Calibri"/>
                <a:cs typeface="Calibri"/>
              </a:rPr>
              <a:t>Thread</a:t>
            </a:r>
            <a:r>
              <a:rPr sz="1450" spc="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90" dirty="0">
                <a:solidFill>
                  <a:srgbClr val="5C5B54"/>
                </a:solidFill>
                <a:latin typeface="Calibri"/>
                <a:cs typeface="Calibri"/>
              </a:rPr>
              <a:t>Link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528" y="2701243"/>
            <a:ext cx="9716135" cy="211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3700" spc="215" dirty="0">
                <a:solidFill>
                  <a:srgbClr val="5C5B54"/>
                </a:solidFill>
                <a:latin typeface="Calibri"/>
                <a:cs typeface="Calibri"/>
              </a:rPr>
              <a:t>Multiple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35" dirty="0">
                <a:solidFill>
                  <a:srgbClr val="5C5B54"/>
                </a:solidFill>
                <a:latin typeface="Calibri"/>
                <a:cs typeface="Calibri"/>
              </a:rPr>
              <a:t>border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60" dirty="0">
                <a:solidFill>
                  <a:srgbClr val="5C5B54"/>
                </a:solidFill>
                <a:latin typeface="Calibri"/>
                <a:cs typeface="Calibri"/>
              </a:rPr>
              <a:t>routers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85" dirty="0">
                <a:solidFill>
                  <a:srgbClr val="5C5B54"/>
                </a:solidFill>
                <a:latin typeface="Calibri"/>
                <a:cs typeface="Calibri"/>
              </a:rPr>
              <a:t>can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434" dirty="0">
                <a:solidFill>
                  <a:srgbClr val="5C5B54"/>
                </a:solidFill>
                <a:latin typeface="Calibri"/>
                <a:cs typeface="Calibri"/>
              </a:rPr>
              <a:t>be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70" dirty="0">
                <a:solidFill>
                  <a:srgbClr val="5C5B54"/>
                </a:solidFill>
                <a:latin typeface="Calibri"/>
                <a:cs typeface="Calibri"/>
              </a:rPr>
              <a:t>used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65" dirty="0">
                <a:solidFill>
                  <a:srgbClr val="5C5B54"/>
                </a:solidFill>
                <a:latin typeface="Calibri"/>
                <a:cs typeface="Calibri"/>
              </a:rPr>
              <a:t>for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60" dirty="0">
                <a:solidFill>
                  <a:srgbClr val="5C5B54"/>
                </a:solidFill>
                <a:latin typeface="Calibri"/>
                <a:cs typeface="Calibri"/>
              </a:rPr>
              <a:t>off  </a:t>
            </a:r>
            <a:r>
              <a:rPr sz="3700" spc="320" dirty="0">
                <a:solidFill>
                  <a:srgbClr val="5C5B54"/>
                </a:solidFill>
                <a:latin typeface="Calibri"/>
                <a:cs typeface="Calibri"/>
              </a:rPr>
              <a:t>network</a:t>
            </a:r>
            <a:r>
              <a:rPr sz="3700" spc="5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65" dirty="0">
                <a:solidFill>
                  <a:srgbClr val="5C5B54"/>
                </a:solidFill>
                <a:latin typeface="Calibri"/>
                <a:cs typeface="Calibri"/>
              </a:rPr>
              <a:t>access</a:t>
            </a:r>
            <a:endParaRPr sz="3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85"/>
              </a:spcBef>
            </a:pPr>
            <a:r>
              <a:rPr sz="3700" spc="360" dirty="0">
                <a:solidFill>
                  <a:srgbClr val="5C5B54"/>
                </a:solidFill>
                <a:latin typeface="Calibri"/>
                <a:cs typeface="Calibri"/>
              </a:rPr>
              <a:t>Devices </a:t>
            </a:r>
            <a:r>
              <a:rPr sz="3700" spc="305" dirty="0">
                <a:solidFill>
                  <a:srgbClr val="5C5B54"/>
                </a:solidFill>
                <a:latin typeface="Calibri"/>
                <a:cs typeface="Calibri"/>
              </a:rPr>
              <a:t>operate </a:t>
            </a:r>
            <a:r>
              <a:rPr sz="3700" spc="295" dirty="0">
                <a:solidFill>
                  <a:srgbClr val="5C5B54"/>
                </a:solidFill>
                <a:latin typeface="Calibri"/>
                <a:cs typeface="Calibri"/>
              </a:rPr>
              <a:t>without </a:t>
            </a:r>
            <a:r>
              <a:rPr sz="3700" spc="355" dirty="0">
                <a:solidFill>
                  <a:srgbClr val="5C5B54"/>
                </a:solidFill>
                <a:latin typeface="Calibri"/>
                <a:cs typeface="Calibri"/>
              </a:rPr>
              <a:t>Border</a:t>
            </a:r>
            <a:r>
              <a:rPr sz="3700" spc="-48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15" dirty="0">
                <a:solidFill>
                  <a:srgbClr val="5C5B54"/>
                </a:solidFill>
                <a:latin typeface="Calibri"/>
                <a:cs typeface="Calibri"/>
              </a:rPr>
              <a:t>Router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78379" y="659665"/>
            <a:ext cx="6889842" cy="806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4295140">
              <a:lnSpc>
                <a:spcPct val="100000"/>
              </a:lnSpc>
            </a:pPr>
            <a:r>
              <a:rPr spc="-90" dirty="0"/>
              <a:t>No </a:t>
            </a:r>
            <a:r>
              <a:rPr spc="-170" dirty="0"/>
              <a:t>single </a:t>
            </a:r>
            <a:r>
              <a:rPr spc="-75" dirty="0"/>
              <a:t>point </a:t>
            </a:r>
            <a:r>
              <a:rPr spc="-20" dirty="0"/>
              <a:t>of</a:t>
            </a:r>
            <a:r>
              <a:rPr spc="-254" dirty="0"/>
              <a:t> </a:t>
            </a:r>
            <a:r>
              <a:rPr spc="-165" dirty="0"/>
              <a:t>failure</a:t>
            </a:r>
          </a:p>
        </p:txBody>
      </p:sp>
      <p:sp>
        <p:nvSpPr>
          <p:cNvPr id="5" name="object 5"/>
          <p:cNvSpPr/>
          <p:nvPr/>
        </p:nvSpPr>
        <p:spPr>
          <a:xfrm>
            <a:off x="1483734" y="107108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3734" y="974566"/>
            <a:ext cx="473709" cy="96520"/>
          </a:xfrm>
          <a:custGeom>
            <a:avLst/>
            <a:gdLst/>
            <a:ahLst/>
            <a:cxnLst/>
            <a:rect l="l" t="t" r="r" b="b"/>
            <a:pathLst>
              <a:path w="473710" h="96519">
                <a:moveTo>
                  <a:pt x="0" y="96519"/>
                </a:moveTo>
                <a:lnTo>
                  <a:pt x="473545" y="96519"/>
                </a:lnTo>
                <a:lnTo>
                  <a:pt x="473545" y="0"/>
                </a:lnTo>
                <a:lnTo>
                  <a:pt x="0" y="0"/>
                </a:lnTo>
                <a:lnTo>
                  <a:pt x="0" y="9651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3734" y="73707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2246" y="1070543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17"/>
                </a:lnTo>
                <a:lnTo>
                  <a:pt x="95033" y="238317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2246" y="736522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48"/>
                </a:lnTo>
                <a:lnTo>
                  <a:pt x="95033" y="238348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7429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284284" y="0"/>
                </a:moveTo>
                <a:lnTo>
                  <a:pt x="0" y="0"/>
                </a:lnTo>
                <a:lnTo>
                  <a:pt x="0" y="572338"/>
                </a:lnTo>
                <a:lnTo>
                  <a:pt x="94185" y="572338"/>
                </a:lnTo>
                <a:lnTo>
                  <a:pt x="94185" y="381862"/>
                </a:lnTo>
                <a:lnTo>
                  <a:pt x="364841" y="381862"/>
                </a:lnTo>
                <a:lnTo>
                  <a:pt x="356366" y="367004"/>
                </a:lnTo>
                <a:lnTo>
                  <a:pt x="380628" y="354988"/>
                </a:lnTo>
                <a:lnTo>
                  <a:pt x="402640" y="339574"/>
                </a:lnTo>
                <a:lnTo>
                  <a:pt x="422404" y="320758"/>
                </a:lnTo>
                <a:lnTo>
                  <a:pt x="439923" y="298535"/>
                </a:lnTo>
                <a:lnTo>
                  <a:pt x="447186" y="286179"/>
                </a:lnTo>
                <a:lnTo>
                  <a:pt x="94185" y="286179"/>
                </a:lnTo>
                <a:lnTo>
                  <a:pt x="94185" y="95703"/>
                </a:lnTo>
                <a:lnTo>
                  <a:pt x="447671" y="95703"/>
                </a:lnTo>
                <a:lnTo>
                  <a:pt x="442182" y="85546"/>
                </a:lnTo>
                <a:lnTo>
                  <a:pt x="417809" y="56123"/>
                </a:lnTo>
                <a:lnTo>
                  <a:pt x="388566" y="31584"/>
                </a:lnTo>
                <a:lnTo>
                  <a:pt x="356555" y="14044"/>
                </a:lnTo>
                <a:lnTo>
                  <a:pt x="321791" y="3512"/>
                </a:lnTo>
                <a:lnTo>
                  <a:pt x="284284" y="0"/>
                </a:lnTo>
                <a:close/>
              </a:path>
              <a:path w="473710" h="572769">
                <a:moveTo>
                  <a:pt x="364841" y="381862"/>
                </a:moveTo>
                <a:lnTo>
                  <a:pt x="254788" y="381862"/>
                </a:lnTo>
                <a:lnTo>
                  <a:pt x="364533" y="572338"/>
                </a:lnTo>
                <a:lnTo>
                  <a:pt x="473493" y="572338"/>
                </a:lnTo>
                <a:lnTo>
                  <a:pt x="364841" y="381862"/>
                </a:lnTo>
                <a:close/>
              </a:path>
              <a:path w="473710" h="572769">
                <a:moveTo>
                  <a:pt x="447671" y="95703"/>
                </a:moveTo>
                <a:lnTo>
                  <a:pt x="284284" y="95703"/>
                </a:lnTo>
                <a:lnTo>
                  <a:pt x="302852" y="97453"/>
                </a:lnTo>
                <a:lnTo>
                  <a:pt x="320101" y="102702"/>
                </a:lnTo>
                <a:lnTo>
                  <a:pt x="362804" y="138393"/>
                </a:lnTo>
                <a:lnTo>
                  <a:pt x="378459" y="190517"/>
                </a:lnTo>
                <a:lnTo>
                  <a:pt x="376721" y="209588"/>
                </a:lnTo>
                <a:lnTo>
                  <a:pt x="350617" y="258159"/>
                </a:lnTo>
                <a:lnTo>
                  <a:pt x="302852" y="284429"/>
                </a:lnTo>
                <a:lnTo>
                  <a:pt x="284284" y="286179"/>
                </a:lnTo>
                <a:lnTo>
                  <a:pt x="447186" y="286179"/>
                </a:lnTo>
                <a:lnTo>
                  <a:pt x="454609" y="273551"/>
                </a:lnTo>
                <a:lnTo>
                  <a:pt x="465099" y="247216"/>
                </a:lnTo>
                <a:lnTo>
                  <a:pt x="471394" y="219536"/>
                </a:lnTo>
                <a:lnTo>
                  <a:pt x="473493" y="190517"/>
                </a:lnTo>
                <a:lnTo>
                  <a:pt x="470017" y="152737"/>
                </a:lnTo>
                <a:lnTo>
                  <a:pt x="459582" y="117749"/>
                </a:lnTo>
                <a:lnTo>
                  <a:pt x="447671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1114" y="121332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114" y="1071086"/>
            <a:ext cx="94615" cy="142240"/>
          </a:xfrm>
          <a:custGeom>
            <a:avLst/>
            <a:gdLst/>
            <a:ahLst/>
            <a:cxnLst/>
            <a:rect l="l" t="t" r="r" b="b"/>
            <a:pathLst>
              <a:path w="94614" h="142240">
                <a:moveTo>
                  <a:pt x="0" y="142240"/>
                </a:moveTo>
                <a:lnTo>
                  <a:pt x="94175" y="142240"/>
                </a:lnTo>
                <a:lnTo>
                  <a:pt x="94175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1114" y="97583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114" y="832326"/>
            <a:ext cx="94615" cy="143510"/>
          </a:xfrm>
          <a:custGeom>
            <a:avLst/>
            <a:gdLst/>
            <a:ahLst/>
            <a:cxnLst/>
            <a:rect l="l" t="t" r="r" b="b"/>
            <a:pathLst>
              <a:path w="94614" h="143509">
                <a:moveTo>
                  <a:pt x="0" y="143509"/>
                </a:moveTo>
                <a:lnTo>
                  <a:pt x="94175" y="143509"/>
                </a:lnTo>
                <a:lnTo>
                  <a:pt x="94175" y="0"/>
                </a:lnTo>
                <a:lnTo>
                  <a:pt x="0" y="0"/>
                </a:lnTo>
                <a:lnTo>
                  <a:pt x="0" y="14350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51114" y="73707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1243" y="722491"/>
            <a:ext cx="570865" cy="586740"/>
          </a:xfrm>
          <a:custGeom>
            <a:avLst/>
            <a:gdLst/>
            <a:ahLst/>
            <a:cxnLst/>
            <a:rect l="l" t="t" r="r" b="b"/>
            <a:pathLst>
              <a:path w="570864" h="586740">
                <a:moveTo>
                  <a:pt x="285289" y="0"/>
                </a:moveTo>
                <a:lnTo>
                  <a:pt x="0" y="586369"/>
                </a:lnTo>
                <a:lnTo>
                  <a:pt x="106059" y="586369"/>
                </a:lnTo>
                <a:lnTo>
                  <a:pt x="154602" y="490362"/>
                </a:lnTo>
                <a:lnTo>
                  <a:pt x="523903" y="490362"/>
                </a:lnTo>
                <a:lnTo>
                  <a:pt x="477593" y="395192"/>
                </a:lnTo>
                <a:lnTo>
                  <a:pt x="201428" y="395192"/>
                </a:lnTo>
                <a:lnTo>
                  <a:pt x="285289" y="214380"/>
                </a:lnTo>
                <a:lnTo>
                  <a:pt x="389609" y="214380"/>
                </a:lnTo>
                <a:lnTo>
                  <a:pt x="285289" y="0"/>
                </a:lnTo>
                <a:close/>
              </a:path>
              <a:path w="570864" h="586740">
                <a:moveTo>
                  <a:pt x="523903" y="490362"/>
                </a:moveTo>
                <a:lnTo>
                  <a:pt x="416814" y="490362"/>
                </a:lnTo>
                <a:lnTo>
                  <a:pt x="464551" y="586369"/>
                </a:lnTo>
                <a:lnTo>
                  <a:pt x="570621" y="586369"/>
                </a:lnTo>
                <a:lnTo>
                  <a:pt x="523903" y="490362"/>
                </a:lnTo>
                <a:close/>
              </a:path>
              <a:path w="570864" h="586740">
                <a:moveTo>
                  <a:pt x="389609" y="214380"/>
                </a:moveTo>
                <a:lnTo>
                  <a:pt x="285289" y="214380"/>
                </a:lnTo>
                <a:lnTo>
                  <a:pt x="369182" y="395192"/>
                </a:lnTo>
                <a:lnTo>
                  <a:pt x="477593" y="395192"/>
                </a:lnTo>
                <a:lnTo>
                  <a:pt x="389609" y="21438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11680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189240" y="0"/>
                </a:moveTo>
                <a:lnTo>
                  <a:pt x="0" y="0"/>
                </a:lnTo>
                <a:lnTo>
                  <a:pt x="0" y="572338"/>
                </a:lnTo>
                <a:lnTo>
                  <a:pt x="189240" y="572338"/>
                </a:lnTo>
                <a:lnTo>
                  <a:pt x="217949" y="570925"/>
                </a:lnTo>
                <a:lnTo>
                  <a:pt x="273042" y="559603"/>
                </a:lnTo>
                <a:lnTo>
                  <a:pt x="324601" y="537305"/>
                </a:lnTo>
                <a:lnTo>
                  <a:pt x="369863" y="506386"/>
                </a:lnTo>
                <a:lnTo>
                  <a:pt x="399918" y="476697"/>
                </a:lnTo>
                <a:lnTo>
                  <a:pt x="94237" y="476697"/>
                </a:lnTo>
                <a:lnTo>
                  <a:pt x="94237" y="95703"/>
                </a:lnTo>
                <a:lnTo>
                  <a:pt x="399678" y="95703"/>
                </a:lnTo>
                <a:lnTo>
                  <a:pt x="389569" y="84500"/>
                </a:lnTo>
                <a:lnTo>
                  <a:pt x="347473" y="49474"/>
                </a:lnTo>
                <a:lnTo>
                  <a:pt x="299048" y="22617"/>
                </a:lnTo>
                <a:lnTo>
                  <a:pt x="245781" y="5654"/>
                </a:lnTo>
                <a:lnTo>
                  <a:pt x="217922" y="1413"/>
                </a:lnTo>
                <a:lnTo>
                  <a:pt x="189240" y="0"/>
                </a:lnTo>
                <a:close/>
              </a:path>
              <a:path w="473710" h="572769">
                <a:moveTo>
                  <a:pt x="399678" y="95703"/>
                </a:moveTo>
                <a:lnTo>
                  <a:pt x="189240" y="95703"/>
                </a:lnTo>
                <a:lnTo>
                  <a:pt x="208250" y="96627"/>
                </a:lnTo>
                <a:lnTo>
                  <a:pt x="226739" y="99400"/>
                </a:lnTo>
                <a:lnTo>
                  <a:pt x="278846" y="118656"/>
                </a:lnTo>
                <a:lnTo>
                  <a:pt x="322785" y="151744"/>
                </a:lnTo>
                <a:lnTo>
                  <a:pt x="355666" y="195974"/>
                </a:lnTo>
                <a:lnTo>
                  <a:pt x="374819" y="248444"/>
                </a:lnTo>
                <a:lnTo>
                  <a:pt x="378512" y="286190"/>
                </a:lnTo>
                <a:lnTo>
                  <a:pt x="377588" y="305306"/>
                </a:lnTo>
                <a:lnTo>
                  <a:pt x="363769" y="359580"/>
                </a:lnTo>
                <a:lnTo>
                  <a:pt x="335406" y="406898"/>
                </a:lnTo>
                <a:lnTo>
                  <a:pt x="295246" y="444126"/>
                </a:lnTo>
                <a:lnTo>
                  <a:pt x="245484" y="468339"/>
                </a:lnTo>
                <a:lnTo>
                  <a:pt x="189240" y="476697"/>
                </a:lnTo>
                <a:lnTo>
                  <a:pt x="399918" y="476697"/>
                </a:lnTo>
                <a:lnTo>
                  <a:pt x="424447" y="445452"/>
                </a:lnTo>
                <a:lnTo>
                  <a:pt x="450960" y="396699"/>
                </a:lnTo>
                <a:lnTo>
                  <a:pt x="467879" y="343082"/>
                </a:lnTo>
                <a:lnTo>
                  <a:pt x="473514" y="286190"/>
                </a:lnTo>
                <a:lnTo>
                  <a:pt x="472106" y="257313"/>
                </a:lnTo>
                <a:lnTo>
                  <a:pt x="460832" y="202050"/>
                </a:lnTo>
                <a:lnTo>
                  <a:pt x="438670" y="150490"/>
                </a:lnTo>
                <a:lnTo>
                  <a:pt x="407984" y="104910"/>
                </a:lnTo>
                <a:lnTo>
                  <a:pt x="399678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0607" y="544486"/>
            <a:ext cx="600075" cy="764540"/>
          </a:xfrm>
          <a:custGeom>
            <a:avLst/>
            <a:gdLst/>
            <a:ahLst/>
            <a:cxnLst/>
            <a:rect l="l" t="t" r="r" b="b"/>
            <a:pathLst>
              <a:path w="600075" h="764540">
                <a:moveTo>
                  <a:pt x="457404" y="287425"/>
                </a:moveTo>
                <a:lnTo>
                  <a:pt x="171587" y="287425"/>
                </a:lnTo>
                <a:lnTo>
                  <a:pt x="313973" y="287530"/>
                </a:lnTo>
                <a:lnTo>
                  <a:pt x="313973" y="764374"/>
                </a:lnTo>
                <a:lnTo>
                  <a:pt x="408783" y="764374"/>
                </a:lnTo>
                <a:lnTo>
                  <a:pt x="408783" y="287530"/>
                </a:lnTo>
                <a:lnTo>
                  <a:pt x="456760" y="287530"/>
                </a:lnTo>
                <a:lnTo>
                  <a:pt x="457404" y="287425"/>
                </a:lnTo>
                <a:close/>
              </a:path>
              <a:path w="600075" h="764540">
                <a:moveTo>
                  <a:pt x="590789" y="95494"/>
                </a:moveTo>
                <a:lnTo>
                  <a:pt x="456760" y="95494"/>
                </a:lnTo>
                <a:lnTo>
                  <a:pt x="475427" y="99281"/>
                </a:lnTo>
                <a:lnTo>
                  <a:pt x="490686" y="109617"/>
                </a:lnTo>
                <a:lnTo>
                  <a:pt x="500982" y="124958"/>
                </a:lnTo>
                <a:lnTo>
                  <a:pt x="504759" y="143765"/>
                </a:lnTo>
                <a:lnTo>
                  <a:pt x="500982" y="162527"/>
                </a:lnTo>
                <a:lnTo>
                  <a:pt x="490686" y="177874"/>
                </a:lnTo>
                <a:lnTo>
                  <a:pt x="475427" y="188233"/>
                </a:lnTo>
                <a:lnTo>
                  <a:pt x="456760" y="192036"/>
                </a:lnTo>
                <a:lnTo>
                  <a:pt x="171587" y="192036"/>
                </a:lnTo>
                <a:lnTo>
                  <a:pt x="126019" y="198216"/>
                </a:lnTo>
                <a:lnTo>
                  <a:pt x="85043" y="215653"/>
                </a:lnTo>
                <a:lnTo>
                  <a:pt x="50306" y="242687"/>
                </a:lnTo>
                <a:lnTo>
                  <a:pt x="23456" y="277661"/>
                </a:lnTo>
                <a:lnTo>
                  <a:pt x="6138" y="318916"/>
                </a:lnTo>
                <a:lnTo>
                  <a:pt x="0" y="364795"/>
                </a:lnTo>
                <a:lnTo>
                  <a:pt x="6138" y="410651"/>
                </a:lnTo>
                <a:lnTo>
                  <a:pt x="23456" y="451891"/>
                </a:lnTo>
                <a:lnTo>
                  <a:pt x="50306" y="486856"/>
                </a:lnTo>
                <a:lnTo>
                  <a:pt x="85043" y="513886"/>
                </a:lnTo>
                <a:lnTo>
                  <a:pt x="126019" y="531321"/>
                </a:lnTo>
                <a:lnTo>
                  <a:pt x="171587" y="537501"/>
                </a:lnTo>
                <a:lnTo>
                  <a:pt x="171587" y="442038"/>
                </a:lnTo>
                <a:lnTo>
                  <a:pt x="141739" y="435961"/>
                </a:lnTo>
                <a:lnTo>
                  <a:pt x="117335" y="419394"/>
                </a:lnTo>
                <a:lnTo>
                  <a:pt x="100864" y="394838"/>
                </a:lnTo>
                <a:lnTo>
                  <a:pt x="94821" y="364795"/>
                </a:lnTo>
                <a:lnTo>
                  <a:pt x="100864" y="334718"/>
                </a:lnTo>
                <a:lnTo>
                  <a:pt x="117335" y="310121"/>
                </a:lnTo>
                <a:lnTo>
                  <a:pt x="141739" y="293518"/>
                </a:lnTo>
                <a:lnTo>
                  <a:pt x="171587" y="287425"/>
                </a:lnTo>
                <a:lnTo>
                  <a:pt x="457404" y="287425"/>
                </a:lnTo>
                <a:lnTo>
                  <a:pt x="501852" y="280188"/>
                </a:lnTo>
                <a:lnTo>
                  <a:pt x="541047" y="259753"/>
                </a:lnTo>
                <a:lnTo>
                  <a:pt x="571977" y="228612"/>
                </a:lnTo>
                <a:lnTo>
                  <a:pt x="592271" y="189154"/>
                </a:lnTo>
                <a:lnTo>
                  <a:pt x="599562" y="143765"/>
                </a:lnTo>
                <a:lnTo>
                  <a:pt x="592271" y="98376"/>
                </a:lnTo>
                <a:lnTo>
                  <a:pt x="590789" y="95494"/>
                </a:lnTo>
                <a:close/>
              </a:path>
              <a:path w="600075" h="764540">
                <a:moveTo>
                  <a:pt x="456760" y="0"/>
                </a:moveTo>
                <a:lnTo>
                  <a:pt x="411678" y="7342"/>
                </a:lnTo>
                <a:lnTo>
                  <a:pt x="372488" y="27777"/>
                </a:lnTo>
                <a:lnTo>
                  <a:pt x="341560" y="58917"/>
                </a:lnTo>
                <a:lnTo>
                  <a:pt x="321265" y="98376"/>
                </a:lnTo>
                <a:lnTo>
                  <a:pt x="313973" y="143765"/>
                </a:lnTo>
                <a:lnTo>
                  <a:pt x="313973" y="192036"/>
                </a:lnTo>
                <a:lnTo>
                  <a:pt x="408783" y="192036"/>
                </a:lnTo>
                <a:lnTo>
                  <a:pt x="408783" y="143765"/>
                </a:lnTo>
                <a:lnTo>
                  <a:pt x="412558" y="124958"/>
                </a:lnTo>
                <a:lnTo>
                  <a:pt x="422849" y="109617"/>
                </a:lnTo>
                <a:lnTo>
                  <a:pt x="438101" y="99281"/>
                </a:lnTo>
                <a:lnTo>
                  <a:pt x="456760" y="95494"/>
                </a:lnTo>
                <a:lnTo>
                  <a:pt x="590789" y="95494"/>
                </a:lnTo>
                <a:lnTo>
                  <a:pt x="571977" y="58917"/>
                </a:lnTo>
                <a:lnTo>
                  <a:pt x="541047" y="27777"/>
                </a:lnTo>
                <a:lnTo>
                  <a:pt x="501852" y="7342"/>
                </a:lnTo>
                <a:lnTo>
                  <a:pt x="456760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19353" y="4340885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280872" y="0"/>
                </a:moveTo>
                <a:lnTo>
                  <a:pt x="236606" y="0"/>
                </a:lnTo>
                <a:lnTo>
                  <a:pt x="192858" y="7572"/>
                </a:lnTo>
                <a:lnTo>
                  <a:pt x="150663" y="22717"/>
                </a:lnTo>
                <a:lnTo>
                  <a:pt x="111059" y="45434"/>
                </a:lnTo>
                <a:lnTo>
                  <a:pt x="75080" y="75723"/>
                </a:lnTo>
                <a:lnTo>
                  <a:pt x="45048" y="111977"/>
                </a:lnTo>
                <a:lnTo>
                  <a:pt x="22524" y="151891"/>
                </a:lnTo>
                <a:lnTo>
                  <a:pt x="7508" y="194418"/>
                </a:lnTo>
                <a:lnTo>
                  <a:pt x="0" y="238513"/>
                </a:lnTo>
                <a:lnTo>
                  <a:pt x="0" y="283132"/>
                </a:lnTo>
                <a:lnTo>
                  <a:pt x="7508" y="327227"/>
                </a:lnTo>
                <a:lnTo>
                  <a:pt x="22524" y="369754"/>
                </a:lnTo>
                <a:lnTo>
                  <a:pt x="45048" y="409668"/>
                </a:lnTo>
                <a:lnTo>
                  <a:pt x="75080" y="445922"/>
                </a:lnTo>
                <a:lnTo>
                  <a:pt x="111059" y="476211"/>
                </a:lnTo>
                <a:lnTo>
                  <a:pt x="150663" y="498928"/>
                </a:lnTo>
                <a:lnTo>
                  <a:pt x="192858" y="514073"/>
                </a:lnTo>
                <a:lnTo>
                  <a:pt x="236606" y="521645"/>
                </a:lnTo>
                <a:lnTo>
                  <a:pt x="280872" y="521645"/>
                </a:lnTo>
                <a:lnTo>
                  <a:pt x="324620" y="514073"/>
                </a:lnTo>
                <a:lnTo>
                  <a:pt x="366815" y="498928"/>
                </a:lnTo>
                <a:lnTo>
                  <a:pt x="406419" y="476211"/>
                </a:lnTo>
                <a:lnTo>
                  <a:pt x="442398" y="445922"/>
                </a:lnTo>
                <a:lnTo>
                  <a:pt x="472430" y="409668"/>
                </a:lnTo>
                <a:lnTo>
                  <a:pt x="494954" y="369754"/>
                </a:lnTo>
                <a:lnTo>
                  <a:pt x="509970" y="327227"/>
                </a:lnTo>
                <a:lnTo>
                  <a:pt x="517478" y="283132"/>
                </a:lnTo>
                <a:lnTo>
                  <a:pt x="517478" y="238513"/>
                </a:lnTo>
                <a:lnTo>
                  <a:pt x="509970" y="194418"/>
                </a:lnTo>
                <a:lnTo>
                  <a:pt x="494954" y="151891"/>
                </a:lnTo>
                <a:lnTo>
                  <a:pt x="472430" y="111977"/>
                </a:lnTo>
                <a:lnTo>
                  <a:pt x="442398" y="75723"/>
                </a:lnTo>
                <a:lnTo>
                  <a:pt x="406419" y="45434"/>
                </a:lnTo>
                <a:lnTo>
                  <a:pt x="366815" y="22717"/>
                </a:lnTo>
                <a:lnTo>
                  <a:pt x="324620" y="7572"/>
                </a:lnTo>
                <a:lnTo>
                  <a:pt x="280872" y="0"/>
                </a:lnTo>
                <a:close/>
              </a:path>
            </a:pathLst>
          </a:custGeom>
          <a:solidFill>
            <a:srgbClr val="96A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476531" y="4042666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98" y="75731"/>
                </a:moveTo>
                <a:lnTo>
                  <a:pt x="472430" y="111985"/>
                </a:lnTo>
                <a:lnTo>
                  <a:pt x="494954" y="151898"/>
                </a:lnTo>
                <a:lnTo>
                  <a:pt x="509970" y="194426"/>
                </a:lnTo>
                <a:lnTo>
                  <a:pt x="517478" y="238521"/>
                </a:lnTo>
                <a:lnTo>
                  <a:pt x="517478" y="283139"/>
                </a:lnTo>
                <a:lnTo>
                  <a:pt x="509970" y="327235"/>
                </a:lnTo>
                <a:lnTo>
                  <a:pt x="494954" y="369762"/>
                </a:lnTo>
                <a:lnTo>
                  <a:pt x="472430" y="409675"/>
                </a:lnTo>
                <a:lnTo>
                  <a:pt x="442398" y="445929"/>
                </a:lnTo>
                <a:lnTo>
                  <a:pt x="406419" y="476219"/>
                </a:lnTo>
                <a:lnTo>
                  <a:pt x="366815" y="498936"/>
                </a:lnTo>
                <a:lnTo>
                  <a:pt x="324620" y="514081"/>
                </a:lnTo>
                <a:lnTo>
                  <a:pt x="280872" y="521653"/>
                </a:lnTo>
                <a:lnTo>
                  <a:pt x="236606" y="521653"/>
                </a:lnTo>
                <a:lnTo>
                  <a:pt x="192858" y="514081"/>
                </a:lnTo>
                <a:lnTo>
                  <a:pt x="150663" y="498936"/>
                </a:lnTo>
                <a:lnTo>
                  <a:pt x="111059" y="476219"/>
                </a:lnTo>
                <a:lnTo>
                  <a:pt x="75080" y="445929"/>
                </a:lnTo>
                <a:lnTo>
                  <a:pt x="45048" y="409675"/>
                </a:lnTo>
                <a:lnTo>
                  <a:pt x="22524" y="369762"/>
                </a:lnTo>
                <a:lnTo>
                  <a:pt x="7508" y="327235"/>
                </a:lnTo>
                <a:lnTo>
                  <a:pt x="0" y="283139"/>
                </a:lnTo>
                <a:lnTo>
                  <a:pt x="0" y="238521"/>
                </a:lnTo>
                <a:lnTo>
                  <a:pt x="7508" y="194426"/>
                </a:lnTo>
                <a:lnTo>
                  <a:pt x="22524" y="151898"/>
                </a:lnTo>
                <a:lnTo>
                  <a:pt x="45048" y="111985"/>
                </a:lnTo>
                <a:lnTo>
                  <a:pt x="75080" y="75731"/>
                </a:lnTo>
                <a:lnTo>
                  <a:pt x="111059" y="45438"/>
                </a:lnTo>
                <a:lnTo>
                  <a:pt x="150663" y="22719"/>
                </a:lnTo>
                <a:lnTo>
                  <a:pt x="192858" y="7573"/>
                </a:lnTo>
                <a:lnTo>
                  <a:pt x="236606" y="0"/>
                </a:lnTo>
                <a:lnTo>
                  <a:pt x="280872" y="0"/>
                </a:lnTo>
                <a:lnTo>
                  <a:pt x="324620" y="7573"/>
                </a:lnTo>
                <a:lnTo>
                  <a:pt x="366815" y="22719"/>
                </a:lnTo>
                <a:lnTo>
                  <a:pt x="406419" y="45438"/>
                </a:lnTo>
                <a:lnTo>
                  <a:pt x="442398" y="75731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476531" y="5284625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98" y="75723"/>
                </a:moveTo>
                <a:lnTo>
                  <a:pt x="472430" y="111977"/>
                </a:lnTo>
                <a:lnTo>
                  <a:pt x="494954" y="151891"/>
                </a:lnTo>
                <a:lnTo>
                  <a:pt x="509970" y="194418"/>
                </a:lnTo>
                <a:lnTo>
                  <a:pt x="517478" y="238513"/>
                </a:lnTo>
                <a:lnTo>
                  <a:pt x="517478" y="283132"/>
                </a:lnTo>
                <a:lnTo>
                  <a:pt x="509970" y="327227"/>
                </a:lnTo>
                <a:lnTo>
                  <a:pt x="494954" y="369754"/>
                </a:lnTo>
                <a:lnTo>
                  <a:pt x="472430" y="409668"/>
                </a:lnTo>
                <a:lnTo>
                  <a:pt x="442398" y="445922"/>
                </a:lnTo>
                <a:lnTo>
                  <a:pt x="406419" y="476211"/>
                </a:lnTo>
                <a:lnTo>
                  <a:pt x="366815" y="498928"/>
                </a:lnTo>
                <a:lnTo>
                  <a:pt x="324620" y="514073"/>
                </a:lnTo>
                <a:lnTo>
                  <a:pt x="280872" y="521645"/>
                </a:lnTo>
                <a:lnTo>
                  <a:pt x="236606" y="521645"/>
                </a:lnTo>
                <a:lnTo>
                  <a:pt x="192858" y="514073"/>
                </a:lnTo>
                <a:lnTo>
                  <a:pt x="150663" y="498928"/>
                </a:lnTo>
                <a:lnTo>
                  <a:pt x="111059" y="476211"/>
                </a:lnTo>
                <a:lnTo>
                  <a:pt x="75080" y="445922"/>
                </a:lnTo>
                <a:lnTo>
                  <a:pt x="45048" y="409668"/>
                </a:lnTo>
                <a:lnTo>
                  <a:pt x="22524" y="369754"/>
                </a:lnTo>
                <a:lnTo>
                  <a:pt x="7508" y="327227"/>
                </a:lnTo>
                <a:lnTo>
                  <a:pt x="0" y="283132"/>
                </a:lnTo>
                <a:lnTo>
                  <a:pt x="0" y="238513"/>
                </a:lnTo>
                <a:lnTo>
                  <a:pt x="7508" y="194418"/>
                </a:lnTo>
                <a:lnTo>
                  <a:pt x="22524" y="151891"/>
                </a:lnTo>
                <a:lnTo>
                  <a:pt x="45048" y="111977"/>
                </a:lnTo>
                <a:lnTo>
                  <a:pt x="75080" y="75723"/>
                </a:lnTo>
                <a:lnTo>
                  <a:pt x="111059" y="45434"/>
                </a:lnTo>
                <a:lnTo>
                  <a:pt x="150663" y="22717"/>
                </a:lnTo>
                <a:lnTo>
                  <a:pt x="192858" y="7572"/>
                </a:lnTo>
                <a:lnTo>
                  <a:pt x="236606" y="0"/>
                </a:lnTo>
                <a:lnTo>
                  <a:pt x="280872" y="0"/>
                </a:lnTo>
                <a:lnTo>
                  <a:pt x="324620" y="7572"/>
                </a:lnTo>
                <a:lnTo>
                  <a:pt x="366815" y="22717"/>
                </a:lnTo>
                <a:lnTo>
                  <a:pt x="406419" y="45434"/>
                </a:lnTo>
                <a:lnTo>
                  <a:pt x="442398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926840" y="6911707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98" y="75723"/>
                </a:moveTo>
                <a:lnTo>
                  <a:pt x="472430" y="111980"/>
                </a:lnTo>
                <a:lnTo>
                  <a:pt x="494954" y="151896"/>
                </a:lnTo>
                <a:lnTo>
                  <a:pt x="509970" y="194425"/>
                </a:lnTo>
                <a:lnTo>
                  <a:pt x="517478" y="238522"/>
                </a:lnTo>
                <a:lnTo>
                  <a:pt x="517478" y="283141"/>
                </a:lnTo>
                <a:lnTo>
                  <a:pt x="509970" y="327237"/>
                </a:lnTo>
                <a:lnTo>
                  <a:pt x="494954" y="369765"/>
                </a:lnTo>
                <a:lnTo>
                  <a:pt x="472430" y="409678"/>
                </a:lnTo>
                <a:lnTo>
                  <a:pt x="442398" y="445932"/>
                </a:lnTo>
                <a:lnTo>
                  <a:pt x="406419" y="476222"/>
                </a:lnTo>
                <a:lnTo>
                  <a:pt x="366815" y="498939"/>
                </a:lnTo>
                <a:lnTo>
                  <a:pt x="324620" y="514084"/>
                </a:lnTo>
                <a:lnTo>
                  <a:pt x="280872" y="521656"/>
                </a:lnTo>
                <a:lnTo>
                  <a:pt x="236606" y="521656"/>
                </a:lnTo>
                <a:lnTo>
                  <a:pt x="192858" y="514084"/>
                </a:lnTo>
                <a:lnTo>
                  <a:pt x="150663" y="498939"/>
                </a:lnTo>
                <a:lnTo>
                  <a:pt x="111059" y="476222"/>
                </a:lnTo>
                <a:lnTo>
                  <a:pt x="75080" y="445932"/>
                </a:lnTo>
                <a:lnTo>
                  <a:pt x="45048" y="409678"/>
                </a:lnTo>
                <a:lnTo>
                  <a:pt x="22524" y="369765"/>
                </a:lnTo>
                <a:lnTo>
                  <a:pt x="7508" y="327237"/>
                </a:lnTo>
                <a:lnTo>
                  <a:pt x="0" y="283141"/>
                </a:lnTo>
                <a:lnTo>
                  <a:pt x="0" y="238522"/>
                </a:lnTo>
                <a:lnTo>
                  <a:pt x="7508" y="194425"/>
                </a:lnTo>
                <a:lnTo>
                  <a:pt x="22524" y="151896"/>
                </a:lnTo>
                <a:lnTo>
                  <a:pt x="45048" y="111980"/>
                </a:lnTo>
                <a:lnTo>
                  <a:pt x="75080" y="75723"/>
                </a:lnTo>
                <a:lnTo>
                  <a:pt x="111059" y="45434"/>
                </a:lnTo>
                <a:lnTo>
                  <a:pt x="150663" y="22717"/>
                </a:lnTo>
                <a:lnTo>
                  <a:pt x="192858" y="7572"/>
                </a:lnTo>
                <a:lnTo>
                  <a:pt x="236606" y="0"/>
                </a:lnTo>
                <a:lnTo>
                  <a:pt x="280872" y="0"/>
                </a:lnTo>
                <a:lnTo>
                  <a:pt x="324620" y="7572"/>
                </a:lnTo>
                <a:lnTo>
                  <a:pt x="366815" y="22717"/>
                </a:lnTo>
                <a:lnTo>
                  <a:pt x="406419" y="45434"/>
                </a:lnTo>
                <a:lnTo>
                  <a:pt x="442398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511893" y="4338654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71" y="75723"/>
                </a:moveTo>
                <a:lnTo>
                  <a:pt x="472403" y="111980"/>
                </a:lnTo>
                <a:lnTo>
                  <a:pt x="494927" y="151896"/>
                </a:lnTo>
                <a:lnTo>
                  <a:pt x="509943" y="194425"/>
                </a:lnTo>
                <a:lnTo>
                  <a:pt x="517451" y="238522"/>
                </a:lnTo>
                <a:lnTo>
                  <a:pt x="517451" y="283141"/>
                </a:lnTo>
                <a:lnTo>
                  <a:pt x="509943" y="327237"/>
                </a:lnTo>
                <a:lnTo>
                  <a:pt x="494927" y="369765"/>
                </a:lnTo>
                <a:lnTo>
                  <a:pt x="472403" y="409678"/>
                </a:lnTo>
                <a:lnTo>
                  <a:pt x="442371" y="445932"/>
                </a:lnTo>
                <a:lnTo>
                  <a:pt x="406392" y="476222"/>
                </a:lnTo>
                <a:lnTo>
                  <a:pt x="366789" y="498939"/>
                </a:lnTo>
                <a:lnTo>
                  <a:pt x="324597" y="514084"/>
                </a:lnTo>
                <a:lnTo>
                  <a:pt x="280854" y="521656"/>
                </a:lnTo>
                <a:lnTo>
                  <a:pt x="236597" y="521656"/>
                </a:lnTo>
                <a:lnTo>
                  <a:pt x="192862" y="514084"/>
                </a:lnTo>
                <a:lnTo>
                  <a:pt x="150685" y="498939"/>
                </a:lnTo>
                <a:lnTo>
                  <a:pt x="111105" y="476222"/>
                </a:lnTo>
                <a:lnTo>
                  <a:pt x="75157" y="445932"/>
                </a:lnTo>
                <a:lnTo>
                  <a:pt x="45094" y="409678"/>
                </a:lnTo>
                <a:lnTo>
                  <a:pt x="22547" y="369765"/>
                </a:lnTo>
                <a:lnTo>
                  <a:pt x="7515" y="327237"/>
                </a:lnTo>
                <a:lnTo>
                  <a:pt x="0" y="283141"/>
                </a:lnTo>
                <a:lnTo>
                  <a:pt x="0" y="238522"/>
                </a:lnTo>
                <a:lnTo>
                  <a:pt x="7515" y="194425"/>
                </a:lnTo>
                <a:lnTo>
                  <a:pt x="22547" y="151896"/>
                </a:lnTo>
                <a:lnTo>
                  <a:pt x="45094" y="111980"/>
                </a:lnTo>
                <a:lnTo>
                  <a:pt x="75157" y="75723"/>
                </a:lnTo>
                <a:lnTo>
                  <a:pt x="111105" y="45434"/>
                </a:lnTo>
                <a:lnTo>
                  <a:pt x="150685" y="22717"/>
                </a:lnTo>
                <a:lnTo>
                  <a:pt x="192862" y="7572"/>
                </a:lnTo>
                <a:lnTo>
                  <a:pt x="236597" y="0"/>
                </a:lnTo>
                <a:lnTo>
                  <a:pt x="280854" y="0"/>
                </a:lnTo>
                <a:lnTo>
                  <a:pt x="324597" y="7572"/>
                </a:lnTo>
                <a:lnTo>
                  <a:pt x="366789" y="22717"/>
                </a:lnTo>
                <a:lnTo>
                  <a:pt x="406392" y="45434"/>
                </a:lnTo>
                <a:lnTo>
                  <a:pt x="442371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274355" y="1720933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294" y="75723"/>
                </a:moveTo>
                <a:lnTo>
                  <a:pt x="472357" y="111978"/>
                </a:lnTo>
                <a:lnTo>
                  <a:pt x="494904" y="151892"/>
                </a:lnTo>
                <a:lnTo>
                  <a:pt x="509935" y="194421"/>
                </a:lnTo>
                <a:lnTo>
                  <a:pt x="517451" y="238518"/>
                </a:lnTo>
                <a:lnTo>
                  <a:pt x="517451" y="283138"/>
                </a:lnTo>
                <a:lnTo>
                  <a:pt x="509935" y="327235"/>
                </a:lnTo>
                <a:lnTo>
                  <a:pt x="494904" y="369763"/>
                </a:lnTo>
                <a:lnTo>
                  <a:pt x="472357" y="409678"/>
                </a:lnTo>
                <a:lnTo>
                  <a:pt x="442294" y="445932"/>
                </a:lnTo>
                <a:lnTo>
                  <a:pt x="406346" y="476222"/>
                </a:lnTo>
                <a:lnTo>
                  <a:pt x="366765" y="498939"/>
                </a:lnTo>
                <a:lnTo>
                  <a:pt x="324589" y="514084"/>
                </a:lnTo>
                <a:lnTo>
                  <a:pt x="280854" y="521656"/>
                </a:lnTo>
                <a:lnTo>
                  <a:pt x="236597" y="521656"/>
                </a:lnTo>
                <a:lnTo>
                  <a:pt x="192854" y="514084"/>
                </a:lnTo>
                <a:lnTo>
                  <a:pt x="150662" y="498939"/>
                </a:lnTo>
                <a:lnTo>
                  <a:pt x="111059" y="476222"/>
                </a:lnTo>
                <a:lnTo>
                  <a:pt x="75080" y="445932"/>
                </a:lnTo>
                <a:lnTo>
                  <a:pt x="45048" y="409678"/>
                </a:lnTo>
                <a:lnTo>
                  <a:pt x="22524" y="369763"/>
                </a:lnTo>
                <a:lnTo>
                  <a:pt x="7508" y="327235"/>
                </a:lnTo>
                <a:lnTo>
                  <a:pt x="0" y="283138"/>
                </a:lnTo>
                <a:lnTo>
                  <a:pt x="0" y="238518"/>
                </a:lnTo>
                <a:lnTo>
                  <a:pt x="7508" y="194421"/>
                </a:lnTo>
                <a:lnTo>
                  <a:pt x="22524" y="151892"/>
                </a:lnTo>
                <a:lnTo>
                  <a:pt x="45048" y="111978"/>
                </a:lnTo>
                <a:lnTo>
                  <a:pt x="75080" y="75723"/>
                </a:lnTo>
                <a:lnTo>
                  <a:pt x="111059" y="45434"/>
                </a:lnTo>
                <a:lnTo>
                  <a:pt x="150662" y="22717"/>
                </a:lnTo>
                <a:lnTo>
                  <a:pt x="192854" y="7572"/>
                </a:lnTo>
                <a:lnTo>
                  <a:pt x="236597" y="0"/>
                </a:lnTo>
                <a:lnTo>
                  <a:pt x="280854" y="0"/>
                </a:lnTo>
                <a:lnTo>
                  <a:pt x="324589" y="7572"/>
                </a:lnTo>
                <a:lnTo>
                  <a:pt x="366765" y="22717"/>
                </a:lnTo>
                <a:lnTo>
                  <a:pt x="406346" y="45434"/>
                </a:lnTo>
                <a:lnTo>
                  <a:pt x="442294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438537" y="1720933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371" y="75723"/>
                </a:moveTo>
                <a:lnTo>
                  <a:pt x="472403" y="111978"/>
                </a:lnTo>
                <a:lnTo>
                  <a:pt x="494927" y="151892"/>
                </a:lnTo>
                <a:lnTo>
                  <a:pt x="509943" y="194421"/>
                </a:lnTo>
                <a:lnTo>
                  <a:pt x="517451" y="238518"/>
                </a:lnTo>
                <a:lnTo>
                  <a:pt x="517451" y="283138"/>
                </a:lnTo>
                <a:lnTo>
                  <a:pt x="509943" y="327235"/>
                </a:lnTo>
                <a:lnTo>
                  <a:pt x="494927" y="369763"/>
                </a:lnTo>
                <a:lnTo>
                  <a:pt x="472403" y="409678"/>
                </a:lnTo>
                <a:lnTo>
                  <a:pt x="442371" y="445932"/>
                </a:lnTo>
                <a:lnTo>
                  <a:pt x="406392" y="476222"/>
                </a:lnTo>
                <a:lnTo>
                  <a:pt x="366789" y="498939"/>
                </a:lnTo>
                <a:lnTo>
                  <a:pt x="324597" y="514084"/>
                </a:lnTo>
                <a:lnTo>
                  <a:pt x="280854" y="521656"/>
                </a:lnTo>
                <a:lnTo>
                  <a:pt x="236597" y="521656"/>
                </a:lnTo>
                <a:lnTo>
                  <a:pt x="192862" y="514084"/>
                </a:lnTo>
                <a:lnTo>
                  <a:pt x="150685" y="498939"/>
                </a:lnTo>
                <a:lnTo>
                  <a:pt x="111105" y="476222"/>
                </a:lnTo>
                <a:lnTo>
                  <a:pt x="75157" y="445932"/>
                </a:lnTo>
                <a:lnTo>
                  <a:pt x="45094" y="409678"/>
                </a:lnTo>
                <a:lnTo>
                  <a:pt x="22547" y="369763"/>
                </a:lnTo>
                <a:lnTo>
                  <a:pt x="7515" y="327235"/>
                </a:lnTo>
                <a:lnTo>
                  <a:pt x="0" y="283138"/>
                </a:lnTo>
                <a:lnTo>
                  <a:pt x="0" y="238518"/>
                </a:lnTo>
                <a:lnTo>
                  <a:pt x="7515" y="194421"/>
                </a:lnTo>
                <a:lnTo>
                  <a:pt x="22547" y="151892"/>
                </a:lnTo>
                <a:lnTo>
                  <a:pt x="45094" y="111978"/>
                </a:lnTo>
                <a:lnTo>
                  <a:pt x="75157" y="75723"/>
                </a:lnTo>
                <a:lnTo>
                  <a:pt x="111105" y="45434"/>
                </a:lnTo>
                <a:lnTo>
                  <a:pt x="150685" y="22717"/>
                </a:lnTo>
                <a:lnTo>
                  <a:pt x="192862" y="7572"/>
                </a:lnTo>
                <a:lnTo>
                  <a:pt x="236597" y="0"/>
                </a:lnTo>
                <a:lnTo>
                  <a:pt x="280854" y="0"/>
                </a:lnTo>
                <a:lnTo>
                  <a:pt x="324597" y="7572"/>
                </a:lnTo>
                <a:lnTo>
                  <a:pt x="366789" y="22717"/>
                </a:lnTo>
                <a:lnTo>
                  <a:pt x="406392" y="45434"/>
                </a:lnTo>
                <a:lnTo>
                  <a:pt x="442371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161703" y="2304499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294" y="75731"/>
                </a:moveTo>
                <a:lnTo>
                  <a:pt x="472357" y="111985"/>
                </a:lnTo>
                <a:lnTo>
                  <a:pt x="494904" y="151898"/>
                </a:lnTo>
                <a:lnTo>
                  <a:pt x="509935" y="194426"/>
                </a:lnTo>
                <a:lnTo>
                  <a:pt x="517451" y="238521"/>
                </a:lnTo>
                <a:lnTo>
                  <a:pt x="517451" y="283139"/>
                </a:lnTo>
                <a:lnTo>
                  <a:pt x="509935" y="327235"/>
                </a:lnTo>
                <a:lnTo>
                  <a:pt x="494904" y="369762"/>
                </a:lnTo>
                <a:lnTo>
                  <a:pt x="472357" y="409675"/>
                </a:lnTo>
                <a:lnTo>
                  <a:pt x="442294" y="445929"/>
                </a:lnTo>
                <a:lnTo>
                  <a:pt x="406342" y="476219"/>
                </a:lnTo>
                <a:lnTo>
                  <a:pt x="366753" y="498936"/>
                </a:lnTo>
                <a:lnTo>
                  <a:pt x="324566" y="514081"/>
                </a:lnTo>
                <a:lnTo>
                  <a:pt x="280820" y="521653"/>
                </a:lnTo>
                <a:lnTo>
                  <a:pt x="236554" y="521653"/>
                </a:lnTo>
                <a:lnTo>
                  <a:pt x="192807" y="514081"/>
                </a:lnTo>
                <a:lnTo>
                  <a:pt x="150620" y="498936"/>
                </a:lnTo>
                <a:lnTo>
                  <a:pt x="111031" y="476219"/>
                </a:lnTo>
                <a:lnTo>
                  <a:pt x="75080" y="445929"/>
                </a:lnTo>
                <a:lnTo>
                  <a:pt x="45048" y="409675"/>
                </a:lnTo>
                <a:lnTo>
                  <a:pt x="22524" y="369762"/>
                </a:lnTo>
                <a:lnTo>
                  <a:pt x="7508" y="327235"/>
                </a:lnTo>
                <a:lnTo>
                  <a:pt x="0" y="283139"/>
                </a:lnTo>
                <a:lnTo>
                  <a:pt x="0" y="238521"/>
                </a:lnTo>
                <a:lnTo>
                  <a:pt x="7508" y="194426"/>
                </a:lnTo>
                <a:lnTo>
                  <a:pt x="22524" y="151898"/>
                </a:lnTo>
                <a:lnTo>
                  <a:pt x="45048" y="111985"/>
                </a:lnTo>
                <a:lnTo>
                  <a:pt x="75080" y="75731"/>
                </a:lnTo>
                <a:lnTo>
                  <a:pt x="111031" y="45438"/>
                </a:lnTo>
                <a:lnTo>
                  <a:pt x="150620" y="22719"/>
                </a:lnTo>
                <a:lnTo>
                  <a:pt x="192807" y="7573"/>
                </a:lnTo>
                <a:lnTo>
                  <a:pt x="236554" y="0"/>
                </a:lnTo>
                <a:lnTo>
                  <a:pt x="280820" y="0"/>
                </a:lnTo>
                <a:lnTo>
                  <a:pt x="324566" y="7573"/>
                </a:lnTo>
                <a:lnTo>
                  <a:pt x="366753" y="22719"/>
                </a:lnTo>
                <a:lnTo>
                  <a:pt x="406342" y="45438"/>
                </a:lnTo>
                <a:lnTo>
                  <a:pt x="442294" y="75731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605597" y="2776878"/>
            <a:ext cx="628650" cy="714375"/>
          </a:xfrm>
          <a:custGeom>
            <a:avLst/>
            <a:gdLst/>
            <a:ahLst/>
            <a:cxnLst/>
            <a:rect l="l" t="t" r="r" b="b"/>
            <a:pathLst>
              <a:path w="628650" h="714375">
                <a:moveTo>
                  <a:pt x="0" y="713967"/>
                </a:moveTo>
                <a:lnTo>
                  <a:pt x="33082" y="676391"/>
                </a:lnTo>
                <a:lnTo>
                  <a:pt x="66164" y="638815"/>
                </a:lnTo>
                <a:lnTo>
                  <a:pt x="99247" y="601238"/>
                </a:lnTo>
                <a:lnTo>
                  <a:pt x="132329" y="563661"/>
                </a:lnTo>
                <a:lnTo>
                  <a:pt x="165412" y="526085"/>
                </a:lnTo>
                <a:lnTo>
                  <a:pt x="198494" y="488508"/>
                </a:lnTo>
                <a:lnTo>
                  <a:pt x="231577" y="450931"/>
                </a:lnTo>
                <a:lnTo>
                  <a:pt x="264659" y="413353"/>
                </a:lnTo>
                <a:lnTo>
                  <a:pt x="297742" y="375776"/>
                </a:lnTo>
                <a:lnTo>
                  <a:pt x="330824" y="338199"/>
                </a:lnTo>
                <a:lnTo>
                  <a:pt x="363907" y="300621"/>
                </a:lnTo>
                <a:lnTo>
                  <a:pt x="396989" y="263044"/>
                </a:lnTo>
                <a:lnTo>
                  <a:pt x="430072" y="225466"/>
                </a:lnTo>
                <a:lnTo>
                  <a:pt x="463154" y="187888"/>
                </a:lnTo>
                <a:lnTo>
                  <a:pt x="496237" y="150311"/>
                </a:lnTo>
                <a:lnTo>
                  <a:pt x="529319" y="112733"/>
                </a:lnTo>
                <a:lnTo>
                  <a:pt x="562402" y="75155"/>
                </a:lnTo>
                <a:lnTo>
                  <a:pt x="595484" y="37577"/>
                </a:lnTo>
                <a:lnTo>
                  <a:pt x="628567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629860" y="4376610"/>
            <a:ext cx="835025" cy="225425"/>
          </a:xfrm>
          <a:custGeom>
            <a:avLst/>
            <a:gdLst/>
            <a:ahLst/>
            <a:cxnLst/>
            <a:rect l="l" t="t" r="r" b="b"/>
            <a:pathLst>
              <a:path w="835025" h="225425">
                <a:moveTo>
                  <a:pt x="834424" y="0"/>
                </a:moveTo>
                <a:lnTo>
                  <a:pt x="785329" y="13241"/>
                </a:lnTo>
                <a:lnTo>
                  <a:pt x="736236" y="26482"/>
                </a:lnTo>
                <a:lnTo>
                  <a:pt x="687145" y="39723"/>
                </a:lnTo>
                <a:lnTo>
                  <a:pt x="638056" y="52963"/>
                </a:lnTo>
                <a:lnTo>
                  <a:pt x="588968" y="66204"/>
                </a:lnTo>
                <a:lnTo>
                  <a:pt x="539882" y="79445"/>
                </a:lnTo>
                <a:lnTo>
                  <a:pt x="490797" y="92685"/>
                </a:lnTo>
                <a:lnTo>
                  <a:pt x="441714" y="105926"/>
                </a:lnTo>
                <a:lnTo>
                  <a:pt x="392632" y="119166"/>
                </a:lnTo>
                <a:lnTo>
                  <a:pt x="343550" y="132406"/>
                </a:lnTo>
                <a:lnTo>
                  <a:pt x="294470" y="145647"/>
                </a:lnTo>
                <a:lnTo>
                  <a:pt x="245390" y="158888"/>
                </a:lnTo>
                <a:lnTo>
                  <a:pt x="196311" y="172128"/>
                </a:lnTo>
                <a:lnTo>
                  <a:pt x="147233" y="185369"/>
                </a:lnTo>
                <a:lnTo>
                  <a:pt x="98155" y="198610"/>
                </a:lnTo>
                <a:lnTo>
                  <a:pt x="49077" y="211851"/>
                </a:lnTo>
                <a:lnTo>
                  <a:pt x="0" y="225092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69228" y="3239870"/>
            <a:ext cx="527732" cy="501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33250" y="3233671"/>
            <a:ext cx="527837" cy="501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365889" y="4350726"/>
            <a:ext cx="527837" cy="501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333250" y="5244510"/>
            <a:ext cx="527837" cy="501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571210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544" y="0"/>
                </a:lnTo>
                <a:lnTo>
                  <a:pt x="523544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571210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544" y="0"/>
                </a:lnTo>
                <a:lnTo>
                  <a:pt x="523544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670966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439" y="0"/>
                </a:lnTo>
                <a:lnTo>
                  <a:pt x="523439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670966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439" y="0"/>
                </a:lnTo>
                <a:lnTo>
                  <a:pt x="523439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943134" y="6685587"/>
            <a:ext cx="342265" cy="845185"/>
          </a:xfrm>
          <a:custGeom>
            <a:avLst/>
            <a:gdLst/>
            <a:ahLst/>
            <a:cxnLst/>
            <a:rect l="l" t="t" r="r" b="b"/>
            <a:pathLst>
              <a:path w="342265" h="845184">
                <a:moveTo>
                  <a:pt x="0" y="0"/>
                </a:moveTo>
                <a:lnTo>
                  <a:pt x="18986" y="46939"/>
                </a:lnTo>
                <a:lnTo>
                  <a:pt x="37970" y="93878"/>
                </a:lnTo>
                <a:lnTo>
                  <a:pt x="56953" y="140818"/>
                </a:lnTo>
                <a:lnTo>
                  <a:pt x="75935" y="187758"/>
                </a:lnTo>
                <a:lnTo>
                  <a:pt x="94916" y="234698"/>
                </a:lnTo>
                <a:lnTo>
                  <a:pt x="113896" y="281638"/>
                </a:lnTo>
                <a:lnTo>
                  <a:pt x="132875" y="328578"/>
                </a:lnTo>
                <a:lnTo>
                  <a:pt x="151853" y="375519"/>
                </a:lnTo>
                <a:lnTo>
                  <a:pt x="170832" y="422459"/>
                </a:lnTo>
                <a:lnTo>
                  <a:pt x="189811" y="469400"/>
                </a:lnTo>
                <a:lnTo>
                  <a:pt x="208789" y="516340"/>
                </a:lnTo>
                <a:lnTo>
                  <a:pt x="227768" y="563281"/>
                </a:lnTo>
                <a:lnTo>
                  <a:pt x="246748" y="610222"/>
                </a:lnTo>
                <a:lnTo>
                  <a:pt x="265729" y="657163"/>
                </a:lnTo>
                <a:lnTo>
                  <a:pt x="284711" y="704104"/>
                </a:lnTo>
                <a:lnTo>
                  <a:pt x="303694" y="751045"/>
                </a:lnTo>
                <a:lnTo>
                  <a:pt x="322678" y="797986"/>
                </a:lnTo>
                <a:lnTo>
                  <a:pt x="341664" y="844927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480920" y="6685587"/>
            <a:ext cx="342265" cy="845185"/>
          </a:xfrm>
          <a:custGeom>
            <a:avLst/>
            <a:gdLst/>
            <a:ahLst/>
            <a:cxnLst/>
            <a:rect l="l" t="t" r="r" b="b"/>
            <a:pathLst>
              <a:path w="342265" h="845184">
                <a:moveTo>
                  <a:pt x="341664" y="0"/>
                </a:moveTo>
                <a:lnTo>
                  <a:pt x="322694" y="46937"/>
                </a:lnTo>
                <a:lnTo>
                  <a:pt x="303721" y="93874"/>
                </a:lnTo>
                <a:lnTo>
                  <a:pt x="284747" y="140812"/>
                </a:lnTo>
                <a:lnTo>
                  <a:pt x="265771" y="187750"/>
                </a:lnTo>
                <a:lnTo>
                  <a:pt x="246794" y="234687"/>
                </a:lnTo>
                <a:lnTo>
                  <a:pt x="227815" y="281625"/>
                </a:lnTo>
                <a:lnTo>
                  <a:pt x="208835" y="328563"/>
                </a:lnTo>
                <a:lnTo>
                  <a:pt x="189854" y="375500"/>
                </a:lnTo>
                <a:lnTo>
                  <a:pt x="170871" y="422438"/>
                </a:lnTo>
                <a:lnTo>
                  <a:pt x="151888" y="469376"/>
                </a:lnTo>
                <a:lnTo>
                  <a:pt x="132904" y="516314"/>
                </a:lnTo>
                <a:lnTo>
                  <a:pt x="113919" y="563252"/>
                </a:lnTo>
                <a:lnTo>
                  <a:pt x="94933" y="610191"/>
                </a:lnTo>
                <a:lnTo>
                  <a:pt x="75947" y="657129"/>
                </a:lnTo>
                <a:lnTo>
                  <a:pt x="56961" y="704068"/>
                </a:lnTo>
                <a:lnTo>
                  <a:pt x="37974" y="751007"/>
                </a:lnTo>
                <a:lnTo>
                  <a:pt x="18987" y="797946"/>
                </a:lnTo>
                <a:lnTo>
                  <a:pt x="0" y="844885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105224" y="6413343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>
                <a:moveTo>
                  <a:pt x="0" y="0"/>
                </a:moveTo>
                <a:lnTo>
                  <a:pt x="0" y="0"/>
                </a:lnTo>
                <a:lnTo>
                  <a:pt x="504784" y="0"/>
                </a:lnTo>
                <a:lnTo>
                  <a:pt x="555271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204981" y="6578312"/>
            <a:ext cx="740410" cy="448945"/>
          </a:xfrm>
          <a:custGeom>
            <a:avLst/>
            <a:gdLst/>
            <a:ahLst/>
            <a:cxnLst/>
            <a:rect l="l" t="t" r="r" b="b"/>
            <a:pathLst>
              <a:path w="740409" h="448945">
                <a:moveTo>
                  <a:pt x="0" y="0"/>
                </a:moveTo>
                <a:lnTo>
                  <a:pt x="0" y="0"/>
                </a:lnTo>
                <a:lnTo>
                  <a:pt x="696547" y="422097"/>
                </a:lnTo>
                <a:lnTo>
                  <a:pt x="740082" y="448478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35665" y="5742369"/>
            <a:ext cx="297180" cy="398780"/>
          </a:xfrm>
          <a:custGeom>
            <a:avLst/>
            <a:gdLst/>
            <a:ahLst/>
            <a:cxnLst/>
            <a:rect l="l" t="t" r="r" b="b"/>
            <a:pathLst>
              <a:path w="297180" h="398779">
                <a:moveTo>
                  <a:pt x="0" y="398731"/>
                </a:moveTo>
                <a:lnTo>
                  <a:pt x="29716" y="358856"/>
                </a:lnTo>
                <a:lnTo>
                  <a:pt x="59432" y="318982"/>
                </a:lnTo>
                <a:lnTo>
                  <a:pt x="89149" y="279108"/>
                </a:lnTo>
                <a:lnTo>
                  <a:pt x="118865" y="239234"/>
                </a:lnTo>
                <a:lnTo>
                  <a:pt x="148581" y="199361"/>
                </a:lnTo>
                <a:lnTo>
                  <a:pt x="178298" y="159489"/>
                </a:lnTo>
                <a:lnTo>
                  <a:pt x="208014" y="119616"/>
                </a:lnTo>
                <a:lnTo>
                  <a:pt x="237730" y="79744"/>
                </a:lnTo>
                <a:lnTo>
                  <a:pt x="267447" y="39872"/>
                </a:lnTo>
                <a:lnTo>
                  <a:pt x="297163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541861" y="4855632"/>
            <a:ext cx="322580" cy="1285875"/>
          </a:xfrm>
          <a:custGeom>
            <a:avLst/>
            <a:gdLst/>
            <a:ahLst/>
            <a:cxnLst/>
            <a:rect l="l" t="t" r="r" b="b"/>
            <a:pathLst>
              <a:path w="322580" h="1285875">
                <a:moveTo>
                  <a:pt x="322503" y="1285468"/>
                </a:moveTo>
                <a:lnTo>
                  <a:pt x="310095" y="1236027"/>
                </a:lnTo>
                <a:lnTo>
                  <a:pt x="297687" y="1186586"/>
                </a:lnTo>
                <a:lnTo>
                  <a:pt x="285279" y="1137145"/>
                </a:lnTo>
                <a:lnTo>
                  <a:pt x="272871" y="1087704"/>
                </a:lnTo>
                <a:lnTo>
                  <a:pt x="260464" y="1038263"/>
                </a:lnTo>
                <a:lnTo>
                  <a:pt x="248056" y="988822"/>
                </a:lnTo>
                <a:lnTo>
                  <a:pt x="235649" y="939380"/>
                </a:lnTo>
                <a:lnTo>
                  <a:pt x="223242" y="889939"/>
                </a:lnTo>
                <a:lnTo>
                  <a:pt x="210835" y="840498"/>
                </a:lnTo>
                <a:lnTo>
                  <a:pt x="198429" y="791057"/>
                </a:lnTo>
                <a:lnTo>
                  <a:pt x="186023" y="741616"/>
                </a:lnTo>
                <a:lnTo>
                  <a:pt x="173617" y="692175"/>
                </a:lnTo>
                <a:lnTo>
                  <a:pt x="161212" y="642734"/>
                </a:lnTo>
                <a:lnTo>
                  <a:pt x="148807" y="593293"/>
                </a:lnTo>
                <a:lnTo>
                  <a:pt x="136403" y="543852"/>
                </a:lnTo>
                <a:lnTo>
                  <a:pt x="123999" y="494411"/>
                </a:lnTo>
                <a:lnTo>
                  <a:pt x="111596" y="444969"/>
                </a:lnTo>
                <a:lnTo>
                  <a:pt x="99194" y="395528"/>
                </a:lnTo>
                <a:lnTo>
                  <a:pt x="86792" y="346087"/>
                </a:lnTo>
                <a:lnTo>
                  <a:pt x="74390" y="296646"/>
                </a:lnTo>
                <a:lnTo>
                  <a:pt x="61990" y="247205"/>
                </a:lnTo>
                <a:lnTo>
                  <a:pt x="49590" y="197764"/>
                </a:lnTo>
                <a:lnTo>
                  <a:pt x="37191" y="148323"/>
                </a:lnTo>
                <a:lnTo>
                  <a:pt x="24793" y="98882"/>
                </a:lnTo>
                <a:lnTo>
                  <a:pt x="12396" y="49441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929941" y="4848260"/>
            <a:ext cx="461009" cy="1292860"/>
          </a:xfrm>
          <a:custGeom>
            <a:avLst/>
            <a:gdLst/>
            <a:ahLst/>
            <a:cxnLst/>
            <a:rect l="l" t="t" r="r" b="b"/>
            <a:pathLst>
              <a:path w="461009" h="1292860">
                <a:moveTo>
                  <a:pt x="460404" y="0"/>
                </a:moveTo>
                <a:lnTo>
                  <a:pt x="443349" y="47883"/>
                </a:lnTo>
                <a:lnTo>
                  <a:pt x="426294" y="95766"/>
                </a:lnTo>
                <a:lnTo>
                  <a:pt x="409240" y="143649"/>
                </a:lnTo>
                <a:lnTo>
                  <a:pt x="392187" y="191532"/>
                </a:lnTo>
                <a:lnTo>
                  <a:pt x="375134" y="239415"/>
                </a:lnTo>
                <a:lnTo>
                  <a:pt x="358082" y="287298"/>
                </a:lnTo>
                <a:lnTo>
                  <a:pt x="341030" y="335181"/>
                </a:lnTo>
                <a:lnTo>
                  <a:pt x="323979" y="383064"/>
                </a:lnTo>
                <a:lnTo>
                  <a:pt x="306928" y="430947"/>
                </a:lnTo>
                <a:lnTo>
                  <a:pt x="289878" y="478830"/>
                </a:lnTo>
                <a:lnTo>
                  <a:pt x="272827" y="526713"/>
                </a:lnTo>
                <a:lnTo>
                  <a:pt x="255777" y="574595"/>
                </a:lnTo>
                <a:lnTo>
                  <a:pt x="238727" y="622478"/>
                </a:lnTo>
                <a:lnTo>
                  <a:pt x="221677" y="670361"/>
                </a:lnTo>
                <a:lnTo>
                  <a:pt x="204627" y="718244"/>
                </a:lnTo>
                <a:lnTo>
                  <a:pt x="187577" y="766127"/>
                </a:lnTo>
                <a:lnTo>
                  <a:pt x="170526" y="814009"/>
                </a:lnTo>
                <a:lnTo>
                  <a:pt x="153476" y="861892"/>
                </a:lnTo>
                <a:lnTo>
                  <a:pt x="136425" y="909775"/>
                </a:lnTo>
                <a:lnTo>
                  <a:pt x="119373" y="957658"/>
                </a:lnTo>
                <a:lnTo>
                  <a:pt x="102322" y="1005541"/>
                </a:lnTo>
                <a:lnTo>
                  <a:pt x="85270" y="1053424"/>
                </a:lnTo>
                <a:lnTo>
                  <a:pt x="68217" y="1101307"/>
                </a:lnTo>
                <a:lnTo>
                  <a:pt x="51164" y="1149190"/>
                </a:lnTo>
                <a:lnTo>
                  <a:pt x="34110" y="1197073"/>
                </a:lnTo>
                <a:lnTo>
                  <a:pt x="17055" y="1244956"/>
                </a:lnTo>
                <a:lnTo>
                  <a:pt x="0" y="129284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04923" y="3714504"/>
            <a:ext cx="601980" cy="690880"/>
          </a:xfrm>
          <a:custGeom>
            <a:avLst/>
            <a:gdLst/>
            <a:ahLst/>
            <a:cxnLst/>
            <a:rect l="l" t="t" r="r" b="b"/>
            <a:pathLst>
              <a:path w="601980" h="690879">
                <a:moveTo>
                  <a:pt x="601657" y="690408"/>
                </a:moveTo>
                <a:lnTo>
                  <a:pt x="568236" y="652053"/>
                </a:lnTo>
                <a:lnTo>
                  <a:pt x="534814" y="613698"/>
                </a:lnTo>
                <a:lnTo>
                  <a:pt x="501390" y="575342"/>
                </a:lnTo>
                <a:lnTo>
                  <a:pt x="467965" y="536987"/>
                </a:lnTo>
                <a:lnTo>
                  <a:pt x="434539" y="498631"/>
                </a:lnTo>
                <a:lnTo>
                  <a:pt x="401112" y="460276"/>
                </a:lnTo>
                <a:lnTo>
                  <a:pt x="367684" y="421920"/>
                </a:lnTo>
                <a:lnTo>
                  <a:pt x="334256" y="383564"/>
                </a:lnTo>
                <a:lnTo>
                  <a:pt x="300828" y="345208"/>
                </a:lnTo>
                <a:lnTo>
                  <a:pt x="267400" y="306851"/>
                </a:lnTo>
                <a:lnTo>
                  <a:pt x="233972" y="268495"/>
                </a:lnTo>
                <a:lnTo>
                  <a:pt x="200544" y="230139"/>
                </a:lnTo>
                <a:lnTo>
                  <a:pt x="167117" y="191782"/>
                </a:lnTo>
                <a:lnTo>
                  <a:pt x="133691" y="153426"/>
                </a:lnTo>
                <a:lnTo>
                  <a:pt x="100266" y="115069"/>
                </a:lnTo>
                <a:lnTo>
                  <a:pt x="66842" y="76713"/>
                </a:lnTo>
                <a:lnTo>
                  <a:pt x="33420" y="38356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933113" y="3741812"/>
            <a:ext cx="441959" cy="627380"/>
          </a:xfrm>
          <a:custGeom>
            <a:avLst/>
            <a:gdLst/>
            <a:ahLst/>
            <a:cxnLst/>
            <a:rect l="l" t="t" r="r" b="b"/>
            <a:pathLst>
              <a:path w="441959" h="627379">
                <a:moveTo>
                  <a:pt x="441766" y="0"/>
                </a:moveTo>
                <a:lnTo>
                  <a:pt x="412321" y="41804"/>
                </a:lnTo>
                <a:lnTo>
                  <a:pt x="382873" y="83608"/>
                </a:lnTo>
                <a:lnTo>
                  <a:pt x="353423" y="125412"/>
                </a:lnTo>
                <a:lnTo>
                  <a:pt x="323971" y="167217"/>
                </a:lnTo>
                <a:lnTo>
                  <a:pt x="294518" y="209022"/>
                </a:lnTo>
                <a:lnTo>
                  <a:pt x="265065" y="250827"/>
                </a:lnTo>
                <a:lnTo>
                  <a:pt x="235610" y="292632"/>
                </a:lnTo>
                <a:lnTo>
                  <a:pt x="206156" y="334437"/>
                </a:lnTo>
                <a:lnTo>
                  <a:pt x="176701" y="376242"/>
                </a:lnTo>
                <a:lnTo>
                  <a:pt x="147247" y="418047"/>
                </a:lnTo>
                <a:lnTo>
                  <a:pt x="117794" y="459852"/>
                </a:lnTo>
                <a:lnTo>
                  <a:pt x="88343" y="501656"/>
                </a:lnTo>
                <a:lnTo>
                  <a:pt x="58893" y="543461"/>
                </a:lnTo>
                <a:lnTo>
                  <a:pt x="29445" y="585265"/>
                </a:lnTo>
                <a:lnTo>
                  <a:pt x="0" y="627069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533096" y="2264475"/>
            <a:ext cx="0" cy="975994"/>
          </a:xfrm>
          <a:custGeom>
            <a:avLst/>
            <a:gdLst/>
            <a:ahLst/>
            <a:cxnLst/>
            <a:rect l="l" t="t" r="r" b="b"/>
            <a:pathLst>
              <a:path h="975994">
                <a:moveTo>
                  <a:pt x="0" y="975394"/>
                </a:moveTo>
                <a:lnTo>
                  <a:pt x="0" y="975394"/>
                </a:lnTo>
                <a:lnTo>
                  <a:pt x="0" y="51336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668694" y="2206498"/>
            <a:ext cx="858519" cy="1132205"/>
          </a:xfrm>
          <a:custGeom>
            <a:avLst/>
            <a:gdLst/>
            <a:ahLst/>
            <a:cxnLst/>
            <a:rect l="l" t="t" r="r" b="b"/>
            <a:pathLst>
              <a:path w="858519" h="1132204">
                <a:moveTo>
                  <a:pt x="0" y="1131965"/>
                </a:moveTo>
                <a:lnTo>
                  <a:pt x="30649" y="1091538"/>
                </a:lnTo>
                <a:lnTo>
                  <a:pt x="61299" y="1051111"/>
                </a:lnTo>
                <a:lnTo>
                  <a:pt x="91949" y="1010684"/>
                </a:lnTo>
                <a:lnTo>
                  <a:pt x="122599" y="970257"/>
                </a:lnTo>
                <a:lnTo>
                  <a:pt x="153248" y="929829"/>
                </a:lnTo>
                <a:lnTo>
                  <a:pt x="183898" y="889402"/>
                </a:lnTo>
                <a:lnTo>
                  <a:pt x="214548" y="848975"/>
                </a:lnTo>
                <a:lnTo>
                  <a:pt x="245198" y="808547"/>
                </a:lnTo>
                <a:lnTo>
                  <a:pt x="275847" y="768120"/>
                </a:lnTo>
                <a:lnTo>
                  <a:pt x="306497" y="727692"/>
                </a:lnTo>
                <a:lnTo>
                  <a:pt x="337147" y="687265"/>
                </a:lnTo>
                <a:lnTo>
                  <a:pt x="367797" y="646837"/>
                </a:lnTo>
                <a:lnTo>
                  <a:pt x="398447" y="606410"/>
                </a:lnTo>
                <a:lnTo>
                  <a:pt x="429096" y="565982"/>
                </a:lnTo>
                <a:lnTo>
                  <a:pt x="459746" y="525555"/>
                </a:lnTo>
                <a:lnTo>
                  <a:pt x="490396" y="485127"/>
                </a:lnTo>
                <a:lnTo>
                  <a:pt x="521046" y="444700"/>
                </a:lnTo>
                <a:lnTo>
                  <a:pt x="551695" y="404272"/>
                </a:lnTo>
                <a:lnTo>
                  <a:pt x="582345" y="363845"/>
                </a:lnTo>
                <a:lnTo>
                  <a:pt x="612995" y="323417"/>
                </a:lnTo>
                <a:lnTo>
                  <a:pt x="643645" y="282990"/>
                </a:lnTo>
                <a:lnTo>
                  <a:pt x="674295" y="242563"/>
                </a:lnTo>
                <a:lnTo>
                  <a:pt x="704944" y="202135"/>
                </a:lnTo>
                <a:lnTo>
                  <a:pt x="735594" y="161708"/>
                </a:lnTo>
                <a:lnTo>
                  <a:pt x="766244" y="121281"/>
                </a:lnTo>
                <a:lnTo>
                  <a:pt x="796894" y="80854"/>
                </a:lnTo>
                <a:lnTo>
                  <a:pt x="827543" y="40427"/>
                </a:lnTo>
                <a:lnTo>
                  <a:pt x="858193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769213" y="3511861"/>
            <a:ext cx="1592580" cy="5080"/>
          </a:xfrm>
          <a:custGeom>
            <a:avLst/>
            <a:gdLst/>
            <a:ahLst/>
            <a:cxnLst/>
            <a:rect l="l" t="t" r="r" b="b"/>
            <a:pathLst>
              <a:path w="1592580" h="5079">
                <a:moveTo>
                  <a:pt x="0" y="2387"/>
                </a:moveTo>
                <a:lnTo>
                  <a:pt x="1592307" y="2387"/>
                </a:lnTo>
              </a:path>
            </a:pathLst>
          </a:custGeom>
          <a:ln w="4774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597116" y="3735624"/>
            <a:ext cx="0" cy="1509395"/>
          </a:xfrm>
          <a:custGeom>
            <a:avLst/>
            <a:gdLst/>
            <a:ahLst/>
            <a:cxnLst/>
            <a:rect l="l" t="t" r="r" b="b"/>
            <a:pathLst>
              <a:path h="1509395">
                <a:moveTo>
                  <a:pt x="0" y="1508885"/>
                </a:moveTo>
                <a:lnTo>
                  <a:pt x="0" y="1508885"/>
                </a:lnTo>
                <a:lnTo>
                  <a:pt x="0" y="50295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64894" y="3685741"/>
            <a:ext cx="753110" cy="734060"/>
          </a:xfrm>
          <a:custGeom>
            <a:avLst/>
            <a:gdLst/>
            <a:ahLst/>
            <a:cxnLst/>
            <a:rect l="l" t="t" r="r" b="b"/>
            <a:pathLst>
              <a:path w="753109" h="734060">
                <a:moveTo>
                  <a:pt x="0" y="733925"/>
                </a:moveTo>
                <a:lnTo>
                  <a:pt x="35855" y="698976"/>
                </a:lnTo>
                <a:lnTo>
                  <a:pt x="71713" y="664027"/>
                </a:lnTo>
                <a:lnTo>
                  <a:pt x="107571" y="629078"/>
                </a:lnTo>
                <a:lnTo>
                  <a:pt x="143431" y="594130"/>
                </a:lnTo>
                <a:lnTo>
                  <a:pt x="179291" y="559181"/>
                </a:lnTo>
                <a:lnTo>
                  <a:pt x="215152" y="524232"/>
                </a:lnTo>
                <a:lnTo>
                  <a:pt x="251014" y="489283"/>
                </a:lnTo>
                <a:lnTo>
                  <a:pt x="286876" y="454334"/>
                </a:lnTo>
                <a:lnTo>
                  <a:pt x="322738" y="419385"/>
                </a:lnTo>
                <a:lnTo>
                  <a:pt x="358601" y="384437"/>
                </a:lnTo>
                <a:lnTo>
                  <a:pt x="394464" y="349488"/>
                </a:lnTo>
                <a:lnTo>
                  <a:pt x="430327" y="314539"/>
                </a:lnTo>
                <a:lnTo>
                  <a:pt x="466189" y="279590"/>
                </a:lnTo>
                <a:lnTo>
                  <a:pt x="502051" y="244641"/>
                </a:lnTo>
                <a:lnTo>
                  <a:pt x="537913" y="209692"/>
                </a:lnTo>
                <a:lnTo>
                  <a:pt x="573774" y="174744"/>
                </a:lnTo>
                <a:lnTo>
                  <a:pt x="609634" y="139795"/>
                </a:lnTo>
                <a:lnTo>
                  <a:pt x="645494" y="104846"/>
                </a:lnTo>
                <a:lnTo>
                  <a:pt x="681352" y="69897"/>
                </a:lnTo>
                <a:lnTo>
                  <a:pt x="717210" y="34948"/>
                </a:lnTo>
                <a:lnTo>
                  <a:pt x="753066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679448" y="4767310"/>
            <a:ext cx="739140" cy="607695"/>
          </a:xfrm>
          <a:custGeom>
            <a:avLst/>
            <a:gdLst/>
            <a:ahLst/>
            <a:cxnLst/>
            <a:rect l="l" t="t" r="r" b="b"/>
            <a:pathLst>
              <a:path w="739140" h="607695">
                <a:moveTo>
                  <a:pt x="0" y="0"/>
                </a:moveTo>
                <a:lnTo>
                  <a:pt x="38869" y="31968"/>
                </a:lnTo>
                <a:lnTo>
                  <a:pt x="77741" y="63936"/>
                </a:lnTo>
                <a:lnTo>
                  <a:pt x="116614" y="95904"/>
                </a:lnTo>
                <a:lnTo>
                  <a:pt x="155488" y="127872"/>
                </a:lnTo>
                <a:lnTo>
                  <a:pt x="194363" y="159841"/>
                </a:lnTo>
                <a:lnTo>
                  <a:pt x="233238" y="191809"/>
                </a:lnTo>
                <a:lnTo>
                  <a:pt x="272115" y="223777"/>
                </a:lnTo>
                <a:lnTo>
                  <a:pt x="310992" y="255746"/>
                </a:lnTo>
                <a:lnTo>
                  <a:pt x="349869" y="287714"/>
                </a:lnTo>
                <a:lnTo>
                  <a:pt x="388746" y="319683"/>
                </a:lnTo>
                <a:lnTo>
                  <a:pt x="427623" y="351651"/>
                </a:lnTo>
                <a:lnTo>
                  <a:pt x="466500" y="383620"/>
                </a:lnTo>
                <a:lnTo>
                  <a:pt x="505377" y="415589"/>
                </a:lnTo>
                <a:lnTo>
                  <a:pt x="544253" y="447558"/>
                </a:lnTo>
                <a:lnTo>
                  <a:pt x="583128" y="479527"/>
                </a:lnTo>
                <a:lnTo>
                  <a:pt x="622002" y="511496"/>
                </a:lnTo>
                <a:lnTo>
                  <a:pt x="660874" y="543466"/>
                </a:lnTo>
                <a:lnTo>
                  <a:pt x="699746" y="575435"/>
                </a:lnTo>
                <a:lnTo>
                  <a:pt x="738616" y="607405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771352" y="4787550"/>
            <a:ext cx="674370" cy="584200"/>
          </a:xfrm>
          <a:custGeom>
            <a:avLst/>
            <a:gdLst/>
            <a:ahLst/>
            <a:cxnLst/>
            <a:rect l="l" t="t" r="r" b="b"/>
            <a:pathLst>
              <a:path w="674369" h="584200">
                <a:moveTo>
                  <a:pt x="674325" y="0"/>
                </a:moveTo>
                <a:lnTo>
                  <a:pt x="636873" y="32424"/>
                </a:lnTo>
                <a:lnTo>
                  <a:pt x="599419" y="64849"/>
                </a:lnTo>
                <a:lnTo>
                  <a:pt x="561964" y="97273"/>
                </a:lnTo>
                <a:lnTo>
                  <a:pt x="524507" y="129698"/>
                </a:lnTo>
                <a:lnTo>
                  <a:pt x="487048" y="162122"/>
                </a:lnTo>
                <a:lnTo>
                  <a:pt x="449588" y="194546"/>
                </a:lnTo>
                <a:lnTo>
                  <a:pt x="412127" y="226970"/>
                </a:lnTo>
                <a:lnTo>
                  <a:pt x="374665" y="259394"/>
                </a:lnTo>
                <a:lnTo>
                  <a:pt x="337201" y="291818"/>
                </a:lnTo>
                <a:lnTo>
                  <a:pt x="299737" y="324242"/>
                </a:lnTo>
                <a:lnTo>
                  <a:pt x="262272" y="356666"/>
                </a:lnTo>
                <a:lnTo>
                  <a:pt x="224806" y="389090"/>
                </a:lnTo>
                <a:lnTo>
                  <a:pt x="187339" y="421514"/>
                </a:lnTo>
                <a:lnTo>
                  <a:pt x="149872" y="453938"/>
                </a:lnTo>
                <a:lnTo>
                  <a:pt x="112404" y="486362"/>
                </a:lnTo>
                <a:lnTo>
                  <a:pt x="74936" y="518787"/>
                </a:lnTo>
                <a:lnTo>
                  <a:pt x="37468" y="551211"/>
                </a:lnTo>
                <a:lnTo>
                  <a:pt x="0" y="583636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771666" y="3699960"/>
            <a:ext cx="704850" cy="762635"/>
          </a:xfrm>
          <a:custGeom>
            <a:avLst/>
            <a:gdLst/>
            <a:ahLst/>
            <a:cxnLst/>
            <a:rect l="l" t="t" r="r" b="b"/>
            <a:pathLst>
              <a:path w="704850" h="762635">
                <a:moveTo>
                  <a:pt x="704690" y="762301"/>
                </a:moveTo>
                <a:lnTo>
                  <a:pt x="669461" y="724185"/>
                </a:lnTo>
                <a:lnTo>
                  <a:pt x="634231" y="686069"/>
                </a:lnTo>
                <a:lnTo>
                  <a:pt x="599002" y="647953"/>
                </a:lnTo>
                <a:lnTo>
                  <a:pt x="563772" y="609838"/>
                </a:lnTo>
                <a:lnTo>
                  <a:pt x="528542" y="571722"/>
                </a:lnTo>
                <a:lnTo>
                  <a:pt x="493311" y="533607"/>
                </a:lnTo>
                <a:lnTo>
                  <a:pt x="458081" y="495491"/>
                </a:lnTo>
                <a:lnTo>
                  <a:pt x="422849" y="457376"/>
                </a:lnTo>
                <a:lnTo>
                  <a:pt x="387617" y="419261"/>
                </a:lnTo>
                <a:lnTo>
                  <a:pt x="352384" y="381146"/>
                </a:lnTo>
                <a:lnTo>
                  <a:pt x="317150" y="343031"/>
                </a:lnTo>
                <a:lnTo>
                  <a:pt x="281916" y="304917"/>
                </a:lnTo>
                <a:lnTo>
                  <a:pt x="246681" y="266802"/>
                </a:lnTo>
                <a:lnTo>
                  <a:pt x="211444" y="228687"/>
                </a:lnTo>
                <a:lnTo>
                  <a:pt x="176207" y="190572"/>
                </a:lnTo>
                <a:lnTo>
                  <a:pt x="140968" y="152458"/>
                </a:lnTo>
                <a:lnTo>
                  <a:pt x="105728" y="114343"/>
                </a:lnTo>
                <a:lnTo>
                  <a:pt x="70486" y="76229"/>
                </a:lnTo>
                <a:lnTo>
                  <a:pt x="35244" y="38114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815613" y="4782367"/>
            <a:ext cx="703580" cy="583565"/>
          </a:xfrm>
          <a:custGeom>
            <a:avLst/>
            <a:gdLst/>
            <a:ahLst/>
            <a:cxnLst/>
            <a:rect l="l" t="t" r="r" b="b"/>
            <a:pathLst>
              <a:path w="703580" h="583564">
                <a:moveTo>
                  <a:pt x="703015" y="583280"/>
                </a:moveTo>
                <a:lnTo>
                  <a:pt x="663958" y="550876"/>
                </a:lnTo>
                <a:lnTo>
                  <a:pt x="624902" y="518472"/>
                </a:lnTo>
                <a:lnTo>
                  <a:pt x="585846" y="486068"/>
                </a:lnTo>
                <a:lnTo>
                  <a:pt x="546789" y="453663"/>
                </a:lnTo>
                <a:lnTo>
                  <a:pt x="507733" y="421259"/>
                </a:lnTo>
                <a:lnTo>
                  <a:pt x="468676" y="388854"/>
                </a:lnTo>
                <a:lnTo>
                  <a:pt x="429620" y="356449"/>
                </a:lnTo>
                <a:lnTo>
                  <a:pt x="390564" y="324045"/>
                </a:lnTo>
                <a:lnTo>
                  <a:pt x="351507" y="291640"/>
                </a:lnTo>
                <a:lnTo>
                  <a:pt x="312451" y="259235"/>
                </a:lnTo>
                <a:lnTo>
                  <a:pt x="273394" y="226830"/>
                </a:lnTo>
                <a:lnTo>
                  <a:pt x="234338" y="194426"/>
                </a:lnTo>
                <a:lnTo>
                  <a:pt x="195282" y="162021"/>
                </a:lnTo>
                <a:lnTo>
                  <a:pt x="156225" y="129616"/>
                </a:lnTo>
                <a:lnTo>
                  <a:pt x="117169" y="97212"/>
                </a:lnTo>
                <a:lnTo>
                  <a:pt x="78112" y="64808"/>
                </a:lnTo>
                <a:lnTo>
                  <a:pt x="39056" y="32403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443297" y="9155361"/>
            <a:ext cx="2181225" cy="1406525"/>
          </a:xfrm>
          <a:custGeom>
            <a:avLst/>
            <a:gdLst/>
            <a:ahLst/>
            <a:cxnLst/>
            <a:rect l="l" t="t" r="r" b="b"/>
            <a:pathLst>
              <a:path w="2181225" h="1406525">
                <a:moveTo>
                  <a:pt x="1764855" y="1405960"/>
                </a:moveTo>
                <a:lnTo>
                  <a:pt x="1813351" y="1403172"/>
                </a:lnTo>
                <a:lnTo>
                  <a:pt x="1860203" y="1395013"/>
                </a:lnTo>
                <a:lnTo>
                  <a:pt x="1905099" y="1381795"/>
                </a:lnTo>
                <a:lnTo>
                  <a:pt x="1947728" y="1363829"/>
                </a:lnTo>
                <a:lnTo>
                  <a:pt x="1987778" y="1341426"/>
                </a:lnTo>
                <a:lnTo>
                  <a:pt x="2024936" y="1314897"/>
                </a:lnTo>
                <a:lnTo>
                  <a:pt x="2058891" y="1284554"/>
                </a:lnTo>
                <a:lnTo>
                  <a:pt x="2089330" y="1250706"/>
                </a:lnTo>
                <a:lnTo>
                  <a:pt x="2115943" y="1213667"/>
                </a:lnTo>
                <a:lnTo>
                  <a:pt x="2138416" y="1173745"/>
                </a:lnTo>
                <a:lnTo>
                  <a:pt x="2156439" y="1131253"/>
                </a:lnTo>
                <a:lnTo>
                  <a:pt x="2169698" y="1086502"/>
                </a:lnTo>
                <a:lnTo>
                  <a:pt x="2177882" y="1039803"/>
                </a:lnTo>
                <a:lnTo>
                  <a:pt x="2180680" y="991466"/>
                </a:lnTo>
                <a:lnTo>
                  <a:pt x="2177685" y="941482"/>
                </a:lnTo>
                <a:lnTo>
                  <a:pt x="2168930" y="893274"/>
                </a:lnTo>
                <a:lnTo>
                  <a:pt x="2154762" y="847183"/>
                </a:lnTo>
                <a:lnTo>
                  <a:pt x="2135527" y="803552"/>
                </a:lnTo>
                <a:lnTo>
                  <a:pt x="2111572" y="762725"/>
                </a:lnTo>
                <a:lnTo>
                  <a:pt x="2083243" y="725042"/>
                </a:lnTo>
                <a:lnTo>
                  <a:pt x="2050886" y="690848"/>
                </a:lnTo>
                <a:lnTo>
                  <a:pt x="2014848" y="660484"/>
                </a:lnTo>
                <a:lnTo>
                  <a:pt x="1975475" y="634294"/>
                </a:lnTo>
                <a:lnTo>
                  <a:pt x="1933114" y="612619"/>
                </a:lnTo>
                <a:lnTo>
                  <a:pt x="1888110" y="595802"/>
                </a:lnTo>
                <a:lnTo>
                  <a:pt x="1840811" y="584186"/>
                </a:lnTo>
                <a:lnTo>
                  <a:pt x="1841205" y="573898"/>
                </a:lnTo>
                <a:lnTo>
                  <a:pt x="1841408" y="567717"/>
                </a:lnTo>
                <a:lnTo>
                  <a:pt x="1841482" y="563167"/>
                </a:lnTo>
                <a:lnTo>
                  <a:pt x="1841493" y="557772"/>
                </a:lnTo>
                <a:lnTo>
                  <a:pt x="1839439" y="509645"/>
                </a:lnTo>
                <a:lnTo>
                  <a:pt x="1833390" y="462654"/>
                </a:lnTo>
                <a:lnTo>
                  <a:pt x="1823513" y="416968"/>
                </a:lnTo>
                <a:lnTo>
                  <a:pt x="1809976" y="372754"/>
                </a:lnTo>
                <a:lnTo>
                  <a:pt x="1792947" y="330179"/>
                </a:lnTo>
                <a:lnTo>
                  <a:pt x="1772595" y="289410"/>
                </a:lnTo>
                <a:lnTo>
                  <a:pt x="1749086" y="250616"/>
                </a:lnTo>
                <a:lnTo>
                  <a:pt x="1722589" y="213963"/>
                </a:lnTo>
                <a:lnTo>
                  <a:pt x="1693273" y="179619"/>
                </a:lnTo>
                <a:lnTo>
                  <a:pt x="1661304" y="147751"/>
                </a:lnTo>
                <a:lnTo>
                  <a:pt x="1626850" y="118527"/>
                </a:lnTo>
                <a:lnTo>
                  <a:pt x="1590081" y="92115"/>
                </a:lnTo>
                <a:lnTo>
                  <a:pt x="1551163" y="68680"/>
                </a:lnTo>
                <a:lnTo>
                  <a:pt x="1510264" y="48392"/>
                </a:lnTo>
                <a:lnTo>
                  <a:pt x="1467553" y="31417"/>
                </a:lnTo>
                <a:lnTo>
                  <a:pt x="1423196" y="17923"/>
                </a:lnTo>
                <a:lnTo>
                  <a:pt x="1377364" y="8077"/>
                </a:lnTo>
                <a:lnTo>
                  <a:pt x="1330222" y="2047"/>
                </a:lnTo>
                <a:lnTo>
                  <a:pt x="1281939" y="0"/>
                </a:lnTo>
                <a:lnTo>
                  <a:pt x="1231777" y="2211"/>
                </a:lnTo>
                <a:lnTo>
                  <a:pt x="1182859" y="8720"/>
                </a:lnTo>
                <a:lnTo>
                  <a:pt x="1135373" y="19339"/>
                </a:lnTo>
                <a:lnTo>
                  <a:pt x="1089505" y="33879"/>
                </a:lnTo>
                <a:lnTo>
                  <a:pt x="1045445" y="52153"/>
                </a:lnTo>
                <a:lnTo>
                  <a:pt x="1003381" y="73971"/>
                </a:lnTo>
                <a:lnTo>
                  <a:pt x="963499" y="99147"/>
                </a:lnTo>
                <a:lnTo>
                  <a:pt x="925988" y="127492"/>
                </a:lnTo>
                <a:lnTo>
                  <a:pt x="891036" y="158818"/>
                </a:lnTo>
                <a:lnTo>
                  <a:pt x="858830" y="192936"/>
                </a:lnTo>
                <a:lnTo>
                  <a:pt x="829559" y="229659"/>
                </a:lnTo>
                <a:lnTo>
                  <a:pt x="803410" y="268799"/>
                </a:lnTo>
                <a:lnTo>
                  <a:pt x="780572" y="310167"/>
                </a:lnTo>
                <a:lnTo>
                  <a:pt x="746469" y="284339"/>
                </a:lnTo>
                <a:lnTo>
                  <a:pt x="707979" y="264874"/>
                </a:lnTo>
                <a:lnTo>
                  <a:pt x="665856" y="252592"/>
                </a:lnTo>
                <a:lnTo>
                  <a:pt x="620855" y="248316"/>
                </a:lnTo>
                <a:lnTo>
                  <a:pt x="572966" y="253128"/>
                </a:lnTo>
                <a:lnTo>
                  <a:pt x="528363" y="266929"/>
                </a:lnTo>
                <a:lnTo>
                  <a:pt x="488000" y="288767"/>
                </a:lnTo>
                <a:lnTo>
                  <a:pt x="452835" y="317690"/>
                </a:lnTo>
                <a:lnTo>
                  <a:pt x="423821" y="352745"/>
                </a:lnTo>
                <a:lnTo>
                  <a:pt x="401914" y="392980"/>
                </a:lnTo>
                <a:lnTo>
                  <a:pt x="388069" y="437443"/>
                </a:lnTo>
                <a:lnTo>
                  <a:pt x="383242" y="485182"/>
                </a:lnTo>
                <a:lnTo>
                  <a:pt x="384480" y="509470"/>
                </a:lnTo>
                <a:lnTo>
                  <a:pt x="388112" y="533054"/>
                </a:lnTo>
                <a:lnTo>
                  <a:pt x="394013" y="555816"/>
                </a:lnTo>
                <a:lnTo>
                  <a:pt x="402060" y="577640"/>
                </a:lnTo>
                <a:lnTo>
                  <a:pt x="354952" y="581835"/>
                </a:lnTo>
                <a:lnTo>
                  <a:pt x="309497" y="591094"/>
                </a:lnTo>
                <a:lnTo>
                  <a:pt x="265989" y="605127"/>
                </a:lnTo>
                <a:lnTo>
                  <a:pt x="224724" y="623642"/>
                </a:lnTo>
                <a:lnTo>
                  <a:pt x="185993" y="646350"/>
                </a:lnTo>
                <a:lnTo>
                  <a:pt x="150092" y="672961"/>
                </a:lnTo>
                <a:lnTo>
                  <a:pt x="117314" y="703183"/>
                </a:lnTo>
                <a:lnTo>
                  <a:pt x="87953" y="736726"/>
                </a:lnTo>
                <a:lnTo>
                  <a:pt x="62303" y="773300"/>
                </a:lnTo>
                <a:lnTo>
                  <a:pt x="40657" y="812614"/>
                </a:lnTo>
                <a:lnTo>
                  <a:pt x="23310" y="854378"/>
                </a:lnTo>
                <a:lnTo>
                  <a:pt x="10556" y="898302"/>
                </a:lnTo>
                <a:lnTo>
                  <a:pt x="2688" y="944094"/>
                </a:lnTo>
                <a:lnTo>
                  <a:pt x="0" y="991466"/>
                </a:lnTo>
                <a:lnTo>
                  <a:pt x="2797" y="1039803"/>
                </a:lnTo>
                <a:lnTo>
                  <a:pt x="10981" y="1086502"/>
                </a:lnTo>
                <a:lnTo>
                  <a:pt x="24239" y="1131253"/>
                </a:lnTo>
                <a:lnTo>
                  <a:pt x="42261" y="1173745"/>
                </a:lnTo>
                <a:lnTo>
                  <a:pt x="64733" y="1213667"/>
                </a:lnTo>
                <a:lnTo>
                  <a:pt x="91345" y="1250706"/>
                </a:lnTo>
                <a:lnTo>
                  <a:pt x="121784" y="1284554"/>
                </a:lnTo>
                <a:lnTo>
                  <a:pt x="155738" y="1314897"/>
                </a:lnTo>
                <a:lnTo>
                  <a:pt x="192896" y="1341426"/>
                </a:lnTo>
                <a:lnTo>
                  <a:pt x="232946" y="1363829"/>
                </a:lnTo>
                <a:lnTo>
                  <a:pt x="275575" y="1381795"/>
                </a:lnTo>
                <a:lnTo>
                  <a:pt x="320472" y="1395013"/>
                </a:lnTo>
                <a:lnTo>
                  <a:pt x="367326" y="1403172"/>
                </a:lnTo>
                <a:lnTo>
                  <a:pt x="415823" y="1405960"/>
                </a:lnTo>
                <a:lnTo>
                  <a:pt x="1764855" y="1405960"/>
                </a:lnTo>
                <a:close/>
              </a:path>
            </a:pathLst>
          </a:custGeom>
          <a:ln w="49527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49846" y="10396066"/>
            <a:ext cx="114300" cy="113664"/>
          </a:xfrm>
          <a:custGeom>
            <a:avLst/>
            <a:gdLst/>
            <a:ahLst/>
            <a:cxnLst/>
            <a:rect l="l" t="t" r="r" b="b"/>
            <a:pathLst>
              <a:path w="114300" h="113665">
                <a:moveTo>
                  <a:pt x="114073" y="56666"/>
                </a:moveTo>
                <a:lnTo>
                  <a:pt x="109592" y="78747"/>
                </a:lnTo>
                <a:lnTo>
                  <a:pt x="97373" y="96772"/>
                </a:lnTo>
                <a:lnTo>
                  <a:pt x="79250" y="108920"/>
                </a:lnTo>
                <a:lnTo>
                  <a:pt x="57057" y="113373"/>
                </a:lnTo>
                <a:lnTo>
                  <a:pt x="34863" y="108920"/>
                </a:lnTo>
                <a:lnTo>
                  <a:pt x="16725" y="96772"/>
                </a:lnTo>
                <a:lnTo>
                  <a:pt x="4488" y="78747"/>
                </a:lnTo>
                <a:lnTo>
                  <a:pt x="0" y="56666"/>
                </a:lnTo>
                <a:lnTo>
                  <a:pt x="4488" y="34608"/>
                </a:lnTo>
                <a:lnTo>
                  <a:pt x="16725" y="16596"/>
                </a:lnTo>
                <a:lnTo>
                  <a:pt x="34863" y="4452"/>
                </a:lnTo>
                <a:lnTo>
                  <a:pt x="57057" y="0"/>
                </a:lnTo>
                <a:lnTo>
                  <a:pt x="79250" y="4452"/>
                </a:lnTo>
                <a:lnTo>
                  <a:pt x="97373" y="16596"/>
                </a:lnTo>
                <a:lnTo>
                  <a:pt x="109592" y="34608"/>
                </a:lnTo>
                <a:lnTo>
                  <a:pt x="114073" y="56666"/>
                </a:lnTo>
              </a:path>
            </a:pathLst>
          </a:custGeom>
          <a:ln w="49647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530834" y="925663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140" y="0"/>
                </a:lnTo>
              </a:path>
            </a:pathLst>
          </a:custGeom>
          <a:ln w="49482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332828" y="9360403"/>
            <a:ext cx="548005" cy="973455"/>
          </a:xfrm>
          <a:custGeom>
            <a:avLst/>
            <a:gdLst/>
            <a:ahLst/>
            <a:cxnLst/>
            <a:rect l="l" t="t" r="r" b="b"/>
            <a:pathLst>
              <a:path w="548005" h="973454">
                <a:moveTo>
                  <a:pt x="548000" y="973173"/>
                </a:moveTo>
                <a:lnTo>
                  <a:pt x="0" y="973173"/>
                </a:lnTo>
                <a:lnTo>
                  <a:pt x="0" y="0"/>
                </a:lnTo>
                <a:lnTo>
                  <a:pt x="548000" y="0"/>
                </a:lnTo>
                <a:lnTo>
                  <a:pt x="548000" y="973173"/>
                </a:lnTo>
                <a:close/>
              </a:path>
            </a:pathLst>
          </a:custGeom>
          <a:ln w="49735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239055" y="9155362"/>
            <a:ext cx="735965" cy="1416685"/>
          </a:xfrm>
          <a:custGeom>
            <a:avLst/>
            <a:gdLst/>
            <a:ahLst/>
            <a:cxnLst/>
            <a:rect l="l" t="t" r="r" b="b"/>
            <a:pathLst>
              <a:path w="735965" h="1416684">
                <a:moveTo>
                  <a:pt x="50636" y="1416431"/>
                </a:moveTo>
                <a:lnTo>
                  <a:pt x="30901" y="1412368"/>
                </a:lnTo>
                <a:lnTo>
                  <a:pt x="14809" y="1401284"/>
                </a:lnTo>
                <a:lnTo>
                  <a:pt x="3971" y="1384836"/>
                </a:lnTo>
                <a:lnTo>
                  <a:pt x="0" y="1364680"/>
                </a:lnTo>
                <a:lnTo>
                  <a:pt x="0" y="51845"/>
                </a:lnTo>
                <a:lnTo>
                  <a:pt x="3971" y="31683"/>
                </a:lnTo>
                <a:lnTo>
                  <a:pt x="14809" y="15201"/>
                </a:lnTo>
                <a:lnTo>
                  <a:pt x="30901" y="4080"/>
                </a:lnTo>
                <a:lnTo>
                  <a:pt x="50636" y="0"/>
                </a:lnTo>
                <a:lnTo>
                  <a:pt x="684960" y="0"/>
                </a:lnTo>
                <a:lnTo>
                  <a:pt x="704626" y="4080"/>
                </a:lnTo>
                <a:lnTo>
                  <a:pt x="720692" y="15201"/>
                </a:lnTo>
                <a:lnTo>
                  <a:pt x="731527" y="31683"/>
                </a:lnTo>
                <a:lnTo>
                  <a:pt x="735501" y="51845"/>
                </a:lnTo>
                <a:lnTo>
                  <a:pt x="735501" y="1364680"/>
                </a:lnTo>
                <a:lnTo>
                  <a:pt x="731527" y="1384836"/>
                </a:lnTo>
                <a:lnTo>
                  <a:pt x="720692" y="1401284"/>
                </a:lnTo>
                <a:lnTo>
                  <a:pt x="704626" y="1412368"/>
                </a:lnTo>
                <a:lnTo>
                  <a:pt x="684960" y="1416431"/>
                </a:lnTo>
                <a:lnTo>
                  <a:pt x="50636" y="1416431"/>
                </a:lnTo>
                <a:close/>
              </a:path>
            </a:pathLst>
          </a:custGeom>
          <a:ln w="49744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877453" y="8257036"/>
            <a:ext cx="241935" cy="249554"/>
          </a:xfrm>
          <a:custGeom>
            <a:avLst/>
            <a:gdLst/>
            <a:ahLst/>
            <a:cxnLst/>
            <a:rect l="l" t="t" r="r" b="b"/>
            <a:pathLst>
              <a:path w="241934" h="249554">
                <a:moveTo>
                  <a:pt x="16229" y="185763"/>
                </a:moveTo>
                <a:lnTo>
                  <a:pt x="0" y="212894"/>
                </a:lnTo>
                <a:lnTo>
                  <a:pt x="173607" y="249364"/>
                </a:lnTo>
                <a:lnTo>
                  <a:pt x="186486" y="227752"/>
                </a:lnTo>
                <a:lnTo>
                  <a:pt x="175898" y="215197"/>
                </a:lnTo>
                <a:lnTo>
                  <a:pt x="142508" y="215197"/>
                </a:lnTo>
                <a:lnTo>
                  <a:pt x="16229" y="185763"/>
                </a:lnTo>
                <a:close/>
              </a:path>
              <a:path w="241934" h="249554">
                <a:moveTo>
                  <a:pt x="70050" y="95190"/>
                </a:moveTo>
                <a:lnTo>
                  <a:pt x="57380" y="116394"/>
                </a:lnTo>
                <a:lnTo>
                  <a:pt x="142508" y="215197"/>
                </a:lnTo>
                <a:lnTo>
                  <a:pt x="175898" y="215197"/>
                </a:lnTo>
                <a:lnTo>
                  <a:pt x="105022" y="131158"/>
                </a:lnTo>
                <a:lnTo>
                  <a:pt x="237510" y="131158"/>
                </a:lnTo>
                <a:lnTo>
                  <a:pt x="231388" y="123849"/>
                </a:lnTo>
                <a:lnTo>
                  <a:pt x="197271" y="123849"/>
                </a:lnTo>
                <a:lnTo>
                  <a:pt x="70050" y="95190"/>
                </a:lnTo>
                <a:close/>
              </a:path>
              <a:path w="241934" h="249554">
                <a:moveTo>
                  <a:pt x="237510" y="131158"/>
                </a:moveTo>
                <a:lnTo>
                  <a:pt x="105022" y="131158"/>
                </a:lnTo>
                <a:lnTo>
                  <a:pt x="228579" y="157597"/>
                </a:lnTo>
                <a:lnTo>
                  <a:pt x="241563" y="135995"/>
                </a:lnTo>
                <a:lnTo>
                  <a:pt x="237510" y="131158"/>
                </a:lnTo>
                <a:close/>
              </a:path>
              <a:path w="241934" h="249554">
                <a:moveTo>
                  <a:pt x="127640" y="0"/>
                </a:moveTo>
                <a:lnTo>
                  <a:pt x="111933" y="26313"/>
                </a:lnTo>
                <a:lnTo>
                  <a:pt x="197271" y="123849"/>
                </a:lnTo>
                <a:lnTo>
                  <a:pt x="231388" y="123849"/>
                </a:lnTo>
                <a:lnTo>
                  <a:pt x="12764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012212" y="8207634"/>
            <a:ext cx="163195" cy="114300"/>
          </a:xfrm>
          <a:custGeom>
            <a:avLst/>
            <a:gdLst/>
            <a:ahLst/>
            <a:cxnLst/>
            <a:rect l="l" t="t" r="r" b="b"/>
            <a:pathLst>
              <a:path w="163194" h="114300">
                <a:moveTo>
                  <a:pt x="55390" y="24795"/>
                </a:moveTo>
                <a:lnTo>
                  <a:pt x="40522" y="49453"/>
                </a:lnTo>
                <a:lnTo>
                  <a:pt x="148163" y="114048"/>
                </a:lnTo>
                <a:lnTo>
                  <a:pt x="163031" y="89379"/>
                </a:lnTo>
                <a:lnTo>
                  <a:pt x="55390" y="24795"/>
                </a:lnTo>
                <a:close/>
              </a:path>
              <a:path w="163194" h="114300">
                <a:moveTo>
                  <a:pt x="15915" y="0"/>
                </a:moveTo>
                <a:lnTo>
                  <a:pt x="0" y="26501"/>
                </a:lnTo>
                <a:lnTo>
                  <a:pt x="23454" y="40574"/>
                </a:lnTo>
                <a:lnTo>
                  <a:pt x="39370" y="14072"/>
                </a:lnTo>
                <a:lnTo>
                  <a:pt x="15915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117340" y="8163950"/>
            <a:ext cx="60960" cy="74930"/>
          </a:xfrm>
          <a:custGeom>
            <a:avLst/>
            <a:gdLst/>
            <a:ahLst/>
            <a:cxnLst/>
            <a:rect l="l" t="t" r="r" b="b"/>
            <a:pathLst>
              <a:path w="60959" h="74929">
                <a:moveTo>
                  <a:pt x="36124" y="0"/>
                </a:moveTo>
                <a:lnTo>
                  <a:pt x="0" y="60354"/>
                </a:lnTo>
                <a:lnTo>
                  <a:pt x="24292" y="74929"/>
                </a:lnTo>
                <a:lnTo>
                  <a:pt x="60417" y="14565"/>
                </a:lnTo>
                <a:lnTo>
                  <a:pt x="36124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103099" y="7987296"/>
            <a:ext cx="158115" cy="192405"/>
          </a:xfrm>
          <a:custGeom>
            <a:avLst/>
            <a:gdLst/>
            <a:ahLst/>
            <a:cxnLst/>
            <a:rect l="l" t="t" r="r" b="b"/>
            <a:pathLst>
              <a:path w="158115" h="192404">
                <a:moveTo>
                  <a:pt x="63767" y="0"/>
                </a:moveTo>
                <a:lnTo>
                  <a:pt x="0" y="106248"/>
                </a:lnTo>
                <a:lnTo>
                  <a:pt x="142718" y="191878"/>
                </a:lnTo>
                <a:lnTo>
                  <a:pt x="157796" y="166801"/>
                </a:lnTo>
                <a:lnTo>
                  <a:pt x="99682" y="131943"/>
                </a:lnTo>
                <a:lnTo>
                  <a:pt x="107896" y="118237"/>
                </a:lnTo>
                <a:lnTo>
                  <a:pt x="76856" y="118237"/>
                </a:lnTo>
                <a:lnTo>
                  <a:pt x="37904" y="94876"/>
                </a:lnTo>
                <a:lnTo>
                  <a:pt x="86594" y="13706"/>
                </a:lnTo>
                <a:lnTo>
                  <a:pt x="63767" y="0"/>
                </a:lnTo>
                <a:close/>
              </a:path>
              <a:path w="158115" h="192404">
                <a:moveTo>
                  <a:pt x="119996" y="46249"/>
                </a:moveTo>
                <a:lnTo>
                  <a:pt x="76856" y="118237"/>
                </a:lnTo>
                <a:lnTo>
                  <a:pt x="107896" y="118237"/>
                </a:lnTo>
                <a:lnTo>
                  <a:pt x="142822" y="59956"/>
                </a:lnTo>
                <a:lnTo>
                  <a:pt x="119996" y="46249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176920" y="7933025"/>
            <a:ext cx="163195" cy="114300"/>
          </a:xfrm>
          <a:custGeom>
            <a:avLst/>
            <a:gdLst/>
            <a:ahLst/>
            <a:cxnLst/>
            <a:rect l="l" t="t" r="r" b="b"/>
            <a:pathLst>
              <a:path w="163194" h="114300">
                <a:moveTo>
                  <a:pt x="15811" y="0"/>
                </a:moveTo>
                <a:lnTo>
                  <a:pt x="0" y="26501"/>
                </a:lnTo>
                <a:lnTo>
                  <a:pt x="23454" y="40574"/>
                </a:lnTo>
                <a:lnTo>
                  <a:pt x="39265" y="14051"/>
                </a:lnTo>
                <a:lnTo>
                  <a:pt x="15811" y="0"/>
                </a:lnTo>
                <a:close/>
              </a:path>
              <a:path w="163194" h="114300">
                <a:moveTo>
                  <a:pt x="55286" y="24774"/>
                </a:moveTo>
                <a:lnTo>
                  <a:pt x="40522" y="49453"/>
                </a:lnTo>
                <a:lnTo>
                  <a:pt x="148163" y="114038"/>
                </a:lnTo>
                <a:lnTo>
                  <a:pt x="162926" y="89379"/>
                </a:lnTo>
                <a:lnTo>
                  <a:pt x="55286" y="24774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636857" y="7532366"/>
            <a:ext cx="1526540" cy="978535"/>
          </a:xfrm>
          <a:custGeom>
            <a:avLst/>
            <a:gdLst/>
            <a:ahLst/>
            <a:cxnLst/>
            <a:rect l="l" t="t" r="r" b="b"/>
            <a:pathLst>
              <a:path w="1526540" h="978534">
                <a:moveTo>
                  <a:pt x="1113164" y="976316"/>
                </a:moveTo>
                <a:lnTo>
                  <a:pt x="1067374" y="954066"/>
                </a:lnTo>
                <a:lnTo>
                  <a:pt x="1020397" y="934624"/>
                </a:lnTo>
                <a:lnTo>
                  <a:pt x="972180" y="918214"/>
                </a:lnTo>
                <a:lnTo>
                  <a:pt x="922669" y="905061"/>
                </a:lnTo>
                <a:lnTo>
                  <a:pt x="871808" y="895388"/>
                </a:lnTo>
                <a:lnTo>
                  <a:pt x="819545" y="889420"/>
                </a:lnTo>
                <a:lnTo>
                  <a:pt x="765825" y="887381"/>
                </a:lnTo>
                <a:lnTo>
                  <a:pt x="711799" y="889478"/>
                </a:lnTo>
                <a:lnTo>
                  <a:pt x="659060" y="895609"/>
                </a:lnTo>
                <a:lnTo>
                  <a:pt x="607590" y="905535"/>
                </a:lnTo>
                <a:lnTo>
                  <a:pt x="557370" y="919013"/>
                </a:lnTo>
                <a:lnTo>
                  <a:pt x="508382" y="935805"/>
                </a:lnTo>
                <a:lnTo>
                  <a:pt x="460607" y="955669"/>
                </a:lnTo>
                <a:lnTo>
                  <a:pt x="414026" y="978365"/>
                </a:lnTo>
                <a:lnTo>
                  <a:pt x="327341" y="828160"/>
                </a:lnTo>
                <a:lnTo>
                  <a:pt x="371072" y="805525"/>
                </a:lnTo>
                <a:lnTo>
                  <a:pt x="415867" y="784965"/>
                </a:lnTo>
                <a:lnTo>
                  <a:pt x="461804" y="766617"/>
                </a:lnTo>
                <a:lnTo>
                  <a:pt x="508961" y="750615"/>
                </a:lnTo>
                <a:lnTo>
                  <a:pt x="557419" y="737094"/>
                </a:lnTo>
                <a:lnTo>
                  <a:pt x="607256" y="726189"/>
                </a:lnTo>
                <a:lnTo>
                  <a:pt x="658550" y="718036"/>
                </a:lnTo>
                <a:lnTo>
                  <a:pt x="711380" y="712769"/>
                </a:lnTo>
                <a:lnTo>
                  <a:pt x="765825" y="710523"/>
                </a:lnTo>
                <a:lnTo>
                  <a:pt x="815221" y="711676"/>
                </a:lnTo>
                <a:lnTo>
                  <a:pt x="864478" y="716224"/>
                </a:lnTo>
                <a:lnTo>
                  <a:pt x="913513" y="723997"/>
                </a:lnTo>
                <a:lnTo>
                  <a:pt x="962240" y="734824"/>
                </a:lnTo>
                <a:lnTo>
                  <a:pt x="1010573" y="748531"/>
                </a:lnTo>
                <a:lnTo>
                  <a:pt x="1058428" y="764949"/>
                </a:lnTo>
                <a:lnTo>
                  <a:pt x="1105720" y="783905"/>
                </a:lnTo>
                <a:lnTo>
                  <a:pt x="1152363" y="805227"/>
                </a:lnTo>
                <a:lnTo>
                  <a:pt x="1198272" y="828745"/>
                </a:lnTo>
                <a:lnTo>
                  <a:pt x="1276109" y="693926"/>
                </a:lnTo>
                <a:lnTo>
                  <a:pt x="1234824" y="668351"/>
                </a:lnTo>
                <a:lnTo>
                  <a:pt x="1192636" y="644477"/>
                </a:lnTo>
                <a:lnTo>
                  <a:pt x="1149507" y="622458"/>
                </a:lnTo>
                <a:lnTo>
                  <a:pt x="1105400" y="602450"/>
                </a:lnTo>
                <a:lnTo>
                  <a:pt x="1060275" y="584606"/>
                </a:lnTo>
                <a:lnTo>
                  <a:pt x="1014095" y="569083"/>
                </a:lnTo>
                <a:lnTo>
                  <a:pt x="966822" y="556035"/>
                </a:lnTo>
                <a:lnTo>
                  <a:pt x="918418" y="545617"/>
                </a:lnTo>
                <a:lnTo>
                  <a:pt x="868844" y="537983"/>
                </a:lnTo>
                <a:lnTo>
                  <a:pt x="818062" y="533289"/>
                </a:lnTo>
                <a:lnTo>
                  <a:pt x="766035" y="531690"/>
                </a:lnTo>
                <a:lnTo>
                  <a:pt x="713953" y="533321"/>
                </a:lnTo>
                <a:lnTo>
                  <a:pt x="662968" y="538102"/>
                </a:lnTo>
                <a:lnTo>
                  <a:pt x="613064" y="545870"/>
                </a:lnTo>
                <a:lnTo>
                  <a:pt x="564226" y="556459"/>
                </a:lnTo>
                <a:lnTo>
                  <a:pt x="516440" y="569707"/>
                </a:lnTo>
                <a:lnTo>
                  <a:pt x="469692" y="585447"/>
                </a:lnTo>
                <a:lnTo>
                  <a:pt x="423965" y="603515"/>
                </a:lnTo>
                <a:lnTo>
                  <a:pt x="379247" y="623748"/>
                </a:lnTo>
                <a:lnTo>
                  <a:pt x="335521" y="645981"/>
                </a:lnTo>
                <a:lnTo>
                  <a:pt x="292773" y="670048"/>
                </a:lnTo>
                <a:lnTo>
                  <a:pt x="250988" y="695786"/>
                </a:lnTo>
                <a:lnTo>
                  <a:pt x="161595" y="540867"/>
                </a:lnTo>
                <a:lnTo>
                  <a:pt x="199853" y="516107"/>
                </a:lnTo>
                <a:lnTo>
                  <a:pt x="238726" y="492708"/>
                </a:lnTo>
                <a:lnTo>
                  <a:pt x="278420" y="470773"/>
                </a:lnTo>
                <a:lnTo>
                  <a:pt x="319142" y="450406"/>
                </a:lnTo>
                <a:lnTo>
                  <a:pt x="361099" y="431711"/>
                </a:lnTo>
                <a:lnTo>
                  <a:pt x="404498" y="414792"/>
                </a:lnTo>
                <a:lnTo>
                  <a:pt x="449546" y="399753"/>
                </a:lnTo>
                <a:lnTo>
                  <a:pt x="496448" y="386699"/>
                </a:lnTo>
                <a:lnTo>
                  <a:pt x="545414" y="375732"/>
                </a:lnTo>
                <a:lnTo>
                  <a:pt x="596648" y="366957"/>
                </a:lnTo>
                <a:lnTo>
                  <a:pt x="650359" y="360478"/>
                </a:lnTo>
                <a:lnTo>
                  <a:pt x="706752" y="356398"/>
                </a:lnTo>
                <a:lnTo>
                  <a:pt x="766035" y="354822"/>
                </a:lnTo>
                <a:lnTo>
                  <a:pt x="819815" y="355924"/>
                </a:lnTo>
                <a:lnTo>
                  <a:pt x="872001" y="359635"/>
                </a:lnTo>
                <a:lnTo>
                  <a:pt x="922675" y="365845"/>
                </a:lnTo>
                <a:lnTo>
                  <a:pt x="971919" y="374442"/>
                </a:lnTo>
                <a:lnTo>
                  <a:pt x="1019818" y="385313"/>
                </a:lnTo>
                <a:lnTo>
                  <a:pt x="1066452" y="398347"/>
                </a:lnTo>
                <a:lnTo>
                  <a:pt x="1111905" y="413432"/>
                </a:lnTo>
                <a:lnTo>
                  <a:pt x="1156260" y="430455"/>
                </a:lnTo>
                <a:lnTo>
                  <a:pt x="1199600" y="449306"/>
                </a:lnTo>
                <a:lnTo>
                  <a:pt x="1242006" y="469872"/>
                </a:lnTo>
                <a:lnTo>
                  <a:pt x="1283563" y="492041"/>
                </a:lnTo>
                <a:lnTo>
                  <a:pt x="1324352" y="515702"/>
                </a:lnTo>
                <a:lnTo>
                  <a:pt x="1364456" y="540742"/>
                </a:lnTo>
                <a:lnTo>
                  <a:pt x="1436640" y="415621"/>
                </a:lnTo>
                <a:lnTo>
                  <a:pt x="1399138" y="386577"/>
                </a:lnTo>
                <a:lnTo>
                  <a:pt x="1360350" y="359178"/>
                </a:lnTo>
                <a:lnTo>
                  <a:pt x="1320328" y="333477"/>
                </a:lnTo>
                <a:lnTo>
                  <a:pt x="1279125" y="309527"/>
                </a:lnTo>
                <a:lnTo>
                  <a:pt x="1236793" y="287381"/>
                </a:lnTo>
                <a:lnTo>
                  <a:pt x="1193386" y="267092"/>
                </a:lnTo>
                <a:lnTo>
                  <a:pt x="1148955" y="248714"/>
                </a:lnTo>
                <a:lnTo>
                  <a:pt x="1103553" y="232298"/>
                </a:lnTo>
                <a:lnTo>
                  <a:pt x="1057234" y="217900"/>
                </a:lnTo>
                <a:lnTo>
                  <a:pt x="1010049" y="205570"/>
                </a:lnTo>
                <a:lnTo>
                  <a:pt x="962051" y="195364"/>
                </a:lnTo>
                <a:lnTo>
                  <a:pt x="913293" y="187333"/>
                </a:lnTo>
                <a:lnTo>
                  <a:pt x="863828" y="181531"/>
                </a:lnTo>
                <a:lnTo>
                  <a:pt x="813707" y="178011"/>
                </a:lnTo>
                <a:lnTo>
                  <a:pt x="762984" y="176826"/>
                </a:lnTo>
                <a:lnTo>
                  <a:pt x="712276" y="178011"/>
                </a:lnTo>
                <a:lnTo>
                  <a:pt x="662167" y="181531"/>
                </a:lnTo>
                <a:lnTo>
                  <a:pt x="612708" y="187333"/>
                </a:lnTo>
                <a:lnTo>
                  <a:pt x="563954" y="195364"/>
                </a:lnTo>
                <a:lnTo>
                  <a:pt x="515957" y="205570"/>
                </a:lnTo>
                <a:lnTo>
                  <a:pt x="468771" y="217900"/>
                </a:lnTo>
                <a:lnTo>
                  <a:pt x="422447" y="232298"/>
                </a:lnTo>
                <a:lnTo>
                  <a:pt x="377039" y="248714"/>
                </a:lnTo>
                <a:lnTo>
                  <a:pt x="332600" y="267092"/>
                </a:lnTo>
                <a:lnTo>
                  <a:pt x="289183" y="287381"/>
                </a:lnTo>
                <a:lnTo>
                  <a:pt x="246840" y="309527"/>
                </a:lnTo>
                <a:lnTo>
                  <a:pt x="205626" y="333477"/>
                </a:lnTo>
                <a:lnTo>
                  <a:pt x="165591" y="359178"/>
                </a:lnTo>
                <a:lnTo>
                  <a:pt x="126791" y="386577"/>
                </a:lnTo>
                <a:lnTo>
                  <a:pt x="89276" y="415621"/>
                </a:lnTo>
                <a:lnTo>
                  <a:pt x="68788" y="380231"/>
                </a:lnTo>
                <a:lnTo>
                  <a:pt x="0" y="260922"/>
                </a:lnTo>
                <a:lnTo>
                  <a:pt x="40208" y="231048"/>
                </a:lnTo>
                <a:lnTo>
                  <a:pt x="81627" y="202768"/>
                </a:lnTo>
                <a:lnTo>
                  <a:pt x="124213" y="176129"/>
                </a:lnTo>
                <a:lnTo>
                  <a:pt x="167918" y="151176"/>
                </a:lnTo>
                <a:lnTo>
                  <a:pt x="212697" y="127956"/>
                </a:lnTo>
                <a:lnTo>
                  <a:pt x="258503" y="106514"/>
                </a:lnTo>
                <a:lnTo>
                  <a:pt x="305292" y="86896"/>
                </a:lnTo>
                <a:lnTo>
                  <a:pt x="353016" y="69148"/>
                </a:lnTo>
                <a:lnTo>
                  <a:pt x="401631" y="53317"/>
                </a:lnTo>
                <a:lnTo>
                  <a:pt x="451089" y="39447"/>
                </a:lnTo>
                <a:lnTo>
                  <a:pt x="501345" y="27585"/>
                </a:lnTo>
                <a:lnTo>
                  <a:pt x="552353" y="17776"/>
                </a:lnTo>
                <a:lnTo>
                  <a:pt x="604067" y="10068"/>
                </a:lnTo>
                <a:lnTo>
                  <a:pt x="656440" y="4505"/>
                </a:lnTo>
                <a:lnTo>
                  <a:pt x="709428" y="1134"/>
                </a:lnTo>
                <a:lnTo>
                  <a:pt x="762984" y="0"/>
                </a:lnTo>
                <a:lnTo>
                  <a:pt x="816554" y="1134"/>
                </a:lnTo>
                <a:lnTo>
                  <a:pt x="869551" y="4505"/>
                </a:lnTo>
                <a:lnTo>
                  <a:pt x="921930" y="10068"/>
                </a:lnTo>
                <a:lnTo>
                  <a:pt x="973646" y="17776"/>
                </a:lnTo>
                <a:lnTo>
                  <a:pt x="1024653" y="27585"/>
                </a:lnTo>
                <a:lnTo>
                  <a:pt x="1074906" y="39447"/>
                </a:lnTo>
                <a:lnTo>
                  <a:pt x="1124360" y="53317"/>
                </a:lnTo>
                <a:lnTo>
                  <a:pt x="1172968" y="69148"/>
                </a:lnTo>
                <a:lnTo>
                  <a:pt x="1220685" y="86896"/>
                </a:lnTo>
                <a:lnTo>
                  <a:pt x="1267466" y="106514"/>
                </a:lnTo>
                <a:lnTo>
                  <a:pt x="1313264" y="127956"/>
                </a:lnTo>
                <a:lnTo>
                  <a:pt x="1358036" y="151176"/>
                </a:lnTo>
                <a:lnTo>
                  <a:pt x="1401735" y="176129"/>
                </a:lnTo>
                <a:lnTo>
                  <a:pt x="1444315" y="202768"/>
                </a:lnTo>
                <a:lnTo>
                  <a:pt x="1485731" y="231048"/>
                </a:lnTo>
                <a:lnTo>
                  <a:pt x="1525938" y="260922"/>
                </a:lnTo>
              </a:path>
            </a:pathLst>
          </a:custGeom>
          <a:ln w="49452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286983" y="8510920"/>
            <a:ext cx="249554" cy="249554"/>
          </a:xfrm>
          <a:custGeom>
            <a:avLst/>
            <a:gdLst/>
            <a:ahLst/>
            <a:cxnLst/>
            <a:rect l="l" t="t" r="r" b="b"/>
            <a:pathLst>
              <a:path w="249555" h="249554">
                <a:moveTo>
                  <a:pt x="249328" y="124712"/>
                </a:moveTo>
                <a:lnTo>
                  <a:pt x="239531" y="76168"/>
                </a:lnTo>
                <a:lnTo>
                  <a:pt x="212815" y="36527"/>
                </a:lnTo>
                <a:lnTo>
                  <a:pt x="173190" y="9800"/>
                </a:lnTo>
                <a:lnTo>
                  <a:pt x="124664" y="0"/>
                </a:lnTo>
                <a:lnTo>
                  <a:pt x="76139" y="9800"/>
                </a:lnTo>
                <a:lnTo>
                  <a:pt x="36513" y="36527"/>
                </a:lnTo>
                <a:lnTo>
                  <a:pt x="9796" y="76168"/>
                </a:lnTo>
                <a:lnTo>
                  <a:pt x="0" y="124712"/>
                </a:lnTo>
                <a:lnTo>
                  <a:pt x="9796" y="173257"/>
                </a:lnTo>
                <a:lnTo>
                  <a:pt x="36513" y="212898"/>
                </a:lnTo>
                <a:lnTo>
                  <a:pt x="76139" y="239625"/>
                </a:lnTo>
                <a:lnTo>
                  <a:pt x="124664" y="249425"/>
                </a:lnTo>
                <a:lnTo>
                  <a:pt x="173190" y="239625"/>
                </a:lnTo>
                <a:lnTo>
                  <a:pt x="212815" y="212898"/>
                </a:lnTo>
                <a:lnTo>
                  <a:pt x="239531" y="173257"/>
                </a:lnTo>
                <a:lnTo>
                  <a:pt x="249328" y="124712"/>
                </a:lnTo>
                <a:close/>
              </a:path>
            </a:pathLst>
          </a:custGeom>
          <a:ln w="49448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528038" y="8709462"/>
            <a:ext cx="758825" cy="488315"/>
          </a:xfrm>
          <a:custGeom>
            <a:avLst/>
            <a:gdLst/>
            <a:ahLst/>
            <a:cxnLst/>
            <a:rect l="l" t="t" r="r" b="b"/>
            <a:pathLst>
              <a:path w="758825" h="488315">
                <a:moveTo>
                  <a:pt x="0" y="0"/>
                </a:moveTo>
                <a:lnTo>
                  <a:pt x="758720" y="488142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845861" y="8694615"/>
            <a:ext cx="472440" cy="472440"/>
          </a:xfrm>
          <a:custGeom>
            <a:avLst/>
            <a:gdLst/>
            <a:ahLst/>
            <a:cxnLst/>
            <a:rect l="l" t="t" r="r" b="b"/>
            <a:pathLst>
              <a:path w="472440" h="472440">
                <a:moveTo>
                  <a:pt x="472341" y="0"/>
                </a:moveTo>
                <a:lnTo>
                  <a:pt x="0" y="472341"/>
                </a:lnTo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622696" y="10133335"/>
            <a:ext cx="617855" cy="0"/>
          </a:xfrm>
          <a:custGeom>
            <a:avLst/>
            <a:gdLst/>
            <a:ahLst/>
            <a:cxnLst/>
            <a:rect l="l" t="t" r="r" b="b"/>
            <a:pathLst>
              <a:path w="617855">
                <a:moveTo>
                  <a:pt x="0" y="0"/>
                </a:moveTo>
                <a:lnTo>
                  <a:pt x="617258" y="0"/>
                </a:lnTo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823701" y="9173555"/>
            <a:ext cx="163830" cy="165100"/>
          </a:xfrm>
          <a:custGeom>
            <a:avLst/>
            <a:gdLst/>
            <a:ahLst/>
            <a:cxnLst/>
            <a:rect l="l" t="t" r="r" b="b"/>
            <a:pathLst>
              <a:path w="163830" h="165100">
                <a:moveTo>
                  <a:pt x="139341" y="24132"/>
                </a:moveTo>
                <a:lnTo>
                  <a:pt x="157246" y="51390"/>
                </a:lnTo>
                <a:lnTo>
                  <a:pt x="163214" y="82398"/>
                </a:lnTo>
                <a:lnTo>
                  <a:pt x="157246" y="113405"/>
                </a:lnTo>
                <a:lnTo>
                  <a:pt x="139341" y="140663"/>
                </a:lnTo>
                <a:lnTo>
                  <a:pt x="112359" y="158762"/>
                </a:lnTo>
                <a:lnTo>
                  <a:pt x="81646" y="164796"/>
                </a:lnTo>
                <a:lnTo>
                  <a:pt x="50934" y="158762"/>
                </a:lnTo>
                <a:lnTo>
                  <a:pt x="23952" y="140663"/>
                </a:lnTo>
                <a:lnTo>
                  <a:pt x="5988" y="113405"/>
                </a:lnTo>
                <a:lnTo>
                  <a:pt x="0" y="82398"/>
                </a:lnTo>
                <a:lnTo>
                  <a:pt x="5988" y="51390"/>
                </a:lnTo>
                <a:lnTo>
                  <a:pt x="23952" y="24132"/>
                </a:lnTo>
                <a:lnTo>
                  <a:pt x="50934" y="6033"/>
                </a:lnTo>
                <a:lnTo>
                  <a:pt x="81646" y="0"/>
                </a:lnTo>
                <a:lnTo>
                  <a:pt x="112359" y="6033"/>
                </a:lnTo>
                <a:lnTo>
                  <a:pt x="139341" y="24132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805874" y="9479952"/>
            <a:ext cx="198946" cy="189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817393" y="9789788"/>
            <a:ext cx="175895" cy="177800"/>
          </a:xfrm>
          <a:custGeom>
            <a:avLst/>
            <a:gdLst/>
            <a:ahLst/>
            <a:cxnLst/>
            <a:rect l="l" t="t" r="r" b="b"/>
            <a:pathLst>
              <a:path w="175894" h="177800">
                <a:moveTo>
                  <a:pt x="87903" y="0"/>
                </a:moveTo>
                <a:lnTo>
                  <a:pt x="54837" y="6488"/>
                </a:lnTo>
                <a:lnTo>
                  <a:pt x="25758" y="25954"/>
                </a:lnTo>
                <a:lnTo>
                  <a:pt x="6439" y="55268"/>
                </a:lnTo>
                <a:lnTo>
                  <a:pt x="0" y="88611"/>
                </a:lnTo>
                <a:lnTo>
                  <a:pt x="6439" y="121952"/>
                </a:lnTo>
                <a:lnTo>
                  <a:pt x="25758" y="151259"/>
                </a:lnTo>
                <a:lnTo>
                  <a:pt x="54837" y="170725"/>
                </a:lnTo>
                <a:lnTo>
                  <a:pt x="87903" y="177214"/>
                </a:lnTo>
                <a:lnTo>
                  <a:pt x="120968" y="170725"/>
                </a:lnTo>
                <a:lnTo>
                  <a:pt x="150047" y="151259"/>
                </a:lnTo>
                <a:lnTo>
                  <a:pt x="169366" y="121952"/>
                </a:lnTo>
                <a:lnTo>
                  <a:pt x="175806" y="88611"/>
                </a:lnTo>
                <a:lnTo>
                  <a:pt x="169366" y="55268"/>
                </a:lnTo>
                <a:lnTo>
                  <a:pt x="150047" y="25954"/>
                </a:lnTo>
                <a:lnTo>
                  <a:pt x="120968" y="6488"/>
                </a:lnTo>
                <a:lnTo>
                  <a:pt x="87903" y="0"/>
                </a:lnTo>
                <a:close/>
              </a:path>
            </a:pathLst>
          </a:custGeom>
          <a:solidFill>
            <a:srgbClr val="96A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816765" y="10081148"/>
            <a:ext cx="177165" cy="177800"/>
          </a:xfrm>
          <a:custGeom>
            <a:avLst/>
            <a:gdLst/>
            <a:ahLst/>
            <a:cxnLst/>
            <a:rect l="l" t="t" r="r" b="b"/>
            <a:pathLst>
              <a:path w="177165" h="177800">
                <a:moveTo>
                  <a:pt x="0" y="0"/>
                </a:moveTo>
                <a:lnTo>
                  <a:pt x="177167" y="0"/>
                </a:lnTo>
                <a:lnTo>
                  <a:pt x="177167" y="177219"/>
                </a:lnTo>
                <a:lnTo>
                  <a:pt x="0" y="177219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794672" y="10492664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861" y="0"/>
                </a:lnTo>
              </a:path>
            </a:pathLst>
          </a:custGeom>
          <a:ln w="31412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7197624" y="9020574"/>
            <a:ext cx="2555875" cy="153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37400"/>
              </a:lnSpc>
            </a:pPr>
            <a:r>
              <a:rPr sz="1450" spc="225" dirty="0">
                <a:solidFill>
                  <a:srgbClr val="5C5B54"/>
                </a:solidFill>
                <a:latin typeface="Calibri"/>
                <a:cs typeface="Calibri"/>
              </a:rPr>
              <a:t>End </a:t>
            </a:r>
            <a:r>
              <a:rPr sz="1450" spc="180" dirty="0">
                <a:solidFill>
                  <a:srgbClr val="5C5B54"/>
                </a:solidFill>
                <a:latin typeface="Calibri"/>
                <a:cs typeface="Calibri"/>
              </a:rPr>
              <a:t>Device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Router</a:t>
            </a:r>
            <a:r>
              <a:rPr sz="1450" spc="-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Eligible  </a:t>
            </a:r>
            <a:r>
              <a:rPr sz="1450" spc="175" dirty="0">
                <a:solidFill>
                  <a:srgbClr val="5C5B54"/>
                </a:solidFill>
                <a:latin typeface="Calibri"/>
                <a:cs typeface="Calibri"/>
              </a:rPr>
              <a:t>Thread</a:t>
            </a:r>
            <a:r>
              <a:rPr sz="1450" spc="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Router</a:t>
            </a:r>
            <a:endParaRPr sz="1450">
              <a:latin typeface="Calibri"/>
              <a:cs typeface="Calibri"/>
            </a:endParaRPr>
          </a:p>
          <a:p>
            <a:pPr marL="601980" marR="594360" algn="ctr">
              <a:lnSpc>
                <a:spcPct val="137400"/>
              </a:lnSpc>
            </a:pPr>
            <a:r>
              <a:rPr sz="1450" spc="190" dirty="0">
                <a:solidFill>
                  <a:srgbClr val="5C5B54"/>
                </a:solidFill>
                <a:latin typeface="Calibri"/>
                <a:cs typeface="Calibri"/>
              </a:rPr>
              <a:t>Leader  </a:t>
            </a:r>
            <a:r>
              <a:rPr sz="1450" spc="180" dirty="0">
                <a:solidFill>
                  <a:srgbClr val="5C5B54"/>
                </a:solidFill>
                <a:latin typeface="Calibri"/>
                <a:cs typeface="Calibri"/>
              </a:rPr>
              <a:t>Border</a:t>
            </a:r>
            <a:r>
              <a:rPr sz="1450" spc="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Router  </a:t>
            </a:r>
            <a:r>
              <a:rPr sz="1450" spc="175" dirty="0">
                <a:solidFill>
                  <a:srgbClr val="5C5B54"/>
                </a:solidFill>
                <a:latin typeface="Calibri"/>
                <a:cs typeface="Calibri"/>
              </a:rPr>
              <a:t>Thread</a:t>
            </a:r>
            <a:r>
              <a:rPr sz="1450" spc="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90" dirty="0">
                <a:solidFill>
                  <a:srgbClr val="5C5B54"/>
                </a:solidFill>
                <a:latin typeface="Calibri"/>
                <a:cs typeface="Calibri"/>
              </a:rPr>
              <a:t>Link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4499" y="1647836"/>
            <a:ext cx="10877550" cy="898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370" dirty="0">
                <a:solidFill>
                  <a:srgbClr val="5C5B54"/>
                </a:solidFill>
                <a:latin typeface="Calibri"/>
                <a:cs typeface="Calibri"/>
              </a:rPr>
              <a:t>Simple</a:t>
            </a:r>
            <a:r>
              <a:rPr sz="3700" spc="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60" dirty="0">
                <a:solidFill>
                  <a:srgbClr val="5C5B54"/>
                </a:solidFill>
                <a:latin typeface="Calibri"/>
                <a:cs typeface="Calibri"/>
              </a:rPr>
              <a:t>Commissioning</a:t>
            </a:r>
            <a:endParaRPr sz="3700">
              <a:latin typeface="Calibri"/>
              <a:cs typeface="Calibri"/>
            </a:endParaRPr>
          </a:p>
          <a:p>
            <a:pPr marL="379095" marR="1001394">
              <a:lnSpc>
                <a:spcPct val="108300"/>
              </a:lnSpc>
              <a:spcBef>
                <a:spcPts val="990"/>
              </a:spcBef>
            </a:pPr>
            <a:r>
              <a:rPr sz="3300" spc="160" dirty="0">
                <a:solidFill>
                  <a:srgbClr val="FB6A2D"/>
                </a:solidFill>
                <a:latin typeface="Century Gothic"/>
                <a:cs typeface="Century Gothic"/>
              </a:rPr>
              <a:t>User </a:t>
            </a:r>
            <a:r>
              <a:rPr sz="3300" spc="35" dirty="0">
                <a:solidFill>
                  <a:srgbClr val="FB6A2D"/>
                </a:solidFill>
                <a:latin typeface="Century Gothic"/>
                <a:cs typeface="Century Gothic"/>
              </a:rPr>
              <a:t>authorizes </a:t>
            </a:r>
            <a:r>
              <a:rPr sz="3300" spc="-85" dirty="0">
                <a:solidFill>
                  <a:srgbClr val="FB6A2D"/>
                </a:solidFill>
                <a:latin typeface="Century Gothic"/>
                <a:cs typeface="Century Gothic"/>
              </a:rPr>
              <a:t>devices </a:t>
            </a:r>
            <a:r>
              <a:rPr sz="3300" spc="-25" dirty="0">
                <a:solidFill>
                  <a:srgbClr val="FB6A2D"/>
                </a:solidFill>
                <a:latin typeface="Century Gothic"/>
                <a:cs typeface="Century Gothic"/>
              </a:rPr>
              <a:t>onto </a:t>
            </a:r>
            <a:r>
              <a:rPr sz="3300" spc="-35" dirty="0">
                <a:solidFill>
                  <a:srgbClr val="FB6A2D"/>
                </a:solidFill>
                <a:latin typeface="Century Gothic"/>
                <a:cs typeface="Century Gothic"/>
              </a:rPr>
              <a:t>the </a:t>
            </a:r>
            <a:r>
              <a:rPr sz="3300" spc="20" dirty="0">
                <a:solidFill>
                  <a:srgbClr val="FB6A2D"/>
                </a:solidFill>
                <a:latin typeface="Century Gothic"/>
                <a:cs typeface="Century Gothic"/>
              </a:rPr>
              <a:t>network</a:t>
            </a:r>
            <a:r>
              <a:rPr sz="3300" spc="-430" dirty="0">
                <a:solidFill>
                  <a:srgbClr val="FB6A2D"/>
                </a:solidFill>
                <a:latin typeface="Century Gothic"/>
                <a:cs typeface="Century Gothic"/>
              </a:rPr>
              <a:t> </a:t>
            </a:r>
            <a:r>
              <a:rPr sz="3300" spc="45" dirty="0">
                <a:solidFill>
                  <a:srgbClr val="FB6A2D"/>
                </a:solidFill>
                <a:latin typeface="Century Gothic"/>
                <a:cs typeface="Century Gothic"/>
              </a:rPr>
              <a:t>using  </a:t>
            </a:r>
            <a:r>
              <a:rPr sz="3300" spc="65" dirty="0">
                <a:solidFill>
                  <a:srgbClr val="FB6A2D"/>
                </a:solidFill>
                <a:latin typeface="Century Gothic"/>
                <a:cs typeface="Century Gothic"/>
              </a:rPr>
              <a:t>smart </a:t>
            </a:r>
            <a:r>
              <a:rPr sz="3300" spc="-125" dirty="0">
                <a:solidFill>
                  <a:srgbClr val="FB6A2D"/>
                </a:solidFill>
                <a:latin typeface="Century Gothic"/>
                <a:cs typeface="Century Gothic"/>
              </a:rPr>
              <a:t>phone,</a:t>
            </a:r>
            <a:r>
              <a:rPr sz="3300" spc="-229" dirty="0">
                <a:solidFill>
                  <a:srgbClr val="FB6A2D"/>
                </a:solidFill>
                <a:latin typeface="Century Gothic"/>
                <a:cs typeface="Century Gothic"/>
              </a:rPr>
              <a:t> </a:t>
            </a:r>
            <a:r>
              <a:rPr sz="3300" spc="-75" dirty="0">
                <a:solidFill>
                  <a:srgbClr val="FB6A2D"/>
                </a:solidFill>
                <a:latin typeface="Century Gothic"/>
                <a:cs typeface="Century Gothic"/>
              </a:rPr>
              <a:t>computer</a:t>
            </a:r>
            <a:endParaRPr sz="3300">
              <a:latin typeface="Century Gothic"/>
              <a:cs typeface="Century Gothic"/>
            </a:endParaRPr>
          </a:p>
          <a:p>
            <a:pPr marL="379095" marR="1294130">
              <a:lnSpc>
                <a:spcPct val="110300"/>
              </a:lnSpc>
              <a:spcBef>
                <a:spcPts val="1565"/>
              </a:spcBef>
            </a:pPr>
            <a:r>
              <a:rPr sz="3300" spc="40" dirty="0">
                <a:solidFill>
                  <a:srgbClr val="FB6A2D"/>
                </a:solidFill>
                <a:latin typeface="Century Gothic"/>
                <a:cs typeface="Century Gothic"/>
              </a:rPr>
              <a:t>GUI </a:t>
            </a:r>
            <a:r>
              <a:rPr sz="3300" spc="25" dirty="0">
                <a:solidFill>
                  <a:srgbClr val="FB6A2D"/>
                </a:solidFill>
                <a:latin typeface="Century Gothic"/>
                <a:cs typeface="Century Gothic"/>
              </a:rPr>
              <a:t>rich </a:t>
            </a:r>
            <a:r>
              <a:rPr sz="3300" spc="-150" dirty="0">
                <a:solidFill>
                  <a:srgbClr val="FB6A2D"/>
                </a:solidFill>
                <a:latin typeface="Century Gothic"/>
                <a:cs typeface="Century Gothic"/>
              </a:rPr>
              <a:t>device </a:t>
            </a:r>
            <a:r>
              <a:rPr sz="3300" spc="65" dirty="0">
                <a:solidFill>
                  <a:srgbClr val="FB6A2D"/>
                </a:solidFill>
                <a:latin typeface="Century Gothic"/>
                <a:cs typeface="Century Gothic"/>
              </a:rPr>
              <a:t>within </a:t>
            </a:r>
            <a:r>
              <a:rPr sz="3300" spc="20" dirty="0">
                <a:solidFill>
                  <a:srgbClr val="FB6A2D"/>
                </a:solidFill>
                <a:latin typeface="Century Gothic"/>
                <a:cs typeface="Century Gothic"/>
              </a:rPr>
              <a:t>network </a:t>
            </a:r>
            <a:r>
              <a:rPr sz="3300" spc="-240" dirty="0">
                <a:solidFill>
                  <a:srgbClr val="FB6A2D"/>
                </a:solidFill>
                <a:latin typeface="Century Gothic"/>
                <a:cs typeface="Century Gothic"/>
              </a:rPr>
              <a:t>can </a:t>
            </a:r>
            <a:r>
              <a:rPr sz="3300" spc="-165" dirty="0">
                <a:solidFill>
                  <a:srgbClr val="FB6A2D"/>
                </a:solidFill>
                <a:latin typeface="Century Gothic"/>
                <a:cs typeface="Century Gothic"/>
              </a:rPr>
              <a:t>be </a:t>
            </a:r>
            <a:r>
              <a:rPr sz="3300" spc="-25" dirty="0">
                <a:solidFill>
                  <a:srgbClr val="FB6A2D"/>
                </a:solidFill>
                <a:latin typeface="Century Gothic"/>
                <a:cs typeface="Century Gothic"/>
              </a:rPr>
              <a:t>used </a:t>
            </a:r>
            <a:r>
              <a:rPr sz="3300" spc="30" dirty="0">
                <a:solidFill>
                  <a:srgbClr val="FB6A2D"/>
                </a:solidFill>
                <a:latin typeface="Century Gothic"/>
                <a:cs typeface="Century Gothic"/>
              </a:rPr>
              <a:t>to  </a:t>
            </a:r>
            <a:r>
              <a:rPr sz="3300" spc="5" dirty="0">
                <a:solidFill>
                  <a:srgbClr val="FB6A2D"/>
                </a:solidFill>
                <a:latin typeface="Century Gothic"/>
                <a:cs typeface="Century Gothic"/>
              </a:rPr>
              <a:t>authorize</a:t>
            </a:r>
            <a:r>
              <a:rPr sz="3300" spc="-130" dirty="0">
                <a:solidFill>
                  <a:srgbClr val="FB6A2D"/>
                </a:solidFill>
                <a:latin typeface="Century Gothic"/>
                <a:cs typeface="Century Gothic"/>
              </a:rPr>
              <a:t> </a:t>
            </a:r>
            <a:r>
              <a:rPr sz="3300" spc="-95" dirty="0">
                <a:solidFill>
                  <a:srgbClr val="FB6A2D"/>
                </a:solidFill>
                <a:latin typeface="Century Gothic"/>
                <a:cs typeface="Century Gothic"/>
              </a:rPr>
              <a:t>devices</a:t>
            </a:r>
            <a:endParaRPr sz="3300">
              <a:latin typeface="Century Gothic"/>
              <a:cs typeface="Century Gothic"/>
            </a:endParaRPr>
          </a:p>
          <a:p>
            <a:pPr marL="12700" marR="1261745">
              <a:lnSpc>
                <a:spcPct val="108600"/>
              </a:lnSpc>
              <a:spcBef>
                <a:spcPts val="1440"/>
              </a:spcBef>
            </a:pPr>
            <a:r>
              <a:rPr sz="3700" spc="340" dirty="0">
                <a:solidFill>
                  <a:srgbClr val="5C5B54"/>
                </a:solidFill>
                <a:latin typeface="Calibri"/>
                <a:cs typeface="Calibri"/>
              </a:rPr>
              <a:t>Security </a:t>
            </a:r>
            <a:r>
              <a:rPr sz="3700" spc="310" dirty="0">
                <a:solidFill>
                  <a:srgbClr val="5C5B54"/>
                </a:solidFill>
                <a:latin typeface="Calibri"/>
                <a:cs typeface="Calibri"/>
              </a:rPr>
              <a:t>session </a:t>
            </a:r>
            <a:r>
              <a:rPr sz="3700" spc="305" dirty="0">
                <a:solidFill>
                  <a:srgbClr val="5C5B54"/>
                </a:solidFill>
                <a:latin typeface="Calibri"/>
                <a:cs typeface="Calibri"/>
              </a:rPr>
              <a:t>established </a:t>
            </a:r>
            <a:r>
              <a:rPr sz="3700" spc="340" dirty="0">
                <a:solidFill>
                  <a:srgbClr val="5C5B54"/>
                </a:solidFill>
                <a:latin typeface="Calibri"/>
                <a:cs typeface="Calibri"/>
              </a:rPr>
              <a:t>between</a:t>
            </a:r>
            <a:r>
              <a:rPr sz="3700" spc="-45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50" dirty="0">
                <a:solidFill>
                  <a:srgbClr val="5C5B54"/>
                </a:solidFill>
                <a:latin typeface="Calibri"/>
                <a:cs typeface="Calibri"/>
              </a:rPr>
              <a:t>new  device </a:t>
            </a:r>
            <a:r>
              <a:rPr sz="3700" spc="385" dirty="0">
                <a:solidFill>
                  <a:srgbClr val="5C5B54"/>
                </a:solidFill>
                <a:latin typeface="Calibri"/>
                <a:cs typeface="Calibri"/>
              </a:rPr>
              <a:t>and </a:t>
            </a:r>
            <a:r>
              <a:rPr sz="3700" spc="350" dirty="0">
                <a:solidFill>
                  <a:srgbClr val="5C5B54"/>
                </a:solidFill>
                <a:latin typeface="Calibri"/>
                <a:cs typeface="Calibri"/>
              </a:rPr>
              <a:t>commissioning device </a:t>
            </a:r>
            <a:r>
              <a:rPr sz="3700" spc="320" dirty="0">
                <a:solidFill>
                  <a:srgbClr val="5C5B54"/>
                </a:solidFill>
                <a:latin typeface="Calibri"/>
                <a:cs typeface="Calibri"/>
              </a:rPr>
              <a:t>to  </a:t>
            </a:r>
            <a:r>
              <a:rPr sz="3700" spc="280" dirty="0">
                <a:solidFill>
                  <a:srgbClr val="5C5B54"/>
                </a:solidFill>
                <a:latin typeface="Calibri"/>
                <a:cs typeface="Calibri"/>
              </a:rPr>
              <a:t>authenticate </a:t>
            </a:r>
            <a:r>
              <a:rPr sz="3700" spc="385" dirty="0">
                <a:solidFill>
                  <a:srgbClr val="5C5B54"/>
                </a:solidFill>
                <a:latin typeface="Calibri"/>
                <a:cs typeface="Calibri"/>
              </a:rPr>
              <a:t>and </a:t>
            </a:r>
            <a:r>
              <a:rPr sz="3700" spc="330" dirty="0">
                <a:solidFill>
                  <a:srgbClr val="5C5B54"/>
                </a:solidFill>
                <a:latin typeface="Calibri"/>
                <a:cs typeface="Calibri"/>
              </a:rPr>
              <a:t>provide</a:t>
            </a:r>
            <a:r>
              <a:rPr sz="3700" spc="-27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80" dirty="0">
                <a:solidFill>
                  <a:srgbClr val="5C5B54"/>
                </a:solidFill>
                <a:latin typeface="Calibri"/>
                <a:cs typeface="Calibri"/>
              </a:rPr>
              <a:t>credentials</a:t>
            </a:r>
            <a:endParaRPr sz="3700">
              <a:latin typeface="Calibri"/>
              <a:cs typeface="Calibri"/>
            </a:endParaRPr>
          </a:p>
          <a:p>
            <a:pPr marL="12700" marR="519430">
              <a:lnSpc>
                <a:spcPct val="107700"/>
              </a:lnSpc>
              <a:spcBef>
                <a:spcPts val="2140"/>
              </a:spcBef>
            </a:pPr>
            <a:r>
              <a:rPr sz="3700" spc="430" dirty="0">
                <a:solidFill>
                  <a:srgbClr val="5C5B54"/>
                </a:solidFill>
                <a:latin typeface="Calibri"/>
                <a:cs typeface="Calibri"/>
              </a:rPr>
              <a:t>Once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50" dirty="0">
                <a:solidFill>
                  <a:srgbClr val="5C5B54"/>
                </a:solidFill>
                <a:latin typeface="Calibri"/>
                <a:cs typeface="Calibri"/>
              </a:rPr>
              <a:t>commissioning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10" dirty="0">
                <a:solidFill>
                  <a:srgbClr val="5C5B54"/>
                </a:solidFill>
                <a:latin typeface="Calibri"/>
                <a:cs typeface="Calibri"/>
              </a:rPr>
              <a:t>session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70" dirty="0">
                <a:solidFill>
                  <a:srgbClr val="5C5B54"/>
                </a:solidFill>
                <a:latin typeface="Calibri"/>
                <a:cs typeface="Calibri"/>
              </a:rPr>
              <a:t>is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90" dirty="0">
                <a:solidFill>
                  <a:srgbClr val="5C5B54"/>
                </a:solidFill>
                <a:latin typeface="Calibri"/>
                <a:cs typeface="Calibri"/>
              </a:rPr>
              <a:t>done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114" dirty="0">
                <a:solidFill>
                  <a:srgbClr val="5C5B54"/>
                </a:solidFill>
                <a:latin typeface="Calibri"/>
                <a:cs typeface="Calibri"/>
              </a:rPr>
              <a:t>–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50" dirty="0">
                <a:solidFill>
                  <a:srgbClr val="5C5B54"/>
                </a:solidFill>
                <a:latin typeface="Calibri"/>
                <a:cs typeface="Calibri"/>
              </a:rPr>
              <a:t>device  </a:t>
            </a:r>
            <a:r>
              <a:rPr sz="3700" spc="315" dirty="0">
                <a:solidFill>
                  <a:srgbClr val="5C5B54"/>
                </a:solidFill>
                <a:latin typeface="Calibri"/>
                <a:cs typeface="Calibri"/>
              </a:rPr>
              <a:t>attaches </a:t>
            </a:r>
            <a:r>
              <a:rPr sz="3700" spc="320" dirty="0">
                <a:solidFill>
                  <a:srgbClr val="5C5B54"/>
                </a:solidFill>
                <a:latin typeface="Calibri"/>
                <a:cs typeface="Calibri"/>
              </a:rPr>
              <a:t>to</a:t>
            </a:r>
            <a:r>
              <a:rPr sz="3700" spc="-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20" dirty="0">
                <a:solidFill>
                  <a:srgbClr val="5C5B54"/>
                </a:solidFill>
                <a:latin typeface="Calibri"/>
                <a:cs typeface="Calibri"/>
              </a:rPr>
              <a:t>network</a:t>
            </a:r>
            <a:endParaRPr sz="3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85"/>
              </a:spcBef>
            </a:pPr>
            <a:r>
              <a:rPr sz="3700" spc="430" dirty="0">
                <a:solidFill>
                  <a:srgbClr val="5C5B54"/>
                </a:solidFill>
                <a:latin typeface="Calibri"/>
                <a:cs typeface="Calibri"/>
              </a:rPr>
              <a:t>MAC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05" dirty="0">
                <a:solidFill>
                  <a:srgbClr val="5C5B54"/>
                </a:solidFill>
                <a:latin typeface="Calibri"/>
                <a:cs typeface="Calibri"/>
              </a:rPr>
              <a:t>security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70" dirty="0">
                <a:solidFill>
                  <a:srgbClr val="5C5B54"/>
                </a:solidFill>
                <a:latin typeface="Calibri"/>
                <a:cs typeface="Calibri"/>
              </a:rPr>
              <a:t>used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65" dirty="0">
                <a:solidFill>
                  <a:srgbClr val="5C5B54"/>
                </a:solidFill>
                <a:latin typeface="Calibri"/>
                <a:cs typeface="Calibri"/>
              </a:rPr>
              <a:t>for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25" dirty="0">
                <a:solidFill>
                  <a:srgbClr val="5C5B54"/>
                </a:solidFill>
                <a:latin typeface="Calibri"/>
                <a:cs typeface="Calibri"/>
              </a:rPr>
              <a:t>all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85" dirty="0">
                <a:solidFill>
                  <a:srgbClr val="5C5B54"/>
                </a:solidFill>
                <a:latin typeface="Calibri"/>
                <a:cs typeface="Calibri"/>
              </a:rPr>
              <a:t>messages</a:t>
            </a:r>
            <a:endParaRPr sz="3700">
              <a:latin typeface="Calibri"/>
              <a:cs typeface="Calibri"/>
            </a:endParaRPr>
          </a:p>
          <a:p>
            <a:pPr marL="12700" marR="5080">
              <a:lnSpc>
                <a:spcPct val="107700"/>
              </a:lnSpc>
              <a:spcBef>
                <a:spcPts val="2140"/>
              </a:spcBef>
            </a:pPr>
            <a:r>
              <a:rPr sz="3700" spc="345" dirty="0">
                <a:solidFill>
                  <a:srgbClr val="5C5B54"/>
                </a:solidFill>
                <a:latin typeface="Calibri"/>
                <a:cs typeface="Calibri"/>
              </a:rPr>
              <a:t>Application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50" dirty="0">
                <a:solidFill>
                  <a:srgbClr val="5C5B54"/>
                </a:solidFill>
                <a:latin typeface="Calibri"/>
                <a:cs typeface="Calibri"/>
              </a:rPr>
              <a:t>level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05" dirty="0">
                <a:solidFill>
                  <a:srgbClr val="5C5B54"/>
                </a:solidFill>
                <a:latin typeface="Calibri"/>
                <a:cs typeface="Calibri"/>
              </a:rPr>
              <a:t>security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70" dirty="0">
                <a:solidFill>
                  <a:srgbClr val="5C5B54"/>
                </a:solidFill>
                <a:latin typeface="Calibri"/>
                <a:cs typeface="Calibri"/>
              </a:rPr>
              <a:t>used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400" dirty="0">
                <a:solidFill>
                  <a:srgbClr val="5C5B54"/>
                </a:solidFill>
                <a:latin typeface="Calibri"/>
                <a:cs typeface="Calibri"/>
              </a:rPr>
              <a:t>based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80" dirty="0">
                <a:solidFill>
                  <a:srgbClr val="5C5B54"/>
                </a:solidFill>
                <a:latin typeface="Calibri"/>
                <a:cs typeface="Calibri"/>
              </a:rPr>
              <a:t>on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50" dirty="0">
                <a:solidFill>
                  <a:srgbClr val="5C5B54"/>
                </a:solidFill>
                <a:latin typeface="Calibri"/>
                <a:cs typeface="Calibri"/>
              </a:rPr>
              <a:t>device  </a:t>
            </a:r>
            <a:r>
              <a:rPr sz="3700" spc="285" dirty="0">
                <a:solidFill>
                  <a:srgbClr val="5C5B54"/>
                </a:solidFill>
                <a:latin typeface="Calibri"/>
                <a:cs typeface="Calibri"/>
              </a:rPr>
              <a:t>requirements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78379" y="659665"/>
            <a:ext cx="7779867" cy="806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4295140">
              <a:lnSpc>
                <a:spcPct val="100000"/>
              </a:lnSpc>
            </a:pPr>
            <a:r>
              <a:rPr spc="-185" dirty="0"/>
              <a:t>Security </a:t>
            </a:r>
            <a:r>
              <a:rPr spc="-145" dirty="0"/>
              <a:t>and</a:t>
            </a:r>
            <a:r>
              <a:rPr spc="-125" dirty="0"/>
              <a:t> </a:t>
            </a:r>
            <a:r>
              <a:rPr spc="-165" dirty="0"/>
              <a:t>Commissioning</a:t>
            </a:r>
          </a:p>
        </p:txBody>
      </p:sp>
      <p:sp>
        <p:nvSpPr>
          <p:cNvPr id="5" name="object 5"/>
          <p:cNvSpPr/>
          <p:nvPr/>
        </p:nvSpPr>
        <p:spPr>
          <a:xfrm>
            <a:off x="1483734" y="107108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3734" y="974566"/>
            <a:ext cx="473709" cy="96520"/>
          </a:xfrm>
          <a:custGeom>
            <a:avLst/>
            <a:gdLst/>
            <a:ahLst/>
            <a:cxnLst/>
            <a:rect l="l" t="t" r="r" b="b"/>
            <a:pathLst>
              <a:path w="473710" h="96519">
                <a:moveTo>
                  <a:pt x="0" y="96519"/>
                </a:moveTo>
                <a:lnTo>
                  <a:pt x="473545" y="96519"/>
                </a:lnTo>
                <a:lnTo>
                  <a:pt x="473545" y="0"/>
                </a:lnTo>
                <a:lnTo>
                  <a:pt x="0" y="0"/>
                </a:lnTo>
                <a:lnTo>
                  <a:pt x="0" y="9651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3734" y="73707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2246" y="1070543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17"/>
                </a:lnTo>
                <a:lnTo>
                  <a:pt x="95033" y="238317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2246" y="736522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48"/>
                </a:lnTo>
                <a:lnTo>
                  <a:pt x="95033" y="238348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7429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284284" y="0"/>
                </a:moveTo>
                <a:lnTo>
                  <a:pt x="0" y="0"/>
                </a:lnTo>
                <a:lnTo>
                  <a:pt x="0" y="572338"/>
                </a:lnTo>
                <a:lnTo>
                  <a:pt x="94185" y="572338"/>
                </a:lnTo>
                <a:lnTo>
                  <a:pt x="94185" y="381862"/>
                </a:lnTo>
                <a:lnTo>
                  <a:pt x="364841" y="381862"/>
                </a:lnTo>
                <a:lnTo>
                  <a:pt x="356366" y="367004"/>
                </a:lnTo>
                <a:lnTo>
                  <a:pt x="380628" y="354988"/>
                </a:lnTo>
                <a:lnTo>
                  <a:pt x="402640" y="339574"/>
                </a:lnTo>
                <a:lnTo>
                  <a:pt x="422404" y="320758"/>
                </a:lnTo>
                <a:lnTo>
                  <a:pt x="439923" y="298535"/>
                </a:lnTo>
                <a:lnTo>
                  <a:pt x="447186" y="286179"/>
                </a:lnTo>
                <a:lnTo>
                  <a:pt x="94185" y="286179"/>
                </a:lnTo>
                <a:lnTo>
                  <a:pt x="94185" y="95703"/>
                </a:lnTo>
                <a:lnTo>
                  <a:pt x="447671" y="95703"/>
                </a:lnTo>
                <a:lnTo>
                  <a:pt x="442182" y="85546"/>
                </a:lnTo>
                <a:lnTo>
                  <a:pt x="417809" y="56123"/>
                </a:lnTo>
                <a:lnTo>
                  <a:pt x="388566" y="31584"/>
                </a:lnTo>
                <a:lnTo>
                  <a:pt x="356555" y="14044"/>
                </a:lnTo>
                <a:lnTo>
                  <a:pt x="321791" y="3512"/>
                </a:lnTo>
                <a:lnTo>
                  <a:pt x="284284" y="0"/>
                </a:lnTo>
                <a:close/>
              </a:path>
              <a:path w="473710" h="572769">
                <a:moveTo>
                  <a:pt x="364841" y="381862"/>
                </a:moveTo>
                <a:lnTo>
                  <a:pt x="254788" y="381862"/>
                </a:lnTo>
                <a:lnTo>
                  <a:pt x="364533" y="572338"/>
                </a:lnTo>
                <a:lnTo>
                  <a:pt x="473493" y="572338"/>
                </a:lnTo>
                <a:lnTo>
                  <a:pt x="364841" y="381862"/>
                </a:lnTo>
                <a:close/>
              </a:path>
              <a:path w="473710" h="572769">
                <a:moveTo>
                  <a:pt x="447671" y="95703"/>
                </a:moveTo>
                <a:lnTo>
                  <a:pt x="284284" y="95703"/>
                </a:lnTo>
                <a:lnTo>
                  <a:pt x="302852" y="97453"/>
                </a:lnTo>
                <a:lnTo>
                  <a:pt x="320101" y="102702"/>
                </a:lnTo>
                <a:lnTo>
                  <a:pt x="362804" y="138393"/>
                </a:lnTo>
                <a:lnTo>
                  <a:pt x="378459" y="190517"/>
                </a:lnTo>
                <a:lnTo>
                  <a:pt x="376721" y="209588"/>
                </a:lnTo>
                <a:lnTo>
                  <a:pt x="350617" y="258159"/>
                </a:lnTo>
                <a:lnTo>
                  <a:pt x="302852" y="284429"/>
                </a:lnTo>
                <a:lnTo>
                  <a:pt x="284284" y="286179"/>
                </a:lnTo>
                <a:lnTo>
                  <a:pt x="447186" y="286179"/>
                </a:lnTo>
                <a:lnTo>
                  <a:pt x="454609" y="273551"/>
                </a:lnTo>
                <a:lnTo>
                  <a:pt x="465099" y="247216"/>
                </a:lnTo>
                <a:lnTo>
                  <a:pt x="471394" y="219536"/>
                </a:lnTo>
                <a:lnTo>
                  <a:pt x="473493" y="190517"/>
                </a:lnTo>
                <a:lnTo>
                  <a:pt x="470017" y="152737"/>
                </a:lnTo>
                <a:lnTo>
                  <a:pt x="459582" y="117749"/>
                </a:lnTo>
                <a:lnTo>
                  <a:pt x="447671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1114" y="121332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114" y="1071086"/>
            <a:ext cx="94615" cy="142240"/>
          </a:xfrm>
          <a:custGeom>
            <a:avLst/>
            <a:gdLst/>
            <a:ahLst/>
            <a:cxnLst/>
            <a:rect l="l" t="t" r="r" b="b"/>
            <a:pathLst>
              <a:path w="94614" h="142240">
                <a:moveTo>
                  <a:pt x="0" y="142240"/>
                </a:moveTo>
                <a:lnTo>
                  <a:pt x="94175" y="142240"/>
                </a:lnTo>
                <a:lnTo>
                  <a:pt x="94175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1114" y="97583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114" y="832326"/>
            <a:ext cx="94615" cy="143510"/>
          </a:xfrm>
          <a:custGeom>
            <a:avLst/>
            <a:gdLst/>
            <a:ahLst/>
            <a:cxnLst/>
            <a:rect l="l" t="t" r="r" b="b"/>
            <a:pathLst>
              <a:path w="94614" h="143509">
                <a:moveTo>
                  <a:pt x="0" y="143509"/>
                </a:moveTo>
                <a:lnTo>
                  <a:pt x="94175" y="143509"/>
                </a:lnTo>
                <a:lnTo>
                  <a:pt x="94175" y="0"/>
                </a:lnTo>
                <a:lnTo>
                  <a:pt x="0" y="0"/>
                </a:lnTo>
                <a:lnTo>
                  <a:pt x="0" y="14350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51114" y="73707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1243" y="722491"/>
            <a:ext cx="570865" cy="586740"/>
          </a:xfrm>
          <a:custGeom>
            <a:avLst/>
            <a:gdLst/>
            <a:ahLst/>
            <a:cxnLst/>
            <a:rect l="l" t="t" r="r" b="b"/>
            <a:pathLst>
              <a:path w="570864" h="586740">
                <a:moveTo>
                  <a:pt x="285289" y="0"/>
                </a:moveTo>
                <a:lnTo>
                  <a:pt x="0" y="586369"/>
                </a:lnTo>
                <a:lnTo>
                  <a:pt x="106059" y="586369"/>
                </a:lnTo>
                <a:lnTo>
                  <a:pt x="154602" y="490362"/>
                </a:lnTo>
                <a:lnTo>
                  <a:pt x="523903" y="490362"/>
                </a:lnTo>
                <a:lnTo>
                  <a:pt x="477593" y="395192"/>
                </a:lnTo>
                <a:lnTo>
                  <a:pt x="201428" y="395192"/>
                </a:lnTo>
                <a:lnTo>
                  <a:pt x="285289" y="214380"/>
                </a:lnTo>
                <a:lnTo>
                  <a:pt x="389609" y="214380"/>
                </a:lnTo>
                <a:lnTo>
                  <a:pt x="285289" y="0"/>
                </a:lnTo>
                <a:close/>
              </a:path>
              <a:path w="570864" h="586740">
                <a:moveTo>
                  <a:pt x="523903" y="490362"/>
                </a:moveTo>
                <a:lnTo>
                  <a:pt x="416814" y="490362"/>
                </a:lnTo>
                <a:lnTo>
                  <a:pt x="464551" y="586369"/>
                </a:lnTo>
                <a:lnTo>
                  <a:pt x="570621" y="586369"/>
                </a:lnTo>
                <a:lnTo>
                  <a:pt x="523903" y="490362"/>
                </a:lnTo>
                <a:close/>
              </a:path>
              <a:path w="570864" h="586740">
                <a:moveTo>
                  <a:pt x="389609" y="214380"/>
                </a:moveTo>
                <a:lnTo>
                  <a:pt x="285289" y="214380"/>
                </a:lnTo>
                <a:lnTo>
                  <a:pt x="369182" y="395192"/>
                </a:lnTo>
                <a:lnTo>
                  <a:pt x="477593" y="395192"/>
                </a:lnTo>
                <a:lnTo>
                  <a:pt x="389609" y="21438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11680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189240" y="0"/>
                </a:moveTo>
                <a:lnTo>
                  <a:pt x="0" y="0"/>
                </a:lnTo>
                <a:lnTo>
                  <a:pt x="0" y="572338"/>
                </a:lnTo>
                <a:lnTo>
                  <a:pt x="189240" y="572338"/>
                </a:lnTo>
                <a:lnTo>
                  <a:pt x="217949" y="570925"/>
                </a:lnTo>
                <a:lnTo>
                  <a:pt x="273042" y="559603"/>
                </a:lnTo>
                <a:lnTo>
                  <a:pt x="324601" y="537305"/>
                </a:lnTo>
                <a:lnTo>
                  <a:pt x="369863" y="506386"/>
                </a:lnTo>
                <a:lnTo>
                  <a:pt x="399918" y="476697"/>
                </a:lnTo>
                <a:lnTo>
                  <a:pt x="94237" y="476697"/>
                </a:lnTo>
                <a:lnTo>
                  <a:pt x="94237" y="95703"/>
                </a:lnTo>
                <a:lnTo>
                  <a:pt x="399678" y="95703"/>
                </a:lnTo>
                <a:lnTo>
                  <a:pt x="389569" y="84500"/>
                </a:lnTo>
                <a:lnTo>
                  <a:pt x="347473" y="49474"/>
                </a:lnTo>
                <a:lnTo>
                  <a:pt x="299048" y="22617"/>
                </a:lnTo>
                <a:lnTo>
                  <a:pt x="245781" y="5654"/>
                </a:lnTo>
                <a:lnTo>
                  <a:pt x="217922" y="1413"/>
                </a:lnTo>
                <a:lnTo>
                  <a:pt x="189240" y="0"/>
                </a:lnTo>
                <a:close/>
              </a:path>
              <a:path w="473710" h="572769">
                <a:moveTo>
                  <a:pt x="399678" y="95703"/>
                </a:moveTo>
                <a:lnTo>
                  <a:pt x="189240" y="95703"/>
                </a:lnTo>
                <a:lnTo>
                  <a:pt x="208250" y="96627"/>
                </a:lnTo>
                <a:lnTo>
                  <a:pt x="226739" y="99400"/>
                </a:lnTo>
                <a:lnTo>
                  <a:pt x="278846" y="118656"/>
                </a:lnTo>
                <a:lnTo>
                  <a:pt x="322785" y="151744"/>
                </a:lnTo>
                <a:lnTo>
                  <a:pt x="355666" y="195974"/>
                </a:lnTo>
                <a:lnTo>
                  <a:pt x="374819" y="248444"/>
                </a:lnTo>
                <a:lnTo>
                  <a:pt x="378512" y="286190"/>
                </a:lnTo>
                <a:lnTo>
                  <a:pt x="377588" y="305306"/>
                </a:lnTo>
                <a:lnTo>
                  <a:pt x="363769" y="359580"/>
                </a:lnTo>
                <a:lnTo>
                  <a:pt x="335406" y="406898"/>
                </a:lnTo>
                <a:lnTo>
                  <a:pt x="295246" y="444126"/>
                </a:lnTo>
                <a:lnTo>
                  <a:pt x="245484" y="468339"/>
                </a:lnTo>
                <a:lnTo>
                  <a:pt x="189240" y="476697"/>
                </a:lnTo>
                <a:lnTo>
                  <a:pt x="399918" y="476697"/>
                </a:lnTo>
                <a:lnTo>
                  <a:pt x="424447" y="445452"/>
                </a:lnTo>
                <a:lnTo>
                  <a:pt x="450960" y="396699"/>
                </a:lnTo>
                <a:lnTo>
                  <a:pt x="467879" y="343082"/>
                </a:lnTo>
                <a:lnTo>
                  <a:pt x="473514" y="286190"/>
                </a:lnTo>
                <a:lnTo>
                  <a:pt x="472106" y="257313"/>
                </a:lnTo>
                <a:lnTo>
                  <a:pt x="460832" y="202050"/>
                </a:lnTo>
                <a:lnTo>
                  <a:pt x="438670" y="150490"/>
                </a:lnTo>
                <a:lnTo>
                  <a:pt x="407984" y="104910"/>
                </a:lnTo>
                <a:lnTo>
                  <a:pt x="399678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0607" y="544486"/>
            <a:ext cx="600075" cy="764540"/>
          </a:xfrm>
          <a:custGeom>
            <a:avLst/>
            <a:gdLst/>
            <a:ahLst/>
            <a:cxnLst/>
            <a:rect l="l" t="t" r="r" b="b"/>
            <a:pathLst>
              <a:path w="600075" h="764540">
                <a:moveTo>
                  <a:pt x="457404" y="287425"/>
                </a:moveTo>
                <a:lnTo>
                  <a:pt x="171587" y="287425"/>
                </a:lnTo>
                <a:lnTo>
                  <a:pt x="313973" y="287530"/>
                </a:lnTo>
                <a:lnTo>
                  <a:pt x="313973" y="764374"/>
                </a:lnTo>
                <a:lnTo>
                  <a:pt x="408783" y="764374"/>
                </a:lnTo>
                <a:lnTo>
                  <a:pt x="408783" y="287530"/>
                </a:lnTo>
                <a:lnTo>
                  <a:pt x="456760" y="287530"/>
                </a:lnTo>
                <a:lnTo>
                  <a:pt x="457404" y="287425"/>
                </a:lnTo>
                <a:close/>
              </a:path>
              <a:path w="600075" h="764540">
                <a:moveTo>
                  <a:pt x="590789" y="95494"/>
                </a:moveTo>
                <a:lnTo>
                  <a:pt x="456760" y="95494"/>
                </a:lnTo>
                <a:lnTo>
                  <a:pt x="475427" y="99281"/>
                </a:lnTo>
                <a:lnTo>
                  <a:pt x="490686" y="109617"/>
                </a:lnTo>
                <a:lnTo>
                  <a:pt x="500982" y="124958"/>
                </a:lnTo>
                <a:lnTo>
                  <a:pt x="504759" y="143765"/>
                </a:lnTo>
                <a:lnTo>
                  <a:pt x="500982" y="162527"/>
                </a:lnTo>
                <a:lnTo>
                  <a:pt x="490686" y="177874"/>
                </a:lnTo>
                <a:lnTo>
                  <a:pt x="475427" y="188233"/>
                </a:lnTo>
                <a:lnTo>
                  <a:pt x="456760" y="192036"/>
                </a:lnTo>
                <a:lnTo>
                  <a:pt x="171587" y="192036"/>
                </a:lnTo>
                <a:lnTo>
                  <a:pt x="126019" y="198216"/>
                </a:lnTo>
                <a:lnTo>
                  <a:pt x="85043" y="215653"/>
                </a:lnTo>
                <a:lnTo>
                  <a:pt x="50306" y="242687"/>
                </a:lnTo>
                <a:lnTo>
                  <a:pt x="23456" y="277661"/>
                </a:lnTo>
                <a:lnTo>
                  <a:pt x="6138" y="318916"/>
                </a:lnTo>
                <a:lnTo>
                  <a:pt x="0" y="364795"/>
                </a:lnTo>
                <a:lnTo>
                  <a:pt x="6138" y="410651"/>
                </a:lnTo>
                <a:lnTo>
                  <a:pt x="23456" y="451891"/>
                </a:lnTo>
                <a:lnTo>
                  <a:pt x="50306" y="486856"/>
                </a:lnTo>
                <a:lnTo>
                  <a:pt x="85043" y="513886"/>
                </a:lnTo>
                <a:lnTo>
                  <a:pt x="126019" y="531321"/>
                </a:lnTo>
                <a:lnTo>
                  <a:pt x="171587" y="537501"/>
                </a:lnTo>
                <a:lnTo>
                  <a:pt x="171587" y="442038"/>
                </a:lnTo>
                <a:lnTo>
                  <a:pt x="141739" y="435961"/>
                </a:lnTo>
                <a:lnTo>
                  <a:pt x="117335" y="419394"/>
                </a:lnTo>
                <a:lnTo>
                  <a:pt x="100864" y="394838"/>
                </a:lnTo>
                <a:lnTo>
                  <a:pt x="94821" y="364795"/>
                </a:lnTo>
                <a:lnTo>
                  <a:pt x="100864" y="334718"/>
                </a:lnTo>
                <a:lnTo>
                  <a:pt x="117335" y="310121"/>
                </a:lnTo>
                <a:lnTo>
                  <a:pt x="141739" y="293518"/>
                </a:lnTo>
                <a:lnTo>
                  <a:pt x="171587" y="287425"/>
                </a:lnTo>
                <a:lnTo>
                  <a:pt x="457404" y="287425"/>
                </a:lnTo>
                <a:lnTo>
                  <a:pt x="501852" y="280188"/>
                </a:lnTo>
                <a:lnTo>
                  <a:pt x="541047" y="259753"/>
                </a:lnTo>
                <a:lnTo>
                  <a:pt x="571977" y="228612"/>
                </a:lnTo>
                <a:lnTo>
                  <a:pt x="592271" y="189154"/>
                </a:lnTo>
                <a:lnTo>
                  <a:pt x="599562" y="143765"/>
                </a:lnTo>
                <a:lnTo>
                  <a:pt x="592271" y="98376"/>
                </a:lnTo>
                <a:lnTo>
                  <a:pt x="590789" y="95494"/>
                </a:lnTo>
                <a:close/>
              </a:path>
              <a:path w="600075" h="764540">
                <a:moveTo>
                  <a:pt x="456760" y="0"/>
                </a:moveTo>
                <a:lnTo>
                  <a:pt x="411678" y="7342"/>
                </a:lnTo>
                <a:lnTo>
                  <a:pt x="372488" y="27777"/>
                </a:lnTo>
                <a:lnTo>
                  <a:pt x="341560" y="58917"/>
                </a:lnTo>
                <a:lnTo>
                  <a:pt x="321265" y="98376"/>
                </a:lnTo>
                <a:lnTo>
                  <a:pt x="313973" y="143765"/>
                </a:lnTo>
                <a:lnTo>
                  <a:pt x="313973" y="192036"/>
                </a:lnTo>
                <a:lnTo>
                  <a:pt x="408783" y="192036"/>
                </a:lnTo>
                <a:lnTo>
                  <a:pt x="408783" y="143765"/>
                </a:lnTo>
                <a:lnTo>
                  <a:pt x="412558" y="124958"/>
                </a:lnTo>
                <a:lnTo>
                  <a:pt x="422849" y="109617"/>
                </a:lnTo>
                <a:lnTo>
                  <a:pt x="438101" y="99281"/>
                </a:lnTo>
                <a:lnTo>
                  <a:pt x="456760" y="95494"/>
                </a:lnTo>
                <a:lnTo>
                  <a:pt x="590789" y="95494"/>
                </a:lnTo>
                <a:lnTo>
                  <a:pt x="571977" y="58917"/>
                </a:lnTo>
                <a:lnTo>
                  <a:pt x="541047" y="27777"/>
                </a:lnTo>
                <a:lnTo>
                  <a:pt x="501852" y="7342"/>
                </a:lnTo>
                <a:lnTo>
                  <a:pt x="456760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19353" y="4340885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280872" y="0"/>
                </a:moveTo>
                <a:lnTo>
                  <a:pt x="236606" y="0"/>
                </a:lnTo>
                <a:lnTo>
                  <a:pt x="192858" y="7572"/>
                </a:lnTo>
                <a:lnTo>
                  <a:pt x="150663" y="22717"/>
                </a:lnTo>
                <a:lnTo>
                  <a:pt x="111059" y="45434"/>
                </a:lnTo>
                <a:lnTo>
                  <a:pt x="75080" y="75723"/>
                </a:lnTo>
                <a:lnTo>
                  <a:pt x="45048" y="111977"/>
                </a:lnTo>
                <a:lnTo>
                  <a:pt x="22524" y="151891"/>
                </a:lnTo>
                <a:lnTo>
                  <a:pt x="7508" y="194418"/>
                </a:lnTo>
                <a:lnTo>
                  <a:pt x="0" y="238513"/>
                </a:lnTo>
                <a:lnTo>
                  <a:pt x="0" y="283132"/>
                </a:lnTo>
                <a:lnTo>
                  <a:pt x="7508" y="327227"/>
                </a:lnTo>
                <a:lnTo>
                  <a:pt x="22524" y="369754"/>
                </a:lnTo>
                <a:lnTo>
                  <a:pt x="45048" y="409668"/>
                </a:lnTo>
                <a:lnTo>
                  <a:pt x="75080" y="445922"/>
                </a:lnTo>
                <a:lnTo>
                  <a:pt x="111059" y="476211"/>
                </a:lnTo>
                <a:lnTo>
                  <a:pt x="150663" y="498928"/>
                </a:lnTo>
                <a:lnTo>
                  <a:pt x="192858" y="514073"/>
                </a:lnTo>
                <a:lnTo>
                  <a:pt x="236606" y="521645"/>
                </a:lnTo>
                <a:lnTo>
                  <a:pt x="280872" y="521645"/>
                </a:lnTo>
                <a:lnTo>
                  <a:pt x="324620" y="514073"/>
                </a:lnTo>
                <a:lnTo>
                  <a:pt x="366815" y="498928"/>
                </a:lnTo>
                <a:lnTo>
                  <a:pt x="406419" y="476211"/>
                </a:lnTo>
                <a:lnTo>
                  <a:pt x="442398" y="445922"/>
                </a:lnTo>
                <a:lnTo>
                  <a:pt x="472430" y="409668"/>
                </a:lnTo>
                <a:lnTo>
                  <a:pt x="494954" y="369754"/>
                </a:lnTo>
                <a:lnTo>
                  <a:pt x="509970" y="327227"/>
                </a:lnTo>
                <a:lnTo>
                  <a:pt x="517478" y="283132"/>
                </a:lnTo>
                <a:lnTo>
                  <a:pt x="517478" y="238513"/>
                </a:lnTo>
                <a:lnTo>
                  <a:pt x="509970" y="194418"/>
                </a:lnTo>
                <a:lnTo>
                  <a:pt x="494954" y="151891"/>
                </a:lnTo>
                <a:lnTo>
                  <a:pt x="472430" y="111977"/>
                </a:lnTo>
                <a:lnTo>
                  <a:pt x="442398" y="75723"/>
                </a:lnTo>
                <a:lnTo>
                  <a:pt x="406419" y="45434"/>
                </a:lnTo>
                <a:lnTo>
                  <a:pt x="366815" y="22717"/>
                </a:lnTo>
                <a:lnTo>
                  <a:pt x="324620" y="7572"/>
                </a:lnTo>
                <a:lnTo>
                  <a:pt x="280872" y="0"/>
                </a:lnTo>
                <a:close/>
              </a:path>
            </a:pathLst>
          </a:custGeom>
          <a:solidFill>
            <a:srgbClr val="96A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476531" y="4042666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98" y="75731"/>
                </a:moveTo>
                <a:lnTo>
                  <a:pt x="472430" y="111985"/>
                </a:lnTo>
                <a:lnTo>
                  <a:pt x="494954" y="151898"/>
                </a:lnTo>
                <a:lnTo>
                  <a:pt x="509970" y="194426"/>
                </a:lnTo>
                <a:lnTo>
                  <a:pt x="517478" y="238521"/>
                </a:lnTo>
                <a:lnTo>
                  <a:pt x="517478" y="283139"/>
                </a:lnTo>
                <a:lnTo>
                  <a:pt x="509970" y="327235"/>
                </a:lnTo>
                <a:lnTo>
                  <a:pt x="494954" y="369762"/>
                </a:lnTo>
                <a:lnTo>
                  <a:pt x="472430" y="409675"/>
                </a:lnTo>
                <a:lnTo>
                  <a:pt x="442398" y="445929"/>
                </a:lnTo>
                <a:lnTo>
                  <a:pt x="406419" y="476219"/>
                </a:lnTo>
                <a:lnTo>
                  <a:pt x="366815" y="498936"/>
                </a:lnTo>
                <a:lnTo>
                  <a:pt x="324620" y="514081"/>
                </a:lnTo>
                <a:lnTo>
                  <a:pt x="280872" y="521653"/>
                </a:lnTo>
                <a:lnTo>
                  <a:pt x="236606" y="521653"/>
                </a:lnTo>
                <a:lnTo>
                  <a:pt x="192858" y="514081"/>
                </a:lnTo>
                <a:lnTo>
                  <a:pt x="150663" y="498936"/>
                </a:lnTo>
                <a:lnTo>
                  <a:pt x="111059" y="476219"/>
                </a:lnTo>
                <a:lnTo>
                  <a:pt x="75080" y="445929"/>
                </a:lnTo>
                <a:lnTo>
                  <a:pt x="45048" y="409675"/>
                </a:lnTo>
                <a:lnTo>
                  <a:pt x="22524" y="369762"/>
                </a:lnTo>
                <a:lnTo>
                  <a:pt x="7508" y="327235"/>
                </a:lnTo>
                <a:lnTo>
                  <a:pt x="0" y="283139"/>
                </a:lnTo>
                <a:lnTo>
                  <a:pt x="0" y="238521"/>
                </a:lnTo>
                <a:lnTo>
                  <a:pt x="7508" y="194426"/>
                </a:lnTo>
                <a:lnTo>
                  <a:pt x="22524" y="151898"/>
                </a:lnTo>
                <a:lnTo>
                  <a:pt x="45048" y="111985"/>
                </a:lnTo>
                <a:lnTo>
                  <a:pt x="75080" y="75731"/>
                </a:lnTo>
                <a:lnTo>
                  <a:pt x="111059" y="45438"/>
                </a:lnTo>
                <a:lnTo>
                  <a:pt x="150663" y="22719"/>
                </a:lnTo>
                <a:lnTo>
                  <a:pt x="192858" y="7573"/>
                </a:lnTo>
                <a:lnTo>
                  <a:pt x="236606" y="0"/>
                </a:lnTo>
                <a:lnTo>
                  <a:pt x="280872" y="0"/>
                </a:lnTo>
                <a:lnTo>
                  <a:pt x="324620" y="7573"/>
                </a:lnTo>
                <a:lnTo>
                  <a:pt x="366815" y="22719"/>
                </a:lnTo>
                <a:lnTo>
                  <a:pt x="406419" y="45438"/>
                </a:lnTo>
                <a:lnTo>
                  <a:pt x="442398" y="75731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476531" y="5284625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98" y="75723"/>
                </a:moveTo>
                <a:lnTo>
                  <a:pt x="472430" y="111977"/>
                </a:lnTo>
                <a:lnTo>
                  <a:pt x="494954" y="151891"/>
                </a:lnTo>
                <a:lnTo>
                  <a:pt x="509970" y="194418"/>
                </a:lnTo>
                <a:lnTo>
                  <a:pt x="517478" y="238513"/>
                </a:lnTo>
                <a:lnTo>
                  <a:pt x="517478" y="283132"/>
                </a:lnTo>
                <a:lnTo>
                  <a:pt x="509970" y="327227"/>
                </a:lnTo>
                <a:lnTo>
                  <a:pt x="494954" y="369754"/>
                </a:lnTo>
                <a:lnTo>
                  <a:pt x="472430" y="409668"/>
                </a:lnTo>
                <a:lnTo>
                  <a:pt x="442398" y="445922"/>
                </a:lnTo>
                <a:lnTo>
                  <a:pt x="406419" y="476211"/>
                </a:lnTo>
                <a:lnTo>
                  <a:pt x="366815" y="498928"/>
                </a:lnTo>
                <a:lnTo>
                  <a:pt x="324620" y="514073"/>
                </a:lnTo>
                <a:lnTo>
                  <a:pt x="280872" y="521645"/>
                </a:lnTo>
                <a:lnTo>
                  <a:pt x="236606" y="521645"/>
                </a:lnTo>
                <a:lnTo>
                  <a:pt x="192858" y="514073"/>
                </a:lnTo>
                <a:lnTo>
                  <a:pt x="150663" y="498928"/>
                </a:lnTo>
                <a:lnTo>
                  <a:pt x="111059" y="476211"/>
                </a:lnTo>
                <a:lnTo>
                  <a:pt x="75080" y="445922"/>
                </a:lnTo>
                <a:lnTo>
                  <a:pt x="45048" y="409668"/>
                </a:lnTo>
                <a:lnTo>
                  <a:pt x="22524" y="369754"/>
                </a:lnTo>
                <a:lnTo>
                  <a:pt x="7508" y="327227"/>
                </a:lnTo>
                <a:lnTo>
                  <a:pt x="0" y="283132"/>
                </a:lnTo>
                <a:lnTo>
                  <a:pt x="0" y="238513"/>
                </a:lnTo>
                <a:lnTo>
                  <a:pt x="7508" y="194418"/>
                </a:lnTo>
                <a:lnTo>
                  <a:pt x="22524" y="151891"/>
                </a:lnTo>
                <a:lnTo>
                  <a:pt x="45048" y="111977"/>
                </a:lnTo>
                <a:lnTo>
                  <a:pt x="75080" y="75723"/>
                </a:lnTo>
                <a:lnTo>
                  <a:pt x="111059" y="45434"/>
                </a:lnTo>
                <a:lnTo>
                  <a:pt x="150663" y="22717"/>
                </a:lnTo>
                <a:lnTo>
                  <a:pt x="192858" y="7572"/>
                </a:lnTo>
                <a:lnTo>
                  <a:pt x="236606" y="0"/>
                </a:lnTo>
                <a:lnTo>
                  <a:pt x="280872" y="0"/>
                </a:lnTo>
                <a:lnTo>
                  <a:pt x="324620" y="7572"/>
                </a:lnTo>
                <a:lnTo>
                  <a:pt x="366815" y="22717"/>
                </a:lnTo>
                <a:lnTo>
                  <a:pt x="406419" y="45434"/>
                </a:lnTo>
                <a:lnTo>
                  <a:pt x="442398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926840" y="6911707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98" y="75723"/>
                </a:moveTo>
                <a:lnTo>
                  <a:pt x="472430" y="111980"/>
                </a:lnTo>
                <a:lnTo>
                  <a:pt x="494954" y="151896"/>
                </a:lnTo>
                <a:lnTo>
                  <a:pt x="509970" y="194425"/>
                </a:lnTo>
                <a:lnTo>
                  <a:pt x="517478" y="238522"/>
                </a:lnTo>
                <a:lnTo>
                  <a:pt x="517478" y="283141"/>
                </a:lnTo>
                <a:lnTo>
                  <a:pt x="509970" y="327237"/>
                </a:lnTo>
                <a:lnTo>
                  <a:pt x="494954" y="369765"/>
                </a:lnTo>
                <a:lnTo>
                  <a:pt x="472430" y="409678"/>
                </a:lnTo>
                <a:lnTo>
                  <a:pt x="442398" y="445932"/>
                </a:lnTo>
                <a:lnTo>
                  <a:pt x="406419" y="476222"/>
                </a:lnTo>
                <a:lnTo>
                  <a:pt x="366815" y="498939"/>
                </a:lnTo>
                <a:lnTo>
                  <a:pt x="324620" y="514084"/>
                </a:lnTo>
                <a:lnTo>
                  <a:pt x="280872" y="521656"/>
                </a:lnTo>
                <a:lnTo>
                  <a:pt x="236606" y="521656"/>
                </a:lnTo>
                <a:lnTo>
                  <a:pt x="192858" y="514084"/>
                </a:lnTo>
                <a:lnTo>
                  <a:pt x="150663" y="498939"/>
                </a:lnTo>
                <a:lnTo>
                  <a:pt x="111059" y="476222"/>
                </a:lnTo>
                <a:lnTo>
                  <a:pt x="75080" y="445932"/>
                </a:lnTo>
                <a:lnTo>
                  <a:pt x="45048" y="409678"/>
                </a:lnTo>
                <a:lnTo>
                  <a:pt x="22524" y="369765"/>
                </a:lnTo>
                <a:lnTo>
                  <a:pt x="7508" y="327237"/>
                </a:lnTo>
                <a:lnTo>
                  <a:pt x="0" y="283141"/>
                </a:lnTo>
                <a:lnTo>
                  <a:pt x="0" y="238522"/>
                </a:lnTo>
                <a:lnTo>
                  <a:pt x="7508" y="194425"/>
                </a:lnTo>
                <a:lnTo>
                  <a:pt x="22524" y="151896"/>
                </a:lnTo>
                <a:lnTo>
                  <a:pt x="45048" y="111980"/>
                </a:lnTo>
                <a:lnTo>
                  <a:pt x="75080" y="75723"/>
                </a:lnTo>
                <a:lnTo>
                  <a:pt x="111059" y="45434"/>
                </a:lnTo>
                <a:lnTo>
                  <a:pt x="150663" y="22717"/>
                </a:lnTo>
                <a:lnTo>
                  <a:pt x="192858" y="7572"/>
                </a:lnTo>
                <a:lnTo>
                  <a:pt x="236606" y="0"/>
                </a:lnTo>
                <a:lnTo>
                  <a:pt x="280872" y="0"/>
                </a:lnTo>
                <a:lnTo>
                  <a:pt x="324620" y="7572"/>
                </a:lnTo>
                <a:lnTo>
                  <a:pt x="366815" y="22717"/>
                </a:lnTo>
                <a:lnTo>
                  <a:pt x="406419" y="45434"/>
                </a:lnTo>
                <a:lnTo>
                  <a:pt x="442398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511893" y="4338654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71" y="75723"/>
                </a:moveTo>
                <a:lnTo>
                  <a:pt x="472403" y="111980"/>
                </a:lnTo>
                <a:lnTo>
                  <a:pt x="494927" y="151896"/>
                </a:lnTo>
                <a:lnTo>
                  <a:pt x="509943" y="194425"/>
                </a:lnTo>
                <a:lnTo>
                  <a:pt x="517451" y="238522"/>
                </a:lnTo>
                <a:lnTo>
                  <a:pt x="517451" y="283141"/>
                </a:lnTo>
                <a:lnTo>
                  <a:pt x="509943" y="327237"/>
                </a:lnTo>
                <a:lnTo>
                  <a:pt x="494927" y="369765"/>
                </a:lnTo>
                <a:lnTo>
                  <a:pt x="472403" y="409678"/>
                </a:lnTo>
                <a:lnTo>
                  <a:pt x="442371" y="445932"/>
                </a:lnTo>
                <a:lnTo>
                  <a:pt x="406392" y="476222"/>
                </a:lnTo>
                <a:lnTo>
                  <a:pt x="366789" y="498939"/>
                </a:lnTo>
                <a:lnTo>
                  <a:pt x="324597" y="514084"/>
                </a:lnTo>
                <a:lnTo>
                  <a:pt x="280854" y="521656"/>
                </a:lnTo>
                <a:lnTo>
                  <a:pt x="236597" y="521656"/>
                </a:lnTo>
                <a:lnTo>
                  <a:pt x="192862" y="514084"/>
                </a:lnTo>
                <a:lnTo>
                  <a:pt x="150685" y="498939"/>
                </a:lnTo>
                <a:lnTo>
                  <a:pt x="111105" y="476222"/>
                </a:lnTo>
                <a:lnTo>
                  <a:pt x="75157" y="445932"/>
                </a:lnTo>
                <a:lnTo>
                  <a:pt x="45094" y="409678"/>
                </a:lnTo>
                <a:lnTo>
                  <a:pt x="22547" y="369765"/>
                </a:lnTo>
                <a:lnTo>
                  <a:pt x="7515" y="327237"/>
                </a:lnTo>
                <a:lnTo>
                  <a:pt x="0" y="283141"/>
                </a:lnTo>
                <a:lnTo>
                  <a:pt x="0" y="238522"/>
                </a:lnTo>
                <a:lnTo>
                  <a:pt x="7515" y="194425"/>
                </a:lnTo>
                <a:lnTo>
                  <a:pt x="22547" y="151896"/>
                </a:lnTo>
                <a:lnTo>
                  <a:pt x="45094" y="111980"/>
                </a:lnTo>
                <a:lnTo>
                  <a:pt x="75157" y="75723"/>
                </a:lnTo>
                <a:lnTo>
                  <a:pt x="111105" y="45434"/>
                </a:lnTo>
                <a:lnTo>
                  <a:pt x="150685" y="22717"/>
                </a:lnTo>
                <a:lnTo>
                  <a:pt x="192862" y="7572"/>
                </a:lnTo>
                <a:lnTo>
                  <a:pt x="236597" y="0"/>
                </a:lnTo>
                <a:lnTo>
                  <a:pt x="280854" y="0"/>
                </a:lnTo>
                <a:lnTo>
                  <a:pt x="324597" y="7572"/>
                </a:lnTo>
                <a:lnTo>
                  <a:pt x="366789" y="22717"/>
                </a:lnTo>
                <a:lnTo>
                  <a:pt x="406392" y="45434"/>
                </a:lnTo>
                <a:lnTo>
                  <a:pt x="442371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274355" y="1720933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294" y="75723"/>
                </a:moveTo>
                <a:lnTo>
                  <a:pt x="472357" y="111978"/>
                </a:lnTo>
                <a:lnTo>
                  <a:pt x="494904" y="151892"/>
                </a:lnTo>
                <a:lnTo>
                  <a:pt x="509935" y="194421"/>
                </a:lnTo>
                <a:lnTo>
                  <a:pt x="517451" y="238518"/>
                </a:lnTo>
                <a:lnTo>
                  <a:pt x="517451" y="283138"/>
                </a:lnTo>
                <a:lnTo>
                  <a:pt x="509935" y="327235"/>
                </a:lnTo>
                <a:lnTo>
                  <a:pt x="494904" y="369763"/>
                </a:lnTo>
                <a:lnTo>
                  <a:pt x="472357" y="409678"/>
                </a:lnTo>
                <a:lnTo>
                  <a:pt x="442294" y="445932"/>
                </a:lnTo>
                <a:lnTo>
                  <a:pt x="406346" y="476222"/>
                </a:lnTo>
                <a:lnTo>
                  <a:pt x="366765" y="498939"/>
                </a:lnTo>
                <a:lnTo>
                  <a:pt x="324589" y="514084"/>
                </a:lnTo>
                <a:lnTo>
                  <a:pt x="280854" y="521656"/>
                </a:lnTo>
                <a:lnTo>
                  <a:pt x="236597" y="521656"/>
                </a:lnTo>
                <a:lnTo>
                  <a:pt x="192854" y="514084"/>
                </a:lnTo>
                <a:lnTo>
                  <a:pt x="150662" y="498939"/>
                </a:lnTo>
                <a:lnTo>
                  <a:pt x="111059" y="476222"/>
                </a:lnTo>
                <a:lnTo>
                  <a:pt x="75080" y="445932"/>
                </a:lnTo>
                <a:lnTo>
                  <a:pt x="45048" y="409678"/>
                </a:lnTo>
                <a:lnTo>
                  <a:pt x="22524" y="369763"/>
                </a:lnTo>
                <a:lnTo>
                  <a:pt x="7508" y="327235"/>
                </a:lnTo>
                <a:lnTo>
                  <a:pt x="0" y="283138"/>
                </a:lnTo>
                <a:lnTo>
                  <a:pt x="0" y="238518"/>
                </a:lnTo>
                <a:lnTo>
                  <a:pt x="7508" y="194421"/>
                </a:lnTo>
                <a:lnTo>
                  <a:pt x="22524" y="151892"/>
                </a:lnTo>
                <a:lnTo>
                  <a:pt x="45048" y="111978"/>
                </a:lnTo>
                <a:lnTo>
                  <a:pt x="75080" y="75723"/>
                </a:lnTo>
                <a:lnTo>
                  <a:pt x="111059" y="45434"/>
                </a:lnTo>
                <a:lnTo>
                  <a:pt x="150662" y="22717"/>
                </a:lnTo>
                <a:lnTo>
                  <a:pt x="192854" y="7572"/>
                </a:lnTo>
                <a:lnTo>
                  <a:pt x="236597" y="0"/>
                </a:lnTo>
                <a:lnTo>
                  <a:pt x="280854" y="0"/>
                </a:lnTo>
                <a:lnTo>
                  <a:pt x="324589" y="7572"/>
                </a:lnTo>
                <a:lnTo>
                  <a:pt x="366765" y="22717"/>
                </a:lnTo>
                <a:lnTo>
                  <a:pt x="406346" y="45434"/>
                </a:lnTo>
                <a:lnTo>
                  <a:pt x="442294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438537" y="1720933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371" y="75723"/>
                </a:moveTo>
                <a:lnTo>
                  <a:pt x="472403" y="111978"/>
                </a:lnTo>
                <a:lnTo>
                  <a:pt x="494927" y="151892"/>
                </a:lnTo>
                <a:lnTo>
                  <a:pt x="509943" y="194421"/>
                </a:lnTo>
                <a:lnTo>
                  <a:pt x="517451" y="238518"/>
                </a:lnTo>
                <a:lnTo>
                  <a:pt x="517451" y="283138"/>
                </a:lnTo>
                <a:lnTo>
                  <a:pt x="509943" y="327235"/>
                </a:lnTo>
                <a:lnTo>
                  <a:pt x="494927" y="369763"/>
                </a:lnTo>
                <a:lnTo>
                  <a:pt x="472403" y="409678"/>
                </a:lnTo>
                <a:lnTo>
                  <a:pt x="442371" y="445932"/>
                </a:lnTo>
                <a:lnTo>
                  <a:pt x="406392" y="476222"/>
                </a:lnTo>
                <a:lnTo>
                  <a:pt x="366789" y="498939"/>
                </a:lnTo>
                <a:lnTo>
                  <a:pt x="324597" y="514084"/>
                </a:lnTo>
                <a:lnTo>
                  <a:pt x="280854" y="521656"/>
                </a:lnTo>
                <a:lnTo>
                  <a:pt x="236597" y="521656"/>
                </a:lnTo>
                <a:lnTo>
                  <a:pt x="192862" y="514084"/>
                </a:lnTo>
                <a:lnTo>
                  <a:pt x="150685" y="498939"/>
                </a:lnTo>
                <a:lnTo>
                  <a:pt x="111105" y="476222"/>
                </a:lnTo>
                <a:lnTo>
                  <a:pt x="75157" y="445932"/>
                </a:lnTo>
                <a:lnTo>
                  <a:pt x="45094" y="409678"/>
                </a:lnTo>
                <a:lnTo>
                  <a:pt x="22547" y="369763"/>
                </a:lnTo>
                <a:lnTo>
                  <a:pt x="7515" y="327235"/>
                </a:lnTo>
                <a:lnTo>
                  <a:pt x="0" y="283138"/>
                </a:lnTo>
                <a:lnTo>
                  <a:pt x="0" y="238518"/>
                </a:lnTo>
                <a:lnTo>
                  <a:pt x="7515" y="194421"/>
                </a:lnTo>
                <a:lnTo>
                  <a:pt x="22547" y="151892"/>
                </a:lnTo>
                <a:lnTo>
                  <a:pt x="45094" y="111978"/>
                </a:lnTo>
                <a:lnTo>
                  <a:pt x="75157" y="75723"/>
                </a:lnTo>
                <a:lnTo>
                  <a:pt x="111105" y="45434"/>
                </a:lnTo>
                <a:lnTo>
                  <a:pt x="150685" y="22717"/>
                </a:lnTo>
                <a:lnTo>
                  <a:pt x="192862" y="7572"/>
                </a:lnTo>
                <a:lnTo>
                  <a:pt x="236597" y="0"/>
                </a:lnTo>
                <a:lnTo>
                  <a:pt x="280854" y="0"/>
                </a:lnTo>
                <a:lnTo>
                  <a:pt x="324597" y="7572"/>
                </a:lnTo>
                <a:lnTo>
                  <a:pt x="366789" y="22717"/>
                </a:lnTo>
                <a:lnTo>
                  <a:pt x="406392" y="45434"/>
                </a:lnTo>
                <a:lnTo>
                  <a:pt x="442371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161703" y="2304499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294" y="75731"/>
                </a:moveTo>
                <a:lnTo>
                  <a:pt x="472357" y="111985"/>
                </a:lnTo>
                <a:lnTo>
                  <a:pt x="494904" y="151898"/>
                </a:lnTo>
                <a:lnTo>
                  <a:pt x="509935" y="194426"/>
                </a:lnTo>
                <a:lnTo>
                  <a:pt x="517451" y="238521"/>
                </a:lnTo>
                <a:lnTo>
                  <a:pt x="517451" y="283139"/>
                </a:lnTo>
                <a:lnTo>
                  <a:pt x="509935" y="327235"/>
                </a:lnTo>
                <a:lnTo>
                  <a:pt x="494904" y="369762"/>
                </a:lnTo>
                <a:lnTo>
                  <a:pt x="472357" y="409675"/>
                </a:lnTo>
                <a:lnTo>
                  <a:pt x="442294" y="445929"/>
                </a:lnTo>
                <a:lnTo>
                  <a:pt x="406342" y="476219"/>
                </a:lnTo>
                <a:lnTo>
                  <a:pt x="366753" y="498936"/>
                </a:lnTo>
                <a:lnTo>
                  <a:pt x="324566" y="514081"/>
                </a:lnTo>
                <a:lnTo>
                  <a:pt x="280820" y="521653"/>
                </a:lnTo>
                <a:lnTo>
                  <a:pt x="236554" y="521653"/>
                </a:lnTo>
                <a:lnTo>
                  <a:pt x="192807" y="514081"/>
                </a:lnTo>
                <a:lnTo>
                  <a:pt x="150620" y="498936"/>
                </a:lnTo>
                <a:lnTo>
                  <a:pt x="111031" y="476219"/>
                </a:lnTo>
                <a:lnTo>
                  <a:pt x="75080" y="445929"/>
                </a:lnTo>
                <a:lnTo>
                  <a:pt x="45048" y="409675"/>
                </a:lnTo>
                <a:lnTo>
                  <a:pt x="22524" y="369762"/>
                </a:lnTo>
                <a:lnTo>
                  <a:pt x="7508" y="327235"/>
                </a:lnTo>
                <a:lnTo>
                  <a:pt x="0" y="283139"/>
                </a:lnTo>
                <a:lnTo>
                  <a:pt x="0" y="238521"/>
                </a:lnTo>
                <a:lnTo>
                  <a:pt x="7508" y="194426"/>
                </a:lnTo>
                <a:lnTo>
                  <a:pt x="22524" y="151898"/>
                </a:lnTo>
                <a:lnTo>
                  <a:pt x="45048" y="111985"/>
                </a:lnTo>
                <a:lnTo>
                  <a:pt x="75080" y="75731"/>
                </a:lnTo>
                <a:lnTo>
                  <a:pt x="111031" y="45438"/>
                </a:lnTo>
                <a:lnTo>
                  <a:pt x="150620" y="22719"/>
                </a:lnTo>
                <a:lnTo>
                  <a:pt x="192807" y="7573"/>
                </a:lnTo>
                <a:lnTo>
                  <a:pt x="236554" y="0"/>
                </a:lnTo>
                <a:lnTo>
                  <a:pt x="280820" y="0"/>
                </a:lnTo>
                <a:lnTo>
                  <a:pt x="324566" y="7573"/>
                </a:lnTo>
                <a:lnTo>
                  <a:pt x="366753" y="22719"/>
                </a:lnTo>
                <a:lnTo>
                  <a:pt x="406342" y="45438"/>
                </a:lnTo>
                <a:lnTo>
                  <a:pt x="442294" y="75731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605597" y="2776878"/>
            <a:ext cx="628650" cy="714375"/>
          </a:xfrm>
          <a:custGeom>
            <a:avLst/>
            <a:gdLst/>
            <a:ahLst/>
            <a:cxnLst/>
            <a:rect l="l" t="t" r="r" b="b"/>
            <a:pathLst>
              <a:path w="628650" h="714375">
                <a:moveTo>
                  <a:pt x="0" y="713967"/>
                </a:moveTo>
                <a:lnTo>
                  <a:pt x="33082" y="676391"/>
                </a:lnTo>
                <a:lnTo>
                  <a:pt x="66164" y="638815"/>
                </a:lnTo>
                <a:lnTo>
                  <a:pt x="99247" y="601238"/>
                </a:lnTo>
                <a:lnTo>
                  <a:pt x="132329" y="563661"/>
                </a:lnTo>
                <a:lnTo>
                  <a:pt x="165412" y="526085"/>
                </a:lnTo>
                <a:lnTo>
                  <a:pt x="198494" y="488508"/>
                </a:lnTo>
                <a:lnTo>
                  <a:pt x="231577" y="450931"/>
                </a:lnTo>
                <a:lnTo>
                  <a:pt x="264659" y="413353"/>
                </a:lnTo>
                <a:lnTo>
                  <a:pt x="297742" y="375776"/>
                </a:lnTo>
                <a:lnTo>
                  <a:pt x="330824" y="338199"/>
                </a:lnTo>
                <a:lnTo>
                  <a:pt x="363907" y="300621"/>
                </a:lnTo>
                <a:lnTo>
                  <a:pt x="396989" y="263044"/>
                </a:lnTo>
                <a:lnTo>
                  <a:pt x="430072" y="225466"/>
                </a:lnTo>
                <a:lnTo>
                  <a:pt x="463154" y="187888"/>
                </a:lnTo>
                <a:lnTo>
                  <a:pt x="496237" y="150311"/>
                </a:lnTo>
                <a:lnTo>
                  <a:pt x="529319" y="112733"/>
                </a:lnTo>
                <a:lnTo>
                  <a:pt x="562402" y="75155"/>
                </a:lnTo>
                <a:lnTo>
                  <a:pt x="595484" y="37577"/>
                </a:lnTo>
                <a:lnTo>
                  <a:pt x="628567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629860" y="4376610"/>
            <a:ext cx="835025" cy="225425"/>
          </a:xfrm>
          <a:custGeom>
            <a:avLst/>
            <a:gdLst/>
            <a:ahLst/>
            <a:cxnLst/>
            <a:rect l="l" t="t" r="r" b="b"/>
            <a:pathLst>
              <a:path w="835025" h="225425">
                <a:moveTo>
                  <a:pt x="834424" y="0"/>
                </a:moveTo>
                <a:lnTo>
                  <a:pt x="785329" y="13241"/>
                </a:lnTo>
                <a:lnTo>
                  <a:pt x="736236" y="26482"/>
                </a:lnTo>
                <a:lnTo>
                  <a:pt x="687145" y="39723"/>
                </a:lnTo>
                <a:lnTo>
                  <a:pt x="638056" y="52963"/>
                </a:lnTo>
                <a:lnTo>
                  <a:pt x="588968" y="66204"/>
                </a:lnTo>
                <a:lnTo>
                  <a:pt x="539882" y="79445"/>
                </a:lnTo>
                <a:lnTo>
                  <a:pt x="490797" y="92685"/>
                </a:lnTo>
                <a:lnTo>
                  <a:pt x="441714" y="105926"/>
                </a:lnTo>
                <a:lnTo>
                  <a:pt x="392632" y="119166"/>
                </a:lnTo>
                <a:lnTo>
                  <a:pt x="343550" y="132406"/>
                </a:lnTo>
                <a:lnTo>
                  <a:pt x="294470" y="145647"/>
                </a:lnTo>
                <a:lnTo>
                  <a:pt x="245390" y="158888"/>
                </a:lnTo>
                <a:lnTo>
                  <a:pt x="196311" y="172128"/>
                </a:lnTo>
                <a:lnTo>
                  <a:pt x="147233" y="185369"/>
                </a:lnTo>
                <a:lnTo>
                  <a:pt x="98155" y="198610"/>
                </a:lnTo>
                <a:lnTo>
                  <a:pt x="49077" y="211851"/>
                </a:lnTo>
                <a:lnTo>
                  <a:pt x="0" y="225092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69228" y="3239870"/>
            <a:ext cx="527732" cy="501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33250" y="3233671"/>
            <a:ext cx="527837" cy="501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365889" y="4350726"/>
            <a:ext cx="527837" cy="501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333250" y="5244510"/>
            <a:ext cx="527837" cy="501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571210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544" y="0"/>
                </a:lnTo>
                <a:lnTo>
                  <a:pt x="523544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571210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544" y="0"/>
                </a:lnTo>
                <a:lnTo>
                  <a:pt x="523544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670966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439" y="0"/>
                </a:lnTo>
                <a:lnTo>
                  <a:pt x="523439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670966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439" y="0"/>
                </a:lnTo>
                <a:lnTo>
                  <a:pt x="523439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943134" y="6685587"/>
            <a:ext cx="342265" cy="845185"/>
          </a:xfrm>
          <a:custGeom>
            <a:avLst/>
            <a:gdLst/>
            <a:ahLst/>
            <a:cxnLst/>
            <a:rect l="l" t="t" r="r" b="b"/>
            <a:pathLst>
              <a:path w="342265" h="845184">
                <a:moveTo>
                  <a:pt x="0" y="0"/>
                </a:moveTo>
                <a:lnTo>
                  <a:pt x="18986" y="46939"/>
                </a:lnTo>
                <a:lnTo>
                  <a:pt x="37970" y="93878"/>
                </a:lnTo>
                <a:lnTo>
                  <a:pt x="56953" y="140818"/>
                </a:lnTo>
                <a:lnTo>
                  <a:pt x="75935" y="187758"/>
                </a:lnTo>
                <a:lnTo>
                  <a:pt x="94916" y="234698"/>
                </a:lnTo>
                <a:lnTo>
                  <a:pt x="113896" y="281638"/>
                </a:lnTo>
                <a:lnTo>
                  <a:pt x="132875" y="328578"/>
                </a:lnTo>
                <a:lnTo>
                  <a:pt x="151853" y="375519"/>
                </a:lnTo>
                <a:lnTo>
                  <a:pt x="170832" y="422459"/>
                </a:lnTo>
                <a:lnTo>
                  <a:pt x="189811" y="469400"/>
                </a:lnTo>
                <a:lnTo>
                  <a:pt x="208789" y="516340"/>
                </a:lnTo>
                <a:lnTo>
                  <a:pt x="227768" y="563281"/>
                </a:lnTo>
                <a:lnTo>
                  <a:pt x="246748" y="610222"/>
                </a:lnTo>
                <a:lnTo>
                  <a:pt x="265729" y="657163"/>
                </a:lnTo>
                <a:lnTo>
                  <a:pt x="284711" y="704104"/>
                </a:lnTo>
                <a:lnTo>
                  <a:pt x="303694" y="751045"/>
                </a:lnTo>
                <a:lnTo>
                  <a:pt x="322678" y="797986"/>
                </a:lnTo>
                <a:lnTo>
                  <a:pt x="341664" y="844927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480920" y="6685587"/>
            <a:ext cx="342265" cy="845185"/>
          </a:xfrm>
          <a:custGeom>
            <a:avLst/>
            <a:gdLst/>
            <a:ahLst/>
            <a:cxnLst/>
            <a:rect l="l" t="t" r="r" b="b"/>
            <a:pathLst>
              <a:path w="342265" h="845184">
                <a:moveTo>
                  <a:pt x="341664" y="0"/>
                </a:moveTo>
                <a:lnTo>
                  <a:pt x="322694" y="46937"/>
                </a:lnTo>
                <a:lnTo>
                  <a:pt x="303721" y="93874"/>
                </a:lnTo>
                <a:lnTo>
                  <a:pt x="284747" y="140812"/>
                </a:lnTo>
                <a:lnTo>
                  <a:pt x="265771" y="187750"/>
                </a:lnTo>
                <a:lnTo>
                  <a:pt x="246794" y="234687"/>
                </a:lnTo>
                <a:lnTo>
                  <a:pt x="227815" y="281625"/>
                </a:lnTo>
                <a:lnTo>
                  <a:pt x="208835" y="328563"/>
                </a:lnTo>
                <a:lnTo>
                  <a:pt x="189854" y="375500"/>
                </a:lnTo>
                <a:lnTo>
                  <a:pt x="170871" y="422438"/>
                </a:lnTo>
                <a:lnTo>
                  <a:pt x="151888" y="469376"/>
                </a:lnTo>
                <a:lnTo>
                  <a:pt x="132904" y="516314"/>
                </a:lnTo>
                <a:lnTo>
                  <a:pt x="113919" y="563252"/>
                </a:lnTo>
                <a:lnTo>
                  <a:pt x="94933" y="610191"/>
                </a:lnTo>
                <a:lnTo>
                  <a:pt x="75947" y="657129"/>
                </a:lnTo>
                <a:lnTo>
                  <a:pt x="56961" y="704068"/>
                </a:lnTo>
                <a:lnTo>
                  <a:pt x="37974" y="751007"/>
                </a:lnTo>
                <a:lnTo>
                  <a:pt x="18987" y="797946"/>
                </a:lnTo>
                <a:lnTo>
                  <a:pt x="0" y="844885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105224" y="6413343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>
                <a:moveTo>
                  <a:pt x="0" y="0"/>
                </a:moveTo>
                <a:lnTo>
                  <a:pt x="0" y="0"/>
                </a:lnTo>
                <a:lnTo>
                  <a:pt x="504784" y="0"/>
                </a:lnTo>
                <a:lnTo>
                  <a:pt x="555271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204981" y="6578312"/>
            <a:ext cx="740410" cy="448945"/>
          </a:xfrm>
          <a:custGeom>
            <a:avLst/>
            <a:gdLst/>
            <a:ahLst/>
            <a:cxnLst/>
            <a:rect l="l" t="t" r="r" b="b"/>
            <a:pathLst>
              <a:path w="740409" h="448945">
                <a:moveTo>
                  <a:pt x="0" y="0"/>
                </a:moveTo>
                <a:lnTo>
                  <a:pt x="0" y="0"/>
                </a:lnTo>
                <a:lnTo>
                  <a:pt x="696547" y="422097"/>
                </a:lnTo>
                <a:lnTo>
                  <a:pt x="740082" y="448478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35665" y="5742369"/>
            <a:ext cx="297180" cy="398780"/>
          </a:xfrm>
          <a:custGeom>
            <a:avLst/>
            <a:gdLst/>
            <a:ahLst/>
            <a:cxnLst/>
            <a:rect l="l" t="t" r="r" b="b"/>
            <a:pathLst>
              <a:path w="297180" h="398779">
                <a:moveTo>
                  <a:pt x="0" y="398731"/>
                </a:moveTo>
                <a:lnTo>
                  <a:pt x="29716" y="358856"/>
                </a:lnTo>
                <a:lnTo>
                  <a:pt x="59432" y="318982"/>
                </a:lnTo>
                <a:lnTo>
                  <a:pt x="89149" y="279108"/>
                </a:lnTo>
                <a:lnTo>
                  <a:pt x="118865" y="239234"/>
                </a:lnTo>
                <a:lnTo>
                  <a:pt x="148581" y="199361"/>
                </a:lnTo>
                <a:lnTo>
                  <a:pt x="178298" y="159489"/>
                </a:lnTo>
                <a:lnTo>
                  <a:pt x="208014" y="119616"/>
                </a:lnTo>
                <a:lnTo>
                  <a:pt x="237730" y="79744"/>
                </a:lnTo>
                <a:lnTo>
                  <a:pt x="267447" y="39872"/>
                </a:lnTo>
                <a:lnTo>
                  <a:pt x="297163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541861" y="4855632"/>
            <a:ext cx="322580" cy="1285875"/>
          </a:xfrm>
          <a:custGeom>
            <a:avLst/>
            <a:gdLst/>
            <a:ahLst/>
            <a:cxnLst/>
            <a:rect l="l" t="t" r="r" b="b"/>
            <a:pathLst>
              <a:path w="322580" h="1285875">
                <a:moveTo>
                  <a:pt x="322503" y="1285468"/>
                </a:moveTo>
                <a:lnTo>
                  <a:pt x="310095" y="1236027"/>
                </a:lnTo>
                <a:lnTo>
                  <a:pt x="297687" y="1186586"/>
                </a:lnTo>
                <a:lnTo>
                  <a:pt x="285279" y="1137145"/>
                </a:lnTo>
                <a:lnTo>
                  <a:pt x="272871" y="1087704"/>
                </a:lnTo>
                <a:lnTo>
                  <a:pt x="260464" y="1038263"/>
                </a:lnTo>
                <a:lnTo>
                  <a:pt x="248056" y="988822"/>
                </a:lnTo>
                <a:lnTo>
                  <a:pt x="235649" y="939380"/>
                </a:lnTo>
                <a:lnTo>
                  <a:pt x="223242" y="889939"/>
                </a:lnTo>
                <a:lnTo>
                  <a:pt x="210835" y="840498"/>
                </a:lnTo>
                <a:lnTo>
                  <a:pt x="198429" y="791057"/>
                </a:lnTo>
                <a:lnTo>
                  <a:pt x="186023" y="741616"/>
                </a:lnTo>
                <a:lnTo>
                  <a:pt x="173617" y="692175"/>
                </a:lnTo>
                <a:lnTo>
                  <a:pt x="161212" y="642734"/>
                </a:lnTo>
                <a:lnTo>
                  <a:pt x="148807" y="593293"/>
                </a:lnTo>
                <a:lnTo>
                  <a:pt x="136403" y="543852"/>
                </a:lnTo>
                <a:lnTo>
                  <a:pt x="123999" y="494411"/>
                </a:lnTo>
                <a:lnTo>
                  <a:pt x="111596" y="444969"/>
                </a:lnTo>
                <a:lnTo>
                  <a:pt x="99194" y="395528"/>
                </a:lnTo>
                <a:lnTo>
                  <a:pt x="86792" y="346087"/>
                </a:lnTo>
                <a:lnTo>
                  <a:pt x="74390" y="296646"/>
                </a:lnTo>
                <a:lnTo>
                  <a:pt x="61990" y="247205"/>
                </a:lnTo>
                <a:lnTo>
                  <a:pt x="49590" y="197764"/>
                </a:lnTo>
                <a:lnTo>
                  <a:pt x="37191" y="148323"/>
                </a:lnTo>
                <a:lnTo>
                  <a:pt x="24793" y="98882"/>
                </a:lnTo>
                <a:lnTo>
                  <a:pt x="12396" y="49441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929941" y="4848260"/>
            <a:ext cx="461009" cy="1292860"/>
          </a:xfrm>
          <a:custGeom>
            <a:avLst/>
            <a:gdLst/>
            <a:ahLst/>
            <a:cxnLst/>
            <a:rect l="l" t="t" r="r" b="b"/>
            <a:pathLst>
              <a:path w="461009" h="1292860">
                <a:moveTo>
                  <a:pt x="460404" y="0"/>
                </a:moveTo>
                <a:lnTo>
                  <a:pt x="443349" y="47883"/>
                </a:lnTo>
                <a:lnTo>
                  <a:pt x="426294" y="95766"/>
                </a:lnTo>
                <a:lnTo>
                  <a:pt x="409240" y="143649"/>
                </a:lnTo>
                <a:lnTo>
                  <a:pt x="392187" y="191532"/>
                </a:lnTo>
                <a:lnTo>
                  <a:pt x="375134" y="239415"/>
                </a:lnTo>
                <a:lnTo>
                  <a:pt x="358082" y="287298"/>
                </a:lnTo>
                <a:lnTo>
                  <a:pt x="341030" y="335181"/>
                </a:lnTo>
                <a:lnTo>
                  <a:pt x="323979" y="383064"/>
                </a:lnTo>
                <a:lnTo>
                  <a:pt x="306928" y="430947"/>
                </a:lnTo>
                <a:lnTo>
                  <a:pt x="289878" y="478830"/>
                </a:lnTo>
                <a:lnTo>
                  <a:pt x="272827" y="526713"/>
                </a:lnTo>
                <a:lnTo>
                  <a:pt x="255777" y="574595"/>
                </a:lnTo>
                <a:lnTo>
                  <a:pt x="238727" y="622478"/>
                </a:lnTo>
                <a:lnTo>
                  <a:pt x="221677" y="670361"/>
                </a:lnTo>
                <a:lnTo>
                  <a:pt x="204627" y="718244"/>
                </a:lnTo>
                <a:lnTo>
                  <a:pt x="187577" y="766127"/>
                </a:lnTo>
                <a:lnTo>
                  <a:pt x="170526" y="814009"/>
                </a:lnTo>
                <a:lnTo>
                  <a:pt x="153476" y="861892"/>
                </a:lnTo>
                <a:lnTo>
                  <a:pt x="136425" y="909775"/>
                </a:lnTo>
                <a:lnTo>
                  <a:pt x="119373" y="957658"/>
                </a:lnTo>
                <a:lnTo>
                  <a:pt x="102322" y="1005541"/>
                </a:lnTo>
                <a:lnTo>
                  <a:pt x="85270" y="1053424"/>
                </a:lnTo>
                <a:lnTo>
                  <a:pt x="68217" y="1101307"/>
                </a:lnTo>
                <a:lnTo>
                  <a:pt x="51164" y="1149190"/>
                </a:lnTo>
                <a:lnTo>
                  <a:pt x="34110" y="1197073"/>
                </a:lnTo>
                <a:lnTo>
                  <a:pt x="17055" y="1244956"/>
                </a:lnTo>
                <a:lnTo>
                  <a:pt x="0" y="129284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04923" y="3714504"/>
            <a:ext cx="601980" cy="690880"/>
          </a:xfrm>
          <a:custGeom>
            <a:avLst/>
            <a:gdLst/>
            <a:ahLst/>
            <a:cxnLst/>
            <a:rect l="l" t="t" r="r" b="b"/>
            <a:pathLst>
              <a:path w="601980" h="690879">
                <a:moveTo>
                  <a:pt x="601657" y="690408"/>
                </a:moveTo>
                <a:lnTo>
                  <a:pt x="568236" y="652053"/>
                </a:lnTo>
                <a:lnTo>
                  <a:pt x="534814" y="613698"/>
                </a:lnTo>
                <a:lnTo>
                  <a:pt x="501390" y="575342"/>
                </a:lnTo>
                <a:lnTo>
                  <a:pt x="467965" y="536987"/>
                </a:lnTo>
                <a:lnTo>
                  <a:pt x="434539" y="498631"/>
                </a:lnTo>
                <a:lnTo>
                  <a:pt x="401112" y="460276"/>
                </a:lnTo>
                <a:lnTo>
                  <a:pt x="367684" y="421920"/>
                </a:lnTo>
                <a:lnTo>
                  <a:pt x="334256" y="383564"/>
                </a:lnTo>
                <a:lnTo>
                  <a:pt x="300828" y="345208"/>
                </a:lnTo>
                <a:lnTo>
                  <a:pt x="267400" y="306851"/>
                </a:lnTo>
                <a:lnTo>
                  <a:pt x="233972" y="268495"/>
                </a:lnTo>
                <a:lnTo>
                  <a:pt x="200544" y="230139"/>
                </a:lnTo>
                <a:lnTo>
                  <a:pt x="167117" y="191782"/>
                </a:lnTo>
                <a:lnTo>
                  <a:pt x="133691" y="153426"/>
                </a:lnTo>
                <a:lnTo>
                  <a:pt x="100266" y="115069"/>
                </a:lnTo>
                <a:lnTo>
                  <a:pt x="66842" y="76713"/>
                </a:lnTo>
                <a:lnTo>
                  <a:pt x="33420" y="38356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933113" y="3741812"/>
            <a:ext cx="441959" cy="627380"/>
          </a:xfrm>
          <a:custGeom>
            <a:avLst/>
            <a:gdLst/>
            <a:ahLst/>
            <a:cxnLst/>
            <a:rect l="l" t="t" r="r" b="b"/>
            <a:pathLst>
              <a:path w="441959" h="627379">
                <a:moveTo>
                  <a:pt x="441766" y="0"/>
                </a:moveTo>
                <a:lnTo>
                  <a:pt x="412321" y="41804"/>
                </a:lnTo>
                <a:lnTo>
                  <a:pt x="382873" y="83608"/>
                </a:lnTo>
                <a:lnTo>
                  <a:pt x="353423" y="125412"/>
                </a:lnTo>
                <a:lnTo>
                  <a:pt x="323971" y="167217"/>
                </a:lnTo>
                <a:lnTo>
                  <a:pt x="294518" y="209022"/>
                </a:lnTo>
                <a:lnTo>
                  <a:pt x="265065" y="250827"/>
                </a:lnTo>
                <a:lnTo>
                  <a:pt x="235610" y="292632"/>
                </a:lnTo>
                <a:lnTo>
                  <a:pt x="206156" y="334437"/>
                </a:lnTo>
                <a:lnTo>
                  <a:pt x="176701" y="376242"/>
                </a:lnTo>
                <a:lnTo>
                  <a:pt x="147247" y="418047"/>
                </a:lnTo>
                <a:lnTo>
                  <a:pt x="117794" y="459852"/>
                </a:lnTo>
                <a:lnTo>
                  <a:pt x="88343" y="501656"/>
                </a:lnTo>
                <a:lnTo>
                  <a:pt x="58893" y="543461"/>
                </a:lnTo>
                <a:lnTo>
                  <a:pt x="29445" y="585265"/>
                </a:lnTo>
                <a:lnTo>
                  <a:pt x="0" y="627069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533096" y="2264475"/>
            <a:ext cx="0" cy="975994"/>
          </a:xfrm>
          <a:custGeom>
            <a:avLst/>
            <a:gdLst/>
            <a:ahLst/>
            <a:cxnLst/>
            <a:rect l="l" t="t" r="r" b="b"/>
            <a:pathLst>
              <a:path h="975994">
                <a:moveTo>
                  <a:pt x="0" y="975394"/>
                </a:moveTo>
                <a:lnTo>
                  <a:pt x="0" y="975394"/>
                </a:lnTo>
                <a:lnTo>
                  <a:pt x="0" y="51336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668694" y="2206498"/>
            <a:ext cx="858519" cy="1132205"/>
          </a:xfrm>
          <a:custGeom>
            <a:avLst/>
            <a:gdLst/>
            <a:ahLst/>
            <a:cxnLst/>
            <a:rect l="l" t="t" r="r" b="b"/>
            <a:pathLst>
              <a:path w="858519" h="1132204">
                <a:moveTo>
                  <a:pt x="0" y="1131965"/>
                </a:moveTo>
                <a:lnTo>
                  <a:pt x="30649" y="1091538"/>
                </a:lnTo>
                <a:lnTo>
                  <a:pt x="61299" y="1051111"/>
                </a:lnTo>
                <a:lnTo>
                  <a:pt x="91949" y="1010684"/>
                </a:lnTo>
                <a:lnTo>
                  <a:pt x="122599" y="970257"/>
                </a:lnTo>
                <a:lnTo>
                  <a:pt x="153248" y="929829"/>
                </a:lnTo>
                <a:lnTo>
                  <a:pt x="183898" y="889402"/>
                </a:lnTo>
                <a:lnTo>
                  <a:pt x="214548" y="848975"/>
                </a:lnTo>
                <a:lnTo>
                  <a:pt x="245198" y="808547"/>
                </a:lnTo>
                <a:lnTo>
                  <a:pt x="275847" y="768120"/>
                </a:lnTo>
                <a:lnTo>
                  <a:pt x="306497" y="727692"/>
                </a:lnTo>
                <a:lnTo>
                  <a:pt x="337147" y="687265"/>
                </a:lnTo>
                <a:lnTo>
                  <a:pt x="367797" y="646837"/>
                </a:lnTo>
                <a:lnTo>
                  <a:pt x="398447" y="606410"/>
                </a:lnTo>
                <a:lnTo>
                  <a:pt x="429096" y="565982"/>
                </a:lnTo>
                <a:lnTo>
                  <a:pt x="459746" y="525555"/>
                </a:lnTo>
                <a:lnTo>
                  <a:pt x="490396" y="485127"/>
                </a:lnTo>
                <a:lnTo>
                  <a:pt x="521046" y="444700"/>
                </a:lnTo>
                <a:lnTo>
                  <a:pt x="551695" y="404272"/>
                </a:lnTo>
                <a:lnTo>
                  <a:pt x="582345" y="363845"/>
                </a:lnTo>
                <a:lnTo>
                  <a:pt x="612995" y="323417"/>
                </a:lnTo>
                <a:lnTo>
                  <a:pt x="643645" y="282990"/>
                </a:lnTo>
                <a:lnTo>
                  <a:pt x="674295" y="242563"/>
                </a:lnTo>
                <a:lnTo>
                  <a:pt x="704944" y="202135"/>
                </a:lnTo>
                <a:lnTo>
                  <a:pt x="735594" y="161708"/>
                </a:lnTo>
                <a:lnTo>
                  <a:pt x="766244" y="121281"/>
                </a:lnTo>
                <a:lnTo>
                  <a:pt x="796894" y="80854"/>
                </a:lnTo>
                <a:lnTo>
                  <a:pt x="827543" y="40427"/>
                </a:lnTo>
                <a:lnTo>
                  <a:pt x="858193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769213" y="3511861"/>
            <a:ext cx="1592580" cy="5080"/>
          </a:xfrm>
          <a:custGeom>
            <a:avLst/>
            <a:gdLst/>
            <a:ahLst/>
            <a:cxnLst/>
            <a:rect l="l" t="t" r="r" b="b"/>
            <a:pathLst>
              <a:path w="1592580" h="5079">
                <a:moveTo>
                  <a:pt x="0" y="2387"/>
                </a:moveTo>
                <a:lnTo>
                  <a:pt x="1592307" y="2387"/>
                </a:lnTo>
              </a:path>
            </a:pathLst>
          </a:custGeom>
          <a:ln w="4774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597116" y="3735624"/>
            <a:ext cx="0" cy="1509395"/>
          </a:xfrm>
          <a:custGeom>
            <a:avLst/>
            <a:gdLst/>
            <a:ahLst/>
            <a:cxnLst/>
            <a:rect l="l" t="t" r="r" b="b"/>
            <a:pathLst>
              <a:path h="1509395">
                <a:moveTo>
                  <a:pt x="0" y="1508885"/>
                </a:moveTo>
                <a:lnTo>
                  <a:pt x="0" y="1508885"/>
                </a:lnTo>
                <a:lnTo>
                  <a:pt x="0" y="50295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64894" y="3685741"/>
            <a:ext cx="753110" cy="734060"/>
          </a:xfrm>
          <a:custGeom>
            <a:avLst/>
            <a:gdLst/>
            <a:ahLst/>
            <a:cxnLst/>
            <a:rect l="l" t="t" r="r" b="b"/>
            <a:pathLst>
              <a:path w="753109" h="734060">
                <a:moveTo>
                  <a:pt x="0" y="733925"/>
                </a:moveTo>
                <a:lnTo>
                  <a:pt x="35855" y="698976"/>
                </a:lnTo>
                <a:lnTo>
                  <a:pt x="71713" y="664027"/>
                </a:lnTo>
                <a:lnTo>
                  <a:pt x="107571" y="629078"/>
                </a:lnTo>
                <a:lnTo>
                  <a:pt x="143431" y="594130"/>
                </a:lnTo>
                <a:lnTo>
                  <a:pt x="179291" y="559181"/>
                </a:lnTo>
                <a:lnTo>
                  <a:pt x="215152" y="524232"/>
                </a:lnTo>
                <a:lnTo>
                  <a:pt x="251014" y="489283"/>
                </a:lnTo>
                <a:lnTo>
                  <a:pt x="286876" y="454334"/>
                </a:lnTo>
                <a:lnTo>
                  <a:pt x="322738" y="419385"/>
                </a:lnTo>
                <a:lnTo>
                  <a:pt x="358601" y="384437"/>
                </a:lnTo>
                <a:lnTo>
                  <a:pt x="394464" y="349488"/>
                </a:lnTo>
                <a:lnTo>
                  <a:pt x="430327" y="314539"/>
                </a:lnTo>
                <a:lnTo>
                  <a:pt x="466189" y="279590"/>
                </a:lnTo>
                <a:lnTo>
                  <a:pt x="502051" y="244641"/>
                </a:lnTo>
                <a:lnTo>
                  <a:pt x="537913" y="209692"/>
                </a:lnTo>
                <a:lnTo>
                  <a:pt x="573774" y="174744"/>
                </a:lnTo>
                <a:lnTo>
                  <a:pt x="609634" y="139795"/>
                </a:lnTo>
                <a:lnTo>
                  <a:pt x="645494" y="104846"/>
                </a:lnTo>
                <a:lnTo>
                  <a:pt x="681352" y="69897"/>
                </a:lnTo>
                <a:lnTo>
                  <a:pt x="717210" y="34948"/>
                </a:lnTo>
                <a:lnTo>
                  <a:pt x="753066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679448" y="4767310"/>
            <a:ext cx="739140" cy="607695"/>
          </a:xfrm>
          <a:custGeom>
            <a:avLst/>
            <a:gdLst/>
            <a:ahLst/>
            <a:cxnLst/>
            <a:rect l="l" t="t" r="r" b="b"/>
            <a:pathLst>
              <a:path w="739140" h="607695">
                <a:moveTo>
                  <a:pt x="0" y="0"/>
                </a:moveTo>
                <a:lnTo>
                  <a:pt x="38869" y="31968"/>
                </a:lnTo>
                <a:lnTo>
                  <a:pt x="77741" y="63936"/>
                </a:lnTo>
                <a:lnTo>
                  <a:pt x="116614" y="95904"/>
                </a:lnTo>
                <a:lnTo>
                  <a:pt x="155488" y="127872"/>
                </a:lnTo>
                <a:lnTo>
                  <a:pt x="194363" y="159841"/>
                </a:lnTo>
                <a:lnTo>
                  <a:pt x="233238" y="191809"/>
                </a:lnTo>
                <a:lnTo>
                  <a:pt x="272115" y="223777"/>
                </a:lnTo>
                <a:lnTo>
                  <a:pt x="310992" y="255746"/>
                </a:lnTo>
                <a:lnTo>
                  <a:pt x="349869" y="287714"/>
                </a:lnTo>
                <a:lnTo>
                  <a:pt x="388746" y="319683"/>
                </a:lnTo>
                <a:lnTo>
                  <a:pt x="427623" y="351651"/>
                </a:lnTo>
                <a:lnTo>
                  <a:pt x="466500" y="383620"/>
                </a:lnTo>
                <a:lnTo>
                  <a:pt x="505377" y="415589"/>
                </a:lnTo>
                <a:lnTo>
                  <a:pt x="544253" y="447558"/>
                </a:lnTo>
                <a:lnTo>
                  <a:pt x="583128" y="479527"/>
                </a:lnTo>
                <a:lnTo>
                  <a:pt x="622002" y="511496"/>
                </a:lnTo>
                <a:lnTo>
                  <a:pt x="660874" y="543466"/>
                </a:lnTo>
                <a:lnTo>
                  <a:pt x="699746" y="575435"/>
                </a:lnTo>
                <a:lnTo>
                  <a:pt x="738616" y="607405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771352" y="4787550"/>
            <a:ext cx="674370" cy="584200"/>
          </a:xfrm>
          <a:custGeom>
            <a:avLst/>
            <a:gdLst/>
            <a:ahLst/>
            <a:cxnLst/>
            <a:rect l="l" t="t" r="r" b="b"/>
            <a:pathLst>
              <a:path w="674369" h="584200">
                <a:moveTo>
                  <a:pt x="674325" y="0"/>
                </a:moveTo>
                <a:lnTo>
                  <a:pt x="636873" y="32424"/>
                </a:lnTo>
                <a:lnTo>
                  <a:pt x="599419" y="64849"/>
                </a:lnTo>
                <a:lnTo>
                  <a:pt x="561964" y="97273"/>
                </a:lnTo>
                <a:lnTo>
                  <a:pt x="524507" y="129698"/>
                </a:lnTo>
                <a:lnTo>
                  <a:pt x="487048" y="162122"/>
                </a:lnTo>
                <a:lnTo>
                  <a:pt x="449588" y="194546"/>
                </a:lnTo>
                <a:lnTo>
                  <a:pt x="412127" y="226970"/>
                </a:lnTo>
                <a:lnTo>
                  <a:pt x="374665" y="259394"/>
                </a:lnTo>
                <a:lnTo>
                  <a:pt x="337201" y="291818"/>
                </a:lnTo>
                <a:lnTo>
                  <a:pt x="299737" y="324242"/>
                </a:lnTo>
                <a:lnTo>
                  <a:pt x="262272" y="356666"/>
                </a:lnTo>
                <a:lnTo>
                  <a:pt x="224806" y="389090"/>
                </a:lnTo>
                <a:lnTo>
                  <a:pt x="187339" y="421514"/>
                </a:lnTo>
                <a:lnTo>
                  <a:pt x="149872" y="453938"/>
                </a:lnTo>
                <a:lnTo>
                  <a:pt x="112404" y="486362"/>
                </a:lnTo>
                <a:lnTo>
                  <a:pt x="74936" y="518787"/>
                </a:lnTo>
                <a:lnTo>
                  <a:pt x="37468" y="551211"/>
                </a:lnTo>
                <a:lnTo>
                  <a:pt x="0" y="583636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771666" y="3699960"/>
            <a:ext cx="704850" cy="762635"/>
          </a:xfrm>
          <a:custGeom>
            <a:avLst/>
            <a:gdLst/>
            <a:ahLst/>
            <a:cxnLst/>
            <a:rect l="l" t="t" r="r" b="b"/>
            <a:pathLst>
              <a:path w="704850" h="762635">
                <a:moveTo>
                  <a:pt x="704690" y="762301"/>
                </a:moveTo>
                <a:lnTo>
                  <a:pt x="669461" y="724185"/>
                </a:lnTo>
                <a:lnTo>
                  <a:pt x="634231" y="686069"/>
                </a:lnTo>
                <a:lnTo>
                  <a:pt x="599002" y="647953"/>
                </a:lnTo>
                <a:lnTo>
                  <a:pt x="563772" y="609838"/>
                </a:lnTo>
                <a:lnTo>
                  <a:pt x="528542" y="571722"/>
                </a:lnTo>
                <a:lnTo>
                  <a:pt x="493311" y="533607"/>
                </a:lnTo>
                <a:lnTo>
                  <a:pt x="458081" y="495491"/>
                </a:lnTo>
                <a:lnTo>
                  <a:pt x="422849" y="457376"/>
                </a:lnTo>
                <a:lnTo>
                  <a:pt x="387617" y="419261"/>
                </a:lnTo>
                <a:lnTo>
                  <a:pt x="352384" y="381146"/>
                </a:lnTo>
                <a:lnTo>
                  <a:pt x="317150" y="343031"/>
                </a:lnTo>
                <a:lnTo>
                  <a:pt x="281916" y="304917"/>
                </a:lnTo>
                <a:lnTo>
                  <a:pt x="246681" y="266802"/>
                </a:lnTo>
                <a:lnTo>
                  <a:pt x="211444" y="228687"/>
                </a:lnTo>
                <a:lnTo>
                  <a:pt x="176207" y="190572"/>
                </a:lnTo>
                <a:lnTo>
                  <a:pt x="140968" y="152458"/>
                </a:lnTo>
                <a:lnTo>
                  <a:pt x="105728" y="114343"/>
                </a:lnTo>
                <a:lnTo>
                  <a:pt x="70486" y="76229"/>
                </a:lnTo>
                <a:lnTo>
                  <a:pt x="35244" y="38114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815613" y="4782367"/>
            <a:ext cx="703580" cy="583565"/>
          </a:xfrm>
          <a:custGeom>
            <a:avLst/>
            <a:gdLst/>
            <a:ahLst/>
            <a:cxnLst/>
            <a:rect l="l" t="t" r="r" b="b"/>
            <a:pathLst>
              <a:path w="703580" h="583564">
                <a:moveTo>
                  <a:pt x="703015" y="583280"/>
                </a:moveTo>
                <a:lnTo>
                  <a:pt x="663958" y="550876"/>
                </a:lnTo>
                <a:lnTo>
                  <a:pt x="624902" y="518472"/>
                </a:lnTo>
                <a:lnTo>
                  <a:pt x="585846" y="486068"/>
                </a:lnTo>
                <a:lnTo>
                  <a:pt x="546789" y="453663"/>
                </a:lnTo>
                <a:lnTo>
                  <a:pt x="507733" y="421259"/>
                </a:lnTo>
                <a:lnTo>
                  <a:pt x="468676" y="388854"/>
                </a:lnTo>
                <a:lnTo>
                  <a:pt x="429620" y="356449"/>
                </a:lnTo>
                <a:lnTo>
                  <a:pt x="390564" y="324045"/>
                </a:lnTo>
                <a:lnTo>
                  <a:pt x="351507" y="291640"/>
                </a:lnTo>
                <a:lnTo>
                  <a:pt x="312451" y="259235"/>
                </a:lnTo>
                <a:lnTo>
                  <a:pt x="273394" y="226830"/>
                </a:lnTo>
                <a:lnTo>
                  <a:pt x="234338" y="194426"/>
                </a:lnTo>
                <a:lnTo>
                  <a:pt x="195282" y="162021"/>
                </a:lnTo>
                <a:lnTo>
                  <a:pt x="156225" y="129616"/>
                </a:lnTo>
                <a:lnTo>
                  <a:pt x="117169" y="97212"/>
                </a:lnTo>
                <a:lnTo>
                  <a:pt x="78112" y="64808"/>
                </a:lnTo>
                <a:lnTo>
                  <a:pt x="39056" y="32403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443297" y="9155361"/>
            <a:ext cx="2181225" cy="1406525"/>
          </a:xfrm>
          <a:custGeom>
            <a:avLst/>
            <a:gdLst/>
            <a:ahLst/>
            <a:cxnLst/>
            <a:rect l="l" t="t" r="r" b="b"/>
            <a:pathLst>
              <a:path w="2181225" h="1406525">
                <a:moveTo>
                  <a:pt x="1764855" y="1405960"/>
                </a:moveTo>
                <a:lnTo>
                  <a:pt x="1813351" y="1403172"/>
                </a:lnTo>
                <a:lnTo>
                  <a:pt x="1860203" y="1395013"/>
                </a:lnTo>
                <a:lnTo>
                  <a:pt x="1905099" y="1381795"/>
                </a:lnTo>
                <a:lnTo>
                  <a:pt x="1947728" y="1363829"/>
                </a:lnTo>
                <a:lnTo>
                  <a:pt x="1987778" y="1341426"/>
                </a:lnTo>
                <a:lnTo>
                  <a:pt x="2024936" y="1314897"/>
                </a:lnTo>
                <a:lnTo>
                  <a:pt x="2058891" y="1284554"/>
                </a:lnTo>
                <a:lnTo>
                  <a:pt x="2089330" y="1250706"/>
                </a:lnTo>
                <a:lnTo>
                  <a:pt x="2115943" y="1213667"/>
                </a:lnTo>
                <a:lnTo>
                  <a:pt x="2138416" y="1173745"/>
                </a:lnTo>
                <a:lnTo>
                  <a:pt x="2156439" y="1131253"/>
                </a:lnTo>
                <a:lnTo>
                  <a:pt x="2169698" y="1086502"/>
                </a:lnTo>
                <a:lnTo>
                  <a:pt x="2177882" y="1039803"/>
                </a:lnTo>
                <a:lnTo>
                  <a:pt x="2180680" y="991466"/>
                </a:lnTo>
                <a:lnTo>
                  <a:pt x="2177685" y="941482"/>
                </a:lnTo>
                <a:lnTo>
                  <a:pt x="2168930" y="893274"/>
                </a:lnTo>
                <a:lnTo>
                  <a:pt x="2154762" y="847183"/>
                </a:lnTo>
                <a:lnTo>
                  <a:pt x="2135527" y="803552"/>
                </a:lnTo>
                <a:lnTo>
                  <a:pt x="2111572" y="762725"/>
                </a:lnTo>
                <a:lnTo>
                  <a:pt x="2083243" y="725042"/>
                </a:lnTo>
                <a:lnTo>
                  <a:pt x="2050886" y="690848"/>
                </a:lnTo>
                <a:lnTo>
                  <a:pt x="2014848" y="660484"/>
                </a:lnTo>
                <a:lnTo>
                  <a:pt x="1975475" y="634294"/>
                </a:lnTo>
                <a:lnTo>
                  <a:pt x="1933114" y="612619"/>
                </a:lnTo>
                <a:lnTo>
                  <a:pt x="1888110" y="595802"/>
                </a:lnTo>
                <a:lnTo>
                  <a:pt x="1840811" y="584186"/>
                </a:lnTo>
                <a:lnTo>
                  <a:pt x="1841205" y="573898"/>
                </a:lnTo>
                <a:lnTo>
                  <a:pt x="1841408" y="567717"/>
                </a:lnTo>
                <a:lnTo>
                  <a:pt x="1841482" y="563167"/>
                </a:lnTo>
                <a:lnTo>
                  <a:pt x="1841493" y="557772"/>
                </a:lnTo>
                <a:lnTo>
                  <a:pt x="1839439" y="509645"/>
                </a:lnTo>
                <a:lnTo>
                  <a:pt x="1833390" y="462654"/>
                </a:lnTo>
                <a:lnTo>
                  <a:pt x="1823513" y="416968"/>
                </a:lnTo>
                <a:lnTo>
                  <a:pt x="1809976" y="372754"/>
                </a:lnTo>
                <a:lnTo>
                  <a:pt x="1792947" y="330179"/>
                </a:lnTo>
                <a:lnTo>
                  <a:pt x="1772595" y="289410"/>
                </a:lnTo>
                <a:lnTo>
                  <a:pt x="1749086" y="250616"/>
                </a:lnTo>
                <a:lnTo>
                  <a:pt x="1722589" y="213963"/>
                </a:lnTo>
                <a:lnTo>
                  <a:pt x="1693273" y="179619"/>
                </a:lnTo>
                <a:lnTo>
                  <a:pt x="1661304" y="147751"/>
                </a:lnTo>
                <a:lnTo>
                  <a:pt x="1626850" y="118527"/>
                </a:lnTo>
                <a:lnTo>
                  <a:pt x="1590081" y="92115"/>
                </a:lnTo>
                <a:lnTo>
                  <a:pt x="1551163" y="68680"/>
                </a:lnTo>
                <a:lnTo>
                  <a:pt x="1510264" y="48392"/>
                </a:lnTo>
                <a:lnTo>
                  <a:pt x="1467553" y="31417"/>
                </a:lnTo>
                <a:lnTo>
                  <a:pt x="1423196" y="17923"/>
                </a:lnTo>
                <a:lnTo>
                  <a:pt x="1377364" y="8077"/>
                </a:lnTo>
                <a:lnTo>
                  <a:pt x="1330222" y="2047"/>
                </a:lnTo>
                <a:lnTo>
                  <a:pt x="1281939" y="0"/>
                </a:lnTo>
                <a:lnTo>
                  <a:pt x="1231777" y="2211"/>
                </a:lnTo>
                <a:lnTo>
                  <a:pt x="1182859" y="8720"/>
                </a:lnTo>
                <a:lnTo>
                  <a:pt x="1135373" y="19339"/>
                </a:lnTo>
                <a:lnTo>
                  <a:pt x="1089505" y="33879"/>
                </a:lnTo>
                <a:lnTo>
                  <a:pt x="1045445" y="52153"/>
                </a:lnTo>
                <a:lnTo>
                  <a:pt x="1003381" y="73971"/>
                </a:lnTo>
                <a:lnTo>
                  <a:pt x="963499" y="99147"/>
                </a:lnTo>
                <a:lnTo>
                  <a:pt x="925988" y="127492"/>
                </a:lnTo>
                <a:lnTo>
                  <a:pt x="891036" y="158818"/>
                </a:lnTo>
                <a:lnTo>
                  <a:pt x="858830" y="192936"/>
                </a:lnTo>
                <a:lnTo>
                  <a:pt x="829559" y="229659"/>
                </a:lnTo>
                <a:lnTo>
                  <a:pt x="803410" y="268799"/>
                </a:lnTo>
                <a:lnTo>
                  <a:pt x="780572" y="310167"/>
                </a:lnTo>
                <a:lnTo>
                  <a:pt x="746469" y="284339"/>
                </a:lnTo>
                <a:lnTo>
                  <a:pt x="707979" y="264874"/>
                </a:lnTo>
                <a:lnTo>
                  <a:pt x="665856" y="252592"/>
                </a:lnTo>
                <a:lnTo>
                  <a:pt x="620855" y="248316"/>
                </a:lnTo>
                <a:lnTo>
                  <a:pt x="572966" y="253128"/>
                </a:lnTo>
                <a:lnTo>
                  <a:pt x="528363" y="266929"/>
                </a:lnTo>
                <a:lnTo>
                  <a:pt x="488000" y="288767"/>
                </a:lnTo>
                <a:lnTo>
                  <a:pt x="452835" y="317690"/>
                </a:lnTo>
                <a:lnTo>
                  <a:pt x="423821" y="352745"/>
                </a:lnTo>
                <a:lnTo>
                  <a:pt x="401914" y="392980"/>
                </a:lnTo>
                <a:lnTo>
                  <a:pt x="388069" y="437443"/>
                </a:lnTo>
                <a:lnTo>
                  <a:pt x="383242" y="485182"/>
                </a:lnTo>
                <a:lnTo>
                  <a:pt x="384480" y="509470"/>
                </a:lnTo>
                <a:lnTo>
                  <a:pt x="388112" y="533054"/>
                </a:lnTo>
                <a:lnTo>
                  <a:pt x="394013" y="555816"/>
                </a:lnTo>
                <a:lnTo>
                  <a:pt x="402060" y="577640"/>
                </a:lnTo>
                <a:lnTo>
                  <a:pt x="354952" y="581835"/>
                </a:lnTo>
                <a:lnTo>
                  <a:pt x="309497" y="591094"/>
                </a:lnTo>
                <a:lnTo>
                  <a:pt x="265989" y="605127"/>
                </a:lnTo>
                <a:lnTo>
                  <a:pt x="224724" y="623642"/>
                </a:lnTo>
                <a:lnTo>
                  <a:pt x="185993" y="646350"/>
                </a:lnTo>
                <a:lnTo>
                  <a:pt x="150092" y="672961"/>
                </a:lnTo>
                <a:lnTo>
                  <a:pt x="117314" y="703183"/>
                </a:lnTo>
                <a:lnTo>
                  <a:pt x="87953" y="736726"/>
                </a:lnTo>
                <a:lnTo>
                  <a:pt x="62303" y="773300"/>
                </a:lnTo>
                <a:lnTo>
                  <a:pt x="40657" y="812614"/>
                </a:lnTo>
                <a:lnTo>
                  <a:pt x="23310" y="854378"/>
                </a:lnTo>
                <a:lnTo>
                  <a:pt x="10556" y="898302"/>
                </a:lnTo>
                <a:lnTo>
                  <a:pt x="2688" y="944094"/>
                </a:lnTo>
                <a:lnTo>
                  <a:pt x="0" y="991466"/>
                </a:lnTo>
                <a:lnTo>
                  <a:pt x="2797" y="1039803"/>
                </a:lnTo>
                <a:lnTo>
                  <a:pt x="10981" y="1086502"/>
                </a:lnTo>
                <a:lnTo>
                  <a:pt x="24239" y="1131253"/>
                </a:lnTo>
                <a:lnTo>
                  <a:pt x="42261" y="1173745"/>
                </a:lnTo>
                <a:lnTo>
                  <a:pt x="64733" y="1213667"/>
                </a:lnTo>
                <a:lnTo>
                  <a:pt x="91345" y="1250706"/>
                </a:lnTo>
                <a:lnTo>
                  <a:pt x="121784" y="1284554"/>
                </a:lnTo>
                <a:lnTo>
                  <a:pt x="155738" y="1314897"/>
                </a:lnTo>
                <a:lnTo>
                  <a:pt x="192896" y="1341426"/>
                </a:lnTo>
                <a:lnTo>
                  <a:pt x="232946" y="1363829"/>
                </a:lnTo>
                <a:lnTo>
                  <a:pt x="275575" y="1381795"/>
                </a:lnTo>
                <a:lnTo>
                  <a:pt x="320472" y="1395013"/>
                </a:lnTo>
                <a:lnTo>
                  <a:pt x="367326" y="1403172"/>
                </a:lnTo>
                <a:lnTo>
                  <a:pt x="415823" y="1405960"/>
                </a:lnTo>
                <a:lnTo>
                  <a:pt x="1764855" y="1405960"/>
                </a:lnTo>
                <a:close/>
              </a:path>
            </a:pathLst>
          </a:custGeom>
          <a:ln w="49527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49846" y="10396066"/>
            <a:ext cx="114300" cy="113664"/>
          </a:xfrm>
          <a:custGeom>
            <a:avLst/>
            <a:gdLst/>
            <a:ahLst/>
            <a:cxnLst/>
            <a:rect l="l" t="t" r="r" b="b"/>
            <a:pathLst>
              <a:path w="114300" h="113665">
                <a:moveTo>
                  <a:pt x="114073" y="56666"/>
                </a:moveTo>
                <a:lnTo>
                  <a:pt x="109592" y="78747"/>
                </a:lnTo>
                <a:lnTo>
                  <a:pt x="97373" y="96772"/>
                </a:lnTo>
                <a:lnTo>
                  <a:pt x="79250" y="108920"/>
                </a:lnTo>
                <a:lnTo>
                  <a:pt x="57057" y="113373"/>
                </a:lnTo>
                <a:lnTo>
                  <a:pt x="34863" y="108920"/>
                </a:lnTo>
                <a:lnTo>
                  <a:pt x="16725" y="96772"/>
                </a:lnTo>
                <a:lnTo>
                  <a:pt x="4488" y="78747"/>
                </a:lnTo>
                <a:lnTo>
                  <a:pt x="0" y="56666"/>
                </a:lnTo>
                <a:lnTo>
                  <a:pt x="4488" y="34608"/>
                </a:lnTo>
                <a:lnTo>
                  <a:pt x="16725" y="16596"/>
                </a:lnTo>
                <a:lnTo>
                  <a:pt x="34863" y="4452"/>
                </a:lnTo>
                <a:lnTo>
                  <a:pt x="57057" y="0"/>
                </a:lnTo>
                <a:lnTo>
                  <a:pt x="79250" y="4452"/>
                </a:lnTo>
                <a:lnTo>
                  <a:pt x="97373" y="16596"/>
                </a:lnTo>
                <a:lnTo>
                  <a:pt x="109592" y="34608"/>
                </a:lnTo>
                <a:lnTo>
                  <a:pt x="114073" y="56666"/>
                </a:lnTo>
              </a:path>
            </a:pathLst>
          </a:custGeom>
          <a:ln w="49647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530834" y="925663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140" y="0"/>
                </a:lnTo>
              </a:path>
            </a:pathLst>
          </a:custGeom>
          <a:ln w="49482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332828" y="9360403"/>
            <a:ext cx="548005" cy="973455"/>
          </a:xfrm>
          <a:custGeom>
            <a:avLst/>
            <a:gdLst/>
            <a:ahLst/>
            <a:cxnLst/>
            <a:rect l="l" t="t" r="r" b="b"/>
            <a:pathLst>
              <a:path w="548005" h="973454">
                <a:moveTo>
                  <a:pt x="548000" y="973173"/>
                </a:moveTo>
                <a:lnTo>
                  <a:pt x="0" y="973173"/>
                </a:lnTo>
                <a:lnTo>
                  <a:pt x="0" y="0"/>
                </a:lnTo>
                <a:lnTo>
                  <a:pt x="548000" y="0"/>
                </a:lnTo>
                <a:lnTo>
                  <a:pt x="548000" y="973173"/>
                </a:lnTo>
                <a:close/>
              </a:path>
            </a:pathLst>
          </a:custGeom>
          <a:ln w="49735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239055" y="9155362"/>
            <a:ext cx="735965" cy="1416685"/>
          </a:xfrm>
          <a:custGeom>
            <a:avLst/>
            <a:gdLst/>
            <a:ahLst/>
            <a:cxnLst/>
            <a:rect l="l" t="t" r="r" b="b"/>
            <a:pathLst>
              <a:path w="735965" h="1416684">
                <a:moveTo>
                  <a:pt x="50636" y="1416431"/>
                </a:moveTo>
                <a:lnTo>
                  <a:pt x="30901" y="1412368"/>
                </a:lnTo>
                <a:lnTo>
                  <a:pt x="14809" y="1401284"/>
                </a:lnTo>
                <a:lnTo>
                  <a:pt x="3971" y="1384836"/>
                </a:lnTo>
                <a:lnTo>
                  <a:pt x="0" y="1364680"/>
                </a:lnTo>
                <a:lnTo>
                  <a:pt x="0" y="51845"/>
                </a:lnTo>
                <a:lnTo>
                  <a:pt x="3971" y="31683"/>
                </a:lnTo>
                <a:lnTo>
                  <a:pt x="14809" y="15201"/>
                </a:lnTo>
                <a:lnTo>
                  <a:pt x="30901" y="4080"/>
                </a:lnTo>
                <a:lnTo>
                  <a:pt x="50636" y="0"/>
                </a:lnTo>
                <a:lnTo>
                  <a:pt x="684960" y="0"/>
                </a:lnTo>
                <a:lnTo>
                  <a:pt x="704626" y="4080"/>
                </a:lnTo>
                <a:lnTo>
                  <a:pt x="720692" y="15201"/>
                </a:lnTo>
                <a:lnTo>
                  <a:pt x="731527" y="31683"/>
                </a:lnTo>
                <a:lnTo>
                  <a:pt x="735501" y="51845"/>
                </a:lnTo>
                <a:lnTo>
                  <a:pt x="735501" y="1364680"/>
                </a:lnTo>
                <a:lnTo>
                  <a:pt x="731527" y="1384836"/>
                </a:lnTo>
                <a:lnTo>
                  <a:pt x="720692" y="1401284"/>
                </a:lnTo>
                <a:lnTo>
                  <a:pt x="704626" y="1412368"/>
                </a:lnTo>
                <a:lnTo>
                  <a:pt x="684960" y="1416431"/>
                </a:lnTo>
                <a:lnTo>
                  <a:pt x="50636" y="1416431"/>
                </a:lnTo>
                <a:close/>
              </a:path>
            </a:pathLst>
          </a:custGeom>
          <a:ln w="49744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877453" y="8257036"/>
            <a:ext cx="241935" cy="249554"/>
          </a:xfrm>
          <a:custGeom>
            <a:avLst/>
            <a:gdLst/>
            <a:ahLst/>
            <a:cxnLst/>
            <a:rect l="l" t="t" r="r" b="b"/>
            <a:pathLst>
              <a:path w="241934" h="249554">
                <a:moveTo>
                  <a:pt x="16229" y="185763"/>
                </a:moveTo>
                <a:lnTo>
                  <a:pt x="0" y="212894"/>
                </a:lnTo>
                <a:lnTo>
                  <a:pt x="173607" y="249364"/>
                </a:lnTo>
                <a:lnTo>
                  <a:pt x="186486" y="227752"/>
                </a:lnTo>
                <a:lnTo>
                  <a:pt x="175898" y="215197"/>
                </a:lnTo>
                <a:lnTo>
                  <a:pt x="142508" y="215197"/>
                </a:lnTo>
                <a:lnTo>
                  <a:pt x="16229" y="185763"/>
                </a:lnTo>
                <a:close/>
              </a:path>
              <a:path w="241934" h="249554">
                <a:moveTo>
                  <a:pt x="70050" y="95190"/>
                </a:moveTo>
                <a:lnTo>
                  <a:pt x="57380" y="116394"/>
                </a:lnTo>
                <a:lnTo>
                  <a:pt x="142508" y="215197"/>
                </a:lnTo>
                <a:lnTo>
                  <a:pt x="175898" y="215197"/>
                </a:lnTo>
                <a:lnTo>
                  <a:pt x="105022" y="131158"/>
                </a:lnTo>
                <a:lnTo>
                  <a:pt x="237510" y="131158"/>
                </a:lnTo>
                <a:lnTo>
                  <a:pt x="231388" y="123849"/>
                </a:lnTo>
                <a:lnTo>
                  <a:pt x="197271" y="123849"/>
                </a:lnTo>
                <a:lnTo>
                  <a:pt x="70050" y="95190"/>
                </a:lnTo>
                <a:close/>
              </a:path>
              <a:path w="241934" h="249554">
                <a:moveTo>
                  <a:pt x="237510" y="131158"/>
                </a:moveTo>
                <a:lnTo>
                  <a:pt x="105022" y="131158"/>
                </a:lnTo>
                <a:lnTo>
                  <a:pt x="228579" y="157597"/>
                </a:lnTo>
                <a:lnTo>
                  <a:pt x="241563" y="135995"/>
                </a:lnTo>
                <a:lnTo>
                  <a:pt x="237510" y="131158"/>
                </a:lnTo>
                <a:close/>
              </a:path>
              <a:path w="241934" h="249554">
                <a:moveTo>
                  <a:pt x="127640" y="0"/>
                </a:moveTo>
                <a:lnTo>
                  <a:pt x="111933" y="26313"/>
                </a:lnTo>
                <a:lnTo>
                  <a:pt x="197271" y="123849"/>
                </a:lnTo>
                <a:lnTo>
                  <a:pt x="231388" y="123849"/>
                </a:lnTo>
                <a:lnTo>
                  <a:pt x="12764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012212" y="8207634"/>
            <a:ext cx="163195" cy="114300"/>
          </a:xfrm>
          <a:custGeom>
            <a:avLst/>
            <a:gdLst/>
            <a:ahLst/>
            <a:cxnLst/>
            <a:rect l="l" t="t" r="r" b="b"/>
            <a:pathLst>
              <a:path w="163194" h="114300">
                <a:moveTo>
                  <a:pt x="55390" y="24795"/>
                </a:moveTo>
                <a:lnTo>
                  <a:pt x="40522" y="49453"/>
                </a:lnTo>
                <a:lnTo>
                  <a:pt x="148163" y="114048"/>
                </a:lnTo>
                <a:lnTo>
                  <a:pt x="163031" y="89379"/>
                </a:lnTo>
                <a:lnTo>
                  <a:pt x="55390" y="24795"/>
                </a:lnTo>
                <a:close/>
              </a:path>
              <a:path w="163194" h="114300">
                <a:moveTo>
                  <a:pt x="15915" y="0"/>
                </a:moveTo>
                <a:lnTo>
                  <a:pt x="0" y="26501"/>
                </a:lnTo>
                <a:lnTo>
                  <a:pt x="23454" y="40574"/>
                </a:lnTo>
                <a:lnTo>
                  <a:pt x="39370" y="14072"/>
                </a:lnTo>
                <a:lnTo>
                  <a:pt x="15915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117340" y="8163950"/>
            <a:ext cx="60960" cy="74930"/>
          </a:xfrm>
          <a:custGeom>
            <a:avLst/>
            <a:gdLst/>
            <a:ahLst/>
            <a:cxnLst/>
            <a:rect l="l" t="t" r="r" b="b"/>
            <a:pathLst>
              <a:path w="60959" h="74929">
                <a:moveTo>
                  <a:pt x="36124" y="0"/>
                </a:moveTo>
                <a:lnTo>
                  <a:pt x="0" y="60354"/>
                </a:lnTo>
                <a:lnTo>
                  <a:pt x="24292" y="74929"/>
                </a:lnTo>
                <a:lnTo>
                  <a:pt x="60417" y="14565"/>
                </a:lnTo>
                <a:lnTo>
                  <a:pt x="36124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103099" y="7987296"/>
            <a:ext cx="158115" cy="192405"/>
          </a:xfrm>
          <a:custGeom>
            <a:avLst/>
            <a:gdLst/>
            <a:ahLst/>
            <a:cxnLst/>
            <a:rect l="l" t="t" r="r" b="b"/>
            <a:pathLst>
              <a:path w="158115" h="192404">
                <a:moveTo>
                  <a:pt x="63767" y="0"/>
                </a:moveTo>
                <a:lnTo>
                  <a:pt x="0" y="106248"/>
                </a:lnTo>
                <a:lnTo>
                  <a:pt x="142718" y="191878"/>
                </a:lnTo>
                <a:lnTo>
                  <a:pt x="157796" y="166801"/>
                </a:lnTo>
                <a:lnTo>
                  <a:pt x="99682" y="131943"/>
                </a:lnTo>
                <a:lnTo>
                  <a:pt x="107896" y="118237"/>
                </a:lnTo>
                <a:lnTo>
                  <a:pt x="76856" y="118237"/>
                </a:lnTo>
                <a:lnTo>
                  <a:pt x="37904" y="94876"/>
                </a:lnTo>
                <a:lnTo>
                  <a:pt x="86594" y="13706"/>
                </a:lnTo>
                <a:lnTo>
                  <a:pt x="63767" y="0"/>
                </a:lnTo>
                <a:close/>
              </a:path>
              <a:path w="158115" h="192404">
                <a:moveTo>
                  <a:pt x="119996" y="46249"/>
                </a:moveTo>
                <a:lnTo>
                  <a:pt x="76856" y="118237"/>
                </a:lnTo>
                <a:lnTo>
                  <a:pt x="107896" y="118237"/>
                </a:lnTo>
                <a:lnTo>
                  <a:pt x="142822" y="59956"/>
                </a:lnTo>
                <a:lnTo>
                  <a:pt x="119996" y="46249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176920" y="7933025"/>
            <a:ext cx="163195" cy="114300"/>
          </a:xfrm>
          <a:custGeom>
            <a:avLst/>
            <a:gdLst/>
            <a:ahLst/>
            <a:cxnLst/>
            <a:rect l="l" t="t" r="r" b="b"/>
            <a:pathLst>
              <a:path w="163194" h="114300">
                <a:moveTo>
                  <a:pt x="15811" y="0"/>
                </a:moveTo>
                <a:lnTo>
                  <a:pt x="0" y="26501"/>
                </a:lnTo>
                <a:lnTo>
                  <a:pt x="23454" y="40574"/>
                </a:lnTo>
                <a:lnTo>
                  <a:pt x="39265" y="14051"/>
                </a:lnTo>
                <a:lnTo>
                  <a:pt x="15811" y="0"/>
                </a:lnTo>
                <a:close/>
              </a:path>
              <a:path w="163194" h="114300">
                <a:moveTo>
                  <a:pt x="55286" y="24774"/>
                </a:moveTo>
                <a:lnTo>
                  <a:pt x="40522" y="49453"/>
                </a:lnTo>
                <a:lnTo>
                  <a:pt x="148163" y="114038"/>
                </a:lnTo>
                <a:lnTo>
                  <a:pt x="162926" y="89379"/>
                </a:lnTo>
                <a:lnTo>
                  <a:pt x="55286" y="24774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636857" y="7532366"/>
            <a:ext cx="1526540" cy="978535"/>
          </a:xfrm>
          <a:custGeom>
            <a:avLst/>
            <a:gdLst/>
            <a:ahLst/>
            <a:cxnLst/>
            <a:rect l="l" t="t" r="r" b="b"/>
            <a:pathLst>
              <a:path w="1526540" h="978534">
                <a:moveTo>
                  <a:pt x="1113164" y="976316"/>
                </a:moveTo>
                <a:lnTo>
                  <a:pt x="1067374" y="954066"/>
                </a:lnTo>
                <a:lnTo>
                  <a:pt x="1020397" y="934624"/>
                </a:lnTo>
                <a:lnTo>
                  <a:pt x="972180" y="918214"/>
                </a:lnTo>
                <a:lnTo>
                  <a:pt x="922669" y="905061"/>
                </a:lnTo>
                <a:lnTo>
                  <a:pt x="871808" y="895388"/>
                </a:lnTo>
                <a:lnTo>
                  <a:pt x="819545" y="889420"/>
                </a:lnTo>
                <a:lnTo>
                  <a:pt x="765825" y="887381"/>
                </a:lnTo>
                <a:lnTo>
                  <a:pt x="711799" y="889478"/>
                </a:lnTo>
                <a:lnTo>
                  <a:pt x="659060" y="895609"/>
                </a:lnTo>
                <a:lnTo>
                  <a:pt x="607590" y="905535"/>
                </a:lnTo>
                <a:lnTo>
                  <a:pt x="557370" y="919013"/>
                </a:lnTo>
                <a:lnTo>
                  <a:pt x="508382" y="935805"/>
                </a:lnTo>
                <a:lnTo>
                  <a:pt x="460607" y="955669"/>
                </a:lnTo>
                <a:lnTo>
                  <a:pt x="414026" y="978365"/>
                </a:lnTo>
                <a:lnTo>
                  <a:pt x="327341" y="828160"/>
                </a:lnTo>
                <a:lnTo>
                  <a:pt x="371072" y="805525"/>
                </a:lnTo>
                <a:lnTo>
                  <a:pt x="415867" y="784965"/>
                </a:lnTo>
                <a:lnTo>
                  <a:pt x="461804" y="766617"/>
                </a:lnTo>
                <a:lnTo>
                  <a:pt x="508961" y="750615"/>
                </a:lnTo>
                <a:lnTo>
                  <a:pt x="557419" y="737094"/>
                </a:lnTo>
                <a:lnTo>
                  <a:pt x="607256" y="726189"/>
                </a:lnTo>
                <a:lnTo>
                  <a:pt x="658550" y="718036"/>
                </a:lnTo>
                <a:lnTo>
                  <a:pt x="711380" y="712769"/>
                </a:lnTo>
                <a:lnTo>
                  <a:pt x="765825" y="710523"/>
                </a:lnTo>
                <a:lnTo>
                  <a:pt x="815221" y="711676"/>
                </a:lnTo>
                <a:lnTo>
                  <a:pt x="864478" y="716224"/>
                </a:lnTo>
                <a:lnTo>
                  <a:pt x="913513" y="723997"/>
                </a:lnTo>
                <a:lnTo>
                  <a:pt x="962240" y="734824"/>
                </a:lnTo>
                <a:lnTo>
                  <a:pt x="1010573" y="748531"/>
                </a:lnTo>
                <a:lnTo>
                  <a:pt x="1058428" y="764949"/>
                </a:lnTo>
                <a:lnTo>
                  <a:pt x="1105720" y="783905"/>
                </a:lnTo>
                <a:lnTo>
                  <a:pt x="1152363" y="805227"/>
                </a:lnTo>
                <a:lnTo>
                  <a:pt x="1198272" y="828745"/>
                </a:lnTo>
                <a:lnTo>
                  <a:pt x="1276109" y="693926"/>
                </a:lnTo>
                <a:lnTo>
                  <a:pt x="1234824" y="668351"/>
                </a:lnTo>
                <a:lnTo>
                  <a:pt x="1192636" y="644477"/>
                </a:lnTo>
                <a:lnTo>
                  <a:pt x="1149507" y="622458"/>
                </a:lnTo>
                <a:lnTo>
                  <a:pt x="1105400" y="602450"/>
                </a:lnTo>
                <a:lnTo>
                  <a:pt x="1060275" y="584606"/>
                </a:lnTo>
                <a:lnTo>
                  <a:pt x="1014095" y="569083"/>
                </a:lnTo>
                <a:lnTo>
                  <a:pt x="966822" y="556035"/>
                </a:lnTo>
                <a:lnTo>
                  <a:pt x="918418" y="545617"/>
                </a:lnTo>
                <a:lnTo>
                  <a:pt x="868844" y="537983"/>
                </a:lnTo>
                <a:lnTo>
                  <a:pt x="818062" y="533289"/>
                </a:lnTo>
                <a:lnTo>
                  <a:pt x="766035" y="531690"/>
                </a:lnTo>
                <a:lnTo>
                  <a:pt x="713953" y="533321"/>
                </a:lnTo>
                <a:lnTo>
                  <a:pt x="662968" y="538102"/>
                </a:lnTo>
                <a:lnTo>
                  <a:pt x="613064" y="545870"/>
                </a:lnTo>
                <a:lnTo>
                  <a:pt x="564226" y="556459"/>
                </a:lnTo>
                <a:lnTo>
                  <a:pt x="516440" y="569707"/>
                </a:lnTo>
                <a:lnTo>
                  <a:pt x="469692" y="585447"/>
                </a:lnTo>
                <a:lnTo>
                  <a:pt x="423965" y="603515"/>
                </a:lnTo>
                <a:lnTo>
                  <a:pt x="379247" y="623748"/>
                </a:lnTo>
                <a:lnTo>
                  <a:pt x="335521" y="645981"/>
                </a:lnTo>
                <a:lnTo>
                  <a:pt x="292773" y="670048"/>
                </a:lnTo>
                <a:lnTo>
                  <a:pt x="250988" y="695786"/>
                </a:lnTo>
                <a:lnTo>
                  <a:pt x="161595" y="540867"/>
                </a:lnTo>
                <a:lnTo>
                  <a:pt x="199853" y="516107"/>
                </a:lnTo>
                <a:lnTo>
                  <a:pt x="238726" y="492708"/>
                </a:lnTo>
                <a:lnTo>
                  <a:pt x="278420" y="470773"/>
                </a:lnTo>
                <a:lnTo>
                  <a:pt x="319142" y="450406"/>
                </a:lnTo>
                <a:lnTo>
                  <a:pt x="361099" y="431711"/>
                </a:lnTo>
                <a:lnTo>
                  <a:pt x="404498" y="414792"/>
                </a:lnTo>
                <a:lnTo>
                  <a:pt x="449546" y="399753"/>
                </a:lnTo>
                <a:lnTo>
                  <a:pt x="496448" y="386699"/>
                </a:lnTo>
                <a:lnTo>
                  <a:pt x="545414" y="375732"/>
                </a:lnTo>
                <a:lnTo>
                  <a:pt x="596648" y="366957"/>
                </a:lnTo>
                <a:lnTo>
                  <a:pt x="650359" y="360478"/>
                </a:lnTo>
                <a:lnTo>
                  <a:pt x="706752" y="356398"/>
                </a:lnTo>
                <a:lnTo>
                  <a:pt x="766035" y="354822"/>
                </a:lnTo>
                <a:lnTo>
                  <a:pt x="819815" y="355924"/>
                </a:lnTo>
                <a:lnTo>
                  <a:pt x="872001" y="359635"/>
                </a:lnTo>
                <a:lnTo>
                  <a:pt x="922675" y="365845"/>
                </a:lnTo>
                <a:lnTo>
                  <a:pt x="971919" y="374442"/>
                </a:lnTo>
                <a:lnTo>
                  <a:pt x="1019818" y="385313"/>
                </a:lnTo>
                <a:lnTo>
                  <a:pt x="1066452" y="398347"/>
                </a:lnTo>
                <a:lnTo>
                  <a:pt x="1111905" y="413432"/>
                </a:lnTo>
                <a:lnTo>
                  <a:pt x="1156260" y="430455"/>
                </a:lnTo>
                <a:lnTo>
                  <a:pt x="1199600" y="449306"/>
                </a:lnTo>
                <a:lnTo>
                  <a:pt x="1242006" y="469872"/>
                </a:lnTo>
                <a:lnTo>
                  <a:pt x="1283563" y="492041"/>
                </a:lnTo>
                <a:lnTo>
                  <a:pt x="1324352" y="515702"/>
                </a:lnTo>
                <a:lnTo>
                  <a:pt x="1364456" y="540742"/>
                </a:lnTo>
                <a:lnTo>
                  <a:pt x="1436640" y="415621"/>
                </a:lnTo>
                <a:lnTo>
                  <a:pt x="1399138" y="386577"/>
                </a:lnTo>
                <a:lnTo>
                  <a:pt x="1360350" y="359178"/>
                </a:lnTo>
                <a:lnTo>
                  <a:pt x="1320328" y="333477"/>
                </a:lnTo>
                <a:lnTo>
                  <a:pt x="1279125" y="309527"/>
                </a:lnTo>
                <a:lnTo>
                  <a:pt x="1236793" y="287381"/>
                </a:lnTo>
                <a:lnTo>
                  <a:pt x="1193386" y="267092"/>
                </a:lnTo>
                <a:lnTo>
                  <a:pt x="1148955" y="248714"/>
                </a:lnTo>
                <a:lnTo>
                  <a:pt x="1103553" y="232298"/>
                </a:lnTo>
                <a:lnTo>
                  <a:pt x="1057234" y="217900"/>
                </a:lnTo>
                <a:lnTo>
                  <a:pt x="1010049" y="205570"/>
                </a:lnTo>
                <a:lnTo>
                  <a:pt x="962051" y="195364"/>
                </a:lnTo>
                <a:lnTo>
                  <a:pt x="913293" y="187333"/>
                </a:lnTo>
                <a:lnTo>
                  <a:pt x="863828" y="181531"/>
                </a:lnTo>
                <a:lnTo>
                  <a:pt x="813707" y="178011"/>
                </a:lnTo>
                <a:lnTo>
                  <a:pt x="762984" y="176826"/>
                </a:lnTo>
                <a:lnTo>
                  <a:pt x="712276" y="178011"/>
                </a:lnTo>
                <a:lnTo>
                  <a:pt x="662167" y="181531"/>
                </a:lnTo>
                <a:lnTo>
                  <a:pt x="612708" y="187333"/>
                </a:lnTo>
                <a:lnTo>
                  <a:pt x="563954" y="195364"/>
                </a:lnTo>
                <a:lnTo>
                  <a:pt x="515957" y="205570"/>
                </a:lnTo>
                <a:lnTo>
                  <a:pt x="468771" y="217900"/>
                </a:lnTo>
                <a:lnTo>
                  <a:pt x="422447" y="232298"/>
                </a:lnTo>
                <a:lnTo>
                  <a:pt x="377039" y="248714"/>
                </a:lnTo>
                <a:lnTo>
                  <a:pt x="332600" y="267092"/>
                </a:lnTo>
                <a:lnTo>
                  <a:pt x="289183" y="287381"/>
                </a:lnTo>
                <a:lnTo>
                  <a:pt x="246840" y="309527"/>
                </a:lnTo>
                <a:lnTo>
                  <a:pt x="205626" y="333477"/>
                </a:lnTo>
                <a:lnTo>
                  <a:pt x="165591" y="359178"/>
                </a:lnTo>
                <a:lnTo>
                  <a:pt x="126791" y="386577"/>
                </a:lnTo>
                <a:lnTo>
                  <a:pt x="89276" y="415621"/>
                </a:lnTo>
                <a:lnTo>
                  <a:pt x="68788" y="380231"/>
                </a:lnTo>
                <a:lnTo>
                  <a:pt x="0" y="260922"/>
                </a:lnTo>
                <a:lnTo>
                  <a:pt x="40208" y="231048"/>
                </a:lnTo>
                <a:lnTo>
                  <a:pt x="81627" y="202768"/>
                </a:lnTo>
                <a:lnTo>
                  <a:pt x="124213" y="176129"/>
                </a:lnTo>
                <a:lnTo>
                  <a:pt x="167918" y="151176"/>
                </a:lnTo>
                <a:lnTo>
                  <a:pt x="212697" y="127956"/>
                </a:lnTo>
                <a:lnTo>
                  <a:pt x="258503" y="106514"/>
                </a:lnTo>
                <a:lnTo>
                  <a:pt x="305292" y="86896"/>
                </a:lnTo>
                <a:lnTo>
                  <a:pt x="353016" y="69148"/>
                </a:lnTo>
                <a:lnTo>
                  <a:pt x="401631" y="53317"/>
                </a:lnTo>
                <a:lnTo>
                  <a:pt x="451089" y="39447"/>
                </a:lnTo>
                <a:lnTo>
                  <a:pt x="501345" y="27585"/>
                </a:lnTo>
                <a:lnTo>
                  <a:pt x="552353" y="17776"/>
                </a:lnTo>
                <a:lnTo>
                  <a:pt x="604067" y="10068"/>
                </a:lnTo>
                <a:lnTo>
                  <a:pt x="656440" y="4505"/>
                </a:lnTo>
                <a:lnTo>
                  <a:pt x="709428" y="1134"/>
                </a:lnTo>
                <a:lnTo>
                  <a:pt x="762984" y="0"/>
                </a:lnTo>
                <a:lnTo>
                  <a:pt x="816554" y="1134"/>
                </a:lnTo>
                <a:lnTo>
                  <a:pt x="869551" y="4505"/>
                </a:lnTo>
                <a:lnTo>
                  <a:pt x="921930" y="10068"/>
                </a:lnTo>
                <a:lnTo>
                  <a:pt x="973646" y="17776"/>
                </a:lnTo>
                <a:lnTo>
                  <a:pt x="1024653" y="27585"/>
                </a:lnTo>
                <a:lnTo>
                  <a:pt x="1074906" y="39447"/>
                </a:lnTo>
                <a:lnTo>
                  <a:pt x="1124360" y="53317"/>
                </a:lnTo>
                <a:lnTo>
                  <a:pt x="1172968" y="69148"/>
                </a:lnTo>
                <a:lnTo>
                  <a:pt x="1220685" y="86896"/>
                </a:lnTo>
                <a:lnTo>
                  <a:pt x="1267466" y="106514"/>
                </a:lnTo>
                <a:lnTo>
                  <a:pt x="1313264" y="127956"/>
                </a:lnTo>
                <a:lnTo>
                  <a:pt x="1358036" y="151176"/>
                </a:lnTo>
                <a:lnTo>
                  <a:pt x="1401735" y="176129"/>
                </a:lnTo>
                <a:lnTo>
                  <a:pt x="1444315" y="202768"/>
                </a:lnTo>
                <a:lnTo>
                  <a:pt x="1485731" y="231048"/>
                </a:lnTo>
                <a:lnTo>
                  <a:pt x="1525938" y="260922"/>
                </a:lnTo>
              </a:path>
            </a:pathLst>
          </a:custGeom>
          <a:ln w="49452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286983" y="8510920"/>
            <a:ext cx="249554" cy="249554"/>
          </a:xfrm>
          <a:custGeom>
            <a:avLst/>
            <a:gdLst/>
            <a:ahLst/>
            <a:cxnLst/>
            <a:rect l="l" t="t" r="r" b="b"/>
            <a:pathLst>
              <a:path w="249555" h="249554">
                <a:moveTo>
                  <a:pt x="249328" y="124712"/>
                </a:moveTo>
                <a:lnTo>
                  <a:pt x="239531" y="76168"/>
                </a:lnTo>
                <a:lnTo>
                  <a:pt x="212815" y="36527"/>
                </a:lnTo>
                <a:lnTo>
                  <a:pt x="173190" y="9800"/>
                </a:lnTo>
                <a:lnTo>
                  <a:pt x="124664" y="0"/>
                </a:lnTo>
                <a:lnTo>
                  <a:pt x="76139" y="9800"/>
                </a:lnTo>
                <a:lnTo>
                  <a:pt x="36513" y="36527"/>
                </a:lnTo>
                <a:lnTo>
                  <a:pt x="9796" y="76168"/>
                </a:lnTo>
                <a:lnTo>
                  <a:pt x="0" y="124712"/>
                </a:lnTo>
                <a:lnTo>
                  <a:pt x="9796" y="173257"/>
                </a:lnTo>
                <a:lnTo>
                  <a:pt x="36513" y="212898"/>
                </a:lnTo>
                <a:lnTo>
                  <a:pt x="76139" y="239625"/>
                </a:lnTo>
                <a:lnTo>
                  <a:pt x="124664" y="249425"/>
                </a:lnTo>
                <a:lnTo>
                  <a:pt x="173190" y="239625"/>
                </a:lnTo>
                <a:lnTo>
                  <a:pt x="212815" y="212898"/>
                </a:lnTo>
                <a:lnTo>
                  <a:pt x="239531" y="173257"/>
                </a:lnTo>
                <a:lnTo>
                  <a:pt x="249328" y="124712"/>
                </a:lnTo>
                <a:close/>
              </a:path>
            </a:pathLst>
          </a:custGeom>
          <a:ln w="49448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528038" y="8709462"/>
            <a:ext cx="758825" cy="488315"/>
          </a:xfrm>
          <a:custGeom>
            <a:avLst/>
            <a:gdLst/>
            <a:ahLst/>
            <a:cxnLst/>
            <a:rect l="l" t="t" r="r" b="b"/>
            <a:pathLst>
              <a:path w="758825" h="488315">
                <a:moveTo>
                  <a:pt x="0" y="0"/>
                </a:moveTo>
                <a:lnTo>
                  <a:pt x="758720" y="488142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845861" y="8694615"/>
            <a:ext cx="472440" cy="472440"/>
          </a:xfrm>
          <a:custGeom>
            <a:avLst/>
            <a:gdLst/>
            <a:ahLst/>
            <a:cxnLst/>
            <a:rect l="l" t="t" r="r" b="b"/>
            <a:pathLst>
              <a:path w="472440" h="472440">
                <a:moveTo>
                  <a:pt x="472341" y="0"/>
                </a:moveTo>
                <a:lnTo>
                  <a:pt x="0" y="472341"/>
                </a:lnTo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622696" y="10133335"/>
            <a:ext cx="617855" cy="0"/>
          </a:xfrm>
          <a:custGeom>
            <a:avLst/>
            <a:gdLst/>
            <a:ahLst/>
            <a:cxnLst/>
            <a:rect l="l" t="t" r="r" b="b"/>
            <a:pathLst>
              <a:path w="617855">
                <a:moveTo>
                  <a:pt x="0" y="0"/>
                </a:moveTo>
                <a:lnTo>
                  <a:pt x="617258" y="0"/>
                </a:lnTo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823701" y="9173555"/>
            <a:ext cx="163830" cy="165100"/>
          </a:xfrm>
          <a:custGeom>
            <a:avLst/>
            <a:gdLst/>
            <a:ahLst/>
            <a:cxnLst/>
            <a:rect l="l" t="t" r="r" b="b"/>
            <a:pathLst>
              <a:path w="163830" h="165100">
                <a:moveTo>
                  <a:pt x="139341" y="24132"/>
                </a:moveTo>
                <a:lnTo>
                  <a:pt x="157246" y="51390"/>
                </a:lnTo>
                <a:lnTo>
                  <a:pt x="163214" y="82398"/>
                </a:lnTo>
                <a:lnTo>
                  <a:pt x="157246" y="113405"/>
                </a:lnTo>
                <a:lnTo>
                  <a:pt x="139341" y="140663"/>
                </a:lnTo>
                <a:lnTo>
                  <a:pt x="112359" y="158762"/>
                </a:lnTo>
                <a:lnTo>
                  <a:pt x="81646" y="164796"/>
                </a:lnTo>
                <a:lnTo>
                  <a:pt x="50934" y="158762"/>
                </a:lnTo>
                <a:lnTo>
                  <a:pt x="23952" y="140663"/>
                </a:lnTo>
                <a:lnTo>
                  <a:pt x="5988" y="113405"/>
                </a:lnTo>
                <a:lnTo>
                  <a:pt x="0" y="82398"/>
                </a:lnTo>
                <a:lnTo>
                  <a:pt x="5988" y="51390"/>
                </a:lnTo>
                <a:lnTo>
                  <a:pt x="23952" y="24132"/>
                </a:lnTo>
                <a:lnTo>
                  <a:pt x="50934" y="6033"/>
                </a:lnTo>
                <a:lnTo>
                  <a:pt x="81646" y="0"/>
                </a:lnTo>
                <a:lnTo>
                  <a:pt x="112359" y="6033"/>
                </a:lnTo>
                <a:lnTo>
                  <a:pt x="139341" y="24132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805874" y="9479952"/>
            <a:ext cx="198946" cy="189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817393" y="9789788"/>
            <a:ext cx="175895" cy="177800"/>
          </a:xfrm>
          <a:custGeom>
            <a:avLst/>
            <a:gdLst/>
            <a:ahLst/>
            <a:cxnLst/>
            <a:rect l="l" t="t" r="r" b="b"/>
            <a:pathLst>
              <a:path w="175894" h="177800">
                <a:moveTo>
                  <a:pt x="87903" y="0"/>
                </a:moveTo>
                <a:lnTo>
                  <a:pt x="54837" y="6488"/>
                </a:lnTo>
                <a:lnTo>
                  <a:pt x="25758" y="25954"/>
                </a:lnTo>
                <a:lnTo>
                  <a:pt x="6439" y="55268"/>
                </a:lnTo>
                <a:lnTo>
                  <a:pt x="0" y="88611"/>
                </a:lnTo>
                <a:lnTo>
                  <a:pt x="6439" y="121952"/>
                </a:lnTo>
                <a:lnTo>
                  <a:pt x="25758" y="151259"/>
                </a:lnTo>
                <a:lnTo>
                  <a:pt x="54837" y="170725"/>
                </a:lnTo>
                <a:lnTo>
                  <a:pt x="87903" y="177214"/>
                </a:lnTo>
                <a:lnTo>
                  <a:pt x="120968" y="170725"/>
                </a:lnTo>
                <a:lnTo>
                  <a:pt x="150047" y="151259"/>
                </a:lnTo>
                <a:lnTo>
                  <a:pt x="169366" y="121952"/>
                </a:lnTo>
                <a:lnTo>
                  <a:pt x="175806" y="88611"/>
                </a:lnTo>
                <a:lnTo>
                  <a:pt x="169366" y="55268"/>
                </a:lnTo>
                <a:lnTo>
                  <a:pt x="150047" y="25954"/>
                </a:lnTo>
                <a:lnTo>
                  <a:pt x="120968" y="6488"/>
                </a:lnTo>
                <a:lnTo>
                  <a:pt x="87903" y="0"/>
                </a:lnTo>
                <a:close/>
              </a:path>
            </a:pathLst>
          </a:custGeom>
          <a:solidFill>
            <a:srgbClr val="96A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816765" y="10081148"/>
            <a:ext cx="177165" cy="177800"/>
          </a:xfrm>
          <a:custGeom>
            <a:avLst/>
            <a:gdLst/>
            <a:ahLst/>
            <a:cxnLst/>
            <a:rect l="l" t="t" r="r" b="b"/>
            <a:pathLst>
              <a:path w="177165" h="177800">
                <a:moveTo>
                  <a:pt x="0" y="0"/>
                </a:moveTo>
                <a:lnTo>
                  <a:pt x="177167" y="0"/>
                </a:lnTo>
                <a:lnTo>
                  <a:pt x="177167" y="177219"/>
                </a:lnTo>
                <a:lnTo>
                  <a:pt x="0" y="177219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794672" y="10492664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861" y="0"/>
                </a:lnTo>
              </a:path>
            </a:pathLst>
          </a:custGeom>
          <a:ln w="31412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7197624" y="9020574"/>
            <a:ext cx="2555875" cy="153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37400"/>
              </a:lnSpc>
            </a:pPr>
            <a:r>
              <a:rPr sz="1450" spc="225" dirty="0">
                <a:solidFill>
                  <a:srgbClr val="5C5B54"/>
                </a:solidFill>
                <a:latin typeface="Calibri"/>
                <a:cs typeface="Calibri"/>
              </a:rPr>
              <a:t>End </a:t>
            </a:r>
            <a:r>
              <a:rPr sz="1450" spc="180" dirty="0">
                <a:solidFill>
                  <a:srgbClr val="5C5B54"/>
                </a:solidFill>
                <a:latin typeface="Calibri"/>
                <a:cs typeface="Calibri"/>
              </a:rPr>
              <a:t>Device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Router</a:t>
            </a:r>
            <a:r>
              <a:rPr sz="1450" spc="-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Eligible  </a:t>
            </a:r>
            <a:r>
              <a:rPr sz="1450" spc="175" dirty="0">
                <a:solidFill>
                  <a:srgbClr val="5C5B54"/>
                </a:solidFill>
                <a:latin typeface="Calibri"/>
                <a:cs typeface="Calibri"/>
              </a:rPr>
              <a:t>Thread</a:t>
            </a:r>
            <a:r>
              <a:rPr sz="1450" spc="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Router</a:t>
            </a:r>
            <a:endParaRPr sz="1450">
              <a:latin typeface="Calibri"/>
              <a:cs typeface="Calibri"/>
            </a:endParaRPr>
          </a:p>
          <a:p>
            <a:pPr marL="601980" marR="594360" algn="ctr">
              <a:lnSpc>
                <a:spcPct val="137400"/>
              </a:lnSpc>
            </a:pPr>
            <a:r>
              <a:rPr sz="1450" spc="190" dirty="0">
                <a:solidFill>
                  <a:srgbClr val="5C5B54"/>
                </a:solidFill>
                <a:latin typeface="Calibri"/>
                <a:cs typeface="Calibri"/>
              </a:rPr>
              <a:t>Leader  </a:t>
            </a:r>
            <a:r>
              <a:rPr sz="1450" spc="180" dirty="0">
                <a:solidFill>
                  <a:srgbClr val="5C5B54"/>
                </a:solidFill>
                <a:latin typeface="Calibri"/>
                <a:cs typeface="Calibri"/>
              </a:rPr>
              <a:t>Border</a:t>
            </a:r>
            <a:r>
              <a:rPr sz="1450" spc="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Router  </a:t>
            </a:r>
            <a:r>
              <a:rPr sz="1450" spc="175" dirty="0">
                <a:solidFill>
                  <a:srgbClr val="5C5B54"/>
                </a:solidFill>
                <a:latin typeface="Calibri"/>
                <a:cs typeface="Calibri"/>
              </a:rPr>
              <a:t>Thread</a:t>
            </a:r>
            <a:r>
              <a:rPr sz="1450" spc="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90" dirty="0">
                <a:solidFill>
                  <a:srgbClr val="5C5B54"/>
                </a:solidFill>
                <a:latin typeface="Calibri"/>
                <a:cs typeface="Calibri"/>
              </a:rPr>
              <a:t>Link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4500" y="2698625"/>
            <a:ext cx="10017125" cy="508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3700" spc="375" dirty="0">
                <a:solidFill>
                  <a:srgbClr val="5C5B54"/>
                </a:solidFill>
                <a:latin typeface="Calibri"/>
                <a:cs typeface="Calibri"/>
              </a:rPr>
              <a:t>Sleeping </a:t>
            </a:r>
            <a:r>
              <a:rPr sz="3700" spc="350" dirty="0">
                <a:solidFill>
                  <a:srgbClr val="5C5B54"/>
                </a:solidFill>
                <a:latin typeface="Calibri"/>
                <a:cs typeface="Calibri"/>
              </a:rPr>
              <a:t>devices </a:t>
            </a:r>
            <a:r>
              <a:rPr sz="3700" spc="305" dirty="0">
                <a:solidFill>
                  <a:srgbClr val="5C5B54"/>
                </a:solidFill>
                <a:latin typeface="Calibri"/>
                <a:cs typeface="Calibri"/>
              </a:rPr>
              <a:t>poll </a:t>
            </a:r>
            <a:r>
              <a:rPr sz="3700" spc="300" dirty="0">
                <a:solidFill>
                  <a:srgbClr val="5C5B54"/>
                </a:solidFill>
                <a:latin typeface="Calibri"/>
                <a:cs typeface="Calibri"/>
              </a:rPr>
              <a:t>parents </a:t>
            </a:r>
            <a:r>
              <a:rPr sz="3700" spc="265" dirty="0">
                <a:solidFill>
                  <a:srgbClr val="5C5B54"/>
                </a:solidFill>
                <a:latin typeface="Calibri"/>
                <a:cs typeface="Calibri"/>
              </a:rPr>
              <a:t>for </a:t>
            </a:r>
            <a:r>
              <a:rPr sz="3700" spc="385" dirty="0">
                <a:solidFill>
                  <a:srgbClr val="5C5B54"/>
                </a:solidFill>
                <a:latin typeface="Calibri"/>
                <a:cs typeface="Calibri"/>
              </a:rPr>
              <a:t>messages  </a:t>
            </a:r>
            <a:r>
              <a:rPr sz="3700" spc="325" dirty="0">
                <a:solidFill>
                  <a:srgbClr val="5C5B54"/>
                </a:solidFill>
                <a:latin typeface="Calibri"/>
                <a:cs typeface="Calibri"/>
              </a:rPr>
              <a:t>(or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10" dirty="0">
                <a:solidFill>
                  <a:srgbClr val="5C5B54"/>
                </a:solidFill>
                <a:latin typeface="Calibri"/>
                <a:cs typeface="Calibri"/>
              </a:rPr>
              <a:t>remote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50" dirty="0">
                <a:solidFill>
                  <a:srgbClr val="5C5B54"/>
                </a:solidFill>
                <a:latin typeface="Calibri"/>
                <a:cs typeface="Calibri"/>
              </a:rPr>
              <a:t>device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00" dirty="0">
                <a:solidFill>
                  <a:srgbClr val="5C5B54"/>
                </a:solidFill>
                <a:latin typeface="Calibri"/>
                <a:cs typeface="Calibri"/>
              </a:rPr>
              <a:t>if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10" dirty="0">
                <a:solidFill>
                  <a:srgbClr val="5C5B54"/>
                </a:solidFill>
                <a:latin typeface="Calibri"/>
                <a:cs typeface="Calibri"/>
              </a:rPr>
              <a:t>application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45" dirty="0">
                <a:solidFill>
                  <a:srgbClr val="5C5B54"/>
                </a:solidFill>
                <a:latin typeface="Calibri"/>
                <a:cs typeface="Calibri"/>
              </a:rPr>
              <a:t>configured)</a:t>
            </a:r>
            <a:endParaRPr sz="3700">
              <a:latin typeface="Calibri"/>
              <a:cs typeface="Calibri"/>
            </a:endParaRPr>
          </a:p>
          <a:p>
            <a:pPr marL="12700" marR="801370">
              <a:lnSpc>
                <a:spcPct val="107700"/>
              </a:lnSpc>
              <a:spcBef>
                <a:spcPts val="2140"/>
              </a:spcBef>
            </a:pPr>
            <a:r>
              <a:rPr sz="3700" spc="375" dirty="0">
                <a:solidFill>
                  <a:srgbClr val="5C5B54"/>
                </a:solidFill>
                <a:latin typeface="Calibri"/>
                <a:cs typeface="Calibri"/>
              </a:rPr>
              <a:t>Sleeping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50" dirty="0">
                <a:solidFill>
                  <a:srgbClr val="5C5B54"/>
                </a:solidFill>
                <a:latin typeface="Calibri"/>
                <a:cs typeface="Calibri"/>
              </a:rPr>
              <a:t>device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25" dirty="0">
                <a:solidFill>
                  <a:srgbClr val="5C5B54"/>
                </a:solidFill>
                <a:latin typeface="Calibri"/>
                <a:cs typeface="Calibri"/>
              </a:rPr>
              <a:t>not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80" dirty="0">
                <a:solidFill>
                  <a:srgbClr val="5C5B54"/>
                </a:solidFill>
                <a:latin typeface="Calibri"/>
                <a:cs typeface="Calibri"/>
              </a:rPr>
              <a:t>required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20" dirty="0">
                <a:solidFill>
                  <a:srgbClr val="5C5B54"/>
                </a:solidFill>
                <a:latin typeface="Calibri"/>
                <a:cs typeface="Calibri"/>
              </a:rPr>
              <a:t>to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405" dirty="0">
                <a:solidFill>
                  <a:srgbClr val="5C5B54"/>
                </a:solidFill>
                <a:latin typeface="Calibri"/>
                <a:cs typeface="Calibri"/>
              </a:rPr>
              <a:t>check</a:t>
            </a:r>
            <a:r>
              <a:rPr sz="3700" spc="1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04" dirty="0">
                <a:solidFill>
                  <a:srgbClr val="5C5B54"/>
                </a:solidFill>
                <a:latin typeface="Calibri"/>
                <a:cs typeface="Calibri"/>
              </a:rPr>
              <a:t>in  </a:t>
            </a:r>
            <a:r>
              <a:rPr sz="3700" spc="290" dirty="0">
                <a:solidFill>
                  <a:srgbClr val="5C5B54"/>
                </a:solidFill>
                <a:latin typeface="Calibri"/>
                <a:cs typeface="Calibri"/>
              </a:rPr>
              <a:t>allow </a:t>
            </a:r>
            <a:r>
              <a:rPr sz="3700" spc="280" dirty="0">
                <a:solidFill>
                  <a:srgbClr val="5C5B54"/>
                </a:solidFill>
                <a:latin typeface="Calibri"/>
                <a:cs typeface="Calibri"/>
              </a:rPr>
              <a:t>lower </a:t>
            </a:r>
            <a:r>
              <a:rPr sz="3700" spc="345" dirty="0">
                <a:solidFill>
                  <a:srgbClr val="5C5B54"/>
                </a:solidFill>
                <a:latin typeface="Calibri"/>
                <a:cs typeface="Calibri"/>
              </a:rPr>
              <a:t>power</a:t>
            </a:r>
            <a:r>
              <a:rPr sz="3700" spc="-25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90" dirty="0">
                <a:solidFill>
                  <a:srgbClr val="5C5B54"/>
                </a:solidFill>
                <a:latin typeface="Calibri"/>
                <a:cs typeface="Calibri"/>
              </a:rPr>
              <a:t>operation</a:t>
            </a:r>
            <a:endParaRPr sz="3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85"/>
              </a:spcBef>
            </a:pPr>
            <a:r>
              <a:rPr sz="3700" spc="300" dirty="0">
                <a:solidFill>
                  <a:srgbClr val="5C5B54"/>
                </a:solidFill>
                <a:latin typeface="Calibri"/>
                <a:cs typeface="Calibri"/>
              </a:rPr>
              <a:t>Parents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40" dirty="0">
                <a:solidFill>
                  <a:srgbClr val="5C5B54"/>
                </a:solidFill>
                <a:latin typeface="Calibri"/>
                <a:cs typeface="Calibri"/>
              </a:rPr>
              <a:t>hold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95" dirty="0">
                <a:solidFill>
                  <a:srgbClr val="5C5B54"/>
                </a:solidFill>
                <a:latin typeface="Calibri"/>
                <a:cs typeface="Calibri"/>
              </a:rPr>
              <a:t>messages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265" dirty="0">
                <a:solidFill>
                  <a:srgbClr val="5C5B54"/>
                </a:solidFill>
                <a:latin typeface="Calibri"/>
                <a:cs typeface="Calibri"/>
              </a:rPr>
              <a:t>for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45" dirty="0">
                <a:solidFill>
                  <a:srgbClr val="5C5B54"/>
                </a:solidFill>
                <a:latin typeface="Calibri"/>
                <a:cs typeface="Calibri"/>
              </a:rPr>
              <a:t>sleeping</a:t>
            </a:r>
            <a:r>
              <a:rPr sz="370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50" dirty="0">
                <a:solidFill>
                  <a:srgbClr val="5C5B54"/>
                </a:solidFill>
                <a:latin typeface="Calibri"/>
                <a:cs typeface="Calibri"/>
              </a:rPr>
              <a:t>devices</a:t>
            </a:r>
            <a:endParaRPr sz="3700">
              <a:latin typeface="Calibri"/>
              <a:cs typeface="Calibri"/>
            </a:endParaRPr>
          </a:p>
          <a:p>
            <a:pPr marL="12700" marR="1066165">
              <a:lnSpc>
                <a:spcPct val="109600"/>
              </a:lnSpc>
              <a:spcBef>
                <a:spcPts val="1975"/>
              </a:spcBef>
            </a:pPr>
            <a:r>
              <a:rPr sz="3700" spc="375" dirty="0">
                <a:solidFill>
                  <a:srgbClr val="5C5B54"/>
                </a:solidFill>
                <a:latin typeface="Calibri"/>
                <a:cs typeface="Calibri"/>
              </a:rPr>
              <a:t>Sleeping </a:t>
            </a:r>
            <a:r>
              <a:rPr sz="3700" spc="350" dirty="0">
                <a:solidFill>
                  <a:srgbClr val="5C5B54"/>
                </a:solidFill>
                <a:latin typeface="Calibri"/>
                <a:cs typeface="Calibri"/>
              </a:rPr>
              <a:t>device </a:t>
            </a:r>
            <a:r>
              <a:rPr sz="3700" spc="300" dirty="0">
                <a:solidFill>
                  <a:srgbClr val="5C5B54"/>
                </a:solidFill>
                <a:latin typeface="Calibri"/>
                <a:cs typeface="Calibri"/>
              </a:rPr>
              <a:t>automatically</a:t>
            </a:r>
            <a:r>
              <a:rPr sz="3700" spc="-3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05" dirty="0">
                <a:solidFill>
                  <a:srgbClr val="5C5B54"/>
                </a:solidFill>
                <a:latin typeface="Calibri"/>
                <a:cs typeface="Calibri"/>
              </a:rPr>
              <a:t>switches  </a:t>
            </a:r>
            <a:r>
              <a:rPr sz="3700" spc="295" dirty="0">
                <a:solidFill>
                  <a:srgbClr val="5C5B54"/>
                </a:solidFill>
                <a:latin typeface="Calibri"/>
                <a:cs typeface="Calibri"/>
              </a:rPr>
              <a:t>parent </a:t>
            </a:r>
            <a:r>
              <a:rPr sz="3700" spc="200" dirty="0">
                <a:solidFill>
                  <a:srgbClr val="5C5B54"/>
                </a:solidFill>
                <a:latin typeface="Calibri"/>
                <a:cs typeface="Calibri"/>
              </a:rPr>
              <a:t>if </a:t>
            </a:r>
            <a:r>
              <a:rPr sz="3700" spc="210" dirty="0">
                <a:solidFill>
                  <a:srgbClr val="5C5B54"/>
                </a:solidFill>
                <a:latin typeface="Calibri"/>
                <a:cs typeface="Calibri"/>
              </a:rPr>
              <a:t>it </a:t>
            </a:r>
            <a:r>
              <a:rPr sz="3700" spc="320" dirty="0">
                <a:solidFill>
                  <a:srgbClr val="5C5B54"/>
                </a:solidFill>
                <a:latin typeface="Calibri"/>
                <a:cs typeface="Calibri"/>
              </a:rPr>
              <a:t>loses</a:t>
            </a:r>
            <a:r>
              <a:rPr sz="3700" spc="-2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700" spc="315" dirty="0">
                <a:solidFill>
                  <a:srgbClr val="5C5B54"/>
                </a:solidFill>
                <a:latin typeface="Calibri"/>
                <a:cs typeface="Calibri"/>
              </a:rPr>
              <a:t>connectivity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78379" y="659665"/>
            <a:ext cx="5989346" cy="806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4295140">
              <a:lnSpc>
                <a:spcPct val="100000"/>
              </a:lnSpc>
            </a:pPr>
            <a:r>
              <a:rPr spc="-220" dirty="0"/>
              <a:t>Low </a:t>
            </a:r>
            <a:r>
              <a:rPr spc="-160" dirty="0"/>
              <a:t>power</a:t>
            </a:r>
            <a:r>
              <a:rPr spc="-105" dirty="0"/>
              <a:t> </a:t>
            </a:r>
            <a:r>
              <a:rPr spc="-125" dirty="0"/>
              <a:t>operation</a:t>
            </a:r>
          </a:p>
        </p:txBody>
      </p:sp>
      <p:sp>
        <p:nvSpPr>
          <p:cNvPr id="5" name="object 5"/>
          <p:cNvSpPr/>
          <p:nvPr/>
        </p:nvSpPr>
        <p:spPr>
          <a:xfrm>
            <a:off x="1483734" y="107108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3734" y="974566"/>
            <a:ext cx="473709" cy="96520"/>
          </a:xfrm>
          <a:custGeom>
            <a:avLst/>
            <a:gdLst/>
            <a:ahLst/>
            <a:cxnLst/>
            <a:rect l="l" t="t" r="r" b="b"/>
            <a:pathLst>
              <a:path w="473710" h="96519">
                <a:moveTo>
                  <a:pt x="0" y="96519"/>
                </a:moveTo>
                <a:lnTo>
                  <a:pt x="473545" y="96519"/>
                </a:lnTo>
                <a:lnTo>
                  <a:pt x="473545" y="0"/>
                </a:lnTo>
                <a:lnTo>
                  <a:pt x="0" y="0"/>
                </a:lnTo>
                <a:lnTo>
                  <a:pt x="0" y="9651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3734" y="73707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2246" y="1070543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17"/>
                </a:lnTo>
                <a:lnTo>
                  <a:pt x="95033" y="238317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2246" y="736522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48"/>
                </a:lnTo>
                <a:lnTo>
                  <a:pt x="95033" y="238348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7429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284284" y="0"/>
                </a:moveTo>
                <a:lnTo>
                  <a:pt x="0" y="0"/>
                </a:lnTo>
                <a:lnTo>
                  <a:pt x="0" y="572338"/>
                </a:lnTo>
                <a:lnTo>
                  <a:pt x="94185" y="572338"/>
                </a:lnTo>
                <a:lnTo>
                  <a:pt x="94185" y="381862"/>
                </a:lnTo>
                <a:lnTo>
                  <a:pt x="364841" y="381862"/>
                </a:lnTo>
                <a:lnTo>
                  <a:pt x="356366" y="367004"/>
                </a:lnTo>
                <a:lnTo>
                  <a:pt x="380628" y="354988"/>
                </a:lnTo>
                <a:lnTo>
                  <a:pt x="402640" y="339574"/>
                </a:lnTo>
                <a:lnTo>
                  <a:pt x="422404" y="320758"/>
                </a:lnTo>
                <a:lnTo>
                  <a:pt x="439923" y="298535"/>
                </a:lnTo>
                <a:lnTo>
                  <a:pt x="447186" y="286179"/>
                </a:lnTo>
                <a:lnTo>
                  <a:pt x="94185" y="286179"/>
                </a:lnTo>
                <a:lnTo>
                  <a:pt x="94185" y="95703"/>
                </a:lnTo>
                <a:lnTo>
                  <a:pt x="447671" y="95703"/>
                </a:lnTo>
                <a:lnTo>
                  <a:pt x="442182" y="85546"/>
                </a:lnTo>
                <a:lnTo>
                  <a:pt x="417809" y="56123"/>
                </a:lnTo>
                <a:lnTo>
                  <a:pt x="388566" y="31584"/>
                </a:lnTo>
                <a:lnTo>
                  <a:pt x="356555" y="14044"/>
                </a:lnTo>
                <a:lnTo>
                  <a:pt x="321791" y="3512"/>
                </a:lnTo>
                <a:lnTo>
                  <a:pt x="284284" y="0"/>
                </a:lnTo>
                <a:close/>
              </a:path>
              <a:path w="473710" h="572769">
                <a:moveTo>
                  <a:pt x="364841" y="381862"/>
                </a:moveTo>
                <a:lnTo>
                  <a:pt x="254788" y="381862"/>
                </a:lnTo>
                <a:lnTo>
                  <a:pt x="364533" y="572338"/>
                </a:lnTo>
                <a:lnTo>
                  <a:pt x="473493" y="572338"/>
                </a:lnTo>
                <a:lnTo>
                  <a:pt x="364841" y="381862"/>
                </a:lnTo>
                <a:close/>
              </a:path>
              <a:path w="473710" h="572769">
                <a:moveTo>
                  <a:pt x="447671" y="95703"/>
                </a:moveTo>
                <a:lnTo>
                  <a:pt x="284284" y="95703"/>
                </a:lnTo>
                <a:lnTo>
                  <a:pt x="302852" y="97453"/>
                </a:lnTo>
                <a:lnTo>
                  <a:pt x="320101" y="102702"/>
                </a:lnTo>
                <a:lnTo>
                  <a:pt x="362804" y="138393"/>
                </a:lnTo>
                <a:lnTo>
                  <a:pt x="378459" y="190517"/>
                </a:lnTo>
                <a:lnTo>
                  <a:pt x="376721" y="209588"/>
                </a:lnTo>
                <a:lnTo>
                  <a:pt x="350617" y="258159"/>
                </a:lnTo>
                <a:lnTo>
                  <a:pt x="302852" y="284429"/>
                </a:lnTo>
                <a:lnTo>
                  <a:pt x="284284" y="286179"/>
                </a:lnTo>
                <a:lnTo>
                  <a:pt x="447186" y="286179"/>
                </a:lnTo>
                <a:lnTo>
                  <a:pt x="454609" y="273551"/>
                </a:lnTo>
                <a:lnTo>
                  <a:pt x="465099" y="247216"/>
                </a:lnTo>
                <a:lnTo>
                  <a:pt x="471394" y="219536"/>
                </a:lnTo>
                <a:lnTo>
                  <a:pt x="473493" y="190517"/>
                </a:lnTo>
                <a:lnTo>
                  <a:pt x="470017" y="152737"/>
                </a:lnTo>
                <a:lnTo>
                  <a:pt x="459582" y="117749"/>
                </a:lnTo>
                <a:lnTo>
                  <a:pt x="447671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1114" y="121332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114" y="1071086"/>
            <a:ext cx="94615" cy="142240"/>
          </a:xfrm>
          <a:custGeom>
            <a:avLst/>
            <a:gdLst/>
            <a:ahLst/>
            <a:cxnLst/>
            <a:rect l="l" t="t" r="r" b="b"/>
            <a:pathLst>
              <a:path w="94614" h="142240">
                <a:moveTo>
                  <a:pt x="0" y="142240"/>
                </a:moveTo>
                <a:lnTo>
                  <a:pt x="94175" y="142240"/>
                </a:lnTo>
                <a:lnTo>
                  <a:pt x="94175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1114" y="97583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114" y="832326"/>
            <a:ext cx="94615" cy="143510"/>
          </a:xfrm>
          <a:custGeom>
            <a:avLst/>
            <a:gdLst/>
            <a:ahLst/>
            <a:cxnLst/>
            <a:rect l="l" t="t" r="r" b="b"/>
            <a:pathLst>
              <a:path w="94614" h="143509">
                <a:moveTo>
                  <a:pt x="0" y="143509"/>
                </a:moveTo>
                <a:lnTo>
                  <a:pt x="94175" y="143509"/>
                </a:lnTo>
                <a:lnTo>
                  <a:pt x="94175" y="0"/>
                </a:lnTo>
                <a:lnTo>
                  <a:pt x="0" y="0"/>
                </a:lnTo>
                <a:lnTo>
                  <a:pt x="0" y="14350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51114" y="73707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1243" y="722491"/>
            <a:ext cx="570865" cy="586740"/>
          </a:xfrm>
          <a:custGeom>
            <a:avLst/>
            <a:gdLst/>
            <a:ahLst/>
            <a:cxnLst/>
            <a:rect l="l" t="t" r="r" b="b"/>
            <a:pathLst>
              <a:path w="570864" h="586740">
                <a:moveTo>
                  <a:pt x="285289" y="0"/>
                </a:moveTo>
                <a:lnTo>
                  <a:pt x="0" y="586369"/>
                </a:lnTo>
                <a:lnTo>
                  <a:pt x="106059" y="586369"/>
                </a:lnTo>
                <a:lnTo>
                  <a:pt x="154602" y="490362"/>
                </a:lnTo>
                <a:lnTo>
                  <a:pt x="523903" y="490362"/>
                </a:lnTo>
                <a:lnTo>
                  <a:pt x="477593" y="395192"/>
                </a:lnTo>
                <a:lnTo>
                  <a:pt x="201428" y="395192"/>
                </a:lnTo>
                <a:lnTo>
                  <a:pt x="285289" y="214380"/>
                </a:lnTo>
                <a:lnTo>
                  <a:pt x="389609" y="214380"/>
                </a:lnTo>
                <a:lnTo>
                  <a:pt x="285289" y="0"/>
                </a:lnTo>
                <a:close/>
              </a:path>
              <a:path w="570864" h="586740">
                <a:moveTo>
                  <a:pt x="523903" y="490362"/>
                </a:moveTo>
                <a:lnTo>
                  <a:pt x="416814" y="490362"/>
                </a:lnTo>
                <a:lnTo>
                  <a:pt x="464551" y="586369"/>
                </a:lnTo>
                <a:lnTo>
                  <a:pt x="570621" y="586369"/>
                </a:lnTo>
                <a:lnTo>
                  <a:pt x="523903" y="490362"/>
                </a:lnTo>
                <a:close/>
              </a:path>
              <a:path w="570864" h="586740">
                <a:moveTo>
                  <a:pt x="389609" y="214380"/>
                </a:moveTo>
                <a:lnTo>
                  <a:pt x="285289" y="214380"/>
                </a:lnTo>
                <a:lnTo>
                  <a:pt x="369182" y="395192"/>
                </a:lnTo>
                <a:lnTo>
                  <a:pt x="477593" y="395192"/>
                </a:lnTo>
                <a:lnTo>
                  <a:pt x="389609" y="21438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11680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189240" y="0"/>
                </a:moveTo>
                <a:lnTo>
                  <a:pt x="0" y="0"/>
                </a:lnTo>
                <a:lnTo>
                  <a:pt x="0" y="572338"/>
                </a:lnTo>
                <a:lnTo>
                  <a:pt x="189240" y="572338"/>
                </a:lnTo>
                <a:lnTo>
                  <a:pt x="217949" y="570925"/>
                </a:lnTo>
                <a:lnTo>
                  <a:pt x="273042" y="559603"/>
                </a:lnTo>
                <a:lnTo>
                  <a:pt x="324601" y="537305"/>
                </a:lnTo>
                <a:lnTo>
                  <a:pt x="369863" y="506386"/>
                </a:lnTo>
                <a:lnTo>
                  <a:pt x="399918" y="476697"/>
                </a:lnTo>
                <a:lnTo>
                  <a:pt x="94237" y="476697"/>
                </a:lnTo>
                <a:lnTo>
                  <a:pt x="94237" y="95703"/>
                </a:lnTo>
                <a:lnTo>
                  <a:pt x="399678" y="95703"/>
                </a:lnTo>
                <a:lnTo>
                  <a:pt x="389569" y="84500"/>
                </a:lnTo>
                <a:lnTo>
                  <a:pt x="347473" y="49474"/>
                </a:lnTo>
                <a:lnTo>
                  <a:pt x="299048" y="22617"/>
                </a:lnTo>
                <a:lnTo>
                  <a:pt x="245781" y="5654"/>
                </a:lnTo>
                <a:lnTo>
                  <a:pt x="217922" y="1413"/>
                </a:lnTo>
                <a:lnTo>
                  <a:pt x="189240" y="0"/>
                </a:lnTo>
                <a:close/>
              </a:path>
              <a:path w="473710" h="572769">
                <a:moveTo>
                  <a:pt x="399678" y="95703"/>
                </a:moveTo>
                <a:lnTo>
                  <a:pt x="189240" y="95703"/>
                </a:lnTo>
                <a:lnTo>
                  <a:pt x="208250" y="96627"/>
                </a:lnTo>
                <a:lnTo>
                  <a:pt x="226739" y="99400"/>
                </a:lnTo>
                <a:lnTo>
                  <a:pt x="278846" y="118656"/>
                </a:lnTo>
                <a:lnTo>
                  <a:pt x="322785" y="151744"/>
                </a:lnTo>
                <a:lnTo>
                  <a:pt x="355666" y="195974"/>
                </a:lnTo>
                <a:lnTo>
                  <a:pt x="374819" y="248444"/>
                </a:lnTo>
                <a:lnTo>
                  <a:pt x="378512" y="286190"/>
                </a:lnTo>
                <a:lnTo>
                  <a:pt x="377588" y="305306"/>
                </a:lnTo>
                <a:lnTo>
                  <a:pt x="363769" y="359580"/>
                </a:lnTo>
                <a:lnTo>
                  <a:pt x="335406" y="406898"/>
                </a:lnTo>
                <a:lnTo>
                  <a:pt x="295246" y="444126"/>
                </a:lnTo>
                <a:lnTo>
                  <a:pt x="245484" y="468339"/>
                </a:lnTo>
                <a:lnTo>
                  <a:pt x="189240" y="476697"/>
                </a:lnTo>
                <a:lnTo>
                  <a:pt x="399918" y="476697"/>
                </a:lnTo>
                <a:lnTo>
                  <a:pt x="424447" y="445452"/>
                </a:lnTo>
                <a:lnTo>
                  <a:pt x="450960" y="396699"/>
                </a:lnTo>
                <a:lnTo>
                  <a:pt x="467879" y="343082"/>
                </a:lnTo>
                <a:lnTo>
                  <a:pt x="473514" y="286190"/>
                </a:lnTo>
                <a:lnTo>
                  <a:pt x="472106" y="257313"/>
                </a:lnTo>
                <a:lnTo>
                  <a:pt x="460832" y="202050"/>
                </a:lnTo>
                <a:lnTo>
                  <a:pt x="438670" y="150490"/>
                </a:lnTo>
                <a:lnTo>
                  <a:pt x="407984" y="104910"/>
                </a:lnTo>
                <a:lnTo>
                  <a:pt x="399678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0607" y="544486"/>
            <a:ext cx="600075" cy="764540"/>
          </a:xfrm>
          <a:custGeom>
            <a:avLst/>
            <a:gdLst/>
            <a:ahLst/>
            <a:cxnLst/>
            <a:rect l="l" t="t" r="r" b="b"/>
            <a:pathLst>
              <a:path w="600075" h="764540">
                <a:moveTo>
                  <a:pt x="457404" y="287425"/>
                </a:moveTo>
                <a:lnTo>
                  <a:pt x="171587" y="287425"/>
                </a:lnTo>
                <a:lnTo>
                  <a:pt x="313973" y="287530"/>
                </a:lnTo>
                <a:lnTo>
                  <a:pt x="313973" y="764374"/>
                </a:lnTo>
                <a:lnTo>
                  <a:pt x="408783" y="764374"/>
                </a:lnTo>
                <a:lnTo>
                  <a:pt x="408783" y="287530"/>
                </a:lnTo>
                <a:lnTo>
                  <a:pt x="456760" y="287530"/>
                </a:lnTo>
                <a:lnTo>
                  <a:pt x="457404" y="287425"/>
                </a:lnTo>
                <a:close/>
              </a:path>
              <a:path w="600075" h="764540">
                <a:moveTo>
                  <a:pt x="590789" y="95494"/>
                </a:moveTo>
                <a:lnTo>
                  <a:pt x="456760" y="95494"/>
                </a:lnTo>
                <a:lnTo>
                  <a:pt x="475427" y="99281"/>
                </a:lnTo>
                <a:lnTo>
                  <a:pt x="490686" y="109617"/>
                </a:lnTo>
                <a:lnTo>
                  <a:pt x="500982" y="124958"/>
                </a:lnTo>
                <a:lnTo>
                  <a:pt x="504759" y="143765"/>
                </a:lnTo>
                <a:lnTo>
                  <a:pt x="500982" y="162527"/>
                </a:lnTo>
                <a:lnTo>
                  <a:pt x="490686" y="177874"/>
                </a:lnTo>
                <a:lnTo>
                  <a:pt x="475427" y="188233"/>
                </a:lnTo>
                <a:lnTo>
                  <a:pt x="456760" y="192036"/>
                </a:lnTo>
                <a:lnTo>
                  <a:pt x="171587" y="192036"/>
                </a:lnTo>
                <a:lnTo>
                  <a:pt x="126019" y="198216"/>
                </a:lnTo>
                <a:lnTo>
                  <a:pt x="85043" y="215653"/>
                </a:lnTo>
                <a:lnTo>
                  <a:pt x="50306" y="242687"/>
                </a:lnTo>
                <a:lnTo>
                  <a:pt x="23456" y="277661"/>
                </a:lnTo>
                <a:lnTo>
                  <a:pt x="6138" y="318916"/>
                </a:lnTo>
                <a:lnTo>
                  <a:pt x="0" y="364795"/>
                </a:lnTo>
                <a:lnTo>
                  <a:pt x="6138" y="410651"/>
                </a:lnTo>
                <a:lnTo>
                  <a:pt x="23456" y="451891"/>
                </a:lnTo>
                <a:lnTo>
                  <a:pt x="50306" y="486856"/>
                </a:lnTo>
                <a:lnTo>
                  <a:pt x="85043" y="513886"/>
                </a:lnTo>
                <a:lnTo>
                  <a:pt x="126019" y="531321"/>
                </a:lnTo>
                <a:lnTo>
                  <a:pt x="171587" y="537501"/>
                </a:lnTo>
                <a:lnTo>
                  <a:pt x="171587" y="442038"/>
                </a:lnTo>
                <a:lnTo>
                  <a:pt x="141739" y="435961"/>
                </a:lnTo>
                <a:lnTo>
                  <a:pt x="117335" y="419394"/>
                </a:lnTo>
                <a:lnTo>
                  <a:pt x="100864" y="394838"/>
                </a:lnTo>
                <a:lnTo>
                  <a:pt x="94821" y="364795"/>
                </a:lnTo>
                <a:lnTo>
                  <a:pt x="100864" y="334718"/>
                </a:lnTo>
                <a:lnTo>
                  <a:pt x="117335" y="310121"/>
                </a:lnTo>
                <a:lnTo>
                  <a:pt x="141739" y="293518"/>
                </a:lnTo>
                <a:lnTo>
                  <a:pt x="171587" y="287425"/>
                </a:lnTo>
                <a:lnTo>
                  <a:pt x="457404" y="287425"/>
                </a:lnTo>
                <a:lnTo>
                  <a:pt x="501852" y="280188"/>
                </a:lnTo>
                <a:lnTo>
                  <a:pt x="541047" y="259753"/>
                </a:lnTo>
                <a:lnTo>
                  <a:pt x="571977" y="228612"/>
                </a:lnTo>
                <a:lnTo>
                  <a:pt x="592271" y="189154"/>
                </a:lnTo>
                <a:lnTo>
                  <a:pt x="599562" y="143765"/>
                </a:lnTo>
                <a:lnTo>
                  <a:pt x="592271" y="98376"/>
                </a:lnTo>
                <a:lnTo>
                  <a:pt x="590789" y="95494"/>
                </a:lnTo>
                <a:close/>
              </a:path>
              <a:path w="600075" h="764540">
                <a:moveTo>
                  <a:pt x="456760" y="0"/>
                </a:moveTo>
                <a:lnTo>
                  <a:pt x="411678" y="7342"/>
                </a:lnTo>
                <a:lnTo>
                  <a:pt x="372488" y="27777"/>
                </a:lnTo>
                <a:lnTo>
                  <a:pt x="341560" y="58917"/>
                </a:lnTo>
                <a:lnTo>
                  <a:pt x="321265" y="98376"/>
                </a:lnTo>
                <a:lnTo>
                  <a:pt x="313973" y="143765"/>
                </a:lnTo>
                <a:lnTo>
                  <a:pt x="313973" y="192036"/>
                </a:lnTo>
                <a:lnTo>
                  <a:pt x="408783" y="192036"/>
                </a:lnTo>
                <a:lnTo>
                  <a:pt x="408783" y="143765"/>
                </a:lnTo>
                <a:lnTo>
                  <a:pt x="412558" y="124958"/>
                </a:lnTo>
                <a:lnTo>
                  <a:pt x="422849" y="109617"/>
                </a:lnTo>
                <a:lnTo>
                  <a:pt x="438101" y="99281"/>
                </a:lnTo>
                <a:lnTo>
                  <a:pt x="456760" y="95494"/>
                </a:lnTo>
                <a:lnTo>
                  <a:pt x="590789" y="95494"/>
                </a:lnTo>
                <a:lnTo>
                  <a:pt x="571977" y="58917"/>
                </a:lnTo>
                <a:lnTo>
                  <a:pt x="541047" y="27777"/>
                </a:lnTo>
                <a:lnTo>
                  <a:pt x="501852" y="7342"/>
                </a:lnTo>
                <a:lnTo>
                  <a:pt x="456760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19353" y="4340885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280872" y="0"/>
                </a:moveTo>
                <a:lnTo>
                  <a:pt x="236606" y="0"/>
                </a:lnTo>
                <a:lnTo>
                  <a:pt x="192858" y="7572"/>
                </a:lnTo>
                <a:lnTo>
                  <a:pt x="150663" y="22717"/>
                </a:lnTo>
                <a:lnTo>
                  <a:pt x="111059" y="45434"/>
                </a:lnTo>
                <a:lnTo>
                  <a:pt x="75080" y="75723"/>
                </a:lnTo>
                <a:lnTo>
                  <a:pt x="45048" y="111977"/>
                </a:lnTo>
                <a:lnTo>
                  <a:pt x="22524" y="151891"/>
                </a:lnTo>
                <a:lnTo>
                  <a:pt x="7508" y="194418"/>
                </a:lnTo>
                <a:lnTo>
                  <a:pt x="0" y="238513"/>
                </a:lnTo>
                <a:lnTo>
                  <a:pt x="0" y="283132"/>
                </a:lnTo>
                <a:lnTo>
                  <a:pt x="7508" y="327227"/>
                </a:lnTo>
                <a:lnTo>
                  <a:pt x="22524" y="369754"/>
                </a:lnTo>
                <a:lnTo>
                  <a:pt x="45048" y="409668"/>
                </a:lnTo>
                <a:lnTo>
                  <a:pt x="75080" y="445922"/>
                </a:lnTo>
                <a:lnTo>
                  <a:pt x="111059" y="476211"/>
                </a:lnTo>
                <a:lnTo>
                  <a:pt x="150663" y="498928"/>
                </a:lnTo>
                <a:lnTo>
                  <a:pt x="192858" y="514073"/>
                </a:lnTo>
                <a:lnTo>
                  <a:pt x="236606" y="521645"/>
                </a:lnTo>
                <a:lnTo>
                  <a:pt x="280872" y="521645"/>
                </a:lnTo>
                <a:lnTo>
                  <a:pt x="324620" y="514073"/>
                </a:lnTo>
                <a:lnTo>
                  <a:pt x="366815" y="498928"/>
                </a:lnTo>
                <a:lnTo>
                  <a:pt x="406419" y="476211"/>
                </a:lnTo>
                <a:lnTo>
                  <a:pt x="442398" y="445922"/>
                </a:lnTo>
                <a:lnTo>
                  <a:pt x="472430" y="409668"/>
                </a:lnTo>
                <a:lnTo>
                  <a:pt x="494954" y="369754"/>
                </a:lnTo>
                <a:lnTo>
                  <a:pt x="509970" y="327227"/>
                </a:lnTo>
                <a:lnTo>
                  <a:pt x="517478" y="283132"/>
                </a:lnTo>
                <a:lnTo>
                  <a:pt x="517478" y="238513"/>
                </a:lnTo>
                <a:lnTo>
                  <a:pt x="509970" y="194418"/>
                </a:lnTo>
                <a:lnTo>
                  <a:pt x="494954" y="151891"/>
                </a:lnTo>
                <a:lnTo>
                  <a:pt x="472430" y="111977"/>
                </a:lnTo>
                <a:lnTo>
                  <a:pt x="442398" y="75723"/>
                </a:lnTo>
                <a:lnTo>
                  <a:pt x="406419" y="45434"/>
                </a:lnTo>
                <a:lnTo>
                  <a:pt x="366815" y="22717"/>
                </a:lnTo>
                <a:lnTo>
                  <a:pt x="324620" y="7572"/>
                </a:lnTo>
                <a:lnTo>
                  <a:pt x="280872" y="0"/>
                </a:lnTo>
                <a:close/>
              </a:path>
            </a:pathLst>
          </a:custGeom>
          <a:solidFill>
            <a:srgbClr val="95A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476531" y="4042666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98" y="75731"/>
                </a:moveTo>
                <a:lnTo>
                  <a:pt x="472430" y="111985"/>
                </a:lnTo>
                <a:lnTo>
                  <a:pt x="494954" y="151898"/>
                </a:lnTo>
                <a:lnTo>
                  <a:pt x="509970" y="194426"/>
                </a:lnTo>
                <a:lnTo>
                  <a:pt x="517478" y="238521"/>
                </a:lnTo>
                <a:lnTo>
                  <a:pt x="517478" y="283139"/>
                </a:lnTo>
                <a:lnTo>
                  <a:pt x="509970" y="327235"/>
                </a:lnTo>
                <a:lnTo>
                  <a:pt x="494954" y="369762"/>
                </a:lnTo>
                <a:lnTo>
                  <a:pt x="472430" y="409675"/>
                </a:lnTo>
                <a:lnTo>
                  <a:pt x="442398" y="445929"/>
                </a:lnTo>
                <a:lnTo>
                  <a:pt x="406419" y="476219"/>
                </a:lnTo>
                <a:lnTo>
                  <a:pt x="366815" y="498936"/>
                </a:lnTo>
                <a:lnTo>
                  <a:pt x="324620" y="514081"/>
                </a:lnTo>
                <a:lnTo>
                  <a:pt x="280872" y="521653"/>
                </a:lnTo>
                <a:lnTo>
                  <a:pt x="236606" y="521653"/>
                </a:lnTo>
                <a:lnTo>
                  <a:pt x="192858" y="514081"/>
                </a:lnTo>
                <a:lnTo>
                  <a:pt x="150663" y="498936"/>
                </a:lnTo>
                <a:lnTo>
                  <a:pt x="111059" y="476219"/>
                </a:lnTo>
                <a:lnTo>
                  <a:pt x="75080" y="445929"/>
                </a:lnTo>
                <a:lnTo>
                  <a:pt x="45048" y="409675"/>
                </a:lnTo>
                <a:lnTo>
                  <a:pt x="22524" y="369762"/>
                </a:lnTo>
                <a:lnTo>
                  <a:pt x="7508" y="327235"/>
                </a:lnTo>
                <a:lnTo>
                  <a:pt x="0" y="283139"/>
                </a:lnTo>
                <a:lnTo>
                  <a:pt x="0" y="238521"/>
                </a:lnTo>
                <a:lnTo>
                  <a:pt x="7508" y="194426"/>
                </a:lnTo>
                <a:lnTo>
                  <a:pt x="22524" y="151898"/>
                </a:lnTo>
                <a:lnTo>
                  <a:pt x="45048" y="111985"/>
                </a:lnTo>
                <a:lnTo>
                  <a:pt x="75080" y="75731"/>
                </a:lnTo>
                <a:lnTo>
                  <a:pt x="111059" y="45438"/>
                </a:lnTo>
                <a:lnTo>
                  <a:pt x="150663" y="22719"/>
                </a:lnTo>
                <a:lnTo>
                  <a:pt x="192858" y="7573"/>
                </a:lnTo>
                <a:lnTo>
                  <a:pt x="236606" y="0"/>
                </a:lnTo>
                <a:lnTo>
                  <a:pt x="280872" y="0"/>
                </a:lnTo>
                <a:lnTo>
                  <a:pt x="324620" y="7573"/>
                </a:lnTo>
                <a:lnTo>
                  <a:pt x="366815" y="22719"/>
                </a:lnTo>
                <a:lnTo>
                  <a:pt x="406419" y="45438"/>
                </a:lnTo>
                <a:lnTo>
                  <a:pt x="442398" y="75731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476531" y="5284625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98" y="75723"/>
                </a:moveTo>
                <a:lnTo>
                  <a:pt x="472430" y="111977"/>
                </a:lnTo>
                <a:lnTo>
                  <a:pt x="494954" y="151891"/>
                </a:lnTo>
                <a:lnTo>
                  <a:pt x="509970" y="194418"/>
                </a:lnTo>
                <a:lnTo>
                  <a:pt x="517478" y="238513"/>
                </a:lnTo>
                <a:lnTo>
                  <a:pt x="517478" y="283132"/>
                </a:lnTo>
                <a:lnTo>
                  <a:pt x="509970" y="327227"/>
                </a:lnTo>
                <a:lnTo>
                  <a:pt x="494954" y="369754"/>
                </a:lnTo>
                <a:lnTo>
                  <a:pt x="472430" y="409668"/>
                </a:lnTo>
                <a:lnTo>
                  <a:pt x="442398" y="445922"/>
                </a:lnTo>
                <a:lnTo>
                  <a:pt x="406419" y="476211"/>
                </a:lnTo>
                <a:lnTo>
                  <a:pt x="366815" y="498928"/>
                </a:lnTo>
                <a:lnTo>
                  <a:pt x="324620" y="514073"/>
                </a:lnTo>
                <a:lnTo>
                  <a:pt x="280872" y="521645"/>
                </a:lnTo>
                <a:lnTo>
                  <a:pt x="236606" y="521645"/>
                </a:lnTo>
                <a:lnTo>
                  <a:pt x="192858" y="514073"/>
                </a:lnTo>
                <a:lnTo>
                  <a:pt x="150663" y="498928"/>
                </a:lnTo>
                <a:lnTo>
                  <a:pt x="111059" y="476211"/>
                </a:lnTo>
                <a:lnTo>
                  <a:pt x="75080" y="445922"/>
                </a:lnTo>
                <a:lnTo>
                  <a:pt x="45048" y="409668"/>
                </a:lnTo>
                <a:lnTo>
                  <a:pt x="22524" y="369754"/>
                </a:lnTo>
                <a:lnTo>
                  <a:pt x="7508" y="327227"/>
                </a:lnTo>
                <a:lnTo>
                  <a:pt x="0" y="283132"/>
                </a:lnTo>
                <a:lnTo>
                  <a:pt x="0" y="238513"/>
                </a:lnTo>
                <a:lnTo>
                  <a:pt x="7508" y="194418"/>
                </a:lnTo>
                <a:lnTo>
                  <a:pt x="22524" y="151891"/>
                </a:lnTo>
                <a:lnTo>
                  <a:pt x="45048" y="111977"/>
                </a:lnTo>
                <a:lnTo>
                  <a:pt x="75080" y="75723"/>
                </a:lnTo>
                <a:lnTo>
                  <a:pt x="111059" y="45434"/>
                </a:lnTo>
                <a:lnTo>
                  <a:pt x="150663" y="22717"/>
                </a:lnTo>
                <a:lnTo>
                  <a:pt x="192858" y="7572"/>
                </a:lnTo>
                <a:lnTo>
                  <a:pt x="236606" y="0"/>
                </a:lnTo>
                <a:lnTo>
                  <a:pt x="280872" y="0"/>
                </a:lnTo>
                <a:lnTo>
                  <a:pt x="324620" y="7572"/>
                </a:lnTo>
                <a:lnTo>
                  <a:pt x="366815" y="22717"/>
                </a:lnTo>
                <a:lnTo>
                  <a:pt x="406419" y="45434"/>
                </a:lnTo>
                <a:lnTo>
                  <a:pt x="442398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926840" y="6911707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98" y="75723"/>
                </a:moveTo>
                <a:lnTo>
                  <a:pt x="472430" y="111980"/>
                </a:lnTo>
                <a:lnTo>
                  <a:pt x="494954" y="151896"/>
                </a:lnTo>
                <a:lnTo>
                  <a:pt x="509970" y="194425"/>
                </a:lnTo>
                <a:lnTo>
                  <a:pt x="517478" y="238522"/>
                </a:lnTo>
                <a:lnTo>
                  <a:pt x="517478" y="283141"/>
                </a:lnTo>
                <a:lnTo>
                  <a:pt x="509970" y="327237"/>
                </a:lnTo>
                <a:lnTo>
                  <a:pt x="494954" y="369765"/>
                </a:lnTo>
                <a:lnTo>
                  <a:pt x="472430" y="409678"/>
                </a:lnTo>
                <a:lnTo>
                  <a:pt x="442398" y="445932"/>
                </a:lnTo>
                <a:lnTo>
                  <a:pt x="406419" y="476222"/>
                </a:lnTo>
                <a:lnTo>
                  <a:pt x="366815" y="498939"/>
                </a:lnTo>
                <a:lnTo>
                  <a:pt x="324620" y="514084"/>
                </a:lnTo>
                <a:lnTo>
                  <a:pt x="280872" y="521656"/>
                </a:lnTo>
                <a:lnTo>
                  <a:pt x="236606" y="521656"/>
                </a:lnTo>
                <a:lnTo>
                  <a:pt x="192858" y="514084"/>
                </a:lnTo>
                <a:lnTo>
                  <a:pt x="150663" y="498939"/>
                </a:lnTo>
                <a:lnTo>
                  <a:pt x="111059" y="476222"/>
                </a:lnTo>
                <a:lnTo>
                  <a:pt x="75080" y="445932"/>
                </a:lnTo>
                <a:lnTo>
                  <a:pt x="45048" y="409678"/>
                </a:lnTo>
                <a:lnTo>
                  <a:pt x="22524" y="369765"/>
                </a:lnTo>
                <a:lnTo>
                  <a:pt x="7508" y="327237"/>
                </a:lnTo>
                <a:lnTo>
                  <a:pt x="0" y="283141"/>
                </a:lnTo>
                <a:lnTo>
                  <a:pt x="0" y="238522"/>
                </a:lnTo>
                <a:lnTo>
                  <a:pt x="7508" y="194425"/>
                </a:lnTo>
                <a:lnTo>
                  <a:pt x="22524" y="151896"/>
                </a:lnTo>
                <a:lnTo>
                  <a:pt x="45048" y="111980"/>
                </a:lnTo>
                <a:lnTo>
                  <a:pt x="75080" y="75723"/>
                </a:lnTo>
                <a:lnTo>
                  <a:pt x="111059" y="45434"/>
                </a:lnTo>
                <a:lnTo>
                  <a:pt x="150663" y="22717"/>
                </a:lnTo>
                <a:lnTo>
                  <a:pt x="192858" y="7572"/>
                </a:lnTo>
                <a:lnTo>
                  <a:pt x="236606" y="0"/>
                </a:lnTo>
                <a:lnTo>
                  <a:pt x="280872" y="0"/>
                </a:lnTo>
                <a:lnTo>
                  <a:pt x="324620" y="7572"/>
                </a:lnTo>
                <a:lnTo>
                  <a:pt x="366815" y="22717"/>
                </a:lnTo>
                <a:lnTo>
                  <a:pt x="406419" y="45434"/>
                </a:lnTo>
                <a:lnTo>
                  <a:pt x="442398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511893" y="4338654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70">
                <a:moveTo>
                  <a:pt x="442371" y="75723"/>
                </a:moveTo>
                <a:lnTo>
                  <a:pt x="472403" y="111980"/>
                </a:lnTo>
                <a:lnTo>
                  <a:pt x="494927" y="151896"/>
                </a:lnTo>
                <a:lnTo>
                  <a:pt x="509943" y="194425"/>
                </a:lnTo>
                <a:lnTo>
                  <a:pt x="517451" y="238522"/>
                </a:lnTo>
                <a:lnTo>
                  <a:pt x="517451" y="283141"/>
                </a:lnTo>
                <a:lnTo>
                  <a:pt x="509943" y="327237"/>
                </a:lnTo>
                <a:lnTo>
                  <a:pt x="494927" y="369765"/>
                </a:lnTo>
                <a:lnTo>
                  <a:pt x="472403" y="409678"/>
                </a:lnTo>
                <a:lnTo>
                  <a:pt x="442371" y="445932"/>
                </a:lnTo>
                <a:lnTo>
                  <a:pt x="406392" y="476222"/>
                </a:lnTo>
                <a:lnTo>
                  <a:pt x="366789" y="498939"/>
                </a:lnTo>
                <a:lnTo>
                  <a:pt x="324597" y="514084"/>
                </a:lnTo>
                <a:lnTo>
                  <a:pt x="280854" y="521656"/>
                </a:lnTo>
                <a:lnTo>
                  <a:pt x="236597" y="521656"/>
                </a:lnTo>
                <a:lnTo>
                  <a:pt x="192862" y="514084"/>
                </a:lnTo>
                <a:lnTo>
                  <a:pt x="150685" y="498939"/>
                </a:lnTo>
                <a:lnTo>
                  <a:pt x="111105" y="476222"/>
                </a:lnTo>
                <a:lnTo>
                  <a:pt x="75157" y="445932"/>
                </a:lnTo>
                <a:lnTo>
                  <a:pt x="45094" y="409678"/>
                </a:lnTo>
                <a:lnTo>
                  <a:pt x="22547" y="369765"/>
                </a:lnTo>
                <a:lnTo>
                  <a:pt x="7515" y="327237"/>
                </a:lnTo>
                <a:lnTo>
                  <a:pt x="0" y="283141"/>
                </a:lnTo>
                <a:lnTo>
                  <a:pt x="0" y="238522"/>
                </a:lnTo>
                <a:lnTo>
                  <a:pt x="7515" y="194425"/>
                </a:lnTo>
                <a:lnTo>
                  <a:pt x="22547" y="151896"/>
                </a:lnTo>
                <a:lnTo>
                  <a:pt x="45094" y="111980"/>
                </a:lnTo>
                <a:lnTo>
                  <a:pt x="75157" y="75723"/>
                </a:lnTo>
                <a:lnTo>
                  <a:pt x="111105" y="45434"/>
                </a:lnTo>
                <a:lnTo>
                  <a:pt x="150685" y="22717"/>
                </a:lnTo>
                <a:lnTo>
                  <a:pt x="192862" y="7572"/>
                </a:lnTo>
                <a:lnTo>
                  <a:pt x="236597" y="0"/>
                </a:lnTo>
                <a:lnTo>
                  <a:pt x="280854" y="0"/>
                </a:lnTo>
                <a:lnTo>
                  <a:pt x="324597" y="7572"/>
                </a:lnTo>
                <a:lnTo>
                  <a:pt x="366789" y="22717"/>
                </a:lnTo>
                <a:lnTo>
                  <a:pt x="406392" y="45434"/>
                </a:lnTo>
                <a:lnTo>
                  <a:pt x="442371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274355" y="1720933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294" y="75723"/>
                </a:moveTo>
                <a:lnTo>
                  <a:pt x="472357" y="111978"/>
                </a:lnTo>
                <a:lnTo>
                  <a:pt x="494904" y="151892"/>
                </a:lnTo>
                <a:lnTo>
                  <a:pt x="509935" y="194421"/>
                </a:lnTo>
                <a:lnTo>
                  <a:pt x="517451" y="238518"/>
                </a:lnTo>
                <a:lnTo>
                  <a:pt x="517451" y="283138"/>
                </a:lnTo>
                <a:lnTo>
                  <a:pt x="509935" y="327235"/>
                </a:lnTo>
                <a:lnTo>
                  <a:pt x="494904" y="369763"/>
                </a:lnTo>
                <a:lnTo>
                  <a:pt x="472357" y="409678"/>
                </a:lnTo>
                <a:lnTo>
                  <a:pt x="442294" y="445932"/>
                </a:lnTo>
                <a:lnTo>
                  <a:pt x="406346" y="476222"/>
                </a:lnTo>
                <a:lnTo>
                  <a:pt x="366765" y="498939"/>
                </a:lnTo>
                <a:lnTo>
                  <a:pt x="324589" y="514084"/>
                </a:lnTo>
                <a:lnTo>
                  <a:pt x="280854" y="521656"/>
                </a:lnTo>
                <a:lnTo>
                  <a:pt x="236597" y="521656"/>
                </a:lnTo>
                <a:lnTo>
                  <a:pt x="192854" y="514084"/>
                </a:lnTo>
                <a:lnTo>
                  <a:pt x="150662" y="498939"/>
                </a:lnTo>
                <a:lnTo>
                  <a:pt x="111059" y="476222"/>
                </a:lnTo>
                <a:lnTo>
                  <a:pt x="75080" y="445932"/>
                </a:lnTo>
                <a:lnTo>
                  <a:pt x="45048" y="409678"/>
                </a:lnTo>
                <a:lnTo>
                  <a:pt x="22524" y="369763"/>
                </a:lnTo>
                <a:lnTo>
                  <a:pt x="7508" y="327235"/>
                </a:lnTo>
                <a:lnTo>
                  <a:pt x="0" y="283138"/>
                </a:lnTo>
                <a:lnTo>
                  <a:pt x="0" y="238518"/>
                </a:lnTo>
                <a:lnTo>
                  <a:pt x="7508" y="194421"/>
                </a:lnTo>
                <a:lnTo>
                  <a:pt x="22524" y="151892"/>
                </a:lnTo>
                <a:lnTo>
                  <a:pt x="45048" y="111978"/>
                </a:lnTo>
                <a:lnTo>
                  <a:pt x="75080" y="75723"/>
                </a:lnTo>
                <a:lnTo>
                  <a:pt x="111059" y="45434"/>
                </a:lnTo>
                <a:lnTo>
                  <a:pt x="150662" y="22717"/>
                </a:lnTo>
                <a:lnTo>
                  <a:pt x="192854" y="7572"/>
                </a:lnTo>
                <a:lnTo>
                  <a:pt x="236597" y="0"/>
                </a:lnTo>
                <a:lnTo>
                  <a:pt x="280854" y="0"/>
                </a:lnTo>
                <a:lnTo>
                  <a:pt x="324589" y="7572"/>
                </a:lnTo>
                <a:lnTo>
                  <a:pt x="366765" y="22717"/>
                </a:lnTo>
                <a:lnTo>
                  <a:pt x="406346" y="45434"/>
                </a:lnTo>
                <a:lnTo>
                  <a:pt x="442294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438537" y="1720933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371" y="75723"/>
                </a:moveTo>
                <a:lnTo>
                  <a:pt x="472403" y="111978"/>
                </a:lnTo>
                <a:lnTo>
                  <a:pt x="494927" y="151892"/>
                </a:lnTo>
                <a:lnTo>
                  <a:pt x="509943" y="194421"/>
                </a:lnTo>
                <a:lnTo>
                  <a:pt x="517451" y="238518"/>
                </a:lnTo>
                <a:lnTo>
                  <a:pt x="517451" y="283138"/>
                </a:lnTo>
                <a:lnTo>
                  <a:pt x="509943" y="327235"/>
                </a:lnTo>
                <a:lnTo>
                  <a:pt x="494927" y="369763"/>
                </a:lnTo>
                <a:lnTo>
                  <a:pt x="472403" y="409678"/>
                </a:lnTo>
                <a:lnTo>
                  <a:pt x="442371" y="445932"/>
                </a:lnTo>
                <a:lnTo>
                  <a:pt x="406392" y="476222"/>
                </a:lnTo>
                <a:lnTo>
                  <a:pt x="366789" y="498939"/>
                </a:lnTo>
                <a:lnTo>
                  <a:pt x="324597" y="514084"/>
                </a:lnTo>
                <a:lnTo>
                  <a:pt x="280854" y="521656"/>
                </a:lnTo>
                <a:lnTo>
                  <a:pt x="236597" y="521656"/>
                </a:lnTo>
                <a:lnTo>
                  <a:pt x="192862" y="514084"/>
                </a:lnTo>
                <a:lnTo>
                  <a:pt x="150685" y="498939"/>
                </a:lnTo>
                <a:lnTo>
                  <a:pt x="111105" y="476222"/>
                </a:lnTo>
                <a:lnTo>
                  <a:pt x="75157" y="445932"/>
                </a:lnTo>
                <a:lnTo>
                  <a:pt x="45094" y="409678"/>
                </a:lnTo>
                <a:lnTo>
                  <a:pt x="22547" y="369763"/>
                </a:lnTo>
                <a:lnTo>
                  <a:pt x="7515" y="327235"/>
                </a:lnTo>
                <a:lnTo>
                  <a:pt x="0" y="283138"/>
                </a:lnTo>
                <a:lnTo>
                  <a:pt x="0" y="238518"/>
                </a:lnTo>
                <a:lnTo>
                  <a:pt x="7515" y="194421"/>
                </a:lnTo>
                <a:lnTo>
                  <a:pt x="22547" y="151892"/>
                </a:lnTo>
                <a:lnTo>
                  <a:pt x="45094" y="111978"/>
                </a:lnTo>
                <a:lnTo>
                  <a:pt x="75157" y="75723"/>
                </a:lnTo>
                <a:lnTo>
                  <a:pt x="111105" y="45434"/>
                </a:lnTo>
                <a:lnTo>
                  <a:pt x="150685" y="22717"/>
                </a:lnTo>
                <a:lnTo>
                  <a:pt x="192862" y="7572"/>
                </a:lnTo>
                <a:lnTo>
                  <a:pt x="236597" y="0"/>
                </a:lnTo>
                <a:lnTo>
                  <a:pt x="280854" y="0"/>
                </a:lnTo>
                <a:lnTo>
                  <a:pt x="324597" y="7572"/>
                </a:lnTo>
                <a:lnTo>
                  <a:pt x="366789" y="22717"/>
                </a:lnTo>
                <a:lnTo>
                  <a:pt x="406392" y="45434"/>
                </a:lnTo>
                <a:lnTo>
                  <a:pt x="442371" y="75723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161703" y="2304499"/>
            <a:ext cx="517525" cy="521970"/>
          </a:xfrm>
          <a:custGeom>
            <a:avLst/>
            <a:gdLst/>
            <a:ahLst/>
            <a:cxnLst/>
            <a:rect l="l" t="t" r="r" b="b"/>
            <a:pathLst>
              <a:path w="517525" h="521969">
                <a:moveTo>
                  <a:pt x="442294" y="75731"/>
                </a:moveTo>
                <a:lnTo>
                  <a:pt x="472357" y="111985"/>
                </a:lnTo>
                <a:lnTo>
                  <a:pt x="494904" y="151898"/>
                </a:lnTo>
                <a:lnTo>
                  <a:pt x="509935" y="194426"/>
                </a:lnTo>
                <a:lnTo>
                  <a:pt x="517451" y="238521"/>
                </a:lnTo>
                <a:lnTo>
                  <a:pt x="517451" y="283139"/>
                </a:lnTo>
                <a:lnTo>
                  <a:pt x="509935" y="327235"/>
                </a:lnTo>
                <a:lnTo>
                  <a:pt x="494904" y="369762"/>
                </a:lnTo>
                <a:lnTo>
                  <a:pt x="472357" y="409675"/>
                </a:lnTo>
                <a:lnTo>
                  <a:pt x="442294" y="445929"/>
                </a:lnTo>
                <a:lnTo>
                  <a:pt x="406342" y="476219"/>
                </a:lnTo>
                <a:lnTo>
                  <a:pt x="366753" y="498936"/>
                </a:lnTo>
                <a:lnTo>
                  <a:pt x="324566" y="514081"/>
                </a:lnTo>
                <a:lnTo>
                  <a:pt x="280820" y="521653"/>
                </a:lnTo>
                <a:lnTo>
                  <a:pt x="236554" y="521653"/>
                </a:lnTo>
                <a:lnTo>
                  <a:pt x="192807" y="514081"/>
                </a:lnTo>
                <a:lnTo>
                  <a:pt x="150620" y="498936"/>
                </a:lnTo>
                <a:lnTo>
                  <a:pt x="111031" y="476219"/>
                </a:lnTo>
                <a:lnTo>
                  <a:pt x="75080" y="445929"/>
                </a:lnTo>
                <a:lnTo>
                  <a:pt x="45048" y="409675"/>
                </a:lnTo>
                <a:lnTo>
                  <a:pt x="22524" y="369762"/>
                </a:lnTo>
                <a:lnTo>
                  <a:pt x="7508" y="327235"/>
                </a:lnTo>
                <a:lnTo>
                  <a:pt x="0" y="283139"/>
                </a:lnTo>
                <a:lnTo>
                  <a:pt x="0" y="238521"/>
                </a:lnTo>
                <a:lnTo>
                  <a:pt x="7508" y="194426"/>
                </a:lnTo>
                <a:lnTo>
                  <a:pt x="22524" y="151898"/>
                </a:lnTo>
                <a:lnTo>
                  <a:pt x="45048" y="111985"/>
                </a:lnTo>
                <a:lnTo>
                  <a:pt x="75080" y="75731"/>
                </a:lnTo>
                <a:lnTo>
                  <a:pt x="111031" y="45438"/>
                </a:lnTo>
                <a:lnTo>
                  <a:pt x="150620" y="22719"/>
                </a:lnTo>
                <a:lnTo>
                  <a:pt x="192807" y="7573"/>
                </a:lnTo>
                <a:lnTo>
                  <a:pt x="236554" y="0"/>
                </a:lnTo>
                <a:lnTo>
                  <a:pt x="280820" y="0"/>
                </a:lnTo>
                <a:lnTo>
                  <a:pt x="324566" y="7573"/>
                </a:lnTo>
                <a:lnTo>
                  <a:pt x="366753" y="22719"/>
                </a:lnTo>
                <a:lnTo>
                  <a:pt x="406342" y="45438"/>
                </a:lnTo>
                <a:lnTo>
                  <a:pt x="442294" y="75731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605597" y="2776878"/>
            <a:ext cx="628650" cy="714375"/>
          </a:xfrm>
          <a:custGeom>
            <a:avLst/>
            <a:gdLst/>
            <a:ahLst/>
            <a:cxnLst/>
            <a:rect l="l" t="t" r="r" b="b"/>
            <a:pathLst>
              <a:path w="628650" h="714375">
                <a:moveTo>
                  <a:pt x="0" y="713967"/>
                </a:moveTo>
                <a:lnTo>
                  <a:pt x="33082" y="676391"/>
                </a:lnTo>
                <a:lnTo>
                  <a:pt x="66164" y="638815"/>
                </a:lnTo>
                <a:lnTo>
                  <a:pt x="99247" y="601238"/>
                </a:lnTo>
                <a:lnTo>
                  <a:pt x="132329" y="563661"/>
                </a:lnTo>
                <a:lnTo>
                  <a:pt x="165412" y="526085"/>
                </a:lnTo>
                <a:lnTo>
                  <a:pt x="198494" y="488508"/>
                </a:lnTo>
                <a:lnTo>
                  <a:pt x="231577" y="450931"/>
                </a:lnTo>
                <a:lnTo>
                  <a:pt x="264659" y="413353"/>
                </a:lnTo>
                <a:lnTo>
                  <a:pt x="297742" y="375776"/>
                </a:lnTo>
                <a:lnTo>
                  <a:pt x="330824" y="338199"/>
                </a:lnTo>
                <a:lnTo>
                  <a:pt x="363907" y="300621"/>
                </a:lnTo>
                <a:lnTo>
                  <a:pt x="396989" y="263044"/>
                </a:lnTo>
                <a:lnTo>
                  <a:pt x="430072" y="225466"/>
                </a:lnTo>
                <a:lnTo>
                  <a:pt x="463154" y="187888"/>
                </a:lnTo>
                <a:lnTo>
                  <a:pt x="496237" y="150311"/>
                </a:lnTo>
                <a:lnTo>
                  <a:pt x="529319" y="112733"/>
                </a:lnTo>
                <a:lnTo>
                  <a:pt x="562402" y="75155"/>
                </a:lnTo>
                <a:lnTo>
                  <a:pt x="595484" y="37577"/>
                </a:lnTo>
                <a:lnTo>
                  <a:pt x="628567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629860" y="4376610"/>
            <a:ext cx="835025" cy="225425"/>
          </a:xfrm>
          <a:custGeom>
            <a:avLst/>
            <a:gdLst/>
            <a:ahLst/>
            <a:cxnLst/>
            <a:rect l="l" t="t" r="r" b="b"/>
            <a:pathLst>
              <a:path w="835025" h="225425">
                <a:moveTo>
                  <a:pt x="834424" y="0"/>
                </a:moveTo>
                <a:lnTo>
                  <a:pt x="785329" y="13241"/>
                </a:lnTo>
                <a:lnTo>
                  <a:pt x="736236" y="26482"/>
                </a:lnTo>
                <a:lnTo>
                  <a:pt x="687145" y="39723"/>
                </a:lnTo>
                <a:lnTo>
                  <a:pt x="638056" y="52963"/>
                </a:lnTo>
                <a:lnTo>
                  <a:pt x="588968" y="66204"/>
                </a:lnTo>
                <a:lnTo>
                  <a:pt x="539882" y="79445"/>
                </a:lnTo>
                <a:lnTo>
                  <a:pt x="490797" y="92685"/>
                </a:lnTo>
                <a:lnTo>
                  <a:pt x="441714" y="105926"/>
                </a:lnTo>
                <a:lnTo>
                  <a:pt x="392632" y="119166"/>
                </a:lnTo>
                <a:lnTo>
                  <a:pt x="343550" y="132406"/>
                </a:lnTo>
                <a:lnTo>
                  <a:pt x="294470" y="145647"/>
                </a:lnTo>
                <a:lnTo>
                  <a:pt x="245390" y="158888"/>
                </a:lnTo>
                <a:lnTo>
                  <a:pt x="196311" y="172128"/>
                </a:lnTo>
                <a:lnTo>
                  <a:pt x="147233" y="185369"/>
                </a:lnTo>
                <a:lnTo>
                  <a:pt x="98155" y="198610"/>
                </a:lnTo>
                <a:lnTo>
                  <a:pt x="49077" y="211851"/>
                </a:lnTo>
                <a:lnTo>
                  <a:pt x="0" y="225092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69228" y="3239870"/>
            <a:ext cx="527732" cy="501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33250" y="3233671"/>
            <a:ext cx="527837" cy="501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365889" y="4350726"/>
            <a:ext cx="527837" cy="501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333250" y="5244510"/>
            <a:ext cx="527837" cy="501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571210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544" y="0"/>
                </a:lnTo>
                <a:lnTo>
                  <a:pt x="523544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571210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544" y="0"/>
                </a:lnTo>
                <a:lnTo>
                  <a:pt x="523544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670966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439" y="0"/>
                </a:lnTo>
                <a:lnTo>
                  <a:pt x="523439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670966" y="615157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439" y="0"/>
                </a:lnTo>
                <a:lnTo>
                  <a:pt x="523439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943134" y="6685587"/>
            <a:ext cx="342265" cy="845185"/>
          </a:xfrm>
          <a:custGeom>
            <a:avLst/>
            <a:gdLst/>
            <a:ahLst/>
            <a:cxnLst/>
            <a:rect l="l" t="t" r="r" b="b"/>
            <a:pathLst>
              <a:path w="342265" h="845184">
                <a:moveTo>
                  <a:pt x="0" y="0"/>
                </a:moveTo>
                <a:lnTo>
                  <a:pt x="18986" y="46939"/>
                </a:lnTo>
                <a:lnTo>
                  <a:pt x="37970" y="93878"/>
                </a:lnTo>
                <a:lnTo>
                  <a:pt x="56953" y="140818"/>
                </a:lnTo>
                <a:lnTo>
                  <a:pt x="75935" y="187758"/>
                </a:lnTo>
                <a:lnTo>
                  <a:pt x="94916" y="234698"/>
                </a:lnTo>
                <a:lnTo>
                  <a:pt x="113896" y="281638"/>
                </a:lnTo>
                <a:lnTo>
                  <a:pt x="132875" y="328578"/>
                </a:lnTo>
                <a:lnTo>
                  <a:pt x="151853" y="375519"/>
                </a:lnTo>
                <a:lnTo>
                  <a:pt x="170832" y="422459"/>
                </a:lnTo>
                <a:lnTo>
                  <a:pt x="189811" y="469400"/>
                </a:lnTo>
                <a:lnTo>
                  <a:pt x="208789" y="516340"/>
                </a:lnTo>
                <a:lnTo>
                  <a:pt x="227768" y="563281"/>
                </a:lnTo>
                <a:lnTo>
                  <a:pt x="246748" y="610222"/>
                </a:lnTo>
                <a:lnTo>
                  <a:pt x="265729" y="657163"/>
                </a:lnTo>
                <a:lnTo>
                  <a:pt x="284711" y="704104"/>
                </a:lnTo>
                <a:lnTo>
                  <a:pt x="303694" y="751045"/>
                </a:lnTo>
                <a:lnTo>
                  <a:pt x="322678" y="797986"/>
                </a:lnTo>
                <a:lnTo>
                  <a:pt x="341664" y="844927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480920" y="6685587"/>
            <a:ext cx="342265" cy="845185"/>
          </a:xfrm>
          <a:custGeom>
            <a:avLst/>
            <a:gdLst/>
            <a:ahLst/>
            <a:cxnLst/>
            <a:rect l="l" t="t" r="r" b="b"/>
            <a:pathLst>
              <a:path w="342265" h="845184">
                <a:moveTo>
                  <a:pt x="341664" y="0"/>
                </a:moveTo>
                <a:lnTo>
                  <a:pt x="322694" y="46937"/>
                </a:lnTo>
                <a:lnTo>
                  <a:pt x="303721" y="93874"/>
                </a:lnTo>
                <a:lnTo>
                  <a:pt x="284747" y="140812"/>
                </a:lnTo>
                <a:lnTo>
                  <a:pt x="265771" y="187750"/>
                </a:lnTo>
                <a:lnTo>
                  <a:pt x="246794" y="234687"/>
                </a:lnTo>
                <a:lnTo>
                  <a:pt x="227815" y="281625"/>
                </a:lnTo>
                <a:lnTo>
                  <a:pt x="208835" y="328563"/>
                </a:lnTo>
                <a:lnTo>
                  <a:pt x="189854" y="375500"/>
                </a:lnTo>
                <a:lnTo>
                  <a:pt x="170871" y="422438"/>
                </a:lnTo>
                <a:lnTo>
                  <a:pt x="151888" y="469376"/>
                </a:lnTo>
                <a:lnTo>
                  <a:pt x="132904" y="516314"/>
                </a:lnTo>
                <a:lnTo>
                  <a:pt x="113919" y="563252"/>
                </a:lnTo>
                <a:lnTo>
                  <a:pt x="94933" y="610191"/>
                </a:lnTo>
                <a:lnTo>
                  <a:pt x="75947" y="657129"/>
                </a:lnTo>
                <a:lnTo>
                  <a:pt x="56961" y="704068"/>
                </a:lnTo>
                <a:lnTo>
                  <a:pt x="37974" y="751007"/>
                </a:lnTo>
                <a:lnTo>
                  <a:pt x="18987" y="797946"/>
                </a:lnTo>
                <a:lnTo>
                  <a:pt x="0" y="844885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105224" y="6413343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>
                <a:moveTo>
                  <a:pt x="0" y="0"/>
                </a:moveTo>
                <a:lnTo>
                  <a:pt x="0" y="0"/>
                </a:lnTo>
                <a:lnTo>
                  <a:pt x="504784" y="0"/>
                </a:lnTo>
                <a:lnTo>
                  <a:pt x="555271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204981" y="6578312"/>
            <a:ext cx="740410" cy="448945"/>
          </a:xfrm>
          <a:custGeom>
            <a:avLst/>
            <a:gdLst/>
            <a:ahLst/>
            <a:cxnLst/>
            <a:rect l="l" t="t" r="r" b="b"/>
            <a:pathLst>
              <a:path w="740409" h="448945">
                <a:moveTo>
                  <a:pt x="0" y="0"/>
                </a:moveTo>
                <a:lnTo>
                  <a:pt x="0" y="0"/>
                </a:lnTo>
                <a:lnTo>
                  <a:pt x="696547" y="422097"/>
                </a:lnTo>
                <a:lnTo>
                  <a:pt x="740082" y="448478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35665" y="5742369"/>
            <a:ext cx="297180" cy="398780"/>
          </a:xfrm>
          <a:custGeom>
            <a:avLst/>
            <a:gdLst/>
            <a:ahLst/>
            <a:cxnLst/>
            <a:rect l="l" t="t" r="r" b="b"/>
            <a:pathLst>
              <a:path w="297180" h="398779">
                <a:moveTo>
                  <a:pt x="0" y="398731"/>
                </a:moveTo>
                <a:lnTo>
                  <a:pt x="29716" y="358856"/>
                </a:lnTo>
                <a:lnTo>
                  <a:pt x="59432" y="318982"/>
                </a:lnTo>
                <a:lnTo>
                  <a:pt x="89149" y="279108"/>
                </a:lnTo>
                <a:lnTo>
                  <a:pt x="118865" y="239234"/>
                </a:lnTo>
                <a:lnTo>
                  <a:pt x="148581" y="199361"/>
                </a:lnTo>
                <a:lnTo>
                  <a:pt x="178298" y="159489"/>
                </a:lnTo>
                <a:lnTo>
                  <a:pt x="208014" y="119616"/>
                </a:lnTo>
                <a:lnTo>
                  <a:pt x="237730" y="79744"/>
                </a:lnTo>
                <a:lnTo>
                  <a:pt x="267447" y="39872"/>
                </a:lnTo>
                <a:lnTo>
                  <a:pt x="297163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541861" y="4855632"/>
            <a:ext cx="322580" cy="1285875"/>
          </a:xfrm>
          <a:custGeom>
            <a:avLst/>
            <a:gdLst/>
            <a:ahLst/>
            <a:cxnLst/>
            <a:rect l="l" t="t" r="r" b="b"/>
            <a:pathLst>
              <a:path w="322580" h="1285875">
                <a:moveTo>
                  <a:pt x="322503" y="1285468"/>
                </a:moveTo>
                <a:lnTo>
                  <a:pt x="310095" y="1236027"/>
                </a:lnTo>
                <a:lnTo>
                  <a:pt x="297687" y="1186586"/>
                </a:lnTo>
                <a:lnTo>
                  <a:pt x="285279" y="1137145"/>
                </a:lnTo>
                <a:lnTo>
                  <a:pt x="272871" y="1087704"/>
                </a:lnTo>
                <a:lnTo>
                  <a:pt x="260464" y="1038263"/>
                </a:lnTo>
                <a:lnTo>
                  <a:pt x="248056" y="988822"/>
                </a:lnTo>
                <a:lnTo>
                  <a:pt x="235649" y="939380"/>
                </a:lnTo>
                <a:lnTo>
                  <a:pt x="223242" y="889939"/>
                </a:lnTo>
                <a:lnTo>
                  <a:pt x="210835" y="840498"/>
                </a:lnTo>
                <a:lnTo>
                  <a:pt x="198429" y="791057"/>
                </a:lnTo>
                <a:lnTo>
                  <a:pt x="186023" y="741616"/>
                </a:lnTo>
                <a:lnTo>
                  <a:pt x="173617" y="692175"/>
                </a:lnTo>
                <a:lnTo>
                  <a:pt x="161212" y="642734"/>
                </a:lnTo>
                <a:lnTo>
                  <a:pt x="148807" y="593293"/>
                </a:lnTo>
                <a:lnTo>
                  <a:pt x="136403" y="543852"/>
                </a:lnTo>
                <a:lnTo>
                  <a:pt x="123999" y="494411"/>
                </a:lnTo>
                <a:lnTo>
                  <a:pt x="111596" y="444969"/>
                </a:lnTo>
                <a:lnTo>
                  <a:pt x="99194" y="395528"/>
                </a:lnTo>
                <a:lnTo>
                  <a:pt x="86792" y="346087"/>
                </a:lnTo>
                <a:lnTo>
                  <a:pt x="74390" y="296646"/>
                </a:lnTo>
                <a:lnTo>
                  <a:pt x="61990" y="247205"/>
                </a:lnTo>
                <a:lnTo>
                  <a:pt x="49590" y="197764"/>
                </a:lnTo>
                <a:lnTo>
                  <a:pt x="37191" y="148323"/>
                </a:lnTo>
                <a:lnTo>
                  <a:pt x="24793" y="98882"/>
                </a:lnTo>
                <a:lnTo>
                  <a:pt x="12396" y="49441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929941" y="4848260"/>
            <a:ext cx="461009" cy="1292860"/>
          </a:xfrm>
          <a:custGeom>
            <a:avLst/>
            <a:gdLst/>
            <a:ahLst/>
            <a:cxnLst/>
            <a:rect l="l" t="t" r="r" b="b"/>
            <a:pathLst>
              <a:path w="461009" h="1292860">
                <a:moveTo>
                  <a:pt x="460404" y="0"/>
                </a:moveTo>
                <a:lnTo>
                  <a:pt x="443349" y="47883"/>
                </a:lnTo>
                <a:lnTo>
                  <a:pt x="426294" y="95766"/>
                </a:lnTo>
                <a:lnTo>
                  <a:pt x="409240" y="143649"/>
                </a:lnTo>
                <a:lnTo>
                  <a:pt x="392187" y="191532"/>
                </a:lnTo>
                <a:lnTo>
                  <a:pt x="375134" y="239415"/>
                </a:lnTo>
                <a:lnTo>
                  <a:pt x="358082" y="287298"/>
                </a:lnTo>
                <a:lnTo>
                  <a:pt x="341030" y="335181"/>
                </a:lnTo>
                <a:lnTo>
                  <a:pt x="323979" y="383064"/>
                </a:lnTo>
                <a:lnTo>
                  <a:pt x="306928" y="430947"/>
                </a:lnTo>
                <a:lnTo>
                  <a:pt x="289878" y="478830"/>
                </a:lnTo>
                <a:lnTo>
                  <a:pt x="272827" y="526713"/>
                </a:lnTo>
                <a:lnTo>
                  <a:pt x="255777" y="574595"/>
                </a:lnTo>
                <a:lnTo>
                  <a:pt x="238727" y="622478"/>
                </a:lnTo>
                <a:lnTo>
                  <a:pt x="221677" y="670361"/>
                </a:lnTo>
                <a:lnTo>
                  <a:pt x="204627" y="718244"/>
                </a:lnTo>
                <a:lnTo>
                  <a:pt x="187577" y="766127"/>
                </a:lnTo>
                <a:lnTo>
                  <a:pt x="170526" y="814009"/>
                </a:lnTo>
                <a:lnTo>
                  <a:pt x="153476" y="861892"/>
                </a:lnTo>
                <a:lnTo>
                  <a:pt x="136425" y="909775"/>
                </a:lnTo>
                <a:lnTo>
                  <a:pt x="119373" y="957658"/>
                </a:lnTo>
                <a:lnTo>
                  <a:pt x="102322" y="1005541"/>
                </a:lnTo>
                <a:lnTo>
                  <a:pt x="85270" y="1053424"/>
                </a:lnTo>
                <a:lnTo>
                  <a:pt x="68217" y="1101307"/>
                </a:lnTo>
                <a:lnTo>
                  <a:pt x="51164" y="1149190"/>
                </a:lnTo>
                <a:lnTo>
                  <a:pt x="34110" y="1197073"/>
                </a:lnTo>
                <a:lnTo>
                  <a:pt x="17055" y="1244956"/>
                </a:lnTo>
                <a:lnTo>
                  <a:pt x="0" y="129284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04923" y="3714504"/>
            <a:ext cx="601980" cy="690880"/>
          </a:xfrm>
          <a:custGeom>
            <a:avLst/>
            <a:gdLst/>
            <a:ahLst/>
            <a:cxnLst/>
            <a:rect l="l" t="t" r="r" b="b"/>
            <a:pathLst>
              <a:path w="601980" h="690879">
                <a:moveTo>
                  <a:pt x="601657" y="690408"/>
                </a:moveTo>
                <a:lnTo>
                  <a:pt x="568236" y="652053"/>
                </a:lnTo>
                <a:lnTo>
                  <a:pt x="534814" y="613698"/>
                </a:lnTo>
                <a:lnTo>
                  <a:pt x="501390" y="575342"/>
                </a:lnTo>
                <a:lnTo>
                  <a:pt x="467965" y="536987"/>
                </a:lnTo>
                <a:lnTo>
                  <a:pt x="434539" y="498631"/>
                </a:lnTo>
                <a:lnTo>
                  <a:pt x="401112" y="460276"/>
                </a:lnTo>
                <a:lnTo>
                  <a:pt x="367684" y="421920"/>
                </a:lnTo>
                <a:lnTo>
                  <a:pt x="334256" y="383564"/>
                </a:lnTo>
                <a:lnTo>
                  <a:pt x="300828" y="345208"/>
                </a:lnTo>
                <a:lnTo>
                  <a:pt x="267400" y="306851"/>
                </a:lnTo>
                <a:lnTo>
                  <a:pt x="233972" y="268495"/>
                </a:lnTo>
                <a:lnTo>
                  <a:pt x="200544" y="230139"/>
                </a:lnTo>
                <a:lnTo>
                  <a:pt x="167117" y="191782"/>
                </a:lnTo>
                <a:lnTo>
                  <a:pt x="133691" y="153426"/>
                </a:lnTo>
                <a:lnTo>
                  <a:pt x="100266" y="115069"/>
                </a:lnTo>
                <a:lnTo>
                  <a:pt x="66842" y="76713"/>
                </a:lnTo>
                <a:lnTo>
                  <a:pt x="33420" y="38356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933113" y="3741812"/>
            <a:ext cx="441959" cy="627380"/>
          </a:xfrm>
          <a:custGeom>
            <a:avLst/>
            <a:gdLst/>
            <a:ahLst/>
            <a:cxnLst/>
            <a:rect l="l" t="t" r="r" b="b"/>
            <a:pathLst>
              <a:path w="441959" h="627379">
                <a:moveTo>
                  <a:pt x="441766" y="0"/>
                </a:moveTo>
                <a:lnTo>
                  <a:pt x="412321" y="41804"/>
                </a:lnTo>
                <a:lnTo>
                  <a:pt x="382873" y="83608"/>
                </a:lnTo>
                <a:lnTo>
                  <a:pt x="353423" y="125412"/>
                </a:lnTo>
                <a:lnTo>
                  <a:pt x="323971" y="167217"/>
                </a:lnTo>
                <a:lnTo>
                  <a:pt x="294518" y="209022"/>
                </a:lnTo>
                <a:lnTo>
                  <a:pt x="265065" y="250827"/>
                </a:lnTo>
                <a:lnTo>
                  <a:pt x="235610" y="292632"/>
                </a:lnTo>
                <a:lnTo>
                  <a:pt x="206156" y="334437"/>
                </a:lnTo>
                <a:lnTo>
                  <a:pt x="176701" y="376242"/>
                </a:lnTo>
                <a:lnTo>
                  <a:pt x="147247" y="418047"/>
                </a:lnTo>
                <a:lnTo>
                  <a:pt x="117794" y="459852"/>
                </a:lnTo>
                <a:lnTo>
                  <a:pt x="88343" y="501656"/>
                </a:lnTo>
                <a:lnTo>
                  <a:pt x="58893" y="543461"/>
                </a:lnTo>
                <a:lnTo>
                  <a:pt x="29445" y="585265"/>
                </a:lnTo>
                <a:lnTo>
                  <a:pt x="0" y="627069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533096" y="2264475"/>
            <a:ext cx="0" cy="975994"/>
          </a:xfrm>
          <a:custGeom>
            <a:avLst/>
            <a:gdLst/>
            <a:ahLst/>
            <a:cxnLst/>
            <a:rect l="l" t="t" r="r" b="b"/>
            <a:pathLst>
              <a:path h="975994">
                <a:moveTo>
                  <a:pt x="0" y="975394"/>
                </a:moveTo>
                <a:lnTo>
                  <a:pt x="0" y="975394"/>
                </a:lnTo>
                <a:lnTo>
                  <a:pt x="0" y="51336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668694" y="2206498"/>
            <a:ext cx="858519" cy="1132205"/>
          </a:xfrm>
          <a:custGeom>
            <a:avLst/>
            <a:gdLst/>
            <a:ahLst/>
            <a:cxnLst/>
            <a:rect l="l" t="t" r="r" b="b"/>
            <a:pathLst>
              <a:path w="858519" h="1132204">
                <a:moveTo>
                  <a:pt x="0" y="1131965"/>
                </a:moveTo>
                <a:lnTo>
                  <a:pt x="30649" y="1091538"/>
                </a:lnTo>
                <a:lnTo>
                  <a:pt x="61299" y="1051111"/>
                </a:lnTo>
                <a:lnTo>
                  <a:pt x="91949" y="1010684"/>
                </a:lnTo>
                <a:lnTo>
                  <a:pt x="122599" y="970257"/>
                </a:lnTo>
                <a:lnTo>
                  <a:pt x="153248" y="929829"/>
                </a:lnTo>
                <a:lnTo>
                  <a:pt x="183898" y="889402"/>
                </a:lnTo>
                <a:lnTo>
                  <a:pt x="214548" y="848975"/>
                </a:lnTo>
                <a:lnTo>
                  <a:pt x="245198" y="808547"/>
                </a:lnTo>
                <a:lnTo>
                  <a:pt x="275847" y="768120"/>
                </a:lnTo>
                <a:lnTo>
                  <a:pt x="306497" y="727692"/>
                </a:lnTo>
                <a:lnTo>
                  <a:pt x="337147" y="687265"/>
                </a:lnTo>
                <a:lnTo>
                  <a:pt x="367797" y="646837"/>
                </a:lnTo>
                <a:lnTo>
                  <a:pt x="398447" y="606410"/>
                </a:lnTo>
                <a:lnTo>
                  <a:pt x="429096" y="565982"/>
                </a:lnTo>
                <a:lnTo>
                  <a:pt x="459746" y="525555"/>
                </a:lnTo>
                <a:lnTo>
                  <a:pt x="490396" y="485127"/>
                </a:lnTo>
                <a:lnTo>
                  <a:pt x="521046" y="444700"/>
                </a:lnTo>
                <a:lnTo>
                  <a:pt x="551695" y="404272"/>
                </a:lnTo>
                <a:lnTo>
                  <a:pt x="582345" y="363845"/>
                </a:lnTo>
                <a:lnTo>
                  <a:pt x="612995" y="323417"/>
                </a:lnTo>
                <a:lnTo>
                  <a:pt x="643645" y="282990"/>
                </a:lnTo>
                <a:lnTo>
                  <a:pt x="674295" y="242563"/>
                </a:lnTo>
                <a:lnTo>
                  <a:pt x="704944" y="202135"/>
                </a:lnTo>
                <a:lnTo>
                  <a:pt x="735594" y="161708"/>
                </a:lnTo>
                <a:lnTo>
                  <a:pt x="766244" y="121281"/>
                </a:lnTo>
                <a:lnTo>
                  <a:pt x="796894" y="80854"/>
                </a:lnTo>
                <a:lnTo>
                  <a:pt x="827543" y="40427"/>
                </a:lnTo>
                <a:lnTo>
                  <a:pt x="858193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769213" y="3511861"/>
            <a:ext cx="1592580" cy="5080"/>
          </a:xfrm>
          <a:custGeom>
            <a:avLst/>
            <a:gdLst/>
            <a:ahLst/>
            <a:cxnLst/>
            <a:rect l="l" t="t" r="r" b="b"/>
            <a:pathLst>
              <a:path w="1592580" h="5079">
                <a:moveTo>
                  <a:pt x="0" y="2387"/>
                </a:moveTo>
                <a:lnTo>
                  <a:pt x="1592307" y="2387"/>
                </a:lnTo>
              </a:path>
            </a:pathLst>
          </a:custGeom>
          <a:ln w="4774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597116" y="3735624"/>
            <a:ext cx="0" cy="1509395"/>
          </a:xfrm>
          <a:custGeom>
            <a:avLst/>
            <a:gdLst/>
            <a:ahLst/>
            <a:cxnLst/>
            <a:rect l="l" t="t" r="r" b="b"/>
            <a:pathLst>
              <a:path h="1509395">
                <a:moveTo>
                  <a:pt x="0" y="1508885"/>
                </a:moveTo>
                <a:lnTo>
                  <a:pt x="0" y="1508885"/>
                </a:lnTo>
                <a:lnTo>
                  <a:pt x="0" y="50295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64894" y="3685741"/>
            <a:ext cx="753110" cy="734060"/>
          </a:xfrm>
          <a:custGeom>
            <a:avLst/>
            <a:gdLst/>
            <a:ahLst/>
            <a:cxnLst/>
            <a:rect l="l" t="t" r="r" b="b"/>
            <a:pathLst>
              <a:path w="753109" h="734060">
                <a:moveTo>
                  <a:pt x="0" y="733925"/>
                </a:moveTo>
                <a:lnTo>
                  <a:pt x="35855" y="698976"/>
                </a:lnTo>
                <a:lnTo>
                  <a:pt x="71713" y="664027"/>
                </a:lnTo>
                <a:lnTo>
                  <a:pt x="107571" y="629078"/>
                </a:lnTo>
                <a:lnTo>
                  <a:pt x="143431" y="594130"/>
                </a:lnTo>
                <a:lnTo>
                  <a:pt x="179291" y="559181"/>
                </a:lnTo>
                <a:lnTo>
                  <a:pt x="215152" y="524232"/>
                </a:lnTo>
                <a:lnTo>
                  <a:pt x="251014" y="489283"/>
                </a:lnTo>
                <a:lnTo>
                  <a:pt x="286876" y="454334"/>
                </a:lnTo>
                <a:lnTo>
                  <a:pt x="322738" y="419385"/>
                </a:lnTo>
                <a:lnTo>
                  <a:pt x="358601" y="384437"/>
                </a:lnTo>
                <a:lnTo>
                  <a:pt x="394464" y="349488"/>
                </a:lnTo>
                <a:lnTo>
                  <a:pt x="430327" y="314539"/>
                </a:lnTo>
                <a:lnTo>
                  <a:pt x="466189" y="279590"/>
                </a:lnTo>
                <a:lnTo>
                  <a:pt x="502051" y="244641"/>
                </a:lnTo>
                <a:lnTo>
                  <a:pt x="537913" y="209692"/>
                </a:lnTo>
                <a:lnTo>
                  <a:pt x="573774" y="174744"/>
                </a:lnTo>
                <a:lnTo>
                  <a:pt x="609634" y="139795"/>
                </a:lnTo>
                <a:lnTo>
                  <a:pt x="645494" y="104846"/>
                </a:lnTo>
                <a:lnTo>
                  <a:pt x="681352" y="69897"/>
                </a:lnTo>
                <a:lnTo>
                  <a:pt x="717210" y="34948"/>
                </a:lnTo>
                <a:lnTo>
                  <a:pt x="753066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679448" y="4767310"/>
            <a:ext cx="739140" cy="607695"/>
          </a:xfrm>
          <a:custGeom>
            <a:avLst/>
            <a:gdLst/>
            <a:ahLst/>
            <a:cxnLst/>
            <a:rect l="l" t="t" r="r" b="b"/>
            <a:pathLst>
              <a:path w="739140" h="607695">
                <a:moveTo>
                  <a:pt x="0" y="0"/>
                </a:moveTo>
                <a:lnTo>
                  <a:pt x="38869" y="31968"/>
                </a:lnTo>
                <a:lnTo>
                  <a:pt x="77741" y="63936"/>
                </a:lnTo>
                <a:lnTo>
                  <a:pt x="116614" y="95904"/>
                </a:lnTo>
                <a:lnTo>
                  <a:pt x="155488" y="127872"/>
                </a:lnTo>
                <a:lnTo>
                  <a:pt x="194363" y="159841"/>
                </a:lnTo>
                <a:lnTo>
                  <a:pt x="233238" y="191809"/>
                </a:lnTo>
                <a:lnTo>
                  <a:pt x="272115" y="223777"/>
                </a:lnTo>
                <a:lnTo>
                  <a:pt x="310992" y="255746"/>
                </a:lnTo>
                <a:lnTo>
                  <a:pt x="349869" y="287714"/>
                </a:lnTo>
                <a:lnTo>
                  <a:pt x="388746" y="319683"/>
                </a:lnTo>
                <a:lnTo>
                  <a:pt x="427623" y="351651"/>
                </a:lnTo>
                <a:lnTo>
                  <a:pt x="466500" y="383620"/>
                </a:lnTo>
                <a:lnTo>
                  <a:pt x="505377" y="415589"/>
                </a:lnTo>
                <a:lnTo>
                  <a:pt x="544253" y="447558"/>
                </a:lnTo>
                <a:lnTo>
                  <a:pt x="583128" y="479527"/>
                </a:lnTo>
                <a:lnTo>
                  <a:pt x="622002" y="511496"/>
                </a:lnTo>
                <a:lnTo>
                  <a:pt x="660874" y="543466"/>
                </a:lnTo>
                <a:lnTo>
                  <a:pt x="699746" y="575435"/>
                </a:lnTo>
                <a:lnTo>
                  <a:pt x="738616" y="607405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771352" y="4787550"/>
            <a:ext cx="674370" cy="584200"/>
          </a:xfrm>
          <a:custGeom>
            <a:avLst/>
            <a:gdLst/>
            <a:ahLst/>
            <a:cxnLst/>
            <a:rect l="l" t="t" r="r" b="b"/>
            <a:pathLst>
              <a:path w="674369" h="584200">
                <a:moveTo>
                  <a:pt x="674325" y="0"/>
                </a:moveTo>
                <a:lnTo>
                  <a:pt x="636873" y="32424"/>
                </a:lnTo>
                <a:lnTo>
                  <a:pt x="599419" y="64849"/>
                </a:lnTo>
                <a:lnTo>
                  <a:pt x="561964" y="97273"/>
                </a:lnTo>
                <a:lnTo>
                  <a:pt x="524507" y="129698"/>
                </a:lnTo>
                <a:lnTo>
                  <a:pt x="487048" y="162122"/>
                </a:lnTo>
                <a:lnTo>
                  <a:pt x="449588" y="194546"/>
                </a:lnTo>
                <a:lnTo>
                  <a:pt x="412127" y="226970"/>
                </a:lnTo>
                <a:lnTo>
                  <a:pt x="374665" y="259394"/>
                </a:lnTo>
                <a:lnTo>
                  <a:pt x="337201" y="291818"/>
                </a:lnTo>
                <a:lnTo>
                  <a:pt x="299737" y="324242"/>
                </a:lnTo>
                <a:lnTo>
                  <a:pt x="262272" y="356666"/>
                </a:lnTo>
                <a:lnTo>
                  <a:pt x="224806" y="389090"/>
                </a:lnTo>
                <a:lnTo>
                  <a:pt x="187339" y="421514"/>
                </a:lnTo>
                <a:lnTo>
                  <a:pt x="149872" y="453938"/>
                </a:lnTo>
                <a:lnTo>
                  <a:pt x="112404" y="486362"/>
                </a:lnTo>
                <a:lnTo>
                  <a:pt x="74936" y="518787"/>
                </a:lnTo>
                <a:lnTo>
                  <a:pt x="37468" y="551211"/>
                </a:lnTo>
                <a:lnTo>
                  <a:pt x="0" y="583636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771666" y="3699960"/>
            <a:ext cx="704850" cy="762635"/>
          </a:xfrm>
          <a:custGeom>
            <a:avLst/>
            <a:gdLst/>
            <a:ahLst/>
            <a:cxnLst/>
            <a:rect l="l" t="t" r="r" b="b"/>
            <a:pathLst>
              <a:path w="704850" h="762635">
                <a:moveTo>
                  <a:pt x="704690" y="762301"/>
                </a:moveTo>
                <a:lnTo>
                  <a:pt x="669461" y="724185"/>
                </a:lnTo>
                <a:lnTo>
                  <a:pt x="634231" y="686069"/>
                </a:lnTo>
                <a:lnTo>
                  <a:pt x="599002" y="647953"/>
                </a:lnTo>
                <a:lnTo>
                  <a:pt x="563772" y="609838"/>
                </a:lnTo>
                <a:lnTo>
                  <a:pt x="528542" y="571722"/>
                </a:lnTo>
                <a:lnTo>
                  <a:pt x="493311" y="533607"/>
                </a:lnTo>
                <a:lnTo>
                  <a:pt x="458081" y="495491"/>
                </a:lnTo>
                <a:lnTo>
                  <a:pt x="422849" y="457376"/>
                </a:lnTo>
                <a:lnTo>
                  <a:pt x="387617" y="419261"/>
                </a:lnTo>
                <a:lnTo>
                  <a:pt x="352384" y="381146"/>
                </a:lnTo>
                <a:lnTo>
                  <a:pt x="317150" y="343031"/>
                </a:lnTo>
                <a:lnTo>
                  <a:pt x="281916" y="304917"/>
                </a:lnTo>
                <a:lnTo>
                  <a:pt x="246681" y="266802"/>
                </a:lnTo>
                <a:lnTo>
                  <a:pt x="211444" y="228687"/>
                </a:lnTo>
                <a:lnTo>
                  <a:pt x="176207" y="190572"/>
                </a:lnTo>
                <a:lnTo>
                  <a:pt x="140968" y="152458"/>
                </a:lnTo>
                <a:lnTo>
                  <a:pt x="105728" y="114343"/>
                </a:lnTo>
                <a:lnTo>
                  <a:pt x="70486" y="76229"/>
                </a:lnTo>
                <a:lnTo>
                  <a:pt x="35244" y="38114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815613" y="4782367"/>
            <a:ext cx="703580" cy="583565"/>
          </a:xfrm>
          <a:custGeom>
            <a:avLst/>
            <a:gdLst/>
            <a:ahLst/>
            <a:cxnLst/>
            <a:rect l="l" t="t" r="r" b="b"/>
            <a:pathLst>
              <a:path w="703580" h="583564">
                <a:moveTo>
                  <a:pt x="703015" y="583280"/>
                </a:moveTo>
                <a:lnTo>
                  <a:pt x="663958" y="550876"/>
                </a:lnTo>
                <a:lnTo>
                  <a:pt x="624902" y="518472"/>
                </a:lnTo>
                <a:lnTo>
                  <a:pt x="585846" y="486068"/>
                </a:lnTo>
                <a:lnTo>
                  <a:pt x="546789" y="453663"/>
                </a:lnTo>
                <a:lnTo>
                  <a:pt x="507733" y="421259"/>
                </a:lnTo>
                <a:lnTo>
                  <a:pt x="468676" y="388854"/>
                </a:lnTo>
                <a:lnTo>
                  <a:pt x="429620" y="356449"/>
                </a:lnTo>
                <a:lnTo>
                  <a:pt x="390564" y="324045"/>
                </a:lnTo>
                <a:lnTo>
                  <a:pt x="351507" y="291640"/>
                </a:lnTo>
                <a:lnTo>
                  <a:pt x="312451" y="259235"/>
                </a:lnTo>
                <a:lnTo>
                  <a:pt x="273394" y="226830"/>
                </a:lnTo>
                <a:lnTo>
                  <a:pt x="234338" y="194426"/>
                </a:lnTo>
                <a:lnTo>
                  <a:pt x="195282" y="162021"/>
                </a:lnTo>
                <a:lnTo>
                  <a:pt x="156225" y="129616"/>
                </a:lnTo>
                <a:lnTo>
                  <a:pt x="117169" y="97212"/>
                </a:lnTo>
                <a:lnTo>
                  <a:pt x="78112" y="64808"/>
                </a:lnTo>
                <a:lnTo>
                  <a:pt x="39056" y="32403"/>
                </a:lnTo>
                <a:lnTo>
                  <a:pt x="0" y="0"/>
                </a:lnTo>
              </a:path>
            </a:pathLst>
          </a:custGeom>
          <a:ln w="41883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443297" y="9155361"/>
            <a:ext cx="2181225" cy="1406525"/>
          </a:xfrm>
          <a:custGeom>
            <a:avLst/>
            <a:gdLst/>
            <a:ahLst/>
            <a:cxnLst/>
            <a:rect l="l" t="t" r="r" b="b"/>
            <a:pathLst>
              <a:path w="2181225" h="1406525">
                <a:moveTo>
                  <a:pt x="1764855" y="1405960"/>
                </a:moveTo>
                <a:lnTo>
                  <a:pt x="1813351" y="1403172"/>
                </a:lnTo>
                <a:lnTo>
                  <a:pt x="1860203" y="1395013"/>
                </a:lnTo>
                <a:lnTo>
                  <a:pt x="1905099" y="1381795"/>
                </a:lnTo>
                <a:lnTo>
                  <a:pt x="1947728" y="1363829"/>
                </a:lnTo>
                <a:lnTo>
                  <a:pt x="1987778" y="1341426"/>
                </a:lnTo>
                <a:lnTo>
                  <a:pt x="2024936" y="1314897"/>
                </a:lnTo>
                <a:lnTo>
                  <a:pt x="2058891" y="1284554"/>
                </a:lnTo>
                <a:lnTo>
                  <a:pt x="2089330" y="1250706"/>
                </a:lnTo>
                <a:lnTo>
                  <a:pt x="2115943" y="1213667"/>
                </a:lnTo>
                <a:lnTo>
                  <a:pt x="2138416" y="1173745"/>
                </a:lnTo>
                <a:lnTo>
                  <a:pt x="2156439" y="1131253"/>
                </a:lnTo>
                <a:lnTo>
                  <a:pt x="2169698" y="1086502"/>
                </a:lnTo>
                <a:lnTo>
                  <a:pt x="2177882" y="1039803"/>
                </a:lnTo>
                <a:lnTo>
                  <a:pt x="2180680" y="991466"/>
                </a:lnTo>
                <a:lnTo>
                  <a:pt x="2177685" y="941482"/>
                </a:lnTo>
                <a:lnTo>
                  <a:pt x="2168930" y="893274"/>
                </a:lnTo>
                <a:lnTo>
                  <a:pt x="2154762" y="847183"/>
                </a:lnTo>
                <a:lnTo>
                  <a:pt x="2135527" y="803552"/>
                </a:lnTo>
                <a:lnTo>
                  <a:pt x="2111572" y="762725"/>
                </a:lnTo>
                <a:lnTo>
                  <a:pt x="2083243" y="725042"/>
                </a:lnTo>
                <a:lnTo>
                  <a:pt x="2050886" y="690848"/>
                </a:lnTo>
                <a:lnTo>
                  <a:pt x="2014848" y="660484"/>
                </a:lnTo>
                <a:lnTo>
                  <a:pt x="1975475" y="634294"/>
                </a:lnTo>
                <a:lnTo>
                  <a:pt x="1933114" y="612619"/>
                </a:lnTo>
                <a:lnTo>
                  <a:pt x="1888110" y="595802"/>
                </a:lnTo>
                <a:lnTo>
                  <a:pt x="1840811" y="584186"/>
                </a:lnTo>
                <a:lnTo>
                  <a:pt x="1841205" y="573898"/>
                </a:lnTo>
                <a:lnTo>
                  <a:pt x="1841408" y="567717"/>
                </a:lnTo>
                <a:lnTo>
                  <a:pt x="1841482" y="563167"/>
                </a:lnTo>
                <a:lnTo>
                  <a:pt x="1841493" y="557772"/>
                </a:lnTo>
                <a:lnTo>
                  <a:pt x="1839439" y="509645"/>
                </a:lnTo>
                <a:lnTo>
                  <a:pt x="1833390" y="462654"/>
                </a:lnTo>
                <a:lnTo>
                  <a:pt x="1823513" y="416968"/>
                </a:lnTo>
                <a:lnTo>
                  <a:pt x="1809976" y="372754"/>
                </a:lnTo>
                <a:lnTo>
                  <a:pt x="1792947" y="330179"/>
                </a:lnTo>
                <a:lnTo>
                  <a:pt x="1772595" y="289410"/>
                </a:lnTo>
                <a:lnTo>
                  <a:pt x="1749086" y="250616"/>
                </a:lnTo>
                <a:lnTo>
                  <a:pt x="1722589" y="213963"/>
                </a:lnTo>
                <a:lnTo>
                  <a:pt x="1693273" y="179619"/>
                </a:lnTo>
                <a:lnTo>
                  <a:pt x="1661304" y="147751"/>
                </a:lnTo>
                <a:lnTo>
                  <a:pt x="1626850" y="118527"/>
                </a:lnTo>
                <a:lnTo>
                  <a:pt x="1590081" y="92115"/>
                </a:lnTo>
                <a:lnTo>
                  <a:pt x="1551163" y="68680"/>
                </a:lnTo>
                <a:lnTo>
                  <a:pt x="1510264" y="48392"/>
                </a:lnTo>
                <a:lnTo>
                  <a:pt x="1467553" y="31417"/>
                </a:lnTo>
                <a:lnTo>
                  <a:pt x="1423196" y="17923"/>
                </a:lnTo>
                <a:lnTo>
                  <a:pt x="1377364" y="8077"/>
                </a:lnTo>
                <a:lnTo>
                  <a:pt x="1330222" y="2047"/>
                </a:lnTo>
                <a:lnTo>
                  <a:pt x="1281939" y="0"/>
                </a:lnTo>
                <a:lnTo>
                  <a:pt x="1231777" y="2211"/>
                </a:lnTo>
                <a:lnTo>
                  <a:pt x="1182859" y="8720"/>
                </a:lnTo>
                <a:lnTo>
                  <a:pt x="1135373" y="19339"/>
                </a:lnTo>
                <a:lnTo>
                  <a:pt x="1089505" y="33879"/>
                </a:lnTo>
                <a:lnTo>
                  <a:pt x="1045445" y="52153"/>
                </a:lnTo>
                <a:lnTo>
                  <a:pt x="1003381" y="73971"/>
                </a:lnTo>
                <a:lnTo>
                  <a:pt x="963499" y="99147"/>
                </a:lnTo>
                <a:lnTo>
                  <a:pt x="925988" y="127492"/>
                </a:lnTo>
                <a:lnTo>
                  <a:pt x="891036" y="158818"/>
                </a:lnTo>
                <a:lnTo>
                  <a:pt x="858830" y="192936"/>
                </a:lnTo>
                <a:lnTo>
                  <a:pt x="829559" y="229659"/>
                </a:lnTo>
                <a:lnTo>
                  <a:pt x="803410" y="268799"/>
                </a:lnTo>
                <a:lnTo>
                  <a:pt x="780572" y="310167"/>
                </a:lnTo>
                <a:lnTo>
                  <a:pt x="746469" y="284339"/>
                </a:lnTo>
                <a:lnTo>
                  <a:pt x="707979" y="264874"/>
                </a:lnTo>
                <a:lnTo>
                  <a:pt x="665856" y="252592"/>
                </a:lnTo>
                <a:lnTo>
                  <a:pt x="620855" y="248316"/>
                </a:lnTo>
                <a:lnTo>
                  <a:pt x="572966" y="253128"/>
                </a:lnTo>
                <a:lnTo>
                  <a:pt x="528363" y="266929"/>
                </a:lnTo>
                <a:lnTo>
                  <a:pt x="488000" y="288767"/>
                </a:lnTo>
                <a:lnTo>
                  <a:pt x="452835" y="317690"/>
                </a:lnTo>
                <a:lnTo>
                  <a:pt x="423821" y="352745"/>
                </a:lnTo>
                <a:lnTo>
                  <a:pt x="401914" y="392980"/>
                </a:lnTo>
                <a:lnTo>
                  <a:pt x="388069" y="437443"/>
                </a:lnTo>
                <a:lnTo>
                  <a:pt x="383242" y="485182"/>
                </a:lnTo>
                <a:lnTo>
                  <a:pt x="384480" y="509470"/>
                </a:lnTo>
                <a:lnTo>
                  <a:pt x="388112" y="533054"/>
                </a:lnTo>
                <a:lnTo>
                  <a:pt x="394013" y="555816"/>
                </a:lnTo>
                <a:lnTo>
                  <a:pt x="402060" y="577640"/>
                </a:lnTo>
                <a:lnTo>
                  <a:pt x="354952" y="581835"/>
                </a:lnTo>
                <a:lnTo>
                  <a:pt x="309497" y="591094"/>
                </a:lnTo>
                <a:lnTo>
                  <a:pt x="265989" y="605127"/>
                </a:lnTo>
                <a:lnTo>
                  <a:pt x="224724" y="623642"/>
                </a:lnTo>
                <a:lnTo>
                  <a:pt x="185993" y="646350"/>
                </a:lnTo>
                <a:lnTo>
                  <a:pt x="150092" y="672961"/>
                </a:lnTo>
                <a:lnTo>
                  <a:pt x="117314" y="703183"/>
                </a:lnTo>
                <a:lnTo>
                  <a:pt x="87953" y="736726"/>
                </a:lnTo>
                <a:lnTo>
                  <a:pt x="62303" y="773300"/>
                </a:lnTo>
                <a:lnTo>
                  <a:pt x="40657" y="812614"/>
                </a:lnTo>
                <a:lnTo>
                  <a:pt x="23310" y="854378"/>
                </a:lnTo>
                <a:lnTo>
                  <a:pt x="10556" y="898302"/>
                </a:lnTo>
                <a:lnTo>
                  <a:pt x="2688" y="944094"/>
                </a:lnTo>
                <a:lnTo>
                  <a:pt x="0" y="991466"/>
                </a:lnTo>
                <a:lnTo>
                  <a:pt x="2797" y="1039803"/>
                </a:lnTo>
                <a:lnTo>
                  <a:pt x="10981" y="1086502"/>
                </a:lnTo>
                <a:lnTo>
                  <a:pt x="24239" y="1131253"/>
                </a:lnTo>
                <a:lnTo>
                  <a:pt x="42261" y="1173745"/>
                </a:lnTo>
                <a:lnTo>
                  <a:pt x="64733" y="1213667"/>
                </a:lnTo>
                <a:lnTo>
                  <a:pt x="91345" y="1250706"/>
                </a:lnTo>
                <a:lnTo>
                  <a:pt x="121784" y="1284554"/>
                </a:lnTo>
                <a:lnTo>
                  <a:pt x="155738" y="1314897"/>
                </a:lnTo>
                <a:lnTo>
                  <a:pt x="192896" y="1341426"/>
                </a:lnTo>
                <a:lnTo>
                  <a:pt x="232946" y="1363829"/>
                </a:lnTo>
                <a:lnTo>
                  <a:pt x="275575" y="1381795"/>
                </a:lnTo>
                <a:lnTo>
                  <a:pt x="320472" y="1395013"/>
                </a:lnTo>
                <a:lnTo>
                  <a:pt x="367326" y="1403172"/>
                </a:lnTo>
                <a:lnTo>
                  <a:pt x="415823" y="1405960"/>
                </a:lnTo>
                <a:lnTo>
                  <a:pt x="1764855" y="1405960"/>
                </a:lnTo>
                <a:close/>
              </a:path>
            </a:pathLst>
          </a:custGeom>
          <a:ln w="49527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49846" y="10396066"/>
            <a:ext cx="114300" cy="113664"/>
          </a:xfrm>
          <a:custGeom>
            <a:avLst/>
            <a:gdLst/>
            <a:ahLst/>
            <a:cxnLst/>
            <a:rect l="l" t="t" r="r" b="b"/>
            <a:pathLst>
              <a:path w="114300" h="113665">
                <a:moveTo>
                  <a:pt x="114073" y="56666"/>
                </a:moveTo>
                <a:lnTo>
                  <a:pt x="109592" y="78747"/>
                </a:lnTo>
                <a:lnTo>
                  <a:pt x="97373" y="96772"/>
                </a:lnTo>
                <a:lnTo>
                  <a:pt x="79250" y="108920"/>
                </a:lnTo>
                <a:lnTo>
                  <a:pt x="57057" y="113373"/>
                </a:lnTo>
                <a:lnTo>
                  <a:pt x="34863" y="108920"/>
                </a:lnTo>
                <a:lnTo>
                  <a:pt x="16725" y="96772"/>
                </a:lnTo>
                <a:lnTo>
                  <a:pt x="4488" y="78747"/>
                </a:lnTo>
                <a:lnTo>
                  <a:pt x="0" y="56666"/>
                </a:lnTo>
                <a:lnTo>
                  <a:pt x="4488" y="34608"/>
                </a:lnTo>
                <a:lnTo>
                  <a:pt x="16725" y="16596"/>
                </a:lnTo>
                <a:lnTo>
                  <a:pt x="34863" y="4452"/>
                </a:lnTo>
                <a:lnTo>
                  <a:pt x="57057" y="0"/>
                </a:lnTo>
                <a:lnTo>
                  <a:pt x="79250" y="4452"/>
                </a:lnTo>
                <a:lnTo>
                  <a:pt x="97373" y="16596"/>
                </a:lnTo>
                <a:lnTo>
                  <a:pt x="109592" y="34608"/>
                </a:lnTo>
                <a:lnTo>
                  <a:pt x="114073" y="56666"/>
                </a:lnTo>
              </a:path>
            </a:pathLst>
          </a:custGeom>
          <a:ln w="49647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530834" y="925663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140" y="0"/>
                </a:lnTo>
              </a:path>
            </a:pathLst>
          </a:custGeom>
          <a:ln w="49482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332828" y="9360403"/>
            <a:ext cx="548005" cy="973455"/>
          </a:xfrm>
          <a:custGeom>
            <a:avLst/>
            <a:gdLst/>
            <a:ahLst/>
            <a:cxnLst/>
            <a:rect l="l" t="t" r="r" b="b"/>
            <a:pathLst>
              <a:path w="548005" h="973454">
                <a:moveTo>
                  <a:pt x="548000" y="973173"/>
                </a:moveTo>
                <a:lnTo>
                  <a:pt x="0" y="973173"/>
                </a:lnTo>
                <a:lnTo>
                  <a:pt x="0" y="0"/>
                </a:lnTo>
                <a:lnTo>
                  <a:pt x="548000" y="0"/>
                </a:lnTo>
                <a:lnTo>
                  <a:pt x="548000" y="973173"/>
                </a:lnTo>
                <a:close/>
              </a:path>
            </a:pathLst>
          </a:custGeom>
          <a:ln w="49735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239055" y="9155362"/>
            <a:ext cx="735965" cy="1416685"/>
          </a:xfrm>
          <a:custGeom>
            <a:avLst/>
            <a:gdLst/>
            <a:ahLst/>
            <a:cxnLst/>
            <a:rect l="l" t="t" r="r" b="b"/>
            <a:pathLst>
              <a:path w="735965" h="1416684">
                <a:moveTo>
                  <a:pt x="50636" y="1416431"/>
                </a:moveTo>
                <a:lnTo>
                  <a:pt x="30901" y="1412368"/>
                </a:lnTo>
                <a:lnTo>
                  <a:pt x="14809" y="1401284"/>
                </a:lnTo>
                <a:lnTo>
                  <a:pt x="3971" y="1384836"/>
                </a:lnTo>
                <a:lnTo>
                  <a:pt x="0" y="1364680"/>
                </a:lnTo>
                <a:lnTo>
                  <a:pt x="0" y="51845"/>
                </a:lnTo>
                <a:lnTo>
                  <a:pt x="3971" y="31683"/>
                </a:lnTo>
                <a:lnTo>
                  <a:pt x="14809" y="15201"/>
                </a:lnTo>
                <a:lnTo>
                  <a:pt x="30901" y="4080"/>
                </a:lnTo>
                <a:lnTo>
                  <a:pt x="50636" y="0"/>
                </a:lnTo>
                <a:lnTo>
                  <a:pt x="684960" y="0"/>
                </a:lnTo>
                <a:lnTo>
                  <a:pt x="704626" y="4080"/>
                </a:lnTo>
                <a:lnTo>
                  <a:pt x="720692" y="15201"/>
                </a:lnTo>
                <a:lnTo>
                  <a:pt x="731527" y="31683"/>
                </a:lnTo>
                <a:lnTo>
                  <a:pt x="735501" y="51845"/>
                </a:lnTo>
                <a:lnTo>
                  <a:pt x="735501" y="1364680"/>
                </a:lnTo>
                <a:lnTo>
                  <a:pt x="731527" y="1384836"/>
                </a:lnTo>
                <a:lnTo>
                  <a:pt x="720692" y="1401284"/>
                </a:lnTo>
                <a:lnTo>
                  <a:pt x="704626" y="1412368"/>
                </a:lnTo>
                <a:lnTo>
                  <a:pt x="684960" y="1416431"/>
                </a:lnTo>
                <a:lnTo>
                  <a:pt x="50636" y="1416431"/>
                </a:lnTo>
                <a:close/>
              </a:path>
            </a:pathLst>
          </a:custGeom>
          <a:ln w="49744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877453" y="8257036"/>
            <a:ext cx="241935" cy="249554"/>
          </a:xfrm>
          <a:custGeom>
            <a:avLst/>
            <a:gdLst/>
            <a:ahLst/>
            <a:cxnLst/>
            <a:rect l="l" t="t" r="r" b="b"/>
            <a:pathLst>
              <a:path w="241934" h="249554">
                <a:moveTo>
                  <a:pt x="16229" y="185763"/>
                </a:moveTo>
                <a:lnTo>
                  <a:pt x="0" y="212894"/>
                </a:lnTo>
                <a:lnTo>
                  <a:pt x="173607" y="249364"/>
                </a:lnTo>
                <a:lnTo>
                  <a:pt x="186486" y="227752"/>
                </a:lnTo>
                <a:lnTo>
                  <a:pt x="175898" y="215197"/>
                </a:lnTo>
                <a:lnTo>
                  <a:pt x="142508" y="215197"/>
                </a:lnTo>
                <a:lnTo>
                  <a:pt x="16229" y="185763"/>
                </a:lnTo>
                <a:close/>
              </a:path>
              <a:path w="241934" h="249554">
                <a:moveTo>
                  <a:pt x="70050" y="95190"/>
                </a:moveTo>
                <a:lnTo>
                  <a:pt x="57380" y="116394"/>
                </a:lnTo>
                <a:lnTo>
                  <a:pt x="142508" y="215197"/>
                </a:lnTo>
                <a:lnTo>
                  <a:pt x="175898" y="215197"/>
                </a:lnTo>
                <a:lnTo>
                  <a:pt x="105022" y="131158"/>
                </a:lnTo>
                <a:lnTo>
                  <a:pt x="237510" y="131158"/>
                </a:lnTo>
                <a:lnTo>
                  <a:pt x="231388" y="123849"/>
                </a:lnTo>
                <a:lnTo>
                  <a:pt x="197271" y="123849"/>
                </a:lnTo>
                <a:lnTo>
                  <a:pt x="70050" y="95190"/>
                </a:lnTo>
                <a:close/>
              </a:path>
              <a:path w="241934" h="249554">
                <a:moveTo>
                  <a:pt x="237510" y="131158"/>
                </a:moveTo>
                <a:lnTo>
                  <a:pt x="105022" y="131158"/>
                </a:lnTo>
                <a:lnTo>
                  <a:pt x="228579" y="157597"/>
                </a:lnTo>
                <a:lnTo>
                  <a:pt x="241563" y="135995"/>
                </a:lnTo>
                <a:lnTo>
                  <a:pt x="237510" y="131158"/>
                </a:lnTo>
                <a:close/>
              </a:path>
              <a:path w="241934" h="249554">
                <a:moveTo>
                  <a:pt x="127640" y="0"/>
                </a:moveTo>
                <a:lnTo>
                  <a:pt x="111933" y="26313"/>
                </a:lnTo>
                <a:lnTo>
                  <a:pt x="197271" y="123849"/>
                </a:lnTo>
                <a:lnTo>
                  <a:pt x="231388" y="123849"/>
                </a:lnTo>
                <a:lnTo>
                  <a:pt x="12764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012212" y="8207634"/>
            <a:ext cx="163195" cy="114300"/>
          </a:xfrm>
          <a:custGeom>
            <a:avLst/>
            <a:gdLst/>
            <a:ahLst/>
            <a:cxnLst/>
            <a:rect l="l" t="t" r="r" b="b"/>
            <a:pathLst>
              <a:path w="163194" h="114300">
                <a:moveTo>
                  <a:pt x="55390" y="24795"/>
                </a:moveTo>
                <a:lnTo>
                  <a:pt x="40522" y="49453"/>
                </a:lnTo>
                <a:lnTo>
                  <a:pt x="148163" y="114048"/>
                </a:lnTo>
                <a:lnTo>
                  <a:pt x="163031" y="89379"/>
                </a:lnTo>
                <a:lnTo>
                  <a:pt x="55390" y="24795"/>
                </a:lnTo>
                <a:close/>
              </a:path>
              <a:path w="163194" h="114300">
                <a:moveTo>
                  <a:pt x="15915" y="0"/>
                </a:moveTo>
                <a:lnTo>
                  <a:pt x="0" y="26501"/>
                </a:lnTo>
                <a:lnTo>
                  <a:pt x="23454" y="40574"/>
                </a:lnTo>
                <a:lnTo>
                  <a:pt x="39370" y="14072"/>
                </a:lnTo>
                <a:lnTo>
                  <a:pt x="15915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117340" y="8163950"/>
            <a:ext cx="60960" cy="74930"/>
          </a:xfrm>
          <a:custGeom>
            <a:avLst/>
            <a:gdLst/>
            <a:ahLst/>
            <a:cxnLst/>
            <a:rect l="l" t="t" r="r" b="b"/>
            <a:pathLst>
              <a:path w="60959" h="74929">
                <a:moveTo>
                  <a:pt x="36124" y="0"/>
                </a:moveTo>
                <a:lnTo>
                  <a:pt x="0" y="60354"/>
                </a:lnTo>
                <a:lnTo>
                  <a:pt x="24292" y="74929"/>
                </a:lnTo>
                <a:lnTo>
                  <a:pt x="60417" y="14565"/>
                </a:lnTo>
                <a:lnTo>
                  <a:pt x="36124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103099" y="7987296"/>
            <a:ext cx="158115" cy="192405"/>
          </a:xfrm>
          <a:custGeom>
            <a:avLst/>
            <a:gdLst/>
            <a:ahLst/>
            <a:cxnLst/>
            <a:rect l="l" t="t" r="r" b="b"/>
            <a:pathLst>
              <a:path w="158115" h="192404">
                <a:moveTo>
                  <a:pt x="63767" y="0"/>
                </a:moveTo>
                <a:lnTo>
                  <a:pt x="0" y="106248"/>
                </a:lnTo>
                <a:lnTo>
                  <a:pt x="142718" y="191878"/>
                </a:lnTo>
                <a:lnTo>
                  <a:pt x="157796" y="166801"/>
                </a:lnTo>
                <a:lnTo>
                  <a:pt x="99682" y="131943"/>
                </a:lnTo>
                <a:lnTo>
                  <a:pt x="107896" y="118237"/>
                </a:lnTo>
                <a:lnTo>
                  <a:pt x="76856" y="118237"/>
                </a:lnTo>
                <a:lnTo>
                  <a:pt x="37904" y="94876"/>
                </a:lnTo>
                <a:lnTo>
                  <a:pt x="86594" y="13706"/>
                </a:lnTo>
                <a:lnTo>
                  <a:pt x="63767" y="0"/>
                </a:lnTo>
                <a:close/>
              </a:path>
              <a:path w="158115" h="192404">
                <a:moveTo>
                  <a:pt x="119996" y="46249"/>
                </a:moveTo>
                <a:lnTo>
                  <a:pt x="76856" y="118237"/>
                </a:lnTo>
                <a:lnTo>
                  <a:pt x="107896" y="118237"/>
                </a:lnTo>
                <a:lnTo>
                  <a:pt x="142822" y="59956"/>
                </a:lnTo>
                <a:lnTo>
                  <a:pt x="119996" y="46249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176920" y="7933025"/>
            <a:ext cx="163195" cy="114300"/>
          </a:xfrm>
          <a:custGeom>
            <a:avLst/>
            <a:gdLst/>
            <a:ahLst/>
            <a:cxnLst/>
            <a:rect l="l" t="t" r="r" b="b"/>
            <a:pathLst>
              <a:path w="163194" h="114300">
                <a:moveTo>
                  <a:pt x="15811" y="0"/>
                </a:moveTo>
                <a:lnTo>
                  <a:pt x="0" y="26501"/>
                </a:lnTo>
                <a:lnTo>
                  <a:pt x="23454" y="40574"/>
                </a:lnTo>
                <a:lnTo>
                  <a:pt x="39265" y="14051"/>
                </a:lnTo>
                <a:lnTo>
                  <a:pt x="15811" y="0"/>
                </a:lnTo>
                <a:close/>
              </a:path>
              <a:path w="163194" h="114300">
                <a:moveTo>
                  <a:pt x="55286" y="24774"/>
                </a:moveTo>
                <a:lnTo>
                  <a:pt x="40522" y="49453"/>
                </a:lnTo>
                <a:lnTo>
                  <a:pt x="148163" y="114038"/>
                </a:lnTo>
                <a:lnTo>
                  <a:pt x="162926" y="89379"/>
                </a:lnTo>
                <a:lnTo>
                  <a:pt x="55286" y="24774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636857" y="7532366"/>
            <a:ext cx="1526540" cy="978535"/>
          </a:xfrm>
          <a:custGeom>
            <a:avLst/>
            <a:gdLst/>
            <a:ahLst/>
            <a:cxnLst/>
            <a:rect l="l" t="t" r="r" b="b"/>
            <a:pathLst>
              <a:path w="1526540" h="978534">
                <a:moveTo>
                  <a:pt x="1113164" y="976316"/>
                </a:moveTo>
                <a:lnTo>
                  <a:pt x="1067374" y="954066"/>
                </a:lnTo>
                <a:lnTo>
                  <a:pt x="1020397" y="934624"/>
                </a:lnTo>
                <a:lnTo>
                  <a:pt x="972180" y="918214"/>
                </a:lnTo>
                <a:lnTo>
                  <a:pt x="922669" y="905061"/>
                </a:lnTo>
                <a:lnTo>
                  <a:pt x="871808" y="895388"/>
                </a:lnTo>
                <a:lnTo>
                  <a:pt x="819545" y="889420"/>
                </a:lnTo>
                <a:lnTo>
                  <a:pt x="765825" y="887381"/>
                </a:lnTo>
                <a:lnTo>
                  <a:pt x="711799" y="889478"/>
                </a:lnTo>
                <a:lnTo>
                  <a:pt x="659060" y="895609"/>
                </a:lnTo>
                <a:lnTo>
                  <a:pt x="607590" y="905535"/>
                </a:lnTo>
                <a:lnTo>
                  <a:pt x="557370" y="919013"/>
                </a:lnTo>
                <a:lnTo>
                  <a:pt x="508382" y="935805"/>
                </a:lnTo>
                <a:lnTo>
                  <a:pt x="460607" y="955669"/>
                </a:lnTo>
                <a:lnTo>
                  <a:pt x="414026" y="978365"/>
                </a:lnTo>
                <a:lnTo>
                  <a:pt x="327341" y="828160"/>
                </a:lnTo>
                <a:lnTo>
                  <a:pt x="371072" y="805525"/>
                </a:lnTo>
                <a:lnTo>
                  <a:pt x="415867" y="784965"/>
                </a:lnTo>
                <a:lnTo>
                  <a:pt x="461804" y="766617"/>
                </a:lnTo>
                <a:lnTo>
                  <a:pt x="508961" y="750615"/>
                </a:lnTo>
                <a:lnTo>
                  <a:pt x="557419" y="737094"/>
                </a:lnTo>
                <a:lnTo>
                  <a:pt x="607256" y="726189"/>
                </a:lnTo>
                <a:lnTo>
                  <a:pt x="658550" y="718036"/>
                </a:lnTo>
                <a:lnTo>
                  <a:pt x="711380" y="712769"/>
                </a:lnTo>
                <a:lnTo>
                  <a:pt x="765825" y="710523"/>
                </a:lnTo>
                <a:lnTo>
                  <a:pt x="815221" y="711676"/>
                </a:lnTo>
                <a:lnTo>
                  <a:pt x="864478" y="716224"/>
                </a:lnTo>
                <a:lnTo>
                  <a:pt x="913513" y="723997"/>
                </a:lnTo>
                <a:lnTo>
                  <a:pt x="962240" y="734824"/>
                </a:lnTo>
                <a:lnTo>
                  <a:pt x="1010573" y="748531"/>
                </a:lnTo>
                <a:lnTo>
                  <a:pt x="1058428" y="764949"/>
                </a:lnTo>
                <a:lnTo>
                  <a:pt x="1105720" y="783905"/>
                </a:lnTo>
                <a:lnTo>
                  <a:pt x="1152363" y="805227"/>
                </a:lnTo>
                <a:lnTo>
                  <a:pt x="1198272" y="828745"/>
                </a:lnTo>
                <a:lnTo>
                  <a:pt x="1276109" y="693926"/>
                </a:lnTo>
                <a:lnTo>
                  <a:pt x="1234824" y="668351"/>
                </a:lnTo>
                <a:lnTo>
                  <a:pt x="1192636" y="644477"/>
                </a:lnTo>
                <a:lnTo>
                  <a:pt x="1149507" y="622458"/>
                </a:lnTo>
                <a:lnTo>
                  <a:pt x="1105400" y="602450"/>
                </a:lnTo>
                <a:lnTo>
                  <a:pt x="1060275" y="584606"/>
                </a:lnTo>
                <a:lnTo>
                  <a:pt x="1014095" y="569083"/>
                </a:lnTo>
                <a:lnTo>
                  <a:pt x="966822" y="556035"/>
                </a:lnTo>
                <a:lnTo>
                  <a:pt x="918418" y="545617"/>
                </a:lnTo>
                <a:lnTo>
                  <a:pt x="868844" y="537983"/>
                </a:lnTo>
                <a:lnTo>
                  <a:pt x="818062" y="533289"/>
                </a:lnTo>
                <a:lnTo>
                  <a:pt x="766035" y="531690"/>
                </a:lnTo>
                <a:lnTo>
                  <a:pt x="713953" y="533321"/>
                </a:lnTo>
                <a:lnTo>
                  <a:pt x="662968" y="538102"/>
                </a:lnTo>
                <a:lnTo>
                  <a:pt x="613064" y="545870"/>
                </a:lnTo>
                <a:lnTo>
                  <a:pt x="564226" y="556459"/>
                </a:lnTo>
                <a:lnTo>
                  <a:pt x="516440" y="569707"/>
                </a:lnTo>
                <a:lnTo>
                  <a:pt x="469692" y="585447"/>
                </a:lnTo>
                <a:lnTo>
                  <a:pt x="423965" y="603515"/>
                </a:lnTo>
                <a:lnTo>
                  <a:pt x="379247" y="623748"/>
                </a:lnTo>
                <a:lnTo>
                  <a:pt x="335521" y="645981"/>
                </a:lnTo>
                <a:lnTo>
                  <a:pt x="292773" y="670048"/>
                </a:lnTo>
                <a:lnTo>
                  <a:pt x="250988" y="695786"/>
                </a:lnTo>
                <a:lnTo>
                  <a:pt x="161595" y="540867"/>
                </a:lnTo>
                <a:lnTo>
                  <a:pt x="199853" y="516107"/>
                </a:lnTo>
                <a:lnTo>
                  <a:pt x="238726" y="492708"/>
                </a:lnTo>
                <a:lnTo>
                  <a:pt x="278420" y="470773"/>
                </a:lnTo>
                <a:lnTo>
                  <a:pt x="319142" y="450406"/>
                </a:lnTo>
                <a:lnTo>
                  <a:pt x="361099" y="431711"/>
                </a:lnTo>
                <a:lnTo>
                  <a:pt x="404498" y="414792"/>
                </a:lnTo>
                <a:lnTo>
                  <a:pt x="449546" y="399753"/>
                </a:lnTo>
                <a:lnTo>
                  <a:pt x="496448" y="386699"/>
                </a:lnTo>
                <a:lnTo>
                  <a:pt x="545414" y="375732"/>
                </a:lnTo>
                <a:lnTo>
                  <a:pt x="596648" y="366957"/>
                </a:lnTo>
                <a:lnTo>
                  <a:pt x="650359" y="360478"/>
                </a:lnTo>
                <a:lnTo>
                  <a:pt x="706752" y="356398"/>
                </a:lnTo>
                <a:lnTo>
                  <a:pt x="766035" y="354822"/>
                </a:lnTo>
                <a:lnTo>
                  <a:pt x="819815" y="355924"/>
                </a:lnTo>
                <a:lnTo>
                  <a:pt x="872001" y="359635"/>
                </a:lnTo>
                <a:lnTo>
                  <a:pt x="922675" y="365845"/>
                </a:lnTo>
                <a:lnTo>
                  <a:pt x="971919" y="374442"/>
                </a:lnTo>
                <a:lnTo>
                  <a:pt x="1019818" y="385313"/>
                </a:lnTo>
                <a:lnTo>
                  <a:pt x="1066452" y="398347"/>
                </a:lnTo>
                <a:lnTo>
                  <a:pt x="1111905" y="413432"/>
                </a:lnTo>
                <a:lnTo>
                  <a:pt x="1156260" y="430455"/>
                </a:lnTo>
                <a:lnTo>
                  <a:pt x="1199600" y="449306"/>
                </a:lnTo>
                <a:lnTo>
                  <a:pt x="1242006" y="469872"/>
                </a:lnTo>
                <a:lnTo>
                  <a:pt x="1283563" y="492041"/>
                </a:lnTo>
                <a:lnTo>
                  <a:pt x="1324352" y="515702"/>
                </a:lnTo>
                <a:lnTo>
                  <a:pt x="1364456" y="540742"/>
                </a:lnTo>
                <a:lnTo>
                  <a:pt x="1436640" y="415621"/>
                </a:lnTo>
                <a:lnTo>
                  <a:pt x="1399138" y="386577"/>
                </a:lnTo>
                <a:lnTo>
                  <a:pt x="1360350" y="359178"/>
                </a:lnTo>
                <a:lnTo>
                  <a:pt x="1320328" y="333477"/>
                </a:lnTo>
                <a:lnTo>
                  <a:pt x="1279125" y="309527"/>
                </a:lnTo>
                <a:lnTo>
                  <a:pt x="1236793" y="287381"/>
                </a:lnTo>
                <a:lnTo>
                  <a:pt x="1193386" y="267092"/>
                </a:lnTo>
                <a:lnTo>
                  <a:pt x="1148955" y="248714"/>
                </a:lnTo>
                <a:lnTo>
                  <a:pt x="1103553" y="232298"/>
                </a:lnTo>
                <a:lnTo>
                  <a:pt x="1057234" y="217900"/>
                </a:lnTo>
                <a:lnTo>
                  <a:pt x="1010049" y="205570"/>
                </a:lnTo>
                <a:lnTo>
                  <a:pt x="962051" y="195364"/>
                </a:lnTo>
                <a:lnTo>
                  <a:pt x="913293" y="187333"/>
                </a:lnTo>
                <a:lnTo>
                  <a:pt x="863828" y="181531"/>
                </a:lnTo>
                <a:lnTo>
                  <a:pt x="813707" y="178011"/>
                </a:lnTo>
                <a:lnTo>
                  <a:pt x="762984" y="176826"/>
                </a:lnTo>
                <a:lnTo>
                  <a:pt x="712276" y="178011"/>
                </a:lnTo>
                <a:lnTo>
                  <a:pt x="662167" y="181531"/>
                </a:lnTo>
                <a:lnTo>
                  <a:pt x="612708" y="187333"/>
                </a:lnTo>
                <a:lnTo>
                  <a:pt x="563954" y="195364"/>
                </a:lnTo>
                <a:lnTo>
                  <a:pt x="515957" y="205570"/>
                </a:lnTo>
                <a:lnTo>
                  <a:pt x="468771" y="217900"/>
                </a:lnTo>
                <a:lnTo>
                  <a:pt x="422447" y="232298"/>
                </a:lnTo>
                <a:lnTo>
                  <a:pt x="377039" y="248714"/>
                </a:lnTo>
                <a:lnTo>
                  <a:pt x="332600" y="267092"/>
                </a:lnTo>
                <a:lnTo>
                  <a:pt x="289183" y="287381"/>
                </a:lnTo>
                <a:lnTo>
                  <a:pt x="246840" y="309527"/>
                </a:lnTo>
                <a:lnTo>
                  <a:pt x="205626" y="333477"/>
                </a:lnTo>
                <a:lnTo>
                  <a:pt x="165591" y="359178"/>
                </a:lnTo>
                <a:lnTo>
                  <a:pt x="126791" y="386577"/>
                </a:lnTo>
                <a:lnTo>
                  <a:pt x="89276" y="415621"/>
                </a:lnTo>
                <a:lnTo>
                  <a:pt x="68788" y="380231"/>
                </a:lnTo>
                <a:lnTo>
                  <a:pt x="0" y="260922"/>
                </a:lnTo>
                <a:lnTo>
                  <a:pt x="40208" y="231048"/>
                </a:lnTo>
                <a:lnTo>
                  <a:pt x="81627" y="202768"/>
                </a:lnTo>
                <a:lnTo>
                  <a:pt x="124213" y="176129"/>
                </a:lnTo>
                <a:lnTo>
                  <a:pt x="167918" y="151176"/>
                </a:lnTo>
                <a:lnTo>
                  <a:pt x="212697" y="127956"/>
                </a:lnTo>
                <a:lnTo>
                  <a:pt x="258503" y="106514"/>
                </a:lnTo>
                <a:lnTo>
                  <a:pt x="305292" y="86896"/>
                </a:lnTo>
                <a:lnTo>
                  <a:pt x="353016" y="69148"/>
                </a:lnTo>
                <a:lnTo>
                  <a:pt x="401631" y="53317"/>
                </a:lnTo>
                <a:lnTo>
                  <a:pt x="451089" y="39447"/>
                </a:lnTo>
                <a:lnTo>
                  <a:pt x="501345" y="27585"/>
                </a:lnTo>
                <a:lnTo>
                  <a:pt x="552353" y="17776"/>
                </a:lnTo>
                <a:lnTo>
                  <a:pt x="604067" y="10068"/>
                </a:lnTo>
                <a:lnTo>
                  <a:pt x="656440" y="4505"/>
                </a:lnTo>
                <a:lnTo>
                  <a:pt x="709428" y="1134"/>
                </a:lnTo>
                <a:lnTo>
                  <a:pt x="762984" y="0"/>
                </a:lnTo>
                <a:lnTo>
                  <a:pt x="816554" y="1134"/>
                </a:lnTo>
                <a:lnTo>
                  <a:pt x="869551" y="4505"/>
                </a:lnTo>
                <a:lnTo>
                  <a:pt x="921930" y="10068"/>
                </a:lnTo>
                <a:lnTo>
                  <a:pt x="973646" y="17776"/>
                </a:lnTo>
                <a:lnTo>
                  <a:pt x="1024653" y="27585"/>
                </a:lnTo>
                <a:lnTo>
                  <a:pt x="1074906" y="39447"/>
                </a:lnTo>
                <a:lnTo>
                  <a:pt x="1124360" y="53317"/>
                </a:lnTo>
                <a:lnTo>
                  <a:pt x="1172968" y="69148"/>
                </a:lnTo>
                <a:lnTo>
                  <a:pt x="1220685" y="86896"/>
                </a:lnTo>
                <a:lnTo>
                  <a:pt x="1267466" y="106514"/>
                </a:lnTo>
                <a:lnTo>
                  <a:pt x="1313264" y="127956"/>
                </a:lnTo>
                <a:lnTo>
                  <a:pt x="1358036" y="151176"/>
                </a:lnTo>
                <a:lnTo>
                  <a:pt x="1401735" y="176129"/>
                </a:lnTo>
                <a:lnTo>
                  <a:pt x="1444315" y="202768"/>
                </a:lnTo>
                <a:lnTo>
                  <a:pt x="1485731" y="231048"/>
                </a:lnTo>
                <a:lnTo>
                  <a:pt x="1525938" y="260922"/>
                </a:lnTo>
              </a:path>
            </a:pathLst>
          </a:custGeom>
          <a:ln w="49452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286983" y="8510920"/>
            <a:ext cx="249554" cy="249554"/>
          </a:xfrm>
          <a:custGeom>
            <a:avLst/>
            <a:gdLst/>
            <a:ahLst/>
            <a:cxnLst/>
            <a:rect l="l" t="t" r="r" b="b"/>
            <a:pathLst>
              <a:path w="249555" h="249554">
                <a:moveTo>
                  <a:pt x="249328" y="124712"/>
                </a:moveTo>
                <a:lnTo>
                  <a:pt x="239531" y="76168"/>
                </a:lnTo>
                <a:lnTo>
                  <a:pt x="212815" y="36527"/>
                </a:lnTo>
                <a:lnTo>
                  <a:pt x="173190" y="9800"/>
                </a:lnTo>
                <a:lnTo>
                  <a:pt x="124664" y="0"/>
                </a:lnTo>
                <a:lnTo>
                  <a:pt x="76139" y="9800"/>
                </a:lnTo>
                <a:lnTo>
                  <a:pt x="36513" y="36527"/>
                </a:lnTo>
                <a:lnTo>
                  <a:pt x="9796" y="76168"/>
                </a:lnTo>
                <a:lnTo>
                  <a:pt x="0" y="124712"/>
                </a:lnTo>
                <a:lnTo>
                  <a:pt x="9796" y="173257"/>
                </a:lnTo>
                <a:lnTo>
                  <a:pt x="36513" y="212898"/>
                </a:lnTo>
                <a:lnTo>
                  <a:pt x="76139" y="239625"/>
                </a:lnTo>
                <a:lnTo>
                  <a:pt x="124664" y="249425"/>
                </a:lnTo>
                <a:lnTo>
                  <a:pt x="173190" y="239625"/>
                </a:lnTo>
                <a:lnTo>
                  <a:pt x="212815" y="212898"/>
                </a:lnTo>
                <a:lnTo>
                  <a:pt x="239531" y="173257"/>
                </a:lnTo>
                <a:lnTo>
                  <a:pt x="249328" y="124712"/>
                </a:lnTo>
                <a:close/>
              </a:path>
            </a:pathLst>
          </a:custGeom>
          <a:ln w="49448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528038" y="8709462"/>
            <a:ext cx="758825" cy="488315"/>
          </a:xfrm>
          <a:custGeom>
            <a:avLst/>
            <a:gdLst/>
            <a:ahLst/>
            <a:cxnLst/>
            <a:rect l="l" t="t" r="r" b="b"/>
            <a:pathLst>
              <a:path w="758825" h="488315">
                <a:moveTo>
                  <a:pt x="0" y="0"/>
                </a:moveTo>
                <a:lnTo>
                  <a:pt x="758720" y="488142"/>
                </a:lnTo>
              </a:path>
            </a:pathLst>
          </a:custGeom>
          <a:ln w="41883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845861" y="8694615"/>
            <a:ext cx="472440" cy="472440"/>
          </a:xfrm>
          <a:custGeom>
            <a:avLst/>
            <a:gdLst/>
            <a:ahLst/>
            <a:cxnLst/>
            <a:rect l="l" t="t" r="r" b="b"/>
            <a:pathLst>
              <a:path w="472440" h="472440">
                <a:moveTo>
                  <a:pt x="472341" y="0"/>
                </a:moveTo>
                <a:lnTo>
                  <a:pt x="0" y="472341"/>
                </a:lnTo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622696" y="10133335"/>
            <a:ext cx="617855" cy="0"/>
          </a:xfrm>
          <a:custGeom>
            <a:avLst/>
            <a:gdLst/>
            <a:ahLst/>
            <a:cxnLst/>
            <a:rect l="l" t="t" r="r" b="b"/>
            <a:pathLst>
              <a:path w="617855">
                <a:moveTo>
                  <a:pt x="0" y="0"/>
                </a:moveTo>
                <a:lnTo>
                  <a:pt x="617258" y="0"/>
                </a:lnTo>
              </a:path>
            </a:pathLst>
          </a:custGeom>
          <a:ln w="41883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823701" y="9173555"/>
            <a:ext cx="163830" cy="165100"/>
          </a:xfrm>
          <a:custGeom>
            <a:avLst/>
            <a:gdLst/>
            <a:ahLst/>
            <a:cxnLst/>
            <a:rect l="l" t="t" r="r" b="b"/>
            <a:pathLst>
              <a:path w="163830" h="165100">
                <a:moveTo>
                  <a:pt x="139341" y="24132"/>
                </a:moveTo>
                <a:lnTo>
                  <a:pt x="157246" y="51390"/>
                </a:lnTo>
                <a:lnTo>
                  <a:pt x="163214" y="82398"/>
                </a:lnTo>
                <a:lnTo>
                  <a:pt x="157246" y="113405"/>
                </a:lnTo>
                <a:lnTo>
                  <a:pt x="139341" y="140663"/>
                </a:lnTo>
                <a:lnTo>
                  <a:pt x="112359" y="158762"/>
                </a:lnTo>
                <a:lnTo>
                  <a:pt x="81646" y="164796"/>
                </a:lnTo>
                <a:lnTo>
                  <a:pt x="50934" y="158762"/>
                </a:lnTo>
                <a:lnTo>
                  <a:pt x="23952" y="140663"/>
                </a:lnTo>
                <a:lnTo>
                  <a:pt x="5988" y="113405"/>
                </a:lnTo>
                <a:lnTo>
                  <a:pt x="0" y="82398"/>
                </a:lnTo>
                <a:lnTo>
                  <a:pt x="5988" y="51390"/>
                </a:lnTo>
                <a:lnTo>
                  <a:pt x="23952" y="24132"/>
                </a:lnTo>
                <a:lnTo>
                  <a:pt x="50934" y="6033"/>
                </a:lnTo>
                <a:lnTo>
                  <a:pt x="81646" y="0"/>
                </a:lnTo>
                <a:lnTo>
                  <a:pt x="112359" y="6033"/>
                </a:lnTo>
                <a:lnTo>
                  <a:pt x="139341" y="24132"/>
                </a:lnTo>
                <a:close/>
              </a:path>
            </a:pathLst>
          </a:custGeom>
          <a:ln w="41883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805874" y="9479952"/>
            <a:ext cx="198946" cy="189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817393" y="9789788"/>
            <a:ext cx="175895" cy="177800"/>
          </a:xfrm>
          <a:custGeom>
            <a:avLst/>
            <a:gdLst/>
            <a:ahLst/>
            <a:cxnLst/>
            <a:rect l="l" t="t" r="r" b="b"/>
            <a:pathLst>
              <a:path w="175894" h="177800">
                <a:moveTo>
                  <a:pt x="87903" y="0"/>
                </a:moveTo>
                <a:lnTo>
                  <a:pt x="54837" y="6488"/>
                </a:lnTo>
                <a:lnTo>
                  <a:pt x="25758" y="25954"/>
                </a:lnTo>
                <a:lnTo>
                  <a:pt x="6439" y="55268"/>
                </a:lnTo>
                <a:lnTo>
                  <a:pt x="0" y="88611"/>
                </a:lnTo>
                <a:lnTo>
                  <a:pt x="6439" y="121952"/>
                </a:lnTo>
                <a:lnTo>
                  <a:pt x="25758" y="151259"/>
                </a:lnTo>
                <a:lnTo>
                  <a:pt x="54837" y="170725"/>
                </a:lnTo>
                <a:lnTo>
                  <a:pt x="87903" y="177214"/>
                </a:lnTo>
                <a:lnTo>
                  <a:pt x="120968" y="170725"/>
                </a:lnTo>
                <a:lnTo>
                  <a:pt x="150047" y="151259"/>
                </a:lnTo>
                <a:lnTo>
                  <a:pt x="169366" y="121952"/>
                </a:lnTo>
                <a:lnTo>
                  <a:pt x="175806" y="88611"/>
                </a:lnTo>
                <a:lnTo>
                  <a:pt x="169366" y="55268"/>
                </a:lnTo>
                <a:lnTo>
                  <a:pt x="150047" y="25954"/>
                </a:lnTo>
                <a:lnTo>
                  <a:pt x="120968" y="6488"/>
                </a:lnTo>
                <a:lnTo>
                  <a:pt x="87903" y="0"/>
                </a:lnTo>
                <a:close/>
              </a:path>
            </a:pathLst>
          </a:custGeom>
          <a:solidFill>
            <a:srgbClr val="96A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816765" y="10081148"/>
            <a:ext cx="177165" cy="177800"/>
          </a:xfrm>
          <a:custGeom>
            <a:avLst/>
            <a:gdLst/>
            <a:ahLst/>
            <a:cxnLst/>
            <a:rect l="l" t="t" r="r" b="b"/>
            <a:pathLst>
              <a:path w="177165" h="177800">
                <a:moveTo>
                  <a:pt x="0" y="0"/>
                </a:moveTo>
                <a:lnTo>
                  <a:pt x="177167" y="0"/>
                </a:lnTo>
                <a:lnTo>
                  <a:pt x="177167" y="177219"/>
                </a:lnTo>
                <a:lnTo>
                  <a:pt x="0" y="177219"/>
                </a:lnTo>
                <a:lnTo>
                  <a:pt x="0" y="0"/>
                </a:lnTo>
                <a:close/>
              </a:path>
            </a:pathLst>
          </a:custGeom>
          <a:solidFill>
            <a:srgbClr val="5C5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794672" y="10492664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861" y="0"/>
                </a:lnTo>
              </a:path>
            </a:pathLst>
          </a:custGeom>
          <a:ln w="31412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7197624" y="9020574"/>
            <a:ext cx="2555875" cy="153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37400"/>
              </a:lnSpc>
            </a:pPr>
            <a:r>
              <a:rPr sz="1450" spc="225" dirty="0">
                <a:solidFill>
                  <a:srgbClr val="5C5B54"/>
                </a:solidFill>
                <a:latin typeface="Calibri"/>
                <a:cs typeface="Calibri"/>
              </a:rPr>
              <a:t>End </a:t>
            </a:r>
            <a:r>
              <a:rPr sz="1450" spc="180" dirty="0">
                <a:solidFill>
                  <a:srgbClr val="5C5B54"/>
                </a:solidFill>
                <a:latin typeface="Calibri"/>
                <a:cs typeface="Calibri"/>
              </a:rPr>
              <a:t>Device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Router</a:t>
            </a:r>
            <a:r>
              <a:rPr sz="1450" spc="-114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Eligible  </a:t>
            </a:r>
            <a:r>
              <a:rPr sz="1450" spc="175" dirty="0">
                <a:solidFill>
                  <a:srgbClr val="5C5B54"/>
                </a:solidFill>
                <a:latin typeface="Calibri"/>
                <a:cs typeface="Calibri"/>
              </a:rPr>
              <a:t>Thread</a:t>
            </a:r>
            <a:r>
              <a:rPr sz="1450" spc="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Router</a:t>
            </a:r>
            <a:endParaRPr sz="1450">
              <a:latin typeface="Calibri"/>
              <a:cs typeface="Calibri"/>
            </a:endParaRPr>
          </a:p>
          <a:p>
            <a:pPr marL="601980" marR="594360" algn="ctr">
              <a:lnSpc>
                <a:spcPct val="137400"/>
              </a:lnSpc>
            </a:pPr>
            <a:r>
              <a:rPr sz="1450" spc="190" dirty="0">
                <a:solidFill>
                  <a:srgbClr val="5C5B54"/>
                </a:solidFill>
                <a:latin typeface="Calibri"/>
                <a:cs typeface="Calibri"/>
              </a:rPr>
              <a:t>Leader  </a:t>
            </a:r>
            <a:r>
              <a:rPr sz="1450" spc="180" dirty="0">
                <a:solidFill>
                  <a:srgbClr val="5C5B54"/>
                </a:solidFill>
                <a:latin typeface="Calibri"/>
                <a:cs typeface="Calibri"/>
              </a:rPr>
              <a:t>Border</a:t>
            </a:r>
            <a:r>
              <a:rPr sz="1450" spc="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70" dirty="0">
                <a:solidFill>
                  <a:srgbClr val="5C5B54"/>
                </a:solidFill>
                <a:latin typeface="Calibri"/>
                <a:cs typeface="Calibri"/>
              </a:rPr>
              <a:t>Router  </a:t>
            </a:r>
            <a:r>
              <a:rPr sz="1450" spc="175" dirty="0">
                <a:solidFill>
                  <a:srgbClr val="5C5B54"/>
                </a:solidFill>
                <a:latin typeface="Calibri"/>
                <a:cs typeface="Calibri"/>
              </a:rPr>
              <a:t>Thread</a:t>
            </a:r>
            <a:r>
              <a:rPr sz="1450" spc="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1450" spc="190" dirty="0">
                <a:solidFill>
                  <a:srgbClr val="5C5B54"/>
                </a:solidFill>
                <a:latin typeface="Calibri"/>
                <a:cs typeface="Calibri"/>
              </a:rPr>
              <a:t>Link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8379" y="659665"/>
            <a:ext cx="5382035" cy="806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4295140">
              <a:lnSpc>
                <a:spcPct val="100000"/>
              </a:lnSpc>
            </a:pPr>
            <a:r>
              <a:rPr spc="-110" dirty="0"/>
              <a:t>Application</a:t>
            </a:r>
            <a:r>
              <a:rPr spc="-210" dirty="0"/>
              <a:t> </a:t>
            </a:r>
            <a:r>
              <a:rPr spc="-245" dirty="0"/>
              <a:t>Layers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46250">
              <a:lnSpc>
                <a:spcPct val="107700"/>
              </a:lnSpc>
            </a:pPr>
            <a:r>
              <a:rPr spc="340" dirty="0"/>
              <a:t>Thread </a:t>
            </a:r>
            <a:r>
              <a:rPr spc="330" dirty="0"/>
              <a:t>provides </a:t>
            </a:r>
            <a:r>
              <a:rPr spc="365" dirty="0"/>
              <a:t>basic</a:t>
            </a:r>
            <a:r>
              <a:rPr spc="-310" dirty="0"/>
              <a:t> </a:t>
            </a:r>
            <a:r>
              <a:rPr spc="320" dirty="0"/>
              <a:t>services  </a:t>
            </a:r>
            <a:r>
              <a:rPr spc="280" dirty="0"/>
              <a:t>required </a:t>
            </a:r>
            <a:r>
              <a:rPr spc="265" dirty="0"/>
              <a:t>for</a:t>
            </a:r>
            <a:r>
              <a:rPr spc="-75" dirty="0"/>
              <a:t> </a:t>
            </a:r>
            <a:r>
              <a:rPr spc="315" dirty="0"/>
              <a:t>applications</a:t>
            </a:r>
          </a:p>
          <a:p>
            <a:pPr marL="379095" marR="2924810">
              <a:lnSpc>
                <a:spcPct val="122600"/>
              </a:lnSpc>
              <a:spcBef>
                <a:spcPts val="80"/>
              </a:spcBef>
            </a:pPr>
            <a:r>
              <a:rPr spc="225" dirty="0">
                <a:solidFill>
                  <a:srgbClr val="FB6A2D"/>
                </a:solidFill>
                <a:latin typeface="Century Gothic"/>
                <a:cs typeface="Century Gothic"/>
              </a:rPr>
              <a:t>UDP </a:t>
            </a:r>
            <a:r>
              <a:rPr spc="-15" dirty="0">
                <a:solidFill>
                  <a:srgbClr val="FB6A2D"/>
                </a:solidFill>
                <a:latin typeface="Century Gothic"/>
                <a:cs typeface="Century Gothic"/>
              </a:rPr>
              <a:t>messaging </a:t>
            </a:r>
            <a:r>
              <a:rPr spc="-195" dirty="0">
                <a:solidFill>
                  <a:srgbClr val="FB6A2D"/>
                </a:solidFill>
                <a:latin typeface="Century Gothic"/>
                <a:cs typeface="Century Gothic"/>
              </a:rPr>
              <a:t>and</a:t>
            </a:r>
            <a:r>
              <a:rPr spc="-470" dirty="0">
                <a:solidFill>
                  <a:srgbClr val="FB6A2D"/>
                </a:solidFill>
                <a:latin typeface="Century Gothic"/>
                <a:cs typeface="Century Gothic"/>
              </a:rPr>
              <a:t> </a:t>
            </a:r>
            <a:r>
              <a:rPr spc="-210" dirty="0">
                <a:solidFill>
                  <a:srgbClr val="FB6A2D"/>
                </a:solidFill>
                <a:latin typeface="Century Gothic"/>
                <a:cs typeface="Century Gothic"/>
              </a:rPr>
              <a:t>ack  </a:t>
            </a:r>
            <a:r>
              <a:rPr spc="-10" dirty="0">
                <a:solidFill>
                  <a:srgbClr val="FB6A2D"/>
                </a:solidFill>
                <a:latin typeface="Century Gothic"/>
                <a:cs typeface="Century Gothic"/>
              </a:rPr>
              <a:t>Multicast</a:t>
            </a:r>
            <a:r>
              <a:rPr spc="-125" dirty="0">
                <a:solidFill>
                  <a:srgbClr val="FB6A2D"/>
                </a:solidFill>
                <a:latin typeface="Century Gothic"/>
                <a:cs typeface="Century Gothic"/>
              </a:rPr>
              <a:t> </a:t>
            </a:r>
            <a:r>
              <a:rPr spc="-25" dirty="0">
                <a:solidFill>
                  <a:srgbClr val="FB6A2D"/>
                </a:solidFill>
                <a:latin typeface="Century Gothic"/>
                <a:cs typeface="Century Gothic"/>
              </a:rPr>
              <a:t>messaging</a:t>
            </a: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2700" marR="5080">
              <a:lnSpc>
                <a:spcPct val="107700"/>
              </a:lnSpc>
            </a:pPr>
            <a:r>
              <a:rPr spc="340" dirty="0"/>
              <a:t>Thread</a:t>
            </a:r>
            <a:r>
              <a:rPr spc="125" dirty="0"/>
              <a:t> </a:t>
            </a:r>
            <a:r>
              <a:rPr spc="290" dirty="0"/>
              <a:t>allows</a:t>
            </a:r>
            <a:r>
              <a:rPr spc="125" dirty="0"/>
              <a:t> </a:t>
            </a:r>
            <a:r>
              <a:rPr spc="335" dirty="0"/>
              <a:t>use</a:t>
            </a:r>
            <a:r>
              <a:rPr spc="125" dirty="0"/>
              <a:t> </a:t>
            </a:r>
            <a:r>
              <a:rPr spc="335" dirty="0"/>
              <a:t>of</a:t>
            </a:r>
            <a:r>
              <a:rPr spc="125" dirty="0"/>
              <a:t> </a:t>
            </a:r>
            <a:r>
              <a:rPr spc="395" dirty="0"/>
              <a:t>many</a:t>
            </a:r>
            <a:r>
              <a:rPr spc="125" dirty="0"/>
              <a:t> </a:t>
            </a:r>
            <a:r>
              <a:rPr spc="310" dirty="0"/>
              <a:t>application  </a:t>
            </a:r>
            <a:r>
              <a:rPr spc="270" dirty="0"/>
              <a:t>layers </a:t>
            </a:r>
            <a:r>
              <a:rPr spc="355" dirty="0"/>
              <a:t>using </a:t>
            </a:r>
            <a:r>
              <a:rPr spc="365" dirty="0"/>
              <a:t>IP</a:t>
            </a:r>
            <a:r>
              <a:rPr spc="-280" dirty="0"/>
              <a:t> </a:t>
            </a:r>
            <a:r>
              <a:rPr spc="310" dirty="0"/>
              <a:t>services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pc="310" dirty="0"/>
          </a:p>
          <a:p>
            <a:pPr marL="12700" marR="114300">
              <a:lnSpc>
                <a:spcPct val="109600"/>
              </a:lnSpc>
            </a:pPr>
            <a:r>
              <a:rPr spc="380" dirty="0"/>
              <a:t>Those </a:t>
            </a:r>
            <a:r>
              <a:rPr spc="310" dirty="0"/>
              <a:t>application </a:t>
            </a:r>
            <a:r>
              <a:rPr spc="270" dirty="0"/>
              <a:t>layers </a:t>
            </a:r>
            <a:r>
              <a:rPr spc="325" dirty="0"/>
              <a:t>not </a:t>
            </a:r>
            <a:r>
              <a:rPr spc="355" dirty="0"/>
              <a:t>using </a:t>
            </a:r>
            <a:r>
              <a:rPr spc="365" dirty="0"/>
              <a:t>IP  </a:t>
            </a:r>
            <a:r>
              <a:rPr spc="320" dirty="0"/>
              <a:t>services</a:t>
            </a:r>
            <a:r>
              <a:rPr spc="114" dirty="0"/>
              <a:t> </a:t>
            </a:r>
            <a:r>
              <a:rPr spc="350" dirty="0"/>
              <a:t>would</a:t>
            </a:r>
            <a:r>
              <a:rPr spc="114" dirty="0"/>
              <a:t> </a:t>
            </a:r>
            <a:r>
              <a:rPr spc="365" dirty="0"/>
              <a:t>need</a:t>
            </a:r>
            <a:r>
              <a:rPr spc="114" dirty="0"/>
              <a:t> </a:t>
            </a:r>
            <a:r>
              <a:rPr spc="409" dirty="0"/>
              <a:t>some</a:t>
            </a:r>
            <a:r>
              <a:rPr spc="114" dirty="0"/>
              <a:t> </a:t>
            </a:r>
            <a:r>
              <a:rPr spc="315" dirty="0"/>
              <a:t>adaptation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071461" y="7851247"/>
            <a:ext cx="105600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70" dirty="0">
                <a:solidFill>
                  <a:srgbClr val="5C5B54"/>
                </a:solidFill>
                <a:latin typeface="Tahoma"/>
                <a:cs typeface="Tahoma"/>
              </a:rPr>
              <a:t>Physical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07271" y="6866052"/>
            <a:ext cx="119316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40" dirty="0">
                <a:solidFill>
                  <a:srgbClr val="5C5B54"/>
                </a:solidFill>
                <a:latin typeface="Tahoma"/>
                <a:cs typeface="Tahoma"/>
              </a:rPr>
              <a:t>Data</a:t>
            </a:r>
            <a:r>
              <a:rPr sz="2150" spc="-300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2150" spc="70" dirty="0">
                <a:solidFill>
                  <a:srgbClr val="5C5B54"/>
                </a:solidFill>
                <a:latin typeface="Tahoma"/>
                <a:cs typeface="Tahoma"/>
              </a:rPr>
              <a:t>Link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96800" y="5880846"/>
            <a:ext cx="107251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95" dirty="0">
                <a:solidFill>
                  <a:srgbClr val="5C5B54"/>
                </a:solidFill>
                <a:latin typeface="Tahoma"/>
                <a:cs typeface="Tahoma"/>
              </a:rPr>
              <a:t>N</a:t>
            </a:r>
            <a:r>
              <a:rPr sz="2150" spc="60" dirty="0">
                <a:solidFill>
                  <a:srgbClr val="5C5B54"/>
                </a:solidFill>
                <a:latin typeface="Tahoma"/>
                <a:cs typeface="Tahoma"/>
              </a:rPr>
              <a:t>e</a:t>
            </a:r>
            <a:r>
              <a:rPr sz="2150" spc="20" dirty="0">
                <a:solidFill>
                  <a:srgbClr val="5C5B54"/>
                </a:solidFill>
                <a:latin typeface="Tahoma"/>
                <a:cs typeface="Tahoma"/>
              </a:rPr>
              <a:t>t</a:t>
            </a:r>
            <a:r>
              <a:rPr sz="2150" spc="35" dirty="0">
                <a:solidFill>
                  <a:srgbClr val="5C5B54"/>
                </a:solidFill>
                <a:latin typeface="Tahoma"/>
                <a:cs typeface="Tahoma"/>
              </a:rPr>
              <a:t>w</a:t>
            </a:r>
            <a:r>
              <a:rPr sz="2150" spc="40" dirty="0">
                <a:solidFill>
                  <a:srgbClr val="5C5B54"/>
                </a:solidFill>
                <a:latin typeface="Tahoma"/>
                <a:cs typeface="Tahoma"/>
              </a:rPr>
              <a:t>ork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08004" y="4811873"/>
            <a:ext cx="121539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290" dirty="0">
                <a:solidFill>
                  <a:srgbClr val="5C5B54"/>
                </a:solidFill>
                <a:latin typeface="Tahoma"/>
                <a:cs typeface="Tahoma"/>
              </a:rPr>
              <a:t>T</a:t>
            </a:r>
            <a:r>
              <a:rPr sz="2150" spc="15" dirty="0">
                <a:solidFill>
                  <a:srgbClr val="5C5B54"/>
                </a:solidFill>
                <a:latin typeface="Tahoma"/>
                <a:cs typeface="Tahoma"/>
              </a:rPr>
              <a:t>r</a:t>
            </a:r>
            <a:r>
              <a:rPr sz="2150" spc="65" dirty="0">
                <a:solidFill>
                  <a:srgbClr val="5C5B54"/>
                </a:solidFill>
                <a:latin typeface="Tahoma"/>
                <a:cs typeface="Tahoma"/>
              </a:rPr>
              <a:t>anspo</a:t>
            </a:r>
            <a:r>
              <a:rPr sz="2150" spc="55" dirty="0">
                <a:solidFill>
                  <a:srgbClr val="5C5B54"/>
                </a:solidFill>
                <a:latin typeface="Tahoma"/>
                <a:cs typeface="Tahoma"/>
              </a:rPr>
              <a:t>r</a:t>
            </a:r>
            <a:r>
              <a:rPr sz="2150" spc="70" dirty="0">
                <a:solidFill>
                  <a:srgbClr val="5C5B54"/>
                </a:solidFill>
                <a:latin typeface="Tahoma"/>
                <a:cs typeface="Tahoma"/>
              </a:rPr>
              <a:t>t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87587" y="3742900"/>
            <a:ext cx="110553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95" dirty="0">
                <a:solidFill>
                  <a:srgbClr val="5C5B54"/>
                </a:solidFill>
                <a:latin typeface="Tahoma"/>
                <a:cs typeface="Tahoma"/>
              </a:rPr>
              <a:t>Pl</a:t>
            </a:r>
            <a:r>
              <a:rPr sz="2150" spc="110" dirty="0">
                <a:solidFill>
                  <a:srgbClr val="5C5B54"/>
                </a:solidFill>
                <a:latin typeface="Tahoma"/>
                <a:cs typeface="Tahoma"/>
              </a:rPr>
              <a:t>a</a:t>
            </a:r>
            <a:r>
              <a:rPr sz="2150" spc="70" dirty="0">
                <a:solidFill>
                  <a:srgbClr val="5C5B54"/>
                </a:solidFill>
                <a:latin typeface="Tahoma"/>
                <a:cs typeface="Tahoma"/>
              </a:rPr>
              <a:t>t</a:t>
            </a:r>
            <a:r>
              <a:rPr sz="2150" spc="30" dirty="0">
                <a:solidFill>
                  <a:srgbClr val="5C5B54"/>
                </a:solidFill>
                <a:latin typeface="Tahoma"/>
                <a:cs typeface="Tahoma"/>
              </a:rPr>
              <a:t>f</a:t>
            </a:r>
            <a:r>
              <a:rPr sz="2150" spc="25" dirty="0">
                <a:solidFill>
                  <a:srgbClr val="5C5B54"/>
                </a:solidFill>
                <a:latin typeface="Tahoma"/>
                <a:cs typeface="Tahoma"/>
              </a:rPr>
              <a:t>or</a:t>
            </a:r>
            <a:r>
              <a:rPr sz="2150" spc="70" dirty="0">
                <a:solidFill>
                  <a:srgbClr val="5C5B54"/>
                </a:solidFill>
                <a:latin typeface="Tahoma"/>
                <a:cs typeface="Tahoma"/>
              </a:rPr>
              <a:t>m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18266" y="2673928"/>
            <a:ext cx="142430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55" dirty="0">
                <a:solidFill>
                  <a:srgbClr val="5C5B54"/>
                </a:solidFill>
                <a:latin typeface="Tahoma"/>
                <a:cs typeface="Tahoma"/>
              </a:rPr>
              <a:t>Application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83734" y="107108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83734" y="974566"/>
            <a:ext cx="473709" cy="96520"/>
          </a:xfrm>
          <a:custGeom>
            <a:avLst/>
            <a:gdLst/>
            <a:ahLst/>
            <a:cxnLst/>
            <a:rect l="l" t="t" r="r" b="b"/>
            <a:pathLst>
              <a:path w="473710" h="96519">
                <a:moveTo>
                  <a:pt x="0" y="96519"/>
                </a:moveTo>
                <a:lnTo>
                  <a:pt x="473545" y="96519"/>
                </a:lnTo>
                <a:lnTo>
                  <a:pt x="473545" y="0"/>
                </a:lnTo>
                <a:lnTo>
                  <a:pt x="0" y="0"/>
                </a:lnTo>
                <a:lnTo>
                  <a:pt x="0" y="9651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3734" y="737076"/>
            <a:ext cx="94615" cy="237490"/>
          </a:xfrm>
          <a:custGeom>
            <a:avLst/>
            <a:gdLst/>
            <a:ahLst/>
            <a:cxnLst/>
            <a:rect l="l" t="t" r="r" b="b"/>
            <a:pathLst>
              <a:path w="94615" h="237490">
                <a:moveTo>
                  <a:pt x="0" y="237490"/>
                </a:moveTo>
                <a:lnTo>
                  <a:pt x="94237" y="237490"/>
                </a:lnTo>
                <a:lnTo>
                  <a:pt x="94237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62246" y="1070543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17"/>
                </a:lnTo>
                <a:lnTo>
                  <a:pt x="95033" y="238317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2246" y="736522"/>
            <a:ext cx="95250" cy="238760"/>
          </a:xfrm>
          <a:custGeom>
            <a:avLst/>
            <a:gdLst/>
            <a:ahLst/>
            <a:cxnLst/>
            <a:rect l="l" t="t" r="r" b="b"/>
            <a:pathLst>
              <a:path w="95250" h="238759">
                <a:moveTo>
                  <a:pt x="95033" y="0"/>
                </a:moveTo>
                <a:lnTo>
                  <a:pt x="0" y="0"/>
                </a:lnTo>
                <a:lnTo>
                  <a:pt x="0" y="238348"/>
                </a:lnTo>
                <a:lnTo>
                  <a:pt x="95033" y="238348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17429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284284" y="0"/>
                </a:moveTo>
                <a:lnTo>
                  <a:pt x="0" y="0"/>
                </a:lnTo>
                <a:lnTo>
                  <a:pt x="0" y="572338"/>
                </a:lnTo>
                <a:lnTo>
                  <a:pt x="94185" y="572338"/>
                </a:lnTo>
                <a:lnTo>
                  <a:pt x="94185" y="381862"/>
                </a:lnTo>
                <a:lnTo>
                  <a:pt x="364841" y="381862"/>
                </a:lnTo>
                <a:lnTo>
                  <a:pt x="356366" y="367004"/>
                </a:lnTo>
                <a:lnTo>
                  <a:pt x="380628" y="354988"/>
                </a:lnTo>
                <a:lnTo>
                  <a:pt x="402640" y="339574"/>
                </a:lnTo>
                <a:lnTo>
                  <a:pt x="422404" y="320758"/>
                </a:lnTo>
                <a:lnTo>
                  <a:pt x="439923" y="298535"/>
                </a:lnTo>
                <a:lnTo>
                  <a:pt x="447186" y="286179"/>
                </a:lnTo>
                <a:lnTo>
                  <a:pt x="94185" y="286179"/>
                </a:lnTo>
                <a:lnTo>
                  <a:pt x="94185" y="95703"/>
                </a:lnTo>
                <a:lnTo>
                  <a:pt x="447671" y="95703"/>
                </a:lnTo>
                <a:lnTo>
                  <a:pt x="442182" y="85546"/>
                </a:lnTo>
                <a:lnTo>
                  <a:pt x="417809" y="56123"/>
                </a:lnTo>
                <a:lnTo>
                  <a:pt x="388566" y="31584"/>
                </a:lnTo>
                <a:lnTo>
                  <a:pt x="356555" y="14044"/>
                </a:lnTo>
                <a:lnTo>
                  <a:pt x="321791" y="3512"/>
                </a:lnTo>
                <a:lnTo>
                  <a:pt x="284284" y="0"/>
                </a:lnTo>
                <a:close/>
              </a:path>
              <a:path w="473710" h="572769">
                <a:moveTo>
                  <a:pt x="364841" y="381862"/>
                </a:moveTo>
                <a:lnTo>
                  <a:pt x="254788" y="381862"/>
                </a:lnTo>
                <a:lnTo>
                  <a:pt x="364533" y="572338"/>
                </a:lnTo>
                <a:lnTo>
                  <a:pt x="473493" y="572338"/>
                </a:lnTo>
                <a:lnTo>
                  <a:pt x="364841" y="381862"/>
                </a:lnTo>
                <a:close/>
              </a:path>
              <a:path w="473710" h="572769">
                <a:moveTo>
                  <a:pt x="447671" y="95703"/>
                </a:moveTo>
                <a:lnTo>
                  <a:pt x="284284" y="95703"/>
                </a:lnTo>
                <a:lnTo>
                  <a:pt x="302852" y="97453"/>
                </a:lnTo>
                <a:lnTo>
                  <a:pt x="320101" y="102702"/>
                </a:lnTo>
                <a:lnTo>
                  <a:pt x="362804" y="138393"/>
                </a:lnTo>
                <a:lnTo>
                  <a:pt x="378459" y="190517"/>
                </a:lnTo>
                <a:lnTo>
                  <a:pt x="376721" y="209588"/>
                </a:lnTo>
                <a:lnTo>
                  <a:pt x="350617" y="258159"/>
                </a:lnTo>
                <a:lnTo>
                  <a:pt x="302852" y="284429"/>
                </a:lnTo>
                <a:lnTo>
                  <a:pt x="284284" y="286179"/>
                </a:lnTo>
                <a:lnTo>
                  <a:pt x="447186" y="286179"/>
                </a:lnTo>
                <a:lnTo>
                  <a:pt x="454609" y="273551"/>
                </a:lnTo>
                <a:lnTo>
                  <a:pt x="465099" y="247216"/>
                </a:lnTo>
                <a:lnTo>
                  <a:pt x="471394" y="219536"/>
                </a:lnTo>
                <a:lnTo>
                  <a:pt x="473493" y="190517"/>
                </a:lnTo>
                <a:lnTo>
                  <a:pt x="470017" y="152737"/>
                </a:lnTo>
                <a:lnTo>
                  <a:pt x="459582" y="117749"/>
                </a:lnTo>
                <a:lnTo>
                  <a:pt x="447671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1114" y="121332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1114" y="1071086"/>
            <a:ext cx="94615" cy="142240"/>
          </a:xfrm>
          <a:custGeom>
            <a:avLst/>
            <a:gdLst/>
            <a:ahLst/>
            <a:cxnLst/>
            <a:rect l="l" t="t" r="r" b="b"/>
            <a:pathLst>
              <a:path w="94614" h="142240">
                <a:moveTo>
                  <a:pt x="0" y="142240"/>
                </a:moveTo>
                <a:lnTo>
                  <a:pt x="94175" y="142240"/>
                </a:lnTo>
                <a:lnTo>
                  <a:pt x="94175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1114" y="97583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51114" y="832326"/>
            <a:ext cx="94615" cy="143510"/>
          </a:xfrm>
          <a:custGeom>
            <a:avLst/>
            <a:gdLst/>
            <a:ahLst/>
            <a:cxnLst/>
            <a:rect l="l" t="t" r="r" b="b"/>
            <a:pathLst>
              <a:path w="94614" h="143509">
                <a:moveTo>
                  <a:pt x="0" y="143509"/>
                </a:moveTo>
                <a:lnTo>
                  <a:pt x="94175" y="143509"/>
                </a:lnTo>
                <a:lnTo>
                  <a:pt x="94175" y="0"/>
                </a:lnTo>
                <a:lnTo>
                  <a:pt x="0" y="0"/>
                </a:lnTo>
                <a:lnTo>
                  <a:pt x="0" y="14350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51114" y="737076"/>
            <a:ext cx="378460" cy="95250"/>
          </a:xfrm>
          <a:custGeom>
            <a:avLst/>
            <a:gdLst/>
            <a:ahLst/>
            <a:cxnLst/>
            <a:rect l="l" t="t" r="r" b="b"/>
            <a:pathLst>
              <a:path w="378460" h="95250">
                <a:moveTo>
                  <a:pt x="0" y="95250"/>
                </a:moveTo>
                <a:lnTo>
                  <a:pt x="378428" y="95250"/>
                </a:lnTo>
                <a:lnTo>
                  <a:pt x="37842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41243" y="722491"/>
            <a:ext cx="570865" cy="586740"/>
          </a:xfrm>
          <a:custGeom>
            <a:avLst/>
            <a:gdLst/>
            <a:ahLst/>
            <a:cxnLst/>
            <a:rect l="l" t="t" r="r" b="b"/>
            <a:pathLst>
              <a:path w="570864" h="586740">
                <a:moveTo>
                  <a:pt x="285289" y="0"/>
                </a:moveTo>
                <a:lnTo>
                  <a:pt x="0" y="586369"/>
                </a:lnTo>
                <a:lnTo>
                  <a:pt x="106059" y="586369"/>
                </a:lnTo>
                <a:lnTo>
                  <a:pt x="154602" y="490362"/>
                </a:lnTo>
                <a:lnTo>
                  <a:pt x="523903" y="490362"/>
                </a:lnTo>
                <a:lnTo>
                  <a:pt x="477593" y="395192"/>
                </a:lnTo>
                <a:lnTo>
                  <a:pt x="201428" y="395192"/>
                </a:lnTo>
                <a:lnTo>
                  <a:pt x="285289" y="214380"/>
                </a:lnTo>
                <a:lnTo>
                  <a:pt x="389609" y="214380"/>
                </a:lnTo>
                <a:lnTo>
                  <a:pt x="285289" y="0"/>
                </a:lnTo>
                <a:close/>
              </a:path>
              <a:path w="570864" h="586740">
                <a:moveTo>
                  <a:pt x="523903" y="490362"/>
                </a:moveTo>
                <a:lnTo>
                  <a:pt x="416814" y="490362"/>
                </a:lnTo>
                <a:lnTo>
                  <a:pt x="464551" y="586369"/>
                </a:lnTo>
                <a:lnTo>
                  <a:pt x="570621" y="586369"/>
                </a:lnTo>
                <a:lnTo>
                  <a:pt x="523903" y="490362"/>
                </a:lnTo>
                <a:close/>
              </a:path>
              <a:path w="570864" h="586740">
                <a:moveTo>
                  <a:pt x="389609" y="214380"/>
                </a:moveTo>
                <a:lnTo>
                  <a:pt x="285289" y="214380"/>
                </a:lnTo>
                <a:lnTo>
                  <a:pt x="369182" y="395192"/>
                </a:lnTo>
                <a:lnTo>
                  <a:pt x="477593" y="395192"/>
                </a:lnTo>
                <a:lnTo>
                  <a:pt x="389609" y="21438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11680" y="736522"/>
            <a:ext cx="473709" cy="572770"/>
          </a:xfrm>
          <a:custGeom>
            <a:avLst/>
            <a:gdLst/>
            <a:ahLst/>
            <a:cxnLst/>
            <a:rect l="l" t="t" r="r" b="b"/>
            <a:pathLst>
              <a:path w="473710" h="572769">
                <a:moveTo>
                  <a:pt x="189240" y="0"/>
                </a:moveTo>
                <a:lnTo>
                  <a:pt x="0" y="0"/>
                </a:lnTo>
                <a:lnTo>
                  <a:pt x="0" y="572338"/>
                </a:lnTo>
                <a:lnTo>
                  <a:pt x="189240" y="572338"/>
                </a:lnTo>
                <a:lnTo>
                  <a:pt x="217949" y="570925"/>
                </a:lnTo>
                <a:lnTo>
                  <a:pt x="273042" y="559603"/>
                </a:lnTo>
                <a:lnTo>
                  <a:pt x="324601" y="537305"/>
                </a:lnTo>
                <a:lnTo>
                  <a:pt x="369863" y="506386"/>
                </a:lnTo>
                <a:lnTo>
                  <a:pt x="399918" y="476697"/>
                </a:lnTo>
                <a:lnTo>
                  <a:pt x="94237" y="476697"/>
                </a:lnTo>
                <a:lnTo>
                  <a:pt x="94237" y="95703"/>
                </a:lnTo>
                <a:lnTo>
                  <a:pt x="399678" y="95703"/>
                </a:lnTo>
                <a:lnTo>
                  <a:pt x="389569" y="84500"/>
                </a:lnTo>
                <a:lnTo>
                  <a:pt x="347473" y="49474"/>
                </a:lnTo>
                <a:lnTo>
                  <a:pt x="299048" y="22617"/>
                </a:lnTo>
                <a:lnTo>
                  <a:pt x="245781" y="5654"/>
                </a:lnTo>
                <a:lnTo>
                  <a:pt x="217922" y="1413"/>
                </a:lnTo>
                <a:lnTo>
                  <a:pt x="189240" y="0"/>
                </a:lnTo>
                <a:close/>
              </a:path>
              <a:path w="473710" h="572769">
                <a:moveTo>
                  <a:pt x="399678" y="95703"/>
                </a:moveTo>
                <a:lnTo>
                  <a:pt x="189240" y="95703"/>
                </a:lnTo>
                <a:lnTo>
                  <a:pt x="208250" y="96627"/>
                </a:lnTo>
                <a:lnTo>
                  <a:pt x="226739" y="99400"/>
                </a:lnTo>
                <a:lnTo>
                  <a:pt x="278846" y="118656"/>
                </a:lnTo>
                <a:lnTo>
                  <a:pt x="322785" y="151744"/>
                </a:lnTo>
                <a:lnTo>
                  <a:pt x="355666" y="195974"/>
                </a:lnTo>
                <a:lnTo>
                  <a:pt x="374819" y="248444"/>
                </a:lnTo>
                <a:lnTo>
                  <a:pt x="378512" y="286190"/>
                </a:lnTo>
                <a:lnTo>
                  <a:pt x="377588" y="305306"/>
                </a:lnTo>
                <a:lnTo>
                  <a:pt x="363769" y="359580"/>
                </a:lnTo>
                <a:lnTo>
                  <a:pt x="335406" y="406898"/>
                </a:lnTo>
                <a:lnTo>
                  <a:pt x="295246" y="444126"/>
                </a:lnTo>
                <a:lnTo>
                  <a:pt x="245484" y="468339"/>
                </a:lnTo>
                <a:lnTo>
                  <a:pt x="189240" y="476697"/>
                </a:lnTo>
                <a:lnTo>
                  <a:pt x="399918" y="476697"/>
                </a:lnTo>
                <a:lnTo>
                  <a:pt x="424447" y="445452"/>
                </a:lnTo>
                <a:lnTo>
                  <a:pt x="450960" y="396699"/>
                </a:lnTo>
                <a:lnTo>
                  <a:pt x="467879" y="343082"/>
                </a:lnTo>
                <a:lnTo>
                  <a:pt x="473514" y="286190"/>
                </a:lnTo>
                <a:lnTo>
                  <a:pt x="472106" y="257313"/>
                </a:lnTo>
                <a:lnTo>
                  <a:pt x="460832" y="202050"/>
                </a:lnTo>
                <a:lnTo>
                  <a:pt x="438670" y="150490"/>
                </a:lnTo>
                <a:lnTo>
                  <a:pt x="407984" y="104910"/>
                </a:lnTo>
                <a:lnTo>
                  <a:pt x="399678" y="95703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0607" y="544486"/>
            <a:ext cx="600075" cy="764540"/>
          </a:xfrm>
          <a:custGeom>
            <a:avLst/>
            <a:gdLst/>
            <a:ahLst/>
            <a:cxnLst/>
            <a:rect l="l" t="t" r="r" b="b"/>
            <a:pathLst>
              <a:path w="600075" h="764540">
                <a:moveTo>
                  <a:pt x="457404" y="287425"/>
                </a:moveTo>
                <a:lnTo>
                  <a:pt x="171587" y="287425"/>
                </a:lnTo>
                <a:lnTo>
                  <a:pt x="313973" y="287530"/>
                </a:lnTo>
                <a:lnTo>
                  <a:pt x="313973" y="764374"/>
                </a:lnTo>
                <a:lnTo>
                  <a:pt x="408783" y="764374"/>
                </a:lnTo>
                <a:lnTo>
                  <a:pt x="408783" y="287530"/>
                </a:lnTo>
                <a:lnTo>
                  <a:pt x="456760" y="287530"/>
                </a:lnTo>
                <a:lnTo>
                  <a:pt x="457404" y="287425"/>
                </a:lnTo>
                <a:close/>
              </a:path>
              <a:path w="600075" h="764540">
                <a:moveTo>
                  <a:pt x="590789" y="95494"/>
                </a:moveTo>
                <a:lnTo>
                  <a:pt x="456760" y="95494"/>
                </a:lnTo>
                <a:lnTo>
                  <a:pt x="475427" y="99281"/>
                </a:lnTo>
                <a:lnTo>
                  <a:pt x="490686" y="109617"/>
                </a:lnTo>
                <a:lnTo>
                  <a:pt x="500982" y="124958"/>
                </a:lnTo>
                <a:lnTo>
                  <a:pt x="504759" y="143765"/>
                </a:lnTo>
                <a:lnTo>
                  <a:pt x="500982" y="162527"/>
                </a:lnTo>
                <a:lnTo>
                  <a:pt x="490686" y="177874"/>
                </a:lnTo>
                <a:lnTo>
                  <a:pt x="475427" y="188233"/>
                </a:lnTo>
                <a:lnTo>
                  <a:pt x="456760" y="192036"/>
                </a:lnTo>
                <a:lnTo>
                  <a:pt x="171587" y="192036"/>
                </a:lnTo>
                <a:lnTo>
                  <a:pt x="126019" y="198216"/>
                </a:lnTo>
                <a:lnTo>
                  <a:pt x="85043" y="215653"/>
                </a:lnTo>
                <a:lnTo>
                  <a:pt x="50306" y="242687"/>
                </a:lnTo>
                <a:lnTo>
                  <a:pt x="23456" y="277661"/>
                </a:lnTo>
                <a:lnTo>
                  <a:pt x="6138" y="318916"/>
                </a:lnTo>
                <a:lnTo>
                  <a:pt x="0" y="364795"/>
                </a:lnTo>
                <a:lnTo>
                  <a:pt x="6138" y="410651"/>
                </a:lnTo>
                <a:lnTo>
                  <a:pt x="23456" y="451891"/>
                </a:lnTo>
                <a:lnTo>
                  <a:pt x="50306" y="486856"/>
                </a:lnTo>
                <a:lnTo>
                  <a:pt x="85043" y="513886"/>
                </a:lnTo>
                <a:lnTo>
                  <a:pt x="126019" y="531321"/>
                </a:lnTo>
                <a:lnTo>
                  <a:pt x="171587" y="537501"/>
                </a:lnTo>
                <a:lnTo>
                  <a:pt x="171587" y="442038"/>
                </a:lnTo>
                <a:lnTo>
                  <a:pt x="141739" y="435961"/>
                </a:lnTo>
                <a:lnTo>
                  <a:pt x="117335" y="419394"/>
                </a:lnTo>
                <a:lnTo>
                  <a:pt x="100864" y="394838"/>
                </a:lnTo>
                <a:lnTo>
                  <a:pt x="94821" y="364795"/>
                </a:lnTo>
                <a:lnTo>
                  <a:pt x="100864" y="334718"/>
                </a:lnTo>
                <a:lnTo>
                  <a:pt x="117335" y="310121"/>
                </a:lnTo>
                <a:lnTo>
                  <a:pt x="141739" y="293518"/>
                </a:lnTo>
                <a:lnTo>
                  <a:pt x="171587" y="287425"/>
                </a:lnTo>
                <a:lnTo>
                  <a:pt x="457404" y="287425"/>
                </a:lnTo>
                <a:lnTo>
                  <a:pt x="501852" y="280188"/>
                </a:lnTo>
                <a:lnTo>
                  <a:pt x="541047" y="259753"/>
                </a:lnTo>
                <a:lnTo>
                  <a:pt x="571977" y="228612"/>
                </a:lnTo>
                <a:lnTo>
                  <a:pt x="592271" y="189154"/>
                </a:lnTo>
                <a:lnTo>
                  <a:pt x="599562" y="143765"/>
                </a:lnTo>
                <a:lnTo>
                  <a:pt x="592271" y="98376"/>
                </a:lnTo>
                <a:lnTo>
                  <a:pt x="590789" y="95494"/>
                </a:lnTo>
                <a:close/>
              </a:path>
              <a:path w="600075" h="764540">
                <a:moveTo>
                  <a:pt x="456760" y="0"/>
                </a:moveTo>
                <a:lnTo>
                  <a:pt x="411678" y="7342"/>
                </a:lnTo>
                <a:lnTo>
                  <a:pt x="372488" y="27777"/>
                </a:lnTo>
                <a:lnTo>
                  <a:pt x="341560" y="58917"/>
                </a:lnTo>
                <a:lnTo>
                  <a:pt x="321265" y="98376"/>
                </a:lnTo>
                <a:lnTo>
                  <a:pt x="313973" y="143765"/>
                </a:lnTo>
                <a:lnTo>
                  <a:pt x="313973" y="192036"/>
                </a:lnTo>
                <a:lnTo>
                  <a:pt x="408783" y="192036"/>
                </a:lnTo>
                <a:lnTo>
                  <a:pt x="408783" y="143765"/>
                </a:lnTo>
                <a:lnTo>
                  <a:pt x="412558" y="124958"/>
                </a:lnTo>
                <a:lnTo>
                  <a:pt x="422849" y="109617"/>
                </a:lnTo>
                <a:lnTo>
                  <a:pt x="438101" y="99281"/>
                </a:lnTo>
                <a:lnTo>
                  <a:pt x="456760" y="95494"/>
                </a:lnTo>
                <a:lnTo>
                  <a:pt x="590789" y="95494"/>
                </a:lnTo>
                <a:lnTo>
                  <a:pt x="571977" y="58917"/>
                </a:lnTo>
                <a:lnTo>
                  <a:pt x="541047" y="27777"/>
                </a:lnTo>
                <a:lnTo>
                  <a:pt x="501852" y="7342"/>
                </a:lnTo>
                <a:lnTo>
                  <a:pt x="456760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82167" y="4411666"/>
            <a:ext cx="571500" cy="2066925"/>
          </a:xfrm>
          <a:custGeom>
            <a:avLst/>
            <a:gdLst/>
            <a:ahLst/>
            <a:cxnLst/>
            <a:rect l="l" t="t" r="r" b="b"/>
            <a:pathLst>
              <a:path w="571500" h="2066925">
                <a:moveTo>
                  <a:pt x="356355" y="0"/>
                </a:moveTo>
                <a:lnTo>
                  <a:pt x="214883" y="0"/>
                </a:lnTo>
                <a:lnTo>
                  <a:pt x="165606" y="4743"/>
                </a:lnTo>
                <a:lnTo>
                  <a:pt x="120373" y="18253"/>
                </a:lnTo>
                <a:lnTo>
                  <a:pt x="80475" y="39451"/>
                </a:lnTo>
                <a:lnTo>
                  <a:pt x="47200" y="67259"/>
                </a:lnTo>
                <a:lnTo>
                  <a:pt x="21837" y="100598"/>
                </a:lnTo>
                <a:lnTo>
                  <a:pt x="5674" y="138389"/>
                </a:lnTo>
                <a:lnTo>
                  <a:pt x="0" y="179554"/>
                </a:lnTo>
                <a:lnTo>
                  <a:pt x="0" y="1886864"/>
                </a:lnTo>
                <a:lnTo>
                  <a:pt x="5674" y="1928017"/>
                </a:lnTo>
                <a:lnTo>
                  <a:pt x="21837" y="1965800"/>
                </a:lnTo>
                <a:lnTo>
                  <a:pt x="47200" y="1999133"/>
                </a:lnTo>
                <a:lnTo>
                  <a:pt x="80475" y="2026938"/>
                </a:lnTo>
                <a:lnTo>
                  <a:pt x="120373" y="2048135"/>
                </a:lnTo>
                <a:lnTo>
                  <a:pt x="165606" y="2061644"/>
                </a:lnTo>
                <a:lnTo>
                  <a:pt x="214883" y="2066387"/>
                </a:lnTo>
                <a:lnTo>
                  <a:pt x="356355" y="2066387"/>
                </a:lnTo>
                <a:lnTo>
                  <a:pt x="405609" y="2061644"/>
                </a:lnTo>
                <a:lnTo>
                  <a:pt x="450831" y="2048135"/>
                </a:lnTo>
                <a:lnTo>
                  <a:pt x="490728" y="2026938"/>
                </a:lnTo>
                <a:lnTo>
                  <a:pt x="524008" y="1999133"/>
                </a:lnTo>
                <a:lnTo>
                  <a:pt x="549380" y="1965800"/>
                </a:lnTo>
                <a:lnTo>
                  <a:pt x="565551" y="1928017"/>
                </a:lnTo>
                <a:lnTo>
                  <a:pt x="571228" y="1886864"/>
                </a:lnTo>
                <a:lnTo>
                  <a:pt x="571228" y="179554"/>
                </a:lnTo>
                <a:lnTo>
                  <a:pt x="565551" y="138389"/>
                </a:lnTo>
                <a:lnTo>
                  <a:pt x="549380" y="100598"/>
                </a:lnTo>
                <a:lnTo>
                  <a:pt x="524008" y="67259"/>
                </a:lnTo>
                <a:lnTo>
                  <a:pt x="490728" y="39451"/>
                </a:lnTo>
                <a:lnTo>
                  <a:pt x="450831" y="18253"/>
                </a:lnTo>
                <a:lnTo>
                  <a:pt x="405609" y="4743"/>
                </a:lnTo>
                <a:lnTo>
                  <a:pt x="356355" y="0"/>
                </a:lnTo>
                <a:close/>
              </a:path>
            </a:pathLst>
          </a:custGeom>
          <a:solidFill>
            <a:srgbClr val="FF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82172" y="4411667"/>
            <a:ext cx="571500" cy="2066925"/>
          </a:xfrm>
          <a:custGeom>
            <a:avLst/>
            <a:gdLst/>
            <a:ahLst/>
            <a:cxnLst/>
            <a:rect l="l" t="t" r="r" b="b"/>
            <a:pathLst>
              <a:path w="571500" h="2066925">
                <a:moveTo>
                  <a:pt x="356350" y="0"/>
                </a:moveTo>
                <a:lnTo>
                  <a:pt x="405606" y="4743"/>
                </a:lnTo>
                <a:lnTo>
                  <a:pt x="450829" y="18253"/>
                </a:lnTo>
                <a:lnTo>
                  <a:pt x="490727" y="39452"/>
                </a:lnTo>
                <a:lnTo>
                  <a:pt x="524008" y="67260"/>
                </a:lnTo>
                <a:lnTo>
                  <a:pt x="549380" y="100600"/>
                </a:lnTo>
                <a:lnTo>
                  <a:pt x="565551" y="138392"/>
                </a:lnTo>
                <a:lnTo>
                  <a:pt x="571229" y="179558"/>
                </a:lnTo>
                <a:lnTo>
                  <a:pt x="571229" y="1886863"/>
                </a:lnTo>
                <a:lnTo>
                  <a:pt x="565551" y="1928017"/>
                </a:lnTo>
                <a:lnTo>
                  <a:pt x="549380" y="1965801"/>
                </a:lnTo>
                <a:lnTo>
                  <a:pt x="524008" y="1999136"/>
                </a:lnTo>
                <a:lnTo>
                  <a:pt x="490727" y="2026941"/>
                </a:lnTo>
                <a:lnTo>
                  <a:pt x="450829" y="2048138"/>
                </a:lnTo>
                <a:lnTo>
                  <a:pt x="405606" y="2061648"/>
                </a:lnTo>
                <a:lnTo>
                  <a:pt x="356350" y="2066391"/>
                </a:lnTo>
                <a:lnTo>
                  <a:pt x="214878" y="2066391"/>
                </a:lnTo>
                <a:lnTo>
                  <a:pt x="165603" y="2061648"/>
                </a:lnTo>
                <a:lnTo>
                  <a:pt x="120373" y="2048138"/>
                </a:lnTo>
                <a:lnTo>
                  <a:pt x="80476" y="2026941"/>
                </a:lnTo>
                <a:lnTo>
                  <a:pt x="47201" y="1999136"/>
                </a:lnTo>
                <a:lnTo>
                  <a:pt x="21837" y="1965801"/>
                </a:lnTo>
                <a:lnTo>
                  <a:pt x="5674" y="1928017"/>
                </a:lnTo>
                <a:lnTo>
                  <a:pt x="0" y="1886863"/>
                </a:lnTo>
                <a:lnTo>
                  <a:pt x="0" y="179558"/>
                </a:lnTo>
                <a:lnTo>
                  <a:pt x="5674" y="138392"/>
                </a:lnTo>
                <a:lnTo>
                  <a:pt x="21837" y="100600"/>
                </a:lnTo>
                <a:lnTo>
                  <a:pt x="47201" y="67260"/>
                </a:lnTo>
                <a:lnTo>
                  <a:pt x="80476" y="39452"/>
                </a:lnTo>
                <a:lnTo>
                  <a:pt x="120373" y="18253"/>
                </a:lnTo>
                <a:lnTo>
                  <a:pt x="165603" y="4743"/>
                </a:lnTo>
                <a:lnTo>
                  <a:pt x="214878" y="0"/>
                </a:lnTo>
                <a:lnTo>
                  <a:pt x="356350" y="0"/>
                </a:lnTo>
                <a:close/>
              </a:path>
            </a:pathLst>
          </a:custGeom>
          <a:ln w="48712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69459" y="5962284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4610" y="0"/>
                </a:lnTo>
              </a:path>
            </a:pathLst>
          </a:custGeom>
          <a:ln w="40574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291781" y="5819655"/>
            <a:ext cx="0" cy="122555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341"/>
                </a:lnTo>
              </a:path>
            </a:pathLst>
          </a:custGeom>
          <a:ln w="40899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69459" y="5799210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4610" y="0"/>
                </a:lnTo>
              </a:path>
            </a:pathLst>
          </a:custGeom>
          <a:ln w="40888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169470" y="5462985"/>
            <a:ext cx="245110" cy="203835"/>
          </a:xfrm>
          <a:custGeom>
            <a:avLst/>
            <a:gdLst/>
            <a:ahLst/>
            <a:cxnLst/>
            <a:rect l="l" t="t" r="r" b="b"/>
            <a:pathLst>
              <a:path w="245109" h="203835">
                <a:moveTo>
                  <a:pt x="81337" y="0"/>
                </a:moveTo>
                <a:lnTo>
                  <a:pt x="36508" y="13446"/>
                </a:lnTo>
                <a:lnTo>
                  <a:pt x="5986" y="50261"/>
                </a:lnTo>
                <a:lnTo>
                  <a:pt x="0" y="81400"/>
                </a:lnTo>
                <a:lnTo>
                  <a:pt x="0" y="203773"/>
                </a:lnTo>
                <a:lnTo>
                  <a:pt x="244610" y="203773"/>
                </a:lnTo>
                <a:lnTo>
                  <a:pt x="244610" y="163167"/>
                </a:lnTo>
                <a:lnTo>
                  <a:pt x="40836" y="163167"/>
                </a:lnTo>
                <a:lnTo>
                  <a:pt x="40836" y="81400"/>
                </a:lnTo>
                <a:lnTo>
                  <a:pt x="59133" y="47607"/>
                </a:lnTo>
                <a:lnTo>
                  <a:pt x="81337" y="40888"/>
                </a:lnTo>
                <a:lnTo>
                  <a:pt x="152156" y="40888"/>
                </a:lnTo>
                <a:lnTo>
                  <a:pt x="151694" y="39951"/>
                </a:lnTo>
                <a:lnTo>
                  <a:pt x="116900" y="8105"/>
                </a:lnTo>
                <a:lnTo>
                  <a:pt x="93792" y="898"/>
                </a:lnTo>
                <a:lnTo>
                  <a:pt x="81337" y="0"/>
                </a:lnTo>
                <a:close/>
              </a:path>
              <a:path w="245109" h="203835">
                <a:moveTo>
                  <a:pt x="152156" y="40888"/>
                </a:moveTo>
                <a:lnTo>
                  <a:pt x="81337" y="40888"/>
                </a:lnTo>
                <a:lnTo>
                  <a:pt x="89526" y="41631"/>
                </a:lnTo>
                <a:lnTo>
                  <a:pt x="97089" y="43866"/>
                </a:lnTo>
                <a:lnTo>
                  <a:pt x="121543" y="73415"/>
                </a:lnTo>
                <a:lnTo>
                  <a:pt x="122299" y="81400"/>
                </a:lnTo>
                <a:lnTo>
                  <a:pt x="122299" y="163167"/>
                </a:lnTo>
                <a:lnTo>
                  <a:pt x="163167" y="163167"/>
                </a:lnTo>
                <a:lnTo>
                  <a:pt x="163167" y="94091"/>
                </a:lnTo>
                <a:lnTo>
                  <a:pt x="238541" y="50396"/>
                </a:lnTo>
                <a:lnTo>
                  <a:pt x="156843" y="50396"/>
                </a:lnTo>
                <a:lnTo>
                  <a:pt x="152156" y="40888"/>
                </a:lnTo>
                <a:close/>
              </a:path>
              <a:path w="245109" h="203835">
                <a:moveTo>
                  <a:pt x="244610" y="0"/>
                </a:moveTo>
                <a:lnTo>
                  <a:pt x="156843" y="50396"/>
                </a:lnTo>
                <a:lnTo>
                  <a:pt x="238541" y="50396"/>
                </a:lnTo>
                <a:lnTo>
                  <a:pt x="244610" y="46878"/>
                </a:lnTo>
                <a:lnTo>
                  <a:pt x="24461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69459" y="5330666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4610" y="0"/>
                </a:lnTo>
              </a:path>
            </a:pathLst>
          </a:custGeom>
          <a:ln w="40639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89878" y="5188426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40836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291948" y="5188093"/>
            <a:ext cx="0" cy="122555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341"/>
                </a:lnTo>
              </a:path>
            </a:pathLst>
          </a:custGeom>
          <a:ln w="40564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393646" y="5188093"/>
            <a:ext cx="0" cy="122555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341"/>
                </a:lnTo>
              </a:path>
            </a:pathLst>
          </a:custGeom>
          <a:ln w="40846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63460" y="4851349"/>
            <a:ext cx="250825" cy="245745"/>
          </a:xfrm>
          <a:custGeom>
            <a:avLst/>
            <a:gdLst/>
            <a:ahLst/>
            <a:cxnLst/>
            <a:rect l="l" t="t" r="r" b="b"/>
            <a:pathLst>
              <a:path w="250825" h="245745">
                <a:moveTo>
                  <a:pt x="250620" y="0"/>
                </a:moveTo>
                <a:lnTo>
                  <a:pt x="0" y="122802"/>
                </a:lnTo>
                <a:lnTo>
                  <a:pt x="250620" y="245584"/>
                </a:lnTo>
                <a:lnTo>
                  <a:pt x="250620" y="199910"/>
                </a:lnTo>
                <a:lnTo>
                  <a:pt x="209564" y="179010"/>
                </a:lnTo>
                <a:lnTo>
                  <a:pt x="209564" y="158906"/>
                </a:lnTo>
                <a:lnTo>
                  <a:pt x="168937" y="158906"/>
                </a:lnTo>
                <a:lnTo>
                  <a:pt x="91641" y="122802"/>
                </a:lnTo>
                <a:lnTo>
                  <a:pt x="168937" y="86677"/>
                </a:lnTo>
                <a:lnTo>
                  <a:pt x="209564" y="86677"/>
                </a:lnTo>
                <a:lnTo>
                  <a:pt x="209564" y="66175"/>
                </a:lnTo>
                <a:lnTo>
                  <a:pt x="250620" y="45674"/>
                </a:lnTo>
                <a:lnTo>
                  <a:pt x="250620" y="0"/>
                </a:lnTo>
                <a:close/>
              </a:path>
              <a:path w="250825" h="245745">
                <a:moveTo>
                  <a:pt x="209564" y="86677"/>
                </a:moveTo>
                <a:lnTo>
                  <a:pt x="168937" y="86677"/>
                </a:lnTo>
                <a:lnTo>
                  <a:pt x="168937" y="158906"/>
                </a:lnTo>
                <a:lnTo>
                  <a:pt x="209564" y="158906"/>
                </a:lnTo>
                <a:lnTo>
                  <a:pt x="209564" y="8667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169449" y="4561484"/>
            <a:ext cx="245110" cy="203835"/>
          </a:xfrm>
          <a:custGeom>
            <a:avLst/>
            <a:gdLst/>
            <a:ahLst/>
            <a:cxnLst/>
            <a:rect l="l" t="t" r="r" b="b"/>
            <a:pathLst>
              <a:path w="245109" h="203835">
                <a:moveTo>
                  <a:pt x="122331" y="0"/>
                </a:moveTo>
                <a:lnTo>
                  <a:pt x="75076" y="9727"/>
                </a:lnTo>
                <a:lnTo>
                  <a:pt x="36114" y="36187"/>
                </a:lnTo>
                <a:lnTo>
                  <a:pt x="9664" y="75160"/>
                </a:lnTo>
                <a:lnTo>
                  <a:pt x="0" y="122404"/>
                </a:lnTo>
                <a:lnTo>
                  <a:pt x="0" y="203826"/>
                </a:lnTo>
                <a:lnTo>
                  <a:pt x="244631" y="203826"/>
                </a:lnTo>
                <a:lnTo>
                  <a:pt x="244631" y="163282"/>
                </a:lnTo>
                <a:lnTo>
                  <a:pt x="40867" y="163282"/>
                </a:lnTo>
                <a:lnTo>
                  <a:pt x="40867" y="122404"/>
                </a:lnTo>
                <a:lnTo>
                  <a:pt x="50698" y="83826"/>
                </a:lnTo>
                <a:lnTo>
                  <a:pt x="77109" y="54800"/>
                </a:lnTo>
                <a:lnTo>
                  <a:pt x="114158" y="41313"/>
                </a:lnTo>
                <a:lnTo>
                  <a:pt x="122331" y="40909"/>
                </a:lnTo>
                <a:lnTo>
                  <a:pt x="213010" y="40909"/>
                </a:lnTo>
                <a:lnTo>
                  <a:pt x="208485" y="35977"/>
                </a:lnTo>
                <a:lnTo>
                  <a:pt x="169565" y="9727"/>
                </a:lnTo>
                <a:lnTo>
                  <a:pt x="134651" y="608"/>
                </a:lnTo>
                <a:lnTo>
                  <a:pt x="122331" y="0"/>
                </a:lnTo>
                <a:close/>
              </a:path>
              <a:path w="245109" h="203835">
                <a:moveTo>
                  <a:pt x="213010" y="40909"/>
                </a:moveTo>
                <a:lnTo>
                  <a:pt x="122331" y="40909"/>
                </a:lnTo>
                <a:lnTo>
                  <a:pt x="130489" y="41313"/>
                </a:lnTo>
                <a:lnTo>
                  <a:pt x="138431" y="42514"/>
                </a:lnTo>
                <a:lnTo>
                  <a:pt x="173899" y="59461"/>
                </a:lnTo>
                <a:lnTo>
                  <a:pt x="197376" y="90625"/>
                </a:lnTo>
                <a:lnTo>
                  <a:pt x="203763" y="122404"/>
                </a:lnTo>
                <a:lnTo>
                  <a:pt x="203763" y="163282"/>
                </a:lnTo>
                <a:lnTo>
                  <a:pt x="244631" y="163282"/>
                </a:lnTo>
                <a:lnTo>
                  <a:pt x="244631" y="122404"/>
                </a:lnTo>
                <a:lnTo>
                  <a:pt x="244024" y="110026"/>
                </a:lnTo>
                <a:lnTo>
                  <a:pt x="229665" y="64133"/>
                </a:lnTo>
                <a:lnTo>
                  <a:pt x="216439" y="44647"/>
                </a:lnTo>
                <a:lnTo>
                  <a:pt x="213010" y="4090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087347" y="6070223"/>
            <a:ext cx="327025" cy="258445"/>
          </a:xfrm>
          <a:custGeom>
            <a:avLst/>
            <a:gdLst/>
            <a:ahLst/>
            <a:cxnLst/>
            <a:rect l="l" t="t" r="r" b="b"/>
            <a:pathLst>
              <a:path w="327025" h="258445">
                <a:moveTo>
                  <a:pt x="122886" y="122865"/>
                </a:moveTo>
                <a:lnTo>
                  <a:pt x="82112" y="122865"/>
                </a:lnTo>
                <a:lnTo>
                  <a:pt x="82112" y="184120"/>
                </a:lnTo>
                <a:lnTo>
                  <a:pt x="87923" y="212876"/>
                </a:lnTo>
                <a:lnTo>
                  <a:pt x="103762" y="236364"/>
                </a:lnTo>
                <a:lnTo>
                  <a:pt x="127236" y="252204"/>
                </a:lnTo>
                <a:lnTo>
                  <a:pt x="155953" y="258013"/>
                </a:lnTo>
                <a:lnTo>
                  <a:pt x="184647" y="252204"/>
                </a:lnTo>
                <a:lnTo>
                  <a:pt x="208112" y="236364"/>
                </a:lnTo>
                <a:lnTo>
                  <a:pt x="221036" y="217197"/>
                </a:lnTo>
                <a:lnTo>
                  <a:pt x="155953" y="217197"/>
                </a:lnTo>
                <a:lnTo>
                  <a:pt x="143091" y="214591"/>
                </a:lnTo>
                <a:lnTo>
                  <a:pt x="132579" y="207491"/>
                </a:lnTo>
                <a:lnTo>
                  <a:pt x="125487" y="196974"/>
                </a:lnTo>
                <a:lnTo>
                  <a:pt x="122886" y="184120"/>
                </a:lnTo>
                <a:lnTo>
                  <a:pt x="122886" y="122865"/>
                </a:lnTo>
                <a:close/>
              </a:path>
              <a:path w="327025" h="258445">
                <a:moveTo>
                  <a:pt x="229762" y="184120"/>
                </a:moveTo>
                <a:lnTo>
                  <a:pt x="188947" y="184120"/>
                </a:lnTo>
                <a:lnTo>
                  <a:pt x="186348" y="196974"/>
                </a:lnTo>
                <a:lnTo>
                  <a:pt x="179266" y="207491"/>
                </a:lnTo>
                <a:lnTo>
                  <a:pt x="168777" y="214591"/>
                </a:lnTo>
                <a:lnTo>
                  <a:pt x="155953" y="217197"/>
                </a:lnTo>
                <a:lnTo>
                  <a:pt x="221036" y="217197"/>
                </a:lnTo>
                <a:lnTo>
                  <a:pt x="223950" y="212876"/>
                </a:lnTo>
                <a:lnTo>
                  <a:pt x="229762" y="184120"/>
                </a:lnTo>
                <a:close/>
              </a:path>
              <a:path w="327025" h="258445">
                <a:moveTo>
                  <a:pt x="61464" y="0"/>
                </a:moveTo>
                <a:lnTo>
                  <a:pt x="37561" y="4822"/>
                </a:lnTo>
                <a:lnTo>
                  <a:pt x="18021" y="17971"/>
                </a:lnTo>
                <a:lnTo>
                  <a:pt x="4837" y="37472"/>
                </a:lnTo>
                <a:lnTo>
                  <a:pt x="0" y="61348"/>
                </a:lnTo>
                <a:lnTo>
                  <a:pt x="4837" y="85290"/>
                </a:lnTo>
                <a:lnTo>
                  <a:pt x="18021" y="104844"/>
                </a:lnTo>
                <a:lnTo>
                  <a:pt x="37561" y="118030"/>
                </a:lnTo>
                <a:lnTo>
                  <a:pt x="61464" y="122865"/>
                </a:lnTo>
                <a:lnTo>
                  <a:pt x="326723" y="122865"/>
                </a:lnTo>
                <a:lnTo>
                  <a:pt x="326723" y="82039"/>
                </a:lnTo>
                <a:lnTo>
                  <a:pt x="61464" y="82039"/>
                </a:lnTo>
                <a:lnTo>
                  <a:pt x="53418" y="80417"/>
                </a:lnTo>
                <a:lnTo>
                  <a:pt x="46855" y="75989"/>
                </a:lnTo>
                <a:lnTo>
                  <a:pt x="42435" y="69414"/>
                </a:lnTo>
                <a:lnTo>
                  <a:pt x="40815" y="61348"/>
                </a:lnTo>
                <a:lnTo>
                  <a:pt x="42435" y="53319"/>
                </a:lnTo>
                <a:lnTo>
                  <a:pt x="46855" y="46762"/>
                </a:lnTo>
                <a:lnTo>
                  <a:pt x="53418" y="42342"/>
                </a:lnTo>
                <a:lnTo>
                  <a:pt x="61464" y="40721"/>
                </a:lnTo>
                <a:lnTo>
                  <a:pt x="118708" y="40721"/>
                </a:lnTo>
                <a:lnTo>
                  <a:pt x="118051" y="37472"/>
                </a:lnTo>
                <a:lnTo>
                  <a:pt x="104873" y="17971"/>
                </a:lnTo>
                <a:lnTo>
                  <a:pt x="85347" y="4822"/>
                </a:lnTo>
                <a:lnTo>
                  <a:pt x="61464" y="0"/>
                </a:lnTo>
                <a:close/>
              </a:path>
              <a:path w="327025" h="258445">
                <a:moveTo>
                  <a:pt x="118708" y="40721"/>
                </a:moveTo>
                <a:lnTo>
                  <a:pt x="61464" y="40721"/>
                </a:lnTo>
                <a:lnTo>
                  <a:pt x="69496" y="42342"/>
                </a:lnTo>
                <a:lnTo>
                  <a:pt x="76060" y="46762"/>
                </a:lnTo>
                <a:lnTo>
                  <a:pt x="80488" y="53319"/>
                </a:lnTo>
                <a:lnTo>
                  <a:pt x="82112" y="61348"/>
                </a:lnTo>
                <a:lnTo>
                  <a:pt x="82112" y="82039"/>
                </a:lnTo>
                <a:lnTo>
                  <a:pt x="122886" y="82039"/>
                </a:lnTo>
                <a:lnTo>
                  <a:pt x="122886" y="61348"/>
                </a:lnTo>
                <a:lnTo>
                  <a:pt x="118708" y="40721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854615" y="4875150"/>
            <a:ext cx="2935605" cy="1139825"/>
          </a:xfrm>
          <a:custGeom>
            <a:avLst/>
            <a:gdLst/>
            <a:ahLst/>
            <a:cxnLst/>
            <a:rect l="l" t="t" r="r" b="b"/>
            <a:pathLst>
              <a:path w="2935605" h="1139825">
                <a:moveTo>
                  <a:pt x="2935539" y="0"/>
                </a:moveTo>
                <a:lnTo>
                  <a:pt x="272294" y="0"/>
                </a:lnTo>
                <a:lnTo>
                  <a:pt x="223355" y="4387"/>
                </a:lnTo>
                <a:lnTo>
                  <a:pt x="177290" y="17035"/>
                </a:lnTo>
                <a:lnTo>
                  <a:pt x="134871" y="37177"/>
                </a:lnTo>
                <a:lnTo>
                  <a:pt x="96867" y="64044"/>
                </a:lnTo>
                <a:lnTo>
                  <a:pt x="64047" y="96867"/>
                </a:lnTo>
                <a:lnTo>
                  <a:pt x="37181" y="134877"/>
                </a:lnTo>
                <a:lnTo>
                  <a:pt x="17037" y="177306"/>
                </a:lnTo>
                <a:lnTo>
                  <a:pt x="4387" y="223386"/>
                </a:lnTo>
                <a:lnTo>
                  <a:pt x="0" y="272348"/>
                </a:lnTo>
                <a:lnTo>
                  <a:pt x="0" y="867069"/>
                </a:lnTo>
                <a:lnTo>
                  <a:pt x="4387" y="916014"/>
                </a:lnTo>
                <a:lnTo>
                  <a:pt x="17037" y="962086"/>
                </a:lnTo>
                <a:lnTo>
                  <a:pt x="37181" y="1004512"/>
                </a:lnTo>
                <a:lnTo>
                  <a:pt x="64047" y="1042525"/>
                </a:lnTo>
                <a:lnTo>
                  <a:pt x="96867" y="1075353"/>
                </a:lnTo>
                <a:lnTo>
                  <a:pt x="134871" y="1102226"/>
                </a:lnTo>
                <a:lnTo>
                  <a:pt x="177290" y="1122374"/>
                </a:lnTo>
                <a:lnTo>
                  <a:pt x="223355" y="1135028"/>
                </a:lnTo>
                <a:lnTo>
                  <a:pt x="272294" y="1139417"/>
                </a:lnTo>
                <a:lnTo>
                  <a:pt x="2935539" y="1139417"/>
                </a:lnTo>
              </a:path>
            </a:pathLst>
          </a:custGeom>
          <a:ln w="61754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524496" y="5444891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081" y="0"/>
                </a:lnTo>
              </a:path>
            </a:pathLst>
          </a:custGeom>
          <a:ln w="61757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378606" y="5510921"/>
            <a:ext cx="6387465" cy="901065"/>
          </a:xfrm>
          <a:custGeom>
            <a:avLst/>
            <a:gdLst/>
            <a:ahLst/>
            <a:cxnLst/>
            <a:rect l="l" t="t" r="r" b="b"/>
            <a:pathLst>
              <a:path w="6387465" h="901064">
                <a:moveTo>
                  <a:pt x="6198764" y="0"/>
                </a:moveTo>
                <a:lnTo>
                  <a:pt x="188475" y="0"/>
                </a:lnTo>
                <a:lnTo>
                  <a:pt x="138375" y="6732"/>
                </a:lnTo>
                <a:lnTo>
                  <a:pt x="93353" y="25732"/>
                </a:lnTo>
                <a:lnTo>
                  <a:pt x="55207" y="55203"/>
                </a:lnTo>
                <a:lnTo>
                  <a:pt x="25735" y="93349"/>
                </a:lnTo>
                <a:lnTo>
                  <a:pt x="6733" y="138372"/>
                </a:lnTo>
                <a:lnTo>
                  <a:pt x="0" y="188475"/>
                </a:lnTo>
                <a:lnTo>
                  <a:pt x="0" y="712020"/>
                </a:lnTo>
                <a:lnTo>
                  <a:pt x="6733" y="762124"/>
                </a:lnTo>
                <a:lnTo>
                  <a:pt x="25735" y="807147"/>
                </a:lnTo>
                <a:lnTo>
                  <a:pt x="55207" y="845292"/>
                </a:lnTo>
                <a:lnTo>
                  <a:pt x="93353" y="874763"/>
                </a:lnTo>
                <a:lnTo>
                  <a:pt x="138375" y="893763"/>
                </a:lnTo>
                <a:lnTo>
                  <a:pt x="188475" y="900496"/>
                </a:lnTo>
                <a:lnTo>
                  <a:pt x="6198764" y="900496"/>
                </a:lnTo>
                <a:lnTo>
                  <a:pt x="6248864" y="893763"/>
                </a:lnTo>
                <a:lnTo>
                  <a:pt x="6293886" y="874763"/>
                </a:lnTo>
                <a:lnTo>
                  <a:pt x="6332032" y="845292"/>
                </a:lnTo>
                <a:lnTo>
                  <a:pt x="6361504" y="807147"/>
                </a:lnTo>
                <a:lnTo>
                  <a:pt x="6380506" y="762124"/>
                </a:lnTo>
                <a:lnTo>
                  <a:pt x="6387240" y="712020"/>
                </a:lnTo>
                <a:lnTo>
                  <a:pt x="6387240" y="188475"/>
                </a:lnTo>
                <a:lnTo>
                  <a:pt x="6380506" y="138372"/>
                </a:lnTo>
                <a:lnTo>
                  <a:pt x="6361504" y="93349"/>
                </a:lnTo>
                <a:lnTo>
                  <a:pt x="6332032" y="55203"/>
                </a:lnTo>
                <a:lnTo>
                  <a:pt x="6293886" y="25732"/>
                </a:lnTo>
                <a:lnTo>
                  <a:pt x="6248864" y="6732"/>
                </a:lnTo>
                <a:lnTo>
                  <a:pt x="619876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378606" y="5510921"/>
            <a:ext cx="6387465" cy="901065"/>
          </a:xfrm>
          <a:custGeom>
            <a:avLst/>
            <a:gdLst/>
            <a:ahLst/>
            <a:cxnLst/>
            <a:rect l="l" t="t" r="r" b="b"/>
            <a:pathLst>
              <a:path w="6387465" h="901064">
                <a:moveTo>
                  <a:pt x="0" y="712020"/>
                </a:moveTo>
                <a:lnTo>
                  <a:pt x="0" y="188475"/>
                </a:lnTo>
                <a:lnTo>
                  <a:pt x="6733" y="138368"/>
                </a:lnTo>
                <a:lnTo>
                  <a:pt x="25735" y="93344"/>
                </a:lnTo>
                <a:lnTo>
                  <a:pt x="55207" y="55199"/>
                </a:lnTo>
                <a:lnTo>
                  <a:pt x="93353" y="25730"/>
                </a:lnTo>
                <a:lnTo>
                  <a:pt x="138375" y="6731"/>
                </a:lnTo>
                <a:lnTo>
                  <a:pt x="188475" y="0"/>
                </a:lnTo>
                <a:lnTo>
                  <a:pt x="6198764" y="0"/>
                </a:lnTo>
                <a:lnTo>
                  <a:pt x="6248864" y="6731"/>
                </a:lnTo>
                <a:lnTo>
                  <a:pt x="6293886" y="25730"/>
                </a:lnTo>
                <a:lnTo>
                  <a:pt x="6332032" y="55199"/>
                </a:lnTo>
                <a:lnTo>
                  <a:pt x="6361504" y="93344"/>
                </a:lnTo>
                <a:lnTo>
                  <a:pt x="6380506" y="138368"/>
                </a:lnTo>
                <a:lnTo>
                  <a:pt x="6387240" y="188475"/>
                </a:lnTo>
                <a:lnTo>
                  <a:pt x="6387240" y="712020"/>
                </a:lnTo>
                <a:lnTo>
                  <a:pt x="6380506" y="762124"/>
                </a:lnTo>
                <a:lnTo>
                  <a:pt x="6361504" y="807147"/>
                </a:lnTo>
                <a:lnTo>
                  <a:pt x="6332032" y="845292"/>
                </a:lnTo>
                <a:lnTo>
                  <a:pt x="6293886" y="874763"/>
                </a:lnTo>
                <a:lnTo>
                  <a:pt x="6248864" y="893763"/>
                </a:lnTo>
                <a:lnTo>
                  <a:pt x="6198764" y="900496"/>
                </a:lnTo>
                <a:lnTo>
                  <a:pt x="188475" y="900485"/>
                </a:lnTo>
                <a:lnTo>
                  <a:pt x="138375" y="893753"/>
                </a:lnTo>
                <a:lnTo>
                  <a:pt x="93353" y="874755"/>
                </a:lnTo>
                <a:lnTo>
                  <a:pt x="55207" y="845285"/>
                </a:lnTo>
                <a:lnTo>
                  <a:pt x="25735" y="807141"/>
                </a:lnTo>
                <a:lnTo>
                  <a:pt x="6733" y="762117"/>
                </a:lnTo>
                <a:lnTo>
                  <a:pt x="0" y="712009"/>
                </a:lnTo>
                <a:close/>
              </a:path>
            </a:pathLst>
          </a:custGeom>
          <a:ln w="52354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2133715" y="5553889"/>
            <a:ext cx="4877435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295" dirty="0">
                <a:solidFill>
                  <a:srgbClr val="FF6633"/>
                </a:solidFill>
                <a:latin typeface="Calibri"/>
                <a:cs typeface="Calibri"/>
              </a:rPr>
              <a:t>lPv6 </a:t>
            </a:r>
            <a:r>
              <a:rPr sz="2300" spc="215" dirty="0">
                <a:solidFill>
                  <a:srgbClr val="FF6633"/>
                </a:solidFill>
                <a:latin typeface="Calibri"/>
                <a:cs typeface="Calibri"/>
              </a:rPr>
              <a:t>with </a:t>
            </a:r>
            <a:r>
              <a:rPr sz="2300" spc="335" dirty="0">
                <a:solidFill>
                  <a:srgbClr val="FF6633"/>
                </a:solidFill>
                <a:latin typeface="Calibri"/>
                <a:cs typeface="Calibri"/>
              </a:rPr>
              <a:t>6LoWPAN, </a:t>
            </a:r>
            <a:r>
              <a:rPr sz="2300" spc="229" dirty="0">
                <a:solidFill>
                  <a:srgbClr val="FF6633"/>
                </a:solidFill>
                <a:latin typeface="Calibri"/>
                <a:cs typeface="Calibri"/>
              </a:rPr>
              <a:t>Dist</a:t>
            </a:r>
            <a:r>
              <a:rPr sz="2300" spc="-185" dirty="0">
                <a:solidFill>
                  <a:srgbClr val="FF6633"/>
                </a:solidFill>
                <a:latin typeface="Calibri"/>
                <a:cs typeface="Calibri"/>
              </a:rPr>
              <a:t> </a:t>
            </a:r>
            <a:r>
              <a:rPr sz="2300" spc="180" dirty="0">
                <a:solidFill>
                  <a:srgbClr val="FF6633"/>
                </a:solidFill>
                <a:latin typeface="Calibri"/>
                <a:cs typeface="Calibri"/>
              </a:rPr>
              <a:t>Vector,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171936" y="5909899"/>
            <a:ext cx="800735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285" dirty="0">
                <a:solidFill>
                  <a:srgbClr val="FF6633"/>
                </a:solidFill>
                <a:latin typeface="Calibri"/>
                <a:cs typeface="Calibri"/>
              </a:rPr>
              <a:t>D</a:t>
            </a:r>
            <a:r>
              <a:rPr sz="2300" spc="415" dirty="0">
                <a:solidFill>
                  <a:srgbClr val="FF6633"/>
                </a:solidFill>
                <a:latin typeface="Calibri"/>
                <a:cs typeface="Calibri"/>
              </a:rPr>
              <a:t>TLS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378606" y="6531999"/>
            <a:ext cx="6387465" cy="901065"/>
          </a:xfrm>
          <a:custGeom>
            <a:avLst/>
            <a:gdLst/>
            <a:ahLst/>
            <a:cxnLst/>
            <a:rect l="l" t="t" r="r" b="b"/>
            <a:pathLst>
              <a:path w="6387465" h="901065">
                <a:moveTo>
                  <a:pt x="6198764" y="0"/>
                </a:moveTo>
                <a:lnTo>
                  <a:pt x="188475" y="0"/>
                </a:lnTo>
                <a:lnTo>
                  <a:pt x="138375" y="6732"/>
                </a:lnTo>
                <a:lnTo>
                  <a:pt x="93353" y="25732"/>
                </a:lnTo>
                <a:lnTo>
                  <a:pt x="55207" y="55203"/>
                </a:lnTo>
                <a:lnTo>
                  <a:pt x="25735" y="93349"/>
                </a:lnTo>
                <a:lnTo>
                  <a:pt x="6733" y="138372"/>
                </a:lnTo>
                <a:lnTo>
                  <a:pt x="0" y="188475"/>
                </a:lnTo>
                <a:lnTo>
                  <a:pt x="0" y="712020"/>
                </a:lnTo>
                <a:lnTo>
                  <a:pt x="6733" y="762124"/>
                </a:lnTo>
                <a:lnTo>
                  <a:pt x="25735" y="807147"/>
                </a:lnTo>
                <a:lnTo>
                  <a:pt x="55207" y="845292"/>
                </a:lnTo>
                <a:lnTo>
                  <a:pt x="93353" y="874763"/>
                </a:lnTo>
                <a:lnTo>
                  <a:pt x="138375" y="893763"/>
                </a:lnTo>
                <a:lnTo>
                  <a:pt x="188475" y="900496"/>
                </a:lnTo>
                <a:lnTo>
                  <a:pt x="6198764" y="900496"/>
                </a:lnTo>
                <a:lnTo>
                  <a:pt x="6248864" y="893763"/>
                </a:lnTo>
                <a:lnTo>
                  <a:pt x="6293886" y="874763"/>
                </a:lnTo>
                <a:lnTo>
                  <a:pt x="6332032" y="845292"/>
                </a:lnTo>
                <a:lnTo>
                  <a:pt x="6361504" y="807147"/>
                </a:lnTo>
                <a:lnTo>
                  <a:pt x="6380506" y="762124"/>
                </a:lnTo>
                <a:lnTo>
                  <a:pt x="6387240" y="712020"/>
                </a:lnTo>
                <a:lnTo>
                  <a:pt x="6387240" y="188475"/>
                </a:lnTo>
                <a:lnTo>
                  <a:pt x="6380506" y="138372"/>
                </a:lnTo>
                <a:lnTo>
                  <a:pt x="6361504" y="93349"/>
                </a:lnTo>
                <a:lnTo>
                  <a:pt x="6332032" y="55203"/>
                </a:lnTo>
                <a:lnTo>
                  <a:pt x="6293886" y="25732"/>
                </a:lnTo>
                <a:lnTo>
                  <a:pt x="6248864" y="6732"/>
                </a:lnTo>
                <a:lnTo>
                  <a:pt x="619876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378606" y="6531999"/>
            <a:ext cx="6387465" cy="901065"/>
          </a:xfrm>
          <a:custGeom>
            <a:avLst/>
            <a:gdLst/>
            <a:ahLst/>
            <a:cxnLst/>
            <a:rect l="l" t="t" r="r" b="b"/>
            <a:pathLst>
              <a:path w="6387465" h="901065">
                <a:moveTo>
                  <a:pt x="0" y="712020"/>
                </a:moveTo>
                <a:lnTo>
                  <a:pt x="0" y="188475"/>
                </a:lnTo>
                <a:lnTo>
                  <a:pt x="6733" y="138372"/>
                </a:lnTo>
                <a:lnTo>
                  <a:pt x="25735" y="93349"/>
                </a:lnTo>
                <a:lnTo>
                  <a:pt x="55207" y="55203"/>
                </a:lnTo>
                <a:lnTo>
                  <a:pt x="93353" y="25732"/>
                </a:lnTo>
                <a:lnTo>
                  <a:pt x="138375" y="6732"/>
                </a:lnTo>
                <a:lnTo>
                  <a:pt x="188475" y="0"/>
                </a:lnTo>
                <a:lnTo>
                  <a:pt x="6198764" y="0"/>
                </a:lnTo>
                <a:lnTo>
                  <a:pt x="6248864" y="6732"/>
                </a:lnTo>
                <a:lnTo>
                  <a:pt x="6293886" y="25732"/>
                </a:lnTo>
                <a:lnTo>
                  <a:pt x="6332032" y="55203"/>
                </a:lnTo>
                <a:lnTo>
                  <a:pt x="6361504" y="93349"/>
                </a:lnTo>
                <a:lnTo>
                  <a:pt x="6380506" y="138372"/>
                </a:lnTo>
                <a:lnTo>
                  <a:pt x="6387240" y="188475"/>
                </a:lnTo>
                <a:lnTo>
                  <a:pt x="6387240" y="712020"/>
                </a:lnTo>
                <a:lnTo>
                  <a:pt x="6380506" y="762124"/>
                </a:lnTo>
                <a:lnTo>
                  <a:pt x="6361504" y="807147"/>
                </a:lnTo>
                <a:lnTo>
                  <a:pt x="6332032" y="845292"/>
                </a:lnTo>
                <a:lnTo>
                  <a:pt x="6293886" y="874763"/>
                </a:lnTo>
                <a:lnTo>
                  <a:pt x="6248864" y="893763"/>
                </a:lnTo>
                <a:lnTo>
                  <a:pt x="6198764" y="900496"/>
                </a:lnTo>
                <a:lnTo>
                  <a:pt x="188475" y="900496"/>
                </a:lnTo>
                <a:lnTo>
                  <a:pt x="138375" y="893763"/>
                </a:lnTo>
                <a:lnTo>
                  <a:pt x="93353" y="874763"/>
                </a:lnTo>
                <a:lnTo>
                  <a:pt x="55207" y="845292"/>
                </a:lnTo>
                <a:lnTo>
                  <a:pt x="25735" y="807147"/>
                </a:lnTo>
                <a:lnTo>
                  <a:pt x="6733" y="762124"/>
                </a:lnTo>
                <a:lnTo>
                  <a:pt x="0" y="712020"/>
                </a:lnTo>
                <a:close/>
              </a:path>
            </a:pathLst>
          </a:custGeom>
          <a:ln w="5235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3177893" y="6752973"/>
            <a:ext cx="2788920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355" dirty="0">
                <a:solidFill>
                  <a:srgbClr val="5C5B54"/>
                </a:solidFill>
                <a:latin typeface="Calibri"/>
                <a:cs typeface="Calibri"/>
              </a:rPr>
              <a:t>IEEE </a:t>
            </a:r>
            <a:r>
              <a:rPr sz="2300" spc="175" dirty="0">
                <a:solidFill>
                  <a:srgbClr val="5C5B54"/>
                </a:solidFill>
                <a:latin typeface="Calibri"/>
                <a:cs typeface="Calibri"/>
              </a:rPr>
              <a:t>802.15.4</a:t>
            </a:r>
            <a:r>
              <a:rPr sz="2300" spc="-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300" spc="300" dirty="0">
                <a:solidFill>
                  <a:srgbClr val="5C5B54"/>
                </a:solidFill>
                <a:latin typeface="Calibri"/>
                <a:cs typeface="Calibri"/>
              </a:rPr>
              <a:t>MAC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1378606" y="2447663"/>
            <a:ext cx="3103245" cy="901065"/>
          </a:xfrm>
          <a:custGeom>
            <a:avLst/>
            <a:gdLst/>
            <a:ahLst/>
            <a:cxnLst/>
            <a:rect l="l" t="t" r="r" b="b"/>
            <a:pathLst>
              <a:path w="3103244" h="901064">
                <a:moveTo>
                  <a:pt x="2914256" y="0"/>
                </a:moveTo>
                <a:lnTo>
                  <a:pt x="188475" y="0"/>
                </a:lnTo>
                <a:lnTo>
                  <a:pt x="138375" y="6732"/>
                </a:lnTo>
                <a:lnTo>
                  <a:pt x="93353" y="25732"/>
                </a:lnTo>
                <a:lnTo>
                  <a:pt x="55207" y="55203"/>
                </a:lnTo>
                <a:lnTo>
                  <a:pt x="25735" y="93349"/>
                </a:lnTo>
                <a:lnTo>
                  <a:pt x="6733" y="138372"/>
                </a:lnTo>
                <a:lnTo>
                  <a:pt x="0" y="188475"/>
                </a:lnTo>
                <a:lnTo>
                  <a:pt x="0" y="712020"/>
                </a:lnTo>
                <a:lnTo>
                  <a:pt x="6733" y="762124"/>
                </a:lnTo>
                <a:lnTo>
                  <a:pt x="25735" y="807147"/>
                </a:lnTo>
                <a:lnTo>
                  <a:pt x="55207" y="845292"/>
                </a:lnTo>
                <a:lnTo>
                  <a:pt x="93353" y="874763"/>
                </a:lnTo>
                <a:lnTo>
                  <a:pt x="138375" y="893763"/>
                </a:lnTo>
                <a:lnTo>
                  <a:pt x="188475" y="900496"/>
                </a:lnTo>
                <a:lnTo>
                  <a:pt x="2914256" y="900496"/>
                </a:lnTo>
                <a:lnTo>
                  <a:pt x="2964393" y="893763"/>
                </a:lnTo>
                <a:lnTo>
                  <a:pt x="3009425" y="874763"/>
                </a:lnTo>
                <a:lnTo>
                  <a:pt x="3047564" y="845292"/>
                </a:lnTo>
                <a:lnTo>
                  <a:pt x="3077020" y="807147"/>
                </a:lnTo>
                <a:lnTo>
                  <a:pt x="3096006" y="762124"/>
                </a:lnTo>
                <a:lnTo>
                  <a:pt x="3102732" y="712020"/>
                </a:lnTo>
                <a:lnTo>
                  <a:pt x="3102732" y="188475"/>
                </a:lnTo>
                <a:lnTo>
                  <a:pt x="3096006" y="138372"/>
                </a:lnTo>
                <a:lnTo>
                  <a:pt x="3077020" y="93349"/>
                </a:lnTo>
                <a:lnTo>
                  <a:pt x="3047564" y="55203"/>
                </a:lnTo>
                <a:lnTo>
                  <a:pt x="3009425" y="25732"/>
                </a:lnTo>
                <a:lnTo>
                  <a:pt x="2964393" y="6732"/>
                </a:lnTo>
                <a:lnTo>
                  <a:pt x="2914256" y="0"/>
                </a:lnTo>
                <a:close/>
              </a:path>
            </a:pathLst>
          </a:custGeom>
          <a:solidFill>
            <a:srgbClr val="E0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378606" y="2447663"/>
            <a:ext cx="3103245" cy="901065"/>
          </a:xfrm>
          <a:custGeom>
            <a:avLst/>
            <a:gdLst/>
            <a:ahLst/>
            <a:cxnLst/>
            <a:rect l="l" t="t" r="r" b="b"/>
            <a:pathLst>
              <a:path w="3103244" h="901064">
                <a:moveTo>
                  <a:pt x="0" y="712020"/>
                </a:moveTo>
                <a:lnTo>
                  <a:pt x="0" y="188475"/>
                </a:lnTo>
                <a:lnTo>
                  <a:pt x="6733" y="138372"/>
                </a:lnTo>
                <a:lnTo>
                  <a:pt x="25735" y="93349"/>
                </a:lnTo>
                <a:lnTo>
                  <a:pt x="55207" y="55203"/>
                </a:lnTo>
                <a:lnTo>
                  <a:pt x="93353" y="25732"/>
                </a:lnTo>
                <a:lnTo>
                  <a:pt x="138375" y="6732"/>
                </a:lnTo>
                <a:lnTo>
                  <a:pt x="188475" y="0"/>
                </a:lnTo>
                <a:lnTo>
                  <a:pt x="2914256" y="0"/>
                </a:lnTo>
                <a:lnTo>
                  <a:pt x="2964393" y="6732"/>
                </a:lnTo>
                <a:lnTo>
                  <a:pt x="3009425" y="25732"/>
                </a:lnTo>
                <a:lnTo>
                  <a:pt x="3047564" y="55203"/>
                </a:lnTo>
                <a:lnTo>
                  <a:pt x="3077020" y="93349"/>
                </a:lnTo>
                <a:lnTo>
                  <a:pt x="3096006" y="138372"/>
                </a:lnTo>
                <a:lnTo>
                  <a:pt x="3102732" y="188475"/>
                </a:lnTo>
                <a:lnTo>
                  <a:pt x="3102732" y="712020"/>
                </a:lnTo>
                <a:lnTo>
                  <a:pt x="3096006" y="762124"/>
                </a:lnTo>
                <a:lnTo>
                  <a:pt x="3077020" y="807147"/>
                </a:lnTo>
                <a:lnTo>
                  <a:pt x="3047564" y="845292"/>
                </a:lnTo>
                <a:lnTo>
                  <a:pt x="3009425" y="874763"/>
                </a:lnTo>
                <a:lnTo>
                  <a:pt x="2964393" y="893763"/>
                </a:lnTo>
                <a:lnTo>
                  <a:pt x="2914256" y="900496"/>
                </a:lnTo>
                <a:lnTo>
                  <a:pt x="188475" y="900496"/>
                </a:lnTo>
                <a:lnTo>
                  <a:pt x="138375" y="893763"/>
                </a:lnTo>
                <a:lnTo>
                  <a:pt x="93353" y="874763"/>
                </a:lnTo>
                <a:lnTo>
                  <a:pt x="55207" y="845292"/>
                </a:lnTo>
                <a:lnTo>
                  <a:pt x="25735" y="807147"/>
                </a:lnTo>
                <a:lnTo>
                  <a:pt x="6733" y="762124"/>
                </a:lnTo>
                <a:lnTo>
                  <a:pt x="0" y="712020"/>
                </a:lnTo>
                <a:close/>
              </a:path>
            </a:pathLst>
          </a:custGeom>
          <a:ln w="52354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2546687" y="2668637"/>
            <a:ext cx="767080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229" dirty="0">
                <a:solidFill>
                  <a:srgbClr val="5C5B54"/>
                </a:solidFill>
                <a:latin typeface="Calibri"/>
                <a:cs typeface="Calibri"/>
              </a:rPr>
              <a:t>App1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4645523" y="2447663"/>
            <a:ext cx="3103245" cy="901065"/>
          </a:xfrm>
          <a:custGeom>
            <a:avLst/>
            <a:gdLst/>
            <a:ahLst/>
            <a:cxnLst/>
            <a:rect l="l" t="t" r="r" b="b"/>
            <a:pathLst>
              <a:path w="3103244" h="901064">
                <a:moveTo>
                  <a:pt x="2914256" y="0"/>
                </a:moveTo>
                <a:lnTo>
                  <a:pt x="188475" y="0"/>
                </a:lnTo>
                <a:lnTo>
                  <a:pt x="138375" y="6732"/>
                </a:lnTo>
                <a:lnTo>
                  <a:pt x="93353" y="25732"/>
                </a:lnTo>
                <a:lnTo>
                  <a:pt x="55207" y="55203"/>
                </a:lnTo>
                <a:lnTo>
                  <a:pt x="25735" y="93349"/>
                </a:lnTo>
                <a:lnTo>
                  <a:pt x="6733" y="138372"/>
                </a:lnTo>
                <a:lnTo>
                  <a:pt x="0" y="188475"/>
                </a:lnTo>
                <a:lnTo>
                  <a:pt x="0" y="712020"/>
                </a:lnTo>
                <a:lnTo>
                  <a:pt x="6733" y="762124"/>
                </a:lnTo>
                <a:lnTo>
                  <a:pt x="25735" y="807147"/>
                </a:lnTo>
                <a:lnTo>
                  <a:pt x="55207" y="845292"/>
                </a:lnTo>
                <a:lnTo>
                  <a:pt x="93353" y="874763"/>
                </a:lnTo>
                <a:lnTo>
                  <a:pt x="138375" y="893763"/>
                </a:lnTo>
                <a:lnTo>
                  <a:pt x="188475" y="900496"/>
                </a:lnTo>
                <a:lnTo>
                  <a:pt x="2914256" y="900496"/>
                </a:lnTo>
                <a:lnTo>
                  <a:pt x="2964393" y="893763"/>
                </a:lnTo>
                <a:lnTo>
                  <a:pt x="3009425" y="874763"/>
                </a:lnTo>
                <a:lnTo>
                  <a:pt x="3047564" y="845292"/>
                </a:lnTo>
                <a:lnTo>
                  <a:pt x="3077020" y="807147"/>
                </a:lnTo>
                <a:lnTo>
                  <a:pt x="3096006" y="762124"/>
                </a:lnTo>
                <a:lnTo>
                  <a:pt x="3102732" y="712020"/>
                </a:lnTo>
                <a:lnTo>
                  <a:pt x="3102732" y="188475"/>
                </a:lnTo>
                <a:lnTo>
                  <a:pt x="3096006" y="138372"/>
                </a:lnTo>
                <a:lnTo>
                  <a:pt x="3077020" y="93349"/>
                </a:lnTo>
                <a:lnTo>
                  <a:pt x="3047564" y="55203"/>
                </a:lnTo>
                <a:lnTo>
                  <a:pt x="3009425" y="25732"/>
                </a:lnTo>
                <a:lnTo>
                  <a:pt x="2964393" y="6732"/>
                </a:lnTo>
                <a:lnTo>
                  <a:pt x="2914256" y="0"/>
                </a:lnTo>
                <a:close/>
              </a:path>
            </a:pathLst>
          </a:custGeom>
          <a:solidFill>
            <a:srgbClr val="E0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645523" y="2447663"/>
            <a:ext cx="3103245" cy="901065"/>
          </a:xfrm>
          <a:custGeom>
            <a:avLst/>
            <a:gdLst/>
            <a:ahLst/>
            <a:cxnLst/>
            <a:rect l="l" t="t" r="r" b="b"/>
            <a:pathLst>
              <a:path w="3103244" h="901064">
                <a:moveTo>
                  <a:pt x="0" y="712020"/>
                </a:moveTo>
                <a:lnTo>
                  <a:pt x="0" y="188475"/>
                </a:lnTo>
                <a:lnTo>
                  <a:pt x="6733" y="138372"/>
                </a:lnTo>
                <a:lnTo>
                  <a:pt x="25735" y="93349"/>
                </a:lnTo>
                <a:lnTo>
                  <a:pt x="55207" y="55203"/>
                </a:lnTo>
                <a:lnTo>
                  <a:pt x="93353" y="25732"/>
                </a:lnTo>
                <a:lnTo>
                  <a:pt x="138375" y="6732"/>
                </a:lnTo>
                <a:lnTo>
                  <a:pt x="188475" y="0"/>
                </a:lnTo>
                <a:lnTo>
                  <a:pt x="2914256" y="0"/>
                </a:lnTo>
                <a:lnTo>
                  <a:pt x="2964393" y="6732"/>
                </a:lnTo>
                <a:lnTo>
                  <a:pt x="3009425" y="25732"/>
                </a:lnTo>
                <a:lnTo>
                  <a:pt x="3047564" y="55203"/>
                </a:lnTo>
                <a:lnTo>
                  <a:pt x="3077020" y="93349"/>
                </a:lnTo>
                <a:lnTo>
                  <a:pt x="3096006" y="138372"/>
                </a:lnTo>
                <a:lnTo>
                  <a:pt x="3102732" y="188475"/>
                </a:lnTo>
                <a:lnTo>
                  <a:pt x="3102732" y="712020"/>
                </a:lnTo>
                <a:lnTo>
                  <a:pt x="3096006" y="762124"/>
                </a:lnTo>
                <a:lnTo>
                  <a:pt x="3077020" y="807147"/>
                </a:lnTo>
                <a:lnTo>
                  <a:pt x="3047564" y="845292"/>
                </a:lnTo>
                <a:lnTo>
                  <a:pt x="3009425" y="874763"/>
                </a:lnTo>
                <a:lnTo>
                  <a:pt x="2964393" y="893763"/>
                </a:lnTo>
                <a:lnTo>
                  <a:pt x="2914256" y="900496"/>
                </a:lnTo>
                <a:lnTo>
                  <a:pt x="188475" y="900496"/>
                </a:lnTo>
                <a:lnTo>
                  <a:pt x="138375" y="893763"/>
                </a:lnTo>
                <a:lnTo>
                  <a:pt x="93353" y="874763"/>
                </a:lnTo>
                <a:lnTo>
                  <a:pt x="55207" y="845292"/>
                </a:lnTo>
                <a:lnTo>
                  <a:pt x="25735" y="807147"/>
                </a:lnTo>
                <a:lnTo>
                  <a:pt x="6733" y="762124"/>
                </a:lnTo>
                <a:lnTo>
                  <a:pt x="0" y="712020"/>
                </a:lnTo>
                <a:close/>
              </a:path>
            </a:pathLst>
          </a:custGeom>
          <a:ln w="52354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5780766" y="2668637"/>
            <a:ext cx="832485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345" dirty="0">
                <a:solidFill>
                  <a:srgbClr val="5C5B54"/>
                </a:solidFill>
                <a:latin typeface="Calibri"/>
                <a:cs typeface="Calibri"/>
              </a:rPr>
              <a:t>Appn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378606" y="3468752"/>
            <a:ext cx="6387465" cy="901065"/>
          </a:xfrm>
          <a:custGeom>
            <a:avLst/>
            <a:gdLst/>
            <a:ahLst/>
            <a:cxnLst/>
            <a:rect l="l" t="t" r="r" b="b"/>
            <a:pathLst>
              <a:path w="6387465" h="901064">
                <a:moveTo>
                  <a:pt x="6198764" y="0"/>
                </a:moveTo>
                <a:lnTo>
                  <a:pt x="188475" y="0"/>
                </a:lnTo>
                <a:lnTo>
                  <a:pt x="138375" y="6732"/>
                </a:lnTo>
                <a:lnTo>
                  <a:pt x="93353" y="25732"/>
                </a:lnTo>
                <a:lnTo>
                  <a:pt x="55207" y="55203"/>
                </a:lnTo>
                <a:lnTo>
                  <a:pt x="25735" y="93349"/>
                </a:lnTo>
                <a:lnTo>
                  <a:pt x="6733" y="138372"/>
                </a:lnTo>
                <a:lnTo>
                  <a:pt x="0" y="188475"/>
                </a:lnTo>
                <a:lnTo>
                  <a:pt x="0" y="712020"/>
                </a:lnTo>
                <a:lnTo>
                  <a:pt x="6733" y="762124"/>
                </a:lnTo>
                <a:lnTo>
                  <a:pt x="25735" y="807147"/>
                </a:lnTo>
                <a:lnTo>
                  <a:pt x="55207" y="845292"/>
                </a:lnTo>
                <a:lnTo>
                  <a:pt x="93353" y="874763"/>
                </a:lnTo>
                <a:lnTo>
                  <a:pt x="138375" y="893763"/>
                </a:lnTo>
                <a:lnTo>
                  <a:pt x="188475" y="900496"/>
                </a:lnTo>
                <a:lnTo>
                  <a:pt x="6198764" y="900496"/>
                </a:lnTo>
                <a:lnTo>
                  <a:pt x="6248864" y="893763"/>
                </a:lnTo>
                <a:lnTo>
                  <a:pt x="6293886" y="874763"/>
                </a:lnTo>
                <a:lnTo>
                  <a:pt x="6332032" y="845292"/>
                </a:lnTo>
                <a:lnTo>
                  <a:pt x="6361504" y="807147"/>
                </a:lnTo>
                <a:lnTo>
                  <a:pt x="6380506" y="762124"/>
                </a:lnTo>
                <a:lnTo>
                  <a:pt x="6387240" y="712020"/>
                </a:lnTo>
                <a:lnTo>
                  <a:pt x="6387240" y="188475"/>
                </a:lnTo>
                <a:lnTo>
                  <a:pt x="6380506" y="138372"/>
                </a:lnTo>
                <a:lnTo>
                  <a:pt x="6361504" y="93349"/>
                </a:lnTo>
                <a:lnTo>
                  <a:pt x="6332032" y="55203"/>
                </a:lnTo>
                <a:lnTo>
                  <a:pt x="6293886" y="25732"/>
                </a:lnTo>
                <a:lnTo>
                  <a:pt x="6248864" y="6732"/>
                </a:lnTo>
                <a:lnTo>
                  <a:pt x="6198764" y="0"/>
                </a:lnTo>
                <a:close/>
              </a:path>
            </a:pathLst>
          </a:custGeom>
          <a:solidFill>
            <a:srgbClr val="E0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378606" y="3468752"/>
            <a:ext cx="6387465" cy="901065"/>
          </a:xfrm>
          <a:custGeom>
            <a:avLst/>
            <a:gdLst/>
            <a:ahLst/>
            <a:cxnLst/>
            <a:rect l="l" t="t" r="r" b="b"/>
            <a:pathLst>
              <a:path w="6387465" h="901064">
                <a:moveTo>
                  <a:pt x="0" y="712020"/>
                </a:moveTo>
                <a:lnTo>
                  <a:pt x="0" y="188475"/>
                </a:lnTo>
                <a:lnTo>
                  <a:pt x="6733" y="138368"/>
                </a:lnTo>
                <a:lnTo>
                  <a:pt x="25735" y="93344"/>
                </a:lnTo>
                <a:lnTo>
                  <a:pt x="55207" y="55199"/>
                </a:lnTo>
                <a:lnTo>
                  <a:pt x="93353" y="25730"/>
                </a:lnTo>
                <a:lnTo>
                  <a:pt x="138375" y="6731"/>
                </a:lnTo>
                <a:lnTo>
                  <a:pt x="188475" y="0"/>
                </a:lnTo>
                <a:lnTo>
                  <a:pt x="6198764" y="0"/>
                </a:lnTo>
                <a:lnTo>
                  <a:pt x="6248864" y="6731"/>
                </a:lnTo>
                <a:lnTo>
                  <a:pt x="6293886" y="25730"/>
                </a:lnTo>
                <a:lnTo>
                  <a:pt x="6332032" y="55199"/>
                </a:lnTo>
                <a:lnTo>
                  <a:pt x="6361504" y="93344"/>
                </a:lnTo>
                <a:lnTo>
                  <a:pt x="6380506" y="138368"/>
                </a:lnTo>
                <a:lnTo>
                  <a:pt x="6387240" y="188475"/>
                </a:lnTo>
                <a:lnTo>
                  <a:pt x="6387240" y="712020"/>
                </a:lnTo>
                <a:lnTo>
                  <a:pt x="6380506" y="762124"/>
                </a:lnTo>
                <a:lnTo>
                  <a:pt x="6361504" y="807147"/>
                </a:lnTo>
                <a:lnTo>
                  <a:pt x="6332032" y="845292"/>
                </a:lnTo>
                <a:lnTo>
                  <a:pt x="6293886" y="874763"/>
                </a:lnTo>
                <a:lnTo>
                  <a:pt x="6248864" y="893763"/>
                </a:lnTo>
                <a:lnTo>
                  <a:pt x="6198764" y="900496"/>
                </a:lnTo>
                <a:lnTo>
                  <a:pt x="188475" y="900496"/>
                </a:lnTo>
                <a:lnTo>
                  <a:pt x="138375" y="893763"/>
                </a:lnTo>
                <a:lnTo>
                  <a:pt x="93353" y="874763"/>
                </a:lnTo>
                <a:lnTo>
                  <a:pt x="55207" y="845292"/>
                </a:lnTo>
                <a:lnTo>
                  <a:pt x="25735" y="807147"/>
                </a:lnTo>
                <a:lnTo>
                  <a:pt x="6733" y="762124"/>
                </a:lnTo>
                <a:lnTo>
                  <a:pt x="0" y="712020"/>
                </a:lnTo>
                <a:close/>
              </a:path>
            </a:pathLst>
          </a:custGeom>
          <a:ln w="52354">
            <a:solidFill>
              <a:srgbClr val="96A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1610967" y="3689726"/>
            <a:ext cx="5922645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229" dirty="0">
                <a:solidFill>
                  <a:srgbClr val="5C5B54"/>
                </a:solidFill>
                <a:latin typeface="Calibri"/>
                <a:cs typeface="Calibri"/>
              </a:rPr>
              <a:t>Platform </a:t>
            </a:r>
            <a:r>
              <a:rPr sz="2300" spc="265" dirty="0">
                <a:solidFill>
                  <a:srgbClr val="5C5B54"/>
                </a:solidFill>
                <a:latin typeface="Calibri"/>
                <a:cs typeface="Calibri"/>
              </a:rPr>
              <a:t>Layer </a:t>
            </a:r>
            <a:r>
              <a:rPr sz="2300" spc="70" dirty="0">
                <a:solidFill>
                  <a:srgbClr val="5C5B54"/>
                </a:solidFill>
                <a:latin typeface="Calibri"/>
                <a:cs typeface="Calibri"/>
              </a:rPr>
              <a:t>– </a:t>
            </a:r>
            <a:r>
              <a:rPr sz="2300" spc="250" dirty="0">
                <a:solidFill>
                  <a:srgbClr val="5C5B54"/>
                </a:solidFill>
                <a:latin typeface="Calibri"/>
                <a:cs typeface="Calibri"/>
              </a:rPr>
              <a:t>Defined </a:t>
            </a:r>
            <a:r>
              <a:rPr sz="2300" spc="305" dirty="0">
                <a:solidFill>
                  <a:srgbClr val="5C5B54"/>
                </a:solidFill>
                <a:latin typeface="Calibri"/>
                <a:cs typeface="Calibri"/>
              </a:rPr>
              <a:t>by </a:t>
            </a:r>
            <a:r>
              <a:rPr sz="2300" spc="300" dirty="0">
                <a:solidFill>
                  <a:srgbClr val="5C5B54"/>
                </a:solidFill>
                <a:latin typeface="Calibri"/>
                <a:cs typeface="Calibri"/>
              </a:rPr>
              <a:t>OEM </a:t>
            </a:r>
            <a:r>
              <a:rPr sz="2300" spc="225" dirty="0">
                <a:solidFill>
                  <a:srgbClr val="5C5B54"/>
                </a:solidFill>
                <a:latin typeface="Calibri"/>
                <a:cs typeface="Calibri"/>
              </a:rPr>
              <a:t>or</a:t>
            </a:r>
            <a:r>
              <a:rPr sz="2300" spc="-29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300" spc="310" dirty="0">
                <a:solidFill>
                  <a:srgbClr val="5C5B54"/>
                </a:solidFill>
                <a:latin typeface="Calibri"/>
                <a:cs typeface="Calibri"/>
              </a:rPr>
              <a:t>SIG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378606" y="4489831"/>
            <a:ext cx="3103245" cy="901065"/>
          </a:xfrm>
          <a:custGeom>
            <a:avLst/>
            <a:gdLst/>
            <a:ahLst/>
            <a:cxnLst/>
            <a:rect l="l" t="t" r="r" b="b"/>
            <a:pathLst>
              <a:path w="3103244" h="901064">
                <a:moveTo>
                  <a:pt x="2914256" y="0"/>
                </a:moveTo>
                <a:lnTo>
                  <a:pt x="188475" y="0"/>
                </a:lnTo>
                <a:lnTo>
                  <a:pt x="138375" y="6732"/>
                </a:lnTo>
                <a:lnTo>
                  <a:pt x="93353" y="25732"/>
                </a:lnTo>
                <a:lnTo>
                  <a:pt x="55207" y="55203"/>
                </a:lnTo>
                <a:lnTo>
                  <a:pt x="25735" y="93349"/>
                </a:lnTo>
                <a:lnTo>
                  <a:pt x="6733" y="138372"/>
                </a:lnTo>
                <a:lnTo>
                  <a:pt x="0" y="188475"/>
                </a:lnTo>
                <a:lnTo>
                  <a:pt x="0" y="712020"/>
                </a:lnTo>
                <a:lnTo>
                  <a:pt x="6733" y="762124"/>
                </a:lnTo>
                <a:lnTo>
                  <a:pt x="25735" y="807147"/>
                </a:lnTo>
                <a:lnTo>
                  <a:pt x="55207" y="845292"/>
                </a:lnTo>
                <a:lnTo>
                  <a:pt x="93353" y="874763"/>
                </a:lnTo>
                <a:lnTo>
                  <a:pt x="138375" y="893763"/>
                </a:lnTo>
                <a:lnTo>
                  <a:pt x="188475" y="900496"/>
                </a:lnTo>
                <a:lnTo>
                  <a:pt x="2914256" y="900496"/>
                </a:lnTo>
                <a:lnTo>
                  <a:pt x="2964393" y="893763"/>
                </a:lnTo>
                <a:lnTo>
                  <a:pt x="3009425" y="874763"/>
                </a:lnTo>
                <a:lnTo>
                  <a:pt x="3047564" y="845292"/>
                </a:lnTo>
                <a:lnTo>
                  <a:pt x="3077020" y="807147"/>
                </a:lnTo>
                <a:lnTo>
                  <a:pt x="3096006" y="762124"/>
                </a:lnTo>
                <a:lnTo>
                  <a:pt x="3102732" y="712020"/>
                </a:lnTo>
                <a:lnTo>
                  <a:pt x="3102732" y="188475"/>
                </a:lnTo>
                <a:lnTo>
                  <a:pt x="3096006" y="138372"/>
                </a:lnTo>
                <a:lnTo>
                  <a:pt x="3077020" y="93349"/>
                </a:lnTo>
                <a:lnTo>
                  <a:pt x="3047564" y="55203"/>
                </a:lnTo>
                <a:lnTo>
                  <a:pt x="3009425" y="25732"/>
                </a:lnTo>
                <a:lnTo>
                  <a:pt x="2964393" y="6732"/>
                </a:lnTo>
                <a:lnTo>
                  <a:pt x="291425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378606" y="4489831"/>
            <a:ext cx="3103245" cy="901065"/>
          </a:xfrm>
          <a:custGeom>
            <a:avLst/>
            <a:gdLst/>
            <a:ahLst/>
            <a:cxnLst/>
            <a:rect l="l" t="t" r="r" b="b"/>
            <a:pathLst>
              <a:path w="3103244" h="901064">
                <a:moveTo>
                  <a:pt x="0" y="712020"/>
                </a:moveTo>
                <a:lnTo>
                  <a:pt x="0" y="188475"/>
                </a:lnTo>
                <a:lnTo>
                  <a:pt x="6733" y="138372"/>
                </a:lnTo>
                <a:lnTo>
                  <a:pt x="25735" y="93349"/>
                </a:lnTo>
                <a:lnTo>
                  <a:pt x="55207" y="55203"/>
                </a:lnTo>
                <a:lnTo>
                  <a:pt x="93353" y="25732"/>
                </a:lnTo>
                <a:lnTo>
                  <a:pt x="138375" y="6732"/>
                </a:lnTo>
                <a:lnTo>
                  <a:pt x="188475" y="0"/>
                </a:lnTo>
                <a:lnTo>
                  <a:pt x="2914256" y="0"/>
                </a:lnTo>
                <a:lnTo>
                  <a:pt x="2964393" y="6732"/>
                </a:lnTo>
                <a:lnTo>
                  <a:pt x="3009425" y="25732"/>
                </a:lnTo>
                <a:lnTo>
                  <a:pt x="3047564" y="55203"/>
                </a:lnTo>
                <a:lnTo>
                  <a:pt x="3077020" y="93349"/>
                </a:lnTo>
                <a:lnTo>
                  <a:pt x="3096006" y="138372"/>
                </a:lnTo>
                <a:lnTo>
                  <a:pt x="3102732" y="188475"/>
                </a:lnTo>
                <a:lnTo>
                  <a:pt x="3102732" y="712020"/>
                </a:lnTo>
                <a:lnTo>
                  <a:pt x="3096006" y="762124"/>
                </a:lnTo>
                <a:lnTo>
                  <a:pt x="3077020" y="807147"/>
                </a:lnTo>
                <a:lnTo>
                  <a:pt x="3047564" y="845292"/>
                </a:lnTo>
                <a:lnTo>
                  <a:pt x="3009425" y="874763"/>
                </a:lnTo>
                <a:lnTo>
                  <a:pt x="2964393" y="893763"/>
                </a:lnTo>
                <a:lnTo>
                  <a:pt x="2914256" y="900496"/>
                </a:lnTo>
                <a:lnTo>
                  <a:pt x="188475" y="900496"/>
                </a:lnTo>
                <a:lnTo>
                  <a:pt x="138375" y="893763"/>
                </a:lnTo>
                <a:lnTo>
                  <a:pt x="93353" y="874763"/>
                </a:lnTo>
                <a:lnTo>
                  <a:pt x="55207" y="845292"/>
                </a:lnTo>
                <a:lnTo>
                  <a:pt x="25735" y="807147"/>
                </a:lnTo>
                <a:lnTo>
                  <a:pt x="6733" y="762124"/>
                </a:lnTo>
                <a:lnTo>
                  <a:pt x="0" y="712020"/>
                </a:lnTo>
                <a:close/>
              </a:path>
            </a:pathLst>
          </a:custGeom>
          <a:ln w="52354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2593743" y="4710805"/>
            <a:ext cx="672465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335" dirty="0">
                <a:solidFill>
                  <a:srgbClr val="FF6633"/>
                </a:solidFill>
                <a:latin typeface="Calibri"/>
                <a:cs typeface="Calibri"/>
              </a:rPr>
              <a:t>UDP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4645523" y="4489831"/>
            <a:ext cx="3103245" cy="901065"/>
          </a:xfrm>
          <a:custGeom>
            <a:avLst/>
            <a:gdLst/>
            <a:ahLst/>
            <a:cxnLst/>
            <a:rect l="l" t="t" r="r" b="b"/>
            <a:pathLst>
              <a:path w="3103244" h="901064">
                <a:moveTo>
                  <a:pt x="2914256" y="0"/>
                </a:moveTo>
                <a:lnTo>
                  <a:pt x="188475" y="0"/>
                </a:lnTo>
                <a:lnTo>
                  <a:pt x="138375" y="6732"/>
                </a:lnTo>
                <a:lnTo>
                  <a:pt x="93353" y="25732"/>
                </a:lnTo>
                <a:lnTo>
                  <a:pt x="55207" y="55203"/>
                </a:lnTo>
                <a:lnTo>
                  <a:pt x="25735" y="93349"/>
                </a:lnTo>
                <a:lnTo>
                  <a:pt x="6733" y="138372"/>
                </a:lnTo>
                <a:lnTo>
                  <a:pt x="0" y="188475"/>
                </a:lnTo>
                <a:lnTo>
                  <a:pt x="0" y="712020"/>
                </a:lnTo>
                <a:lnTo>
                  <a:pt x="6733" y="762124"/>
                </a:lnTo>
                <a:lnTo>
                  <a:pt x="25735" y="807147"/>
                </a:lnTo>
                <a:lnTo>
                  <a:pt x="55207" y="845292"/>
                </a:lnTo>
                <a:lnTo>
                  <a:pt x="93353" y="874763"/>
                </a:lnTo>
                <a:lnTo>
                  <a:pt x="138375" y="893763"/>
                </a:lnTo>
                <a:lnTo>
                  <a:pt x="188475" y="900496"/>
                </a:lnTo>
                <a:lnTo>
                  <a:pt x="2914256" y="900496"/>
                </a:lnTo>
                <a:lnTo>
                  <a:pt x="2964393" y="893763"/>
                </a:lnTo>
                <a:lnTo>
                  <a:pt x="3009425" y="874763"/>
                </a:lnTo>
                <a:lnTo>
                  <a:pt x="3047564" y="845292"/>
                </a:lnTo>
                <a:lnTo>
                  <a:pt x="3077020" y="807147"/>
                </a:lnTo>
                <a:lnTo>
                  <a:pt x="3096006" y="762124"/>
                </a:lnTo>
                <a:lnTo>
                  <a:pt x="3102732" y="712020"/>
                </a:lnTo>
                <a:lnTo>
                  <a:pt x="3102732" y="188475"/>
                </a:lnTo>
                <a:lnTo>
                  <a:pt x="3096006" y="138372"/>
                </a:lnTo>
                <a:lnTo>
                  <a:pt x="3077020" y="93349"/>
                </a:lnTo>
                <a:lnTo>
                  <a:pt x="3047564" y="55203"/>
                </a:lnTo>
                <a:lnTo>
                  <a:pt x="3009425" y="25732"/>
                </a:lnTo>
                <a:lnTo>
                  <a:pt x="2964393" y="6732"/>
                </a:lnTo>
                <a:lnTo>
                  <a:pt x="291425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645523" y="4489831"/>
            <a:ext cx="3103245" cy="901065"/>
          </a:xfrm>
          <a:custGeom>
            <a:avLst/>
            <a:gdLst/>
            <a:ahLst/>
            <a:cxnLst/>
            <a:rect l="l" t="t" r="r" b="b"/>
            <a:pathLst>
              <a:path w="3103244" h="901064">
                <a:moveTo>
                  <a:pt x="0" y="712020"/>
                </a:moveTo>
                <a:lnTo>
                  <a:pt x="0" y="188475"/>
                </a:lnTo>
                <a:lnTo>
                  <a:pt x="6733" y="138372"/>
                </a:lnTo>
                <a:lnTo>
                  <a:pt x="25735" y="93349"/>
                </a:lnTo>
                <a:lnTo>
                  <a:pt x="55207" y="55203"/>
                </a:lnTo>
                <a:lnTo>
                  <a:pt x="93353" y="25732"/>
                </a:lnTo>
                <a:lnTo>
                  <a:pt x="138375" y="6732"/>
                </a:lnTo>
                <a:lnTo>
                  <a:pt x="188475" y="0"/>
                </a:lnTo>
                <a:lnTo>
                  <a:pt x="2914256" y="0"/>
                </a:lnTo>
                <a:lnTo>
                  <a:pt x="2964393" y="6732"/>
                </a:lnTo>
                <a:lnTo>
                  <a:pt x="3009425" y="25732"/>
                </a:lnTo>
                <a:lnTo>
                  <a:pt x="3047564" y="55203"/>
                </a:lnTo>
                <a:lnTo>
                  <a:pt x="3077020" y="93349"/>
                </a:lnTo>
                <a:lnTo>
                  <a:pt x="3096006" y="138372"/>
                </a:lnTo>
                <a:lnTo>
                  <a:pt x="3102732" y="188475"/>
                </a:lnTo>
                <a:lnTo>
                  <a:pt x="3102732" y="712020"/>
                </a:lnTo>
                <a:lnTo>
                  <a:pt x="3096006" y="762124"/>
                </a:lnTo>
                <a:lnTo>
                  <a:pt x="3077020" y="807147"/>
                </a:lnTo>
                <a:lnTo>
                  <a:pt x="3047564" y="845292"/>
                </a:lnTo>
                <a:lnTo>
                  <a:pt x="3009425" y="874763"/>
                </a:lnTo>
                <a:lnTo>
                  <a:pt x="2964393" y="893763"/>
                </a:lnTo>
                <a:lnTo>
                  <a:pt x="2914256" y="900496"/>
                </a:lnTo>
                <a:lnTo>
                  <a:pt x="188475" y="900496"/>
                </a:lnTo>
                <a:lnTo>
                  <a:pt x="138375" y="893763"/>
                </a:lnTo>
                <a:lnTo>
                  <a:pt x="93353" y="874763"/>
                </a:lnTo>
                <a:lnTo>
                  <a:pt x="55207" y="845292"/>
                </a:lnTo>
                <a:lnTo>
                  <a:pt x="25735" y="807147"/>
                </a:lnTo>
                <a:lnTo>
                  <a:pt x="6733" y="762124"/>
                </a:lnTo>
                <a:lnTo>
                  <a:pt x="0" y="712020"/>
                </a:lnTo>
                <a:close/>
              </a:path>
            </a:pathLst>
          </a:custGeom>
          <a:ln w="52354">
            <a:solidFill>
              <a:srgbClr val="FF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5888658" y="4710805"/>
            <a:ext cx="616585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285" dirty="0">
                <a:solidFill>
                  <a:srgbClr val="FF6633"/>
                </a:solidFill>
                <a:latin typeface="Calibri"/>
                <a:cs typeface="Calibri"/>
              </a:rPr>
              <a:t>T</a:t>
            </a:r>
            <a:r>
              <a:rPr sz="2300" spc="415" dirty="0">
                <a:solidFill>
                  <a:srgbClr val="FF6633"/>
                </a:solidFill>
                <a:latin typeface="Calibri"/>
                <a:cs typeface="Calibri"/>
              </a:rPr>
              <a:t>CP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1378606" y="7553089"/>
            <a:ext cx="6387465" cy="901065"/>
          </a:xfrm>
          <a:custGeom>
            <a:avLst/>
            <a:gdLst/>
            <a:ahLst/>
            <a:cxnLst/>
            <a:rect l="l" t="t" r="r" b="b"/>
            <a:pathLst>
              <a:path w="6387465" h="901065">
                <a:moveTo>
                  <a:pt x="6198764" y="0"/>
                </a:moveTo>
                <a:lnTo>
                  <a:pt x="188475" y="0"/>
                </a:lnTo>
                <a:lnTo>
                  <a:pt x="138375" y="6732"/>
                </a:lnTo>
                <a:lnTo>
                  <a:pt x="93353" y="25732"/>
                </a:lnTo>
                <a:lnTo>
                  <a:pt x="55207" y="55203"/>
                </a:lnTo>
                <a:lnTo>
                  <a:pt x="25735" y="93349"/>
                </a:lnTo>
                <a:lnTo>
                  <a:pt x="6733" y="138372"/>
                </a:lnTo>
                <a:lnTo>
                  <a:pt x="0" y="188475"/>
                </a:lnTo>
                <a:lnTo>
                  <a:pt x="0" y="712020"/>
                </a:lnTo>
                <a:lnTo>
                  <a:pt x="6733" y="762124"/>
                </a:lnTo>
                <a:lnTo>
                  <a:pt x="25735" y="807147"/>
                </a:lnTo>
                <a:lnTo>
                  <a:pt x="55207" y="845292"/>
                </a:lnTo>
                <a:lnTo>
                  <a:pt x="93353" y="874763"/>
                </a:lnTo>
                <a:lnTo>
                  <a:pt x="138375" y="893763"/>
                </a:lnTo>
                <a:lnTo>
                  <a:pt x="188475" y="900496"/>
                </a:lnTo>
                <a:lnTo>
                  <a:pt x="6198764" y="900496"/>
                </a:lnTo>
                <a:lnTo>
                  <a:pt x="6248864" y="893763"/>
                </a:lnTo>
                <a:lnTo>
                  <a:pt x="6293886" y="874763"/>
                </a:lnTo>
                <a:lnTo>
                  <a:pt x="6332032" y="845292"/>
                </a:lnTo>
                <a:lnTo>
                  <a:pt x="6361504" y="807147"/>
                </a:lnTo>
                <a:lnTo>
                  <a:pt x="6380506" y="762124"/>
                </a:lnTo>
                <a:lnTo>
                  <a:pt x="6387240" y="712020"/>
                </a:lnTo>
                <a:lnTo>
                  <a:pt x="6387240" y="188475"/>
                </a:lnTo>
                <a:lnTo>
                  <a:pt x="6380506" y="138372"/>
                </a:lnTo>
                <a:lnTo>
                  <a:pt x="6361504" y="93349"/>
                </a:lnTo>
                <a:lnTo>
                  <a:pt x="6332032" y="55203"/>
                </a:lnTo>
                <a:lnTo>
                  <a:pt x="6293886" y="25732"/>
                </a:lnTo>
                <a:lnTo>
                  <a:pt x="6248864" y="6732"/>
                </a:lnTo>
                <a:lnTo>
                  <a:pt x="619876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378606" y="7553089"/>
            <a:ext cx="6387465" cy="901065"/>
          </a:xfrm>
          <a:custGeom>
            <a:avLst/>
            <a:gdLst/>
            <a:ahLst/>
            <a:cxnLst/>
            <a:rect l="l" t="t" r="r" b="b"/>
            <a:pathLst>
              <a:path w="6387465" h="901065">
                <a:moveTo>
                  <a:pt x="0" y="712020"/>
                </a:moveTo>
                <a:lnTo>
                  <a:pt x="0" y="188475"/>
                </a:lnTo>
                <a:lnTo>
                  <a:pt x="6733" y="138368"/>
                </a:lnTo>
                <a:lnTo>
                  <a:pt x="25735" y="93344"/>
                </a:lnTo>
                <a:lnTo>
                  <a:pt x="55207" y="55199"/>
                </a:lnTo>
                <a:lnTo>
                  <a:pt x="93353" y="25730"/>
                </a:lnTo>
                <a:lnTo>
                  <a:pt x="138375" y="6731"/>
                </a:lnTo>
                <a:lnTo>
                  <a:pt x="188475" y="0"/>
                </a:lnTo>
                <a:lnTo>
                  <a:pt x="6198764" y="0"/>
                </a:lnTo>
                <a:lnTo>
                  <a:pt x="6248864" y="6731"/>
                </a:lnTo>
                <a:lnTo>
                  <a:pt x="6293886" y="25730"/>
                </a:lnTo>
                <a:lnTo>
                  <a:pt x="6332032" y="55199"/>
                </a:lnTo>
                <a:lnTo>
                  <a:pt x="6361504" y="93344"/>
                </a:lnTo>
                <a:lnTo>
                  <a:pt x="6380506" y="138368"/>
                </a:lnTo>
                <a:lnTo>
                  <a:pt x="6387240" y="188475"/>
                </a:lnTo>
                <a:lnTo>
                  <a:pt x="6387240" y="712020"/>
                </a:lnTo>
                <a:lnTo>
                  <a:pt x="6380506" y="762124"/>
                </a:lnTo>
                <a:lnTo>
                  <a:pt x="6361504" y="807147"/>
                </a:lnTo>
                <a:lnTo>
                  <a:pt x="6332032" y="845292"/>
                </a:lnTo>
                <a:lnTo>
                  <a:pt x="6293886" y="874763"/>
                </a:lnTo>
                <a:lnTo>
                  <a:pt x="6248864" y="893763"/>
                </a:lnTo>
                <a:lnTo>
                  <a:pt x="6198764" y="900496"/>
                </a:lnTo>
                <a:lnTo>
                  <a:pt x="188475" y="900485"/>
                </a:lnTo>
                <a:lnTo>
                  <a:pt x="138375" y="893753"/>
                </a:lnTo>
                <a:lnTo>
                  <a:pt x="93353" y="874755"/>
                </a:lnTo>
                <a:lnTo>
                  <a:pt x="55207" y="845285"/>
                </a:lnTo>
                <a:lnTo>
                  <a:pt x="25735" y="807141"/>
                </a:lnTo>
                <a:lnTo>
                  <a:pt x="6733" y="762117"/>
                </a:lnTo>
                <a:lnTo>
                  <a:pt x="0" y="712009"/>
                </a:lnTo>
                <a:close/>
              </a:path>
            </a:pathLst>
          </a:custGeom>
          <a:ln w="5235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3208384" y="7774062"/>
            <a:ext cx="2727960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355" dirty="0">
                <a:solidFill>
                  <a:srgbClr val="5C5B54"/>
                </a:solidFill>
                <a:latin typeface="Calibri"/>
                <a:cs typeface="Calibri"/>
              </a:rPr>
              <a:t>IEEE </a:t>
            </a:r>
            <a:r>
              <a:rPr sz="2300" spc="175" dirty="0">
                <a:solidFill>
                  <a:srgbClr val="5C5B54"/>
                </a:solidFill>
                <a:latin typeface="Calibri"/>
                <a:cs typeface="Calibri"/>
              </a:rPr>
              <a:t>802.15.4</a:t>
            </a:r>
            <a:r>
              <a:rPr sz="2300" spc="-10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2300" spc="400" dirty="0">
                <a:solidFill>
                  <a:srgbClr val="5C5B54"/>
                </a:solidFill>
                <a:latin typeface="Calibri"/>
                <a:cs typeface="Calibri"/>
              </a:rPr>
              <a:t>PHY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7538" y="4219766"/>
            <a:ext cx="2869565" cy="2869565"/>
          </a:xfrm>
          <a:custGeom>
            <a:avLst/>
            <a:gdLst/>
            <a:ahLst/>
            <a:cxnLst/>
            <a:rect l="l" t="t" r="r" b="b"/>
            <a:pathLst>
              <a:path w="2869565" h="2869565">
                <a:moveTo>
                  <a:pt x="1671482" y="20941"/>
                </a:moveTo>
                <a:lnTo>
                  <a:pt x="1197469" y="20941"/>
                </a:lnTo>
                <a:lnTo>
                  <a:pt x="1016627" y="62825"/>
                </a:lnTo>
                <a:lnTo>
                  <a:pt x="972844" y="83767"/>
                </a:lnTo>
                <a:lnTo>
                  <a:pt x="929682" y="94237"/>
                </a:lnTo>
                <a:lnTo>
                  <a:pt x="845324" y="136121"/>
                </a:lnTo>
                <a:lnTo>
                  <a:pt x="804179" y="146592"/>
                </a:lnTo>
                <a:lnTo>
                  <a:pt x="763756" y="167534"/>
                </a:lnTo>
                <a:lnTo>
                  <a:pt x="724081" y="198946"/>
                </a:lnTo>
                <a:lnTo>
                  <a:pt x="685180" y="219888"/>
                </a:lnTo>
                <a:lnTo>
                  <a:pt x="647077" y="240830"/>
                </a:lnTo>
                <a:lnTo>
                  <a:pt x="609798" y="261772"/>
                </a:lnTo>
                <a:lnTo>
                  <a:pt x="573368" y="293184"/>
                </a:lnTo>
                <a:lnTo>
                  <a:pt x="537813" y="324597"/>
                </a:lnTo>
                <a:lnTo>
                  <a:pt x="503157" y="345539"/>
                </a:lnTo>
                <a:lnTo>
                  <a:pt x="469426" y="376951"/>
                </a:lnTo>
                <a:lnTo>
                  <a:pt x="436646" y="408364"/>
                </a:lnTo>
                <a:lnTo>
                  <a:pt x="404841" y="439777"/>
                </a:lnTo>
                <a:lnTo>
                  <a:pt x="374038" y="471189"/>
                </a:lnTo>
                <a:lnTo>
                  <a:pt x="344260" y="513073"/>
                </a:lnTo>
                <a:lnTo>
                  <a:pt x="315535" y="544486"/>
                </a:lnTo>
                <a:lnTo>
                  <a:pt x="287886" y="575898"/>
                </a:lnTo>
                <a:lnTo>
                  <a:pt x="261339" y="617782"/>
                </a:lnTo>
                <a:lnTo>
                  <a:pt x="235919" y="649194"/>
                </a:lnTo>
                <a:lnTo>
                  <a:pt x="211653" y="691078"/>
                </a:lnTo>
                <a:lnTo>
                  <a:pt x="188564" y="732961"/>
                </a:lnTo>
                <a:lnTo>
                  <a:pt x="166679" y="764374"/>
                </a:lnTo>
                <a:lnTo>
                  <a:pt x="146022" y="806258"/>
                </a:lnTo>
                <a:lnTo>
                  <a:pt x="126619" y="848141"/>
                </a:lnTo>
                <a:lnTo>
                  <a:pt x="108496" y="890025"/>
                </a:lnTo>
                <a:lnTo>
                  <a:pt x="91676" y="931908"/>
                </a:lnTo>
                <a:lnTo>
                  <a:pt x="76187" y="973792"/>
                </a:lnTo>
                <a:lnTo>
                  <a:pt x="62053" y="1026146"/>
                </a:lnTo>
                <a:lnTo>
                  <a:pt x="49299" y="1068030"/>
                </a:lnTo>
                <a:lnTo>
                  <a:pt x="37951" y="1109913"/>
                </a:lnTo>
                <a:lnTo>
                  <a:pt x="28034" y="1151797"/>
                </a:lnTo>
                <a:lnTo>
                  <a:pt x="19573" y="1204151"/>
                </a:lnTo>
                <a:lnTo>
                  <a:pt x="12594" y="1246035"/>
                </a:lnTo>
                <a:lnTo>
                  <a:pt x="7122" y="1298389"/>
                </a:lnTo>
                <a:lnTo>
                  <a:pt x="3182" y="1340273"/>
                </a:lnTo>
                <a:lnTo>
                  <a:pt x="799" y="1392627"/>
                </a:lnTo>
                <a:lnTo>
                  <a:pt x="0" y="1444982"/>
                </a:lnTo>
                <a:lnTo>
                  <a:pt x="789" y="1486865"/>
                </a:lnTo>
                <a:lnTo>
                  <a:pt x="3139" y="1539220"/>
                </a:lnTo>
                <a:lnTo>
                  <a:pt x="7027" y="1581103"/>
                </a:lnTo>
                <a:lnTo>
                  <a:pt x="12426" y="1633458"/>
                </a:lnTo>
                <a:lnTo>
                  <a:pt x="19313" y="1675341"/>
                </a:lnTo>
                <a:lnTo>
                  <a:pt x="27662" y="1717225"/>
                </a:lnTo>
                <a:lnTo>
                  <a:pt x="37448" y="1769579"/>
                </a:lnTo>
                <a:lnTo>
                  <a:pt x="48648" y="1811463"/>
                </a:lnTo>
                <a:lnTo>
                  <a:pt x="61235" y="1853346"/>
                </a:lnTo>
                <a:lnTo>
                  <a:pt x="75186" y="1895230"/>
                </a:lnTo>
                <a:lnTo>
                  <a:pt x="90476" y="1937113"/>
                </a:lnTo>
                <a:lnTo>
                  <a:pt x="107079" y="1978997"/>
                </a:lnTo>
                <a:lnTo>
                  <a:pt x="124971" y="2020880"/>
                </a:lnTo>
                <a:lnTo>
                  <a:pt x="144127" y="2062764"/>
                </a:lnTo>
                <a:lnTo>
                  <a:pt x="164522" y="2104647"/>
                </a:lnTo>
                <a:lnTo>
                  <a:pt x="186132" y="2146531"/>
                </a:lnTo>
                <a:lnTo>
                  <a:pt x="208932" y="2188415"/>
                </a:lnTo>
                <a:lnTo>
                  <a:pt x="232897" y="2219827"/>
                </a:lnTo>
                <a:lnTo>
                  <a:pt x="258002" y="2261711"/>
                </a:lnTo>
                <a:lnTo>
                  <a:pt x="284222" y="2293123"/>
                </a:lnTo>
                <a:lnTo>
                  <a:pt x="311533" y="2335007"/>
                </a:lnTo>
                <a:lnTo>
                  <a:pt x="339910" y="2366420"/>
                </a:lnTo>
                <a:lnTo>
                  <a:pt x="369328" y="2397832"/>
                </a:lnTo>
                <a:lnTo>
                  <a:pt x="399762" y="2429245"/>
                </a:lnTo>
                <a:lnTo>
                  <a:pt x="431187" y="2460658"/>
                </a:lnTo>
                <a:lnTo>
                  <a:pt x="463579" y="2492070"/>
                </a:lnTo>
                <a:lnTo>
                  <a:pt x="496914" y="2523483"/>
                </a:lnTo>
                <a:lnTo>
                  <a:pt x="531165" y="2554896"/>
                </a:lnTo>
                <a:lnTo>
                  <a:pt x="566308" y="2586308"/>
                </a:lnTo>
                <a:lnTo>
                  <a:pt x="602320" y="2607250"/>
                </a:lnTo>
                <a:lnTo>
                  <a:pt x="639173" y="2628192"/>
                </a:lnTo>
                <a:lnTo>
                  <a:pt x="676845" y="2659604"/>
                </a:lnTo>
                <a:lnTo>
                  <a:pt x="715310" y="2680546"/>
                </a:lnTo>
                <a:lnTo>
                  <a:pt x="794521" y="2722430"/>
                </a:lnTo>
                <a:lnTo>
                  <a:pt x="876606" y="2764313"/>
                </a:lnTo>
                <a:lnTo>
                  <a:pt x="918665" y="2774784"/>
                </a:lnTo>
                <a:lnTo>
                  <a:pt x="961369" y="2795726"/>
                </a:lnTo>
                <a:lnTo>
                  <a:pt x="1048610" y="2816668"/>
                </a:lnTo>
                <a:lnTo>
                  <a:pt x="1093098" y="2837609"/>
                </a:lnTo>
                <a:lnTo>
                  <a:pt x="1138132" y="2848080"/>
                </a:lnTo>
                <a:lnTo>
                  <a:pt x="1183686" y="2848080"/>
                </a:lnTo>
                <a:lnTo>
                  <a:pt x="1276256" y="2869022"/>
                </a:lnTo>
                <a:lnTo>
                  <a:pt x="1418396" y="2869022"/>
                </a:lnTo>
                <a:lnTo>
                  <a:pt x="1418396" y="2261711"/>
                </a:lnTo>
                <a:lnTo>
                  <a:pt x="900170" y="2261711"/>
                </a:lnTo>
                <a:lnTo>
                  <a:pt x="806268" y="2240769"/>
                </a:lnTo>
                <a:lnTo>
                  <a:pt x="761451" y="2230298"/>
                </a:lnTo>
                <a:lnTo>
                  <a:pt x="718285" y="2209356"/>
                </a:lnTo>
                <a:lnTo>
                  <a:pt x="676942" y="2188415"/>
                </a:lnTo>
                <a:lnTo>
                  <a:pt x="637592" y="2167473"/>
                </a:lnTo>
                <a:lnTo>
                  <a:pt x="600407" y="2136060"/>
                </a:lnTo>
                <a:lnTo>
                  <a:pt x="565557" y="2115118"/>
                </a:lnTo>
                <a:lnTo>
                  <a:pt x="533214" y="2073235"/>
                </a:lnTo>
                <a:lnTo>
                  <a:pt x="503549" y="2041822"/>
                </a:lnTo>
                <a:lnTo>
                  <a:pt x="476733" y="2010409"/>
                </a:lnTo>
                <a:lnTo>
                  <a:pt x="452937" y="1968526"/>
                </a:lnTo>
                <a:lnTo>
                  <a:pt x="432333" y="1926642"/>
                </a:lnTo>
                <a:lnTo>
                  <a:pt x="415091" y="1884759"/>
                </a:lnTo>
                <a:lnTo>
                  <a:pt x="401383" y="1832404"/>
                </a:lnTo>
                <a:lnTo>
                  <a:pt x="391379" y="1790521"/>
                </a:lnTo>
                <a:lnTo>
                  <a:pt x="385252" y="1738166"/>
                </a:lnTo>
                <a:lnTo>
                  <a:pt x="383171" y="1696283"/>
                </a:lnTo>
                <a:lnTo>
                  <a:pt x="385252" y="1643929"/>
                </a:lnTo>
                <a:lnTo>
                  <a:pt x="391379" y="1602045"/>
                </a:lnTo>
                <a:lnTo>
                  <a:pt x="401383" y="1549691"/>
                </a:lnTo>
                <a:lnTo>
                  <a:pt x="415091" y="1507807"/>
                </a:lnTo>
                <a:lnTo>
                  <a:pt x="432333" y="1465923"/>
                </a:lnTo>
                <a:lnTo>
                  <a:pt x="452937" y="1424040"/>
                </a:lnTo>
                <a:lnTo>
                  <a:pt x="476733" y="1382156"/>
                </a:lnTo>
                <a:lnTo>
                  <a:pt x="503549" y="1350744"/>
                </a:lnTo>
                <a:lnTo>
                  <a:pt x="533214" y="1308860"/>
                </a:lnTo>
                <a:lnTo>
                  <a:pt x="565557" y="1277448"/>
                </a:lnTo>
                <a:lnTo>
                  <a:pt x="600407" y="1246035"/>
                </a:lnTo>
                <a:lnTo>
                  <a:pt x="637592" y="1225093"/>
                </a:lnTo>
                <a:lnTo>
                  <a:pt x="676942" y="1193680"/>
                </a:lnTo>
                <a:lnTo>
                  <a:pt x="718285" y="1172739"/>
                </a:lnTo>
                <a:lnTo>
                  <a:pt x="806268" y="1151797"/>
                </a:lnTo>
                <a:lnTo>
                  <a:pt x="900170" y="1130855"/>
                </a:lnTo>
                <a:lnTo>
                  <a:pt x="1418396" y="1130855"/>
                </a:lnTo>
                <a:lnTo>
                  <a:pt x="1418396" y="973792"/>
                </a:lnTo>
                <a:lnTo>
                  <a:pt x="1420831" y="921437"/>
                </a:lnTo>
                <a:lnTo>
                  <a:pt x="1427978" y="879554"/>
                </a:lnTo>
                <a:lnTo>
                  <a:pt x="1439597" y="827199"/>
                </a:lnTo>
                <a:lnTo>
                  <a:pt x="1455450" y="785316"/>
                </a:lnTo>
                <a:lnTo>
                  <a:pt x="1475299" y="743432"/>
                </a:lnTo>
                <a:lnTo>
                  <a:pt x="1498906" y="712020"/>
                </a:lnTo>
                <a:lnTo>
                  <a:pt x="1526031" y="670136"/>
                </a:lnTo>
                <a:lnTo>
                  <a:pt x="1556436" y="638724"/>
                </a:lnTo>
                <a:lnTo>
                  <a:pt x="1589884" y="607311"/>
                </a:lnTo>
                <a:lnTo>
                  <a:pt x="1626135" y="575898"/>
                </a:lnTo>
                <a:lnTo>
                  <a:pt x="1664951" y="554956"/>
                </a:lnTo>
                <a:lnTo>
                  <a:pt x="1706093" y="534015"/>
                </a:lnTo>
                <a:lnTo>
                  <a:pt x="1794403" y="513073"/>
                </a:lnTo>
                <a:lnTo>
                  <a:pt x="1841093" y="502602"/>
                </a:lnTo>
                <a:lnTo>
                  <a:pt x="2517295" y="502602"/>
                </a:lnTo>
                <a:lnTo>
                  <a:pt x="2494960" y="471189"/>
                </a:lnTo>
                <a:lnTo>
                  <a:pt x="2464155" y="439777"/>
                </a:lnTo>
                <a:lnTo>
                  <a:pt x="2432348" y="408364"/>
                </a:lnTo>
                <a:lnTo>
                  <a:pt x="2399566" y="376951"/>
                </a:lnTo>
                <a:lnTo>
                  <a:pt x="2365834" y="345539"/>
                </a:lnTo>
                <a:lnTo>
                  <a:pt x="2331176" y="324597"/>
                </a:lnTo>
                <a:lnTo>
                  <a:pt x="2295618" y="293184"/>
                </a:lnTo>
                <a:lnTo>
                  <a:pt x="2259186" y="261772"/>
                </a:lnTo>
                <a:lnTo>
                  <a:pt x="2221905" y="240830"/>
                </a:lnTo>
                <a:lnTo>
                  <a:pt x="2183800" y="219888"/>
                </a:lnTo>
                <a:lnTo>
                  <a:pt x="2144896" y="198946"/>
                </a:lnTo>
                <a:lnTo>
                  <a:pt x="2105219" y="167534"/>
                </a:lnTo>
                <a:lnTo>
                  <a:pt x="2064794" y="146592"/>
                </a:lnTo>
                <a:lnTo>
                  <a:pt x="2023646" y="136121"/>
                </a:lnTo>
                <a:lnTo>
                  <a:pt x="1939284" y="94237"/>
                </a:lnTo>
                <a:lnTo>
                  <a:pt x="1896119" y="83767"/>
                </a:lnTo>
                <a:lnTo>
                  <a:pt x="1852334" y="62825"/>
                </a:lnTo>
                <a:lnTo>
                  <a:pt x="1671482" y="20941"/>
                </a:lnTo>
                <a:close/>
              </a:path>
              <a:path w="2869565" h="2869565">
                <a:moveTo>
                  <a:pt x="2517295" y="502602"/>
                </a:moveTo>
                <a:lnTo>
                  <a:pt x="1937238" y="502602"/>
                </a:lnTo>
                <a:lnTo>
                  <a:pt x="1983946" y="513073"/>
                </a:lnTo>
                <a:lnTo>
                  <a:pt x="2072283" y="534015"/>
                </a:lnTo>
                <a:lnTo>
                  <a:pt x="2113436" y="554956"/>
                </a:lnTo>
                <a:lnTo>
                  <a:pt x="2152261" y="575898"/>
                </a:lnTo>
                <a:lnTo>
                  <a:pt x="2188520" y="607311"/>
                </a:lnTo>
                <a:lnTo>
                  <a:pt x="2221974" y="638724"/>
                </a:lnTo>
                <a:lnTo>
                  <a:pt x="2252385" y="670136"/>
                </a:lnTo>
                <a:lnTo>
                  <a:pt x="2279514" y="712020"/>
                </a:lnTo>
                <a:lnTo>
                  <a:pt x="2303124" y="743432"/>
                </a:lnTo>
                <a:lnTo>
                  <a:pt x="2322975" y="785316"/>
                </a:lnTo>
                <a:lnTo>
                  <a:pt x="2338830" y="827199"/>
                </a:lnTo>
                <a:lnTo>
                  <a:pt x="2350450" y="879554"/>
                </a:lnTo>
                <a:lnTo>
                  <a:pt x="2357597" y="921437"/>
                </a:lnTo>
                <a:lnTo>
                  <a:pt x="2360032" y="973792"/>
                </a:lnTo>
                <a:lnTo>
                  <a:pt x="2357597" y="1015675"/>
                </a:lnTo>
                <a:lnTo>
                  <a:pt x="2350450" y="1068030"/>
                </a:lnTo>
                <a:lnTo>
                  <a:pt x="2338830" y="1109913"/>
                </a:lnTo>
                <a:lnTo>
                  <a:pt x="2322975" y="1151797"/>
                </a:lnTo>
                <a:lnTo>
                  <a:pt x="2303124" y="1193680"/>
                </a:lnTo>
                <a:lnTo>
                  <a:pt x="2279514" y="1235564"/>
                </a:lnTo>
                <a:lnTo>
                  <a:pt x="2252385" y="1266977"/>
                </a:lnTo>
                <a:lnTo>
                  <a:pt x="2221974" y="1298389"/>
                </a:lnTo>
                <a:lnTo>
                  <a:pt x="2188520" y="1329802"/>
                </a:lnTo>
                <a:lnTo>
                  <a:pt x="2152261" y="1361215"/>
                </a:lnTo>
                <a:lnTo>
                  <a:pt x="2113436" y="1382156"/>
                </a:lnTo>
                <a:lnTo>
                  <a:pt x="2072283" y="1403098"/>
                </a:lnTo>
                <a:lnTo>
                  <a:pt x="2029040" y="1424040"/>
                </a:lnTo>
                <a:lnTo>
                  <a:pt x="1983946" y="1434511"/>
                </a:lnTo>
                <a:lnTo>
                  <a:pt x="1937238" y="1434511"/>
                </a:lnTo>
                <a:lnTo>
                  <a:pt x="1889157" y="1444982"/>
                </a:lnTo>
                <a:lnTo>
                  <a:pt x="1731036" y="1444982"/>
                </a:lnTo>
                <a:lnTo>
                  <a:pt x="1731036" y="2848080"/>
                </a:lnTo>
                <a:lnTo>
                  <a:pt x="1777130" y="2837609"/>
                </a:lnTo>
                <a:lnTo>
                  <a:pt x="1822653" y="2816668"/>
                </a:lnTo>
                <a:lnTo>
                  <a:pt x="1911874" y="2795726"/>
                </a:lnTo>
                <a:lnTo>
                  <a:pt x="1998487" y="2753842"/>
                </a:lnTo>
                <a:lnTo>
                  <a:pt x="2040750" y="2743371"/>
                </a:lnTo>
                <a:lnTo>
                  <a:pt x="2123052" y="2701488"/>
                </a:lnTo>
                <a:lnTo>
                  <a:pt x="2163039" y="2680546"/>
                </a:lnTo>
                <a:lnTo>
                  <a:pt x="2202214" y="2649133"/>
                </a:lnTo>
                <a:lnTo>
                  <a:pt x="2240551" y="2628192"/>
                </a:lnTo>
                <a:lnTo>
                  <a:pt x="2278024" y="2596779"/>
                </a:lnTo>
                <a:lnTo>
                  <a:pt x="2314605" y="2575837"/>
                </a:lnTo>
                <a:lnTo>
                  <a:pt x="2350268" y="2544425"/>
                </a:lnTo>
                <a:lnTo>
                  <a:pt x="2384987" y="2513012"/>
                </a:lnTo>
                <a:lnTo>
                  <a:pt x="2418734" y="2481599"/>
                </a:lnTo>
                <a:lnTo>
                  <a:pt x="2451484" y="2450187"/>
                </a:lnTo>
                <a:lnTo>
                  <a:pt x="2483209" y="2418774"/>
                </a:lnTo>
                <a:lnTo>
                  <a:pt x="2513884" y="2387361"/>
                </a:lnTo>
                <a:lnTo>
                  <a:pt x="2543481" y="2345478"/>
                </a:lnTo>
                <a:lnTo>
                  <a:pt x="2571974" y="2314065"/>
                </a:lnTo>
                <a:lnTo>
                  <a:pt x="2599336" y="2272182"/>
                </a:lnTo>
                <a:lnTo>
                  <a:pt x="2625541" y="2240769"/>
                </a:lnTo>
                <a:lnTo>
                  <a:pt x="2650562" y="2198885"/>
                </a:lnTo>
                <a:lnTo>
                  <a:pt x="2674373" y="2157002"/>
                </a:lnTo>
                <a:lnTo>
                  <a:pt x="2696947" y="2125589"/>
                </a:lnTo>
                <a:lnTo>
                  <a:pt x="2718256" y="2083706"/>
                </a:lnTo>
                <a:lnTo>
                  <a:pt x="2738276" y="2041822"/>
                </a:lnTo>
                <a:lnTo>
                  <a:pt x="2756979" y="1999939"/>
                </a:lnTo>
                <a:lnTo>
                  <a:pt x="2774339" y="1947584"/>
                </a:lnTo>
                <a:lnTo>
                  <a:pt x="2790328" y="1905701"/>
                </a:lnTo>
                <a:lnTo>
                  <a:pt x="2804921" y="1863817"/>
                </a:lnTo>
                <a:lnTo>
                  <a:pt x="2818091" y="1821934"/>
                </a:lnTo>
                <a:lnTo>
                  <a:pt x="2829811" y="1769579"/>
                </a:lnTo>
                <a:lnTo>
                  <a:pt x="2840054" y="1727696"/>
                </a:lnTo>
                <a:lnTo>
                  <a:pt x="2848795" y="1685812"/>
                </a:lnTo>
                <a:lnTo>
                  <a:pt x="2856006" y="1633458"/>
                </a:lnTo>
                <a:lnTo>
                  <a:pt x="2861660" y="1581103"/>
                </a:lnTo>
                <a:lnTo>
                  <a:pt x="2865733" y="1539220"/>
                </a:lnTo>
                <a:lnTo>
                  <a:pt x="2868195" y="1486865"/>
                </a:lnTo>
                <a:lnTo>
                  <a:pt x="2869022" y="1444982"/>
                </a:lnTo>
                <a:lnTo>
                  <a:pt x="2868222" y="1392627"/>
                </a:lnTo>
                <a:lnTo>
                  <a:pt x="2865839" y="1340273"/>
                </a:lnTo>
                <a:lnTo>
                  <a:pt x="2861899" y="1298389"/>
                </a:lnTo>
                <a:lnTo>
                  <a:pt x="2856426" y="1246035"/>
                </a:lnTo>
                <a:lnTo>
                  <a:pt x="2849447" y="1204151"/>
                </a:lnTo>
                <a:lnTo>
                  <a:pt x="2840986" y="1151797"/>
                </a:lnTo>
                <a:lnTo>
                  <a:pt x="2831068" y="1109913"/>
                </a:lnTo>
                <a:lnTo>
                  <a:pt x="2819719" y="1068030"/>
                </a:lnTo>
                <a:lnTo>
                  <a:pt x="2806965" y="1026146"/>
                </a:lnTo>
                <a:lnTo>
                  <a:pt x="2792830" y="973792"/>
                </a:lnTo>
                <a:lnTo>
                  <a:pt x="2777339" y="931908"/>
                </a:lnTo>
                <a:lnTo>
                  <a:pt x="2760519" y="890025"/>
                </a:lnTo>
                <a:lnTo>
                  <a:pt x="2742394" y="848141"/>
                </a:lnTo>
                <a:lnTo>
                  <a:pt x="2722990" y="806258"/>
                </a:lnTo>
                <a:lnTo>
                  <a:pt x="2702332" y="764374"/>
                </a:lnTo>
                <a:lnTo>
                  <a:pt x="2680446" y="732961"/>
                </a:lnTo>
                <a:lnTo>
                  <a:pt x="2657356" y="691078"/>
                </a:lnTo>
                <a:lnTo>
                  <a:pt x="2633087" y="649194"/>
                </a:lnTo>
                <a:lnTo>
                  <a:pt x="2607666" y="617782"/>
                </a:lnTo>
                <a:lnTo>
                  <a:pt x="2581118" y="575898"/>
                </a:lnTo>
                <a:lnTo>
                  <a:pt x="2553467" y="544486"/>
                </a:lnTo>
                <a:lnTo>
                  <a:pt x="2524740" y="513073"/>
                </a:lnTo>
                <a:lnTo>
                  <a:pt x="2517295" y="502602"/>
                </a:lnTo>
                <a:close/>
              </a:path>
              <a:path w="2869565" h="2869565">
                <a:moveTo>
                  <a:pt x="1418396" y="1444982"/>
                </a:moveTo>
                <a:lnTo>
                  <a:pt x="903481" y="1444982"/>
                </a:lnTo>
                <a:lnTo>
                  <a:pt x="860695" y="1455453"/>
                </a:lnTo>
                <a:lnTo>
                  <a:pt x="821276" y="1476394"/>
                </a:lnTo>
                <a:lnTo>
                  <a:pt x="785945" y="1497336"/>
                </a:lnTo>
                <a:lnTo>
                  <a:pt x="755422" y="1528749"/>
                </a:lnTo>
                <a:lnTo>
                  <a:pt x="711682" y="1602045"/>
                </a:lnTo>
                <a:lnTo>
                  <a:pt x="699907" y="1643929"/>
                </a:lnTo>
                <a:lnTo>
                  <a:pt x="695821" y="1696283"/>
                </a:lnTo>
                <a:lnTo>
                  <a:pt x="699907" y="1738166"/>
                </a:lnTo>
                <a:lnTo>
                  <a:pt x="711682" y="1780050"/>
                </a:lnTo>
                <a:lnTo>
                  <a:pt x="730428" y="1821934"/>
                </a:lnTo>
                <a:lnTo>
                  <a:pt x="755422" y="1853346"/>
                </a:lnTo>
                <a:lnTo>
                  <a:pt x="785945" y="1884759"/>
                </a:lnTo>
                <a:lnTo>
                  <a:pt x="821276" y="1916172"/>
                </a:lnTo>
                <a:lnTo>
                  <a:pt x="860695" y="1926642"/>
                </a:lnTo>
                <a:lnTo>
                  <a:pt x="903481" y="1947584"/>
                </a:lnTo>
                <a:lnTo>
                  <a:pt x="948913" y="1947584"/>
                </a:lnTo>
                <a:lnTo>
                  <a:pt x="948913" y="2261711"/>
                </a:lnTo>
                <a:lnTo>
                  <a:pt x="1418396" y="2261711"/>
                </a:lnTo>
                <a:lnTo>
                  <a:pt x="1418396" y="1444982"/>
                </a:lnTo>
                <a:close/>
              </a:path>
              <a:path w="2869565" h="2869565">
                <a:moveTo>
                  <a:pt x="1577985" y="10470"/>
                </a:moveTo>
                <a:lnTo>
                  <a:pt x="1290961" y="10470"/>
                </a:lnTo>
                <a:lnTo>
                  <a:pt x="1243980" y="20941"/>
                </a:lnTo>
                <a:lnTo>
                  <a:pt x="1624968" y="20941"/>
                </a:lnTo>
                <a:lnTo>
                  <a:pt x="1577985" y="10470"/>
                </a:lnTo>
                <a:close/>
              </a:path>
              <a:path w="2869565" h="2869565">
                <a:moveTo>
                  <a:pt x="1434469" y="0"/>
                </a:moveTo>
                <a:lnTo>
                  <a:pt x="1386231" y="10470"/>
                </a:lnTo>
                <a:lnTo>
                  <a:pt x="1482710" y="10470"/>
                </a:lnTo>
                <a:lnTo>
                  <a:pt x="1434469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48564" y="5026621"/>
            <a:ext cx="316865" cy="316865"/>
          </a:xfrm>
          <a:custGeom>
            <a:avLst/>
            <a:gdLst/>
            <a:ahLst/>
            <a:cxnLst/>
            <a:rect l="l" t="t" r="r" b="b"/>
            <a:pathLst>
              <a:path w="316865" h="316864">
                <a:moveTo>
                  <a:pt x="158131" y="0"/>
                </a:moveTo>
                <a:lnTo>
                  <a:pt x="108216" y="8079"/>
                </a:lnTo>
                <a:lnTo>
                  <a:pt x="64816" y="30565"/>
                </a:lnTo>
                <a:lnTo>
                  <a:pt x="30560" y="64834"/>
                </a:lnTo>
                <a:lnTo>
                  <a:pt x="8078" y="108259"/>
                </a:lnTo>
                <a:lnTo>
                  <a:pt x="0" y="158215"/>
                </a:lnTo>
                <a:lnTo>
                  <a:pt x="0" y="316398"/>
                </a:lnTo>
                <a:lnTo>
                  <a:pt x="158131" y="316419"/>
                </a:lnTo>
                <a:lnTo>
                  <a:pt x="208079" y="308341"/>
                </a:lnTo>
                <a:lnTo>
                  <a:pt x="251503" y="285857"/>
                </a:lnTo>
                <a:lnTo>
                  <a:pt x="285774" y="251592"/>
                </a:lnTo>
                <a:lnTo>
                  <a:pt x="308265" y="208169"/>
                </a:lnTo>
                <a:lnTo>
                  <a:pt x="316346" y="158215"/>
                </a:lnTo>
                <a:lnTo>
                  <a:pt x="308265" y="108259"/>
                </a:lnTo>
                <a:lnTo>
                  <a:pt x="285774" y="64834"/>
                </a:lnTo>
                <a:lnTo>
                  <a:pt x="251503" y="30565"/>
                </a:lnTo>
                <a:lnTo>
                  <a:pt x="208079" y="8079"/>
                </a:lnTo>
                <a:lnTo>
                  <a:pt x="158131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3734" y="1073626"/>
            <a:ext cx="94615" cy="234950"/>
          </a:xfrm>
          <a:custGeom>
            <a:avLst/>
            <a:gdLst/>
            <a:ahLst/>
            <a:cxnLst/>
            <a:rect l="l" t="t" r="r" b="b"/>
            <a:pathLst>
              <a:path w="94615" h="234950">
                <a:moveTo>
                  <a:pt x="0" y="234950"/>
                </a:moveTo>
                <a:lnTo>
                  <a:pt x="94237" y="234950"/>
                </a:lnTo>
                <a:lnTo>
                  <a:pt x="94237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3734" y="979646"/>
            <a:ext cx="473709" cy="93980"/>
          </a:xfrm>
          <a:custGeom>
            <a:avLst/>
            <a:gdLst/>
            <a:ahLst/>
            <a:cxnLst/>
            <a:rect l="l" t="t" r="r" b="b"/>
            <a:pathLst>
              <a:path w="473710" h="93980">
                <a:moveTo>
                  <a:pt x="0" y="93979"/>
                </a:moveTo>
                <a:lnTo>
                  <a:pt x="473545" y="93979"/>
                </a:lnTo>
                <a:lnTo>
                  <a:pt x="473545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3734" y="744696"/>
            <a:ext cx="94615" cy="234950"/>
          </a:xfrm>
          <a:custGeom>
            <a:avLst/>
            <a:gdLst/>
            <a:ahLst/>
            <a:cxnLst/>
            <a:rect l="l" t="t" r="r" b="b"/>
            <a:pathLst>
              <a:path w="94615" h="234950">
                <a:moveTo>
                  <a:pt x="0" y="234950"/>
                </a:moveTo>
                <a:lnTo>
                  <a:pt x="94237" y="234950"/>
                </a:lnTo>
                <a:lnTo>
                  <a:pt x="94237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2246" y="1073799"/>
            <a:ext cx="95250" cy="235585"/>
          </a:xfrm>
          <a:custGeom>
            <a:avLst/>
            <a:gdLst/>
            <a:ahLst/>
            <a:cxnLst/>
            <a:rect l="l" t="t" r="r" b="b"/>
            <a:pathLst>
              <a:path w="95250" h="235584">
                <a:moveTo>
                  <a:pt x="95033" y="0"/>
                </a:moveTo>
                <a:lnTo>
                  <a:pt x="0" y="0"/>
                </a:lnTo>
                <a:lnTo>
                  <a:pt x="0" y="235060"/>
                </a:lnTo>
                <a:lnTo>
                  <a:pt x="95033" y="235060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2246" y="744375"/>
            <a:ext cx="95250" cy="235585"/>
          </a:xfrm>
          <a:custGeom>
            <a:avLst/>
            <a:gdLst/>
            <a:ahLst/>
            <a:cxnLst/>
            <a:rect l="l" t="t" r="r" b="b"/>
            <a:pathLst>
              <a:path w="95250" h="235584">
                <a:moveTo>
                  <a:pt x="95033" y="0"/>
                </a:moveTo>
                <a:lnTo>
                  <a:pt x="0" y="0"/>
                </a:lnTo>
                <a:lnTo>
                  <a:pt x="0" y="235071"/>
                </a:lnTo>
                <a:lnTo>
                  <a:pt x="95033" y="235071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7429" y="744375"/>
            <a:ext cx="473709" cy="564515"/>
          </a:xfrm>
          <a:custGeom>
            <a:avLst/>
            <a:gdLst/>
            <a:ahLst/>
            <a:cxnLst/>
            <a:rect l="l" t="t" r="r" b="b"/>
            <a:pathLst>
              <a:path w="473710" h="564515">
                <a:moveTo>
                  <a:pt x="284284" y="0"/>
                </a:moveTo>
                <a:lnTo>
                  <a:pt x="0" y="0"/>
                </a:lnTo>
                <a:lnTo>
                  <a:pt x="0" y="564485"/>
                </a:lnTo>
                <a:lnTo>
                  <a:pt x="94185" y="564485"/>
                </a:lnTo>
                <a:lnTo>
                  <a:pt x="94185" y="376616"/>
                </a:lnTo>
                <a:lnTo>
                  <a:pt x="364838" y="376616"/>
                </a:lnTo>
                <a:lnTo>
                  <a:pt x="356366" y="361968"/>
                </a:lnTo>
                <a:lnTo>
                  <a:pt x="380628" y="350110"/>
                </a:lnTo>
                <a:lnTo>
                  <a:pt x="402640" y="334906"/>
                </a:lnTo>
                <a:lnTo>
                  <a:pt x="422404" y="316348"/>
                </a:lnTo>
                <a:lnTo>
                  <a:pt x="439923" y="294430"/>
                </a:lnTo>
                <a:lnTo>
                  <a:pt x="447187" y="282242"/>
                </a:lnTo>
                <a:lnTo>
                  <a:pt x="94185" y="282242"/>
                </a:lnTo>
                <a:lnTo>
                  <a:pt x="94185" y="94342"/>
                </a:lnTo>
                <a:lnTo>
                  <a:pt x="447676" y="94342"/>
                </a:lnTo>
                <a:lnTo>
                  <a:pt x="442182" y="84308"/>
                </a:lnTo>
                <a:lnTo>
                  <a:pt x="417809" y="55286"/>
                </a:lnTo>
                <a:lnTo>
                  <a:pt x="388566" y="31098"/>
                </a:lnTo>
                <a:lnTo>
                  <a:pt x="356555" y="13821"/>
                </a:lnTo>
                <a:lnTo>
                  <a:pt x="321791" y="3455"/>
                </a:lnTo>
                <a:lnTo>
                  <a:pt x="284284" y="0"/>
                </a:lnTo>
                <a:close/>
              </a:path>
              <a:path w="473710" h="564515">
                <a:moveTo>
                  <a:pt x="364838" y="376616"/>
                </a:moveTo>
                <a:lnTo>
                  <a:pt x="254788" y="376616"/>
                </a:lnTo>
                <a:lnTo>
                  <a:pt x="364533" y="564485"/>
                </a:lnTo>
                <a:lnTo>
                  <a:pt x="473493" y="564485"/>
                </a:lnTo>
                <a:lnTo>
                  <a:pt x="364838" y="376616"/>
                </a:lnTo>
                <a:close/>
              </a:path>
              <a:path w="473710" h="564515">
                <a:moveTo>
                  <a:pt x="447676" y="94342"/>
                </a:moveTo>
                <a:lnTo>
                  <a:pt x="284284" y="94342"/>
                </a:lnTo>
                <a:lnTo>
                  <a:pt x="302852" y="96073"/>
                </a:lnTo>
                <a:lnTo>
                  <a:pt x="320101" y="101262"/>
                </a:lnTo>
                <a:lnTo>
                  <a:pt x="362804" y="136487"/>
                </a:lnTo>
                <a:lnTo>
                  <a:pt x="378459" y="187900"/>
                </a:lnTo>
                <a:lnTo>
                  <a:pt x="376721" y="206707"/>
                </a:lnTo>
                <a:lnTo>
                  <a:pt x="350617" y="254610"/>
                </a:lnTo>
                <a:lnTo>
                  <a:pt x="302852" y="280516"/>
                </a:lnTo>
                <a:lnTo>
                  <a:pt x="284284" y="282242"/>
                </a:lnTo>
                <a:lnTo>
                  <a:pt x="447187" y="282242"/>
                </a:lnTo>
                <a:lnTo>
                  <a:pt x="454609" y="269788"/>
                </a:lnTo>
                <a:lnTo>
                  <a:pt x="465099" y="243815"/>
                </a:lnTo>
                <a:lnTo>
                  <a:pt x="471394" y="216518"/>
                </a:lnTo>
                <a:lnTo>
                  <a:pt x="473493" y="187900"/>
                </a:lnTo>
                <a:lnTo>
                  <a:pt x="470017" y="150619"/>
                </a:lnTo>
                <a:lnTo>
                  <a:pt x="459582" y="116088"/>
                </a:lnTo>
                <a:lnTo>
                  <a:pt x="447676" y="94342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1114" y="1214596"/>
            <a:ext cx="378460" cy="93980"/>
          </a:xfrm>
          <a:custGeom>
            <a:avLst/>
            <a:gdLst/>
            <a:ahLst/>
            <a:cxnLst/>
            <a:rect l="l" t="t" r="r" b="b"/>
            <a:pathLst>
              <a:path w="378460" h="93980">
                <a:moveTo>
                  <a:pt x="0" y="93979"/>
                </a:moveTo>
                <a:lnTo>
                  <a:pt x="378428" y="93979"/>
                </a:lnTo>
                <a:lnTo>
                  <a:pt x="378428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1114" y="1073626"/>
            <a:ext cx="94615" cy="140970"/>
          </a:xfrm>
          <a:custGeom>
            <a:avLst/>
            <a:gdLst/>
            <a:ahLst/>
            <a:cxnLst/>
            <a:rect l="l" t="t" r="r" b="b"/>
            <a:pathLst>
              <a:path w="94614" h="140969">
                <a:moveTo>
                  <a:pt x="0" y="140970"/>
                </a:moveTo>
                <a:lnTo>
                  <a:pt x="94175" y="140970"/>
                </a:lnTo>
                <a:lnTo>
                  <a:pt x="94175" y="0"/>
                </a:lnTo>
                <a:lnTo>
                  <a:pt x="0" y="0"/>
                </a:lnTo>
                <a:lnTo>
                  <a:pt x="0" y="14097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1114" y="979646"/>
            <a:ext cx="378460" cy="93980"/>
          </a:xfrm>
          <a:custGeom>
            <a:avLst/>
            <a:gdLst/>
            <a:ahLst/>
            <a:cxnLst/>
            <a:rect l="l" t="t" r="r" b="b"/>
            <a:pathLst>
              <a:path w="378460" h="93980">
                <a:moveTo>
                  <a:pt x="0" y="93979"/>
                </a:moveTo>
                <a:lnTo>
                  <a:pt x="378428" y="93979"/>
                </a:lnTo>
                <a:lnTo>
                  <a:pt x="378428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1114" y="838676"/>
            <a:ext cx="94615" cy="140970"/>
          </a:xfrm>
          <a:custGeom>
            <a:avLst/>
            <a:gdLst/>
            <a:ahLst/>
            <a:cxnLst/>
            <a:rect l="l" t="t" r="r" b="b"/>
            <a:pathLst>
              <a:path w="94614" h="140969">
                <a:moveTo>
                  <a:pt x="0" y="140970"/>
                </a:moveTo>
                <a:lnTo>
                  <a:pt x="94175" y="140970"/>
                </a:lnTo>
                <a:lnTo>
                  <a:pt x="94175" y="0"/>
                </a:lnTo>
                <a:lnTo>
                  <a:pt x="0" y="0"/>
                </a:lnTo>
                <a:lnTo>
                  <a:pt x="0" y="14097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114" y="744696"/>
            <a:ext cx="378460" cy="93980"/>
          </a:xfrm>
          <a:custGeom>
            <a:avLst/>
            <a:gdLst/>
            <a:ahLst/>
            <a:cxnLst/>
            <a:rect l="l" t="t" r="r" b="b"/>
            <a:pathLst>
              <a:path w="378460" h="93980">
                <a:moveTo>
                  <a:pt x="0" y="93979"/>
                </a:moveTo>
                <a:lnTo>
                  <a:pt x="378428" y="93979"/>
                </a:lnTo>
                <a:lnTo>
                  <a:pt x="378428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1243" y="730553"/>
            <a:ext cx="570865" cy="578485"/>
          </a:xfrm>
          <a:custGeom>
            <a:avLst/>
            <a:gdLst/>
            <a:ahLst/>
            <a:cxnLst/>
            <a:rect l="l" t="t" r="r" b="b"/>
            <a:pathLst>
              <a:path w="570864" h="578485">
                <a:moveTo>
                  <a:pt x="285289" y="0"/>
                </a:moveTo>
                <a:lnTo>
                  <a:pt x="0" y="578306"/>
                </a:lnTo>
                <a:lnTo>
                  <a:pt x="106059" y="578306"/>
                </a:lnTo>
                <a:lnTo>
                  <a:pt x="154602" y="483618"/>
                </a:lnTo>
                <a:lnTo>
                  <a:pt x="523903" y="483618"/>
                </a:lnTo>
                <a:lnTo>
                  <a:pt x="477587" y="389747"/>
                </a:lnTo>
                <a:lnTo>
                  <a:pt x="201428" y="389747"/>
                </a:lnTo>
                <a:lnTo>
                  <a:pt x="285289" y="211417"/>
                </a:lnTo>
                <a:lnTo>
                  <a:pt x="389601" y="211417"/>
                </a:lnTo>
                <a:lnTo>
                  <a:pt x="285289" y="0"/>
                </a:lnTo>
                <a:close/>
              </a:path>
              <a:path w="570864" h="578485">
                <a:moveTo>
                  <a:pt x="523903" y="483618"/>
                </a:moveTo>
                <a:lnTo>
                  <a:pt x="416814" y="483618"/>
                </a:lnTo>
                <a:lnTo>
                  <a:pt x="464551" y="578306"/>
                </a:lnTo>
                <a:lnTo>
                  <a:pt x="570621" y="578306"/>
                </a:lnTo>
                <a:lnTo>
                  <a:pt x="523903" y="483618"/>
                </a:lnTo>
                <a:close/>
              </a:path>
              <a:path w="570864" h="578485">
                <a:moveTo>
                  <a:pt x="389601" y="211417"/>
                </a:moveTo>
                <a:lnTo>
                  <a:pt x="285289" y="211417"/>
                </a:lnTo>
                <a:lnTo>
                  <a:pt x="369182" y="389747"/>
                </a:lnTo>
                <a:lnTo>
                  <a:pt x="477587" y="389747"/>
                </a:lnTo>
                <a:lnTo>
                  <a:pt x="389601" y="211417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11680" y="744375"/>
            <a:ext cx="473709" cy="564515"/>
          </a:xfrm>
          <a:custGeom>
            <a:avLst/>
            <a:gdLst/>
            <a:ahLst/>
            <a:cxnLst/>
            <a:rect l="l" t="t" r="r" b="b"/>
            <a:pathLst>
              <a:path w="473710" h="564515">
                <a:moveTo>
                  <a:pt x="189240" y="0"/>
                </a:moveTo>
                <a:lnTo>
                  <a:pt x="0" y="0"/>
                </a:lnTo>
                <a:lnTo>
                  <a:pt x="0" y="564485"/>
                </a:lnTo>
                <a:lnTo>
                  <a:pt x="189240" y="564485"/>
                </a:lnTo>
                <a:lnTo>
                  <a:pt x="217949" y="563092"/>
                </a:lnTo>
                <a:lnTo>
                  <a:pt x="273042" y="551926"/>
                </a:lnTo>
                <a:lnTo>
                  <a:pt x="324601" y="529936"/>
                </a:lnTo>
                <a:lnTo>
                  <a:pt x="369863" y="499437"/>
                </a:lnTo>
                <a:lnTo>
                  <a:pt x="399923" y="470153"/>
                </a:lnTo>
                <a:lnTo>
                  <a:pt x="94237" y="470153"/>
                </a:lnTo>
                <a:lnTo>
                  <a:pt x="94237" y="94342"/>
                </a:lnTo>
                <a:lnTo>
                  <a:pt x="399632" y="94342"/>
                </a:lnTo>
                <a:lnTo>
                  <a:pt x="389569" y="83348"/>
                </a:lnTo>
                <a:lnTo>
                  <a:pt x="347473" y="48781"/>
                </a:lnTo>
                <a:lnTo>
                  <a:pt x="299048" y="22302"/>
                </a:lnTo>
                <a:lnTo>
                  <a:pt x="245781" y="5575"/>
                </a:lnTo>
                <a:lnTo>
                  <a:pt x="217922" y="1393"/>
                </a:lnTo>
                <a:lnTo>
                  <a:pt x="189240" y="0"/>
                </a:lnTo>
                <a:close/>
              </a:path>
              <a:path w="473710" h="564515">
                <a:moveTo>
                  <a:pt x="399632" y="94342"/>
                </a:moveTo>
                <a:lnTo>
                  <a:pt x="189240" y="94342"/>
                </a:lnTo>
                <a:lnTo>
                  <a:pt x="208250" y="95259"/>
                </a:lnTo>
                <a:lnTo>
                  <a:pt x="226739" y="98006"/>
                </a:lnTo>
                <a:lnTo>
                  <a:pt x="278846" y="117015"/>
                </a:lnTo>
                <a:lnTo>
                  <a:pt x="322785" y="149649"/>
                </a:lnTo>
                <a:lnTo>
                  <a:pt x="355666" y="193276"/>
                </a:lnTo>
                <a:lnTo>
                  <a:pt x="374819" y="245025"/>
                </a:lnTo>
                <a:lnTo>
                  <a:pt x="378512" y="282253"/>
                </a:lnTo>
                <a:lnTo>
                  <a:pt x="377588" y="301112"/>
                </a:lnTo>
                <a:lnTo>
                  <a:pt x="363769" y="354648"/>
                </a:lnTo>
                <a:lnTo>
                  <a:pt x="335406" y="401306"/>
                </a:lnTo>
                <a:lnTo>
                  <a:pt x="295246" y="438029"/>
                </a:lnTo>
                <a:lnTo>
                  <a:pt x="245484" y="461914"/>
                </a:lnTo>
                <a:lnTo>
                  <a:pt x="189240" y="470153"/>
                </a:lnTo>
                <a:lnTo>
                  <a:pt x="399923" y="470153"/>
                </a:lnTo>
                <a:lnTo>
                  <a:pt x="424447" y="439341"/>
                </a:lnTo>
                <a:lnTo>
                  <a:pt x="450960" y="391255"/>
                </a:lnTo>
                <a:lnTo>
                  <a:pt x="467879" y="338371"/>
                </a:lnTo>
                <a:lnTo>
                  <a:pt x="473514" y="282253"/>
                </a:lnTo>
                <a:lnTo>
                  <a:pt x="472106" y="253775"/>
                </a:lnTo>
                <a:lnTo>
                  <a:pt x="460832" y="199267"/>
                </a:lnTo>
                <a:lnTo>
                  <a:pt x="438670" y="148415"/>
                </a:lnTo>
                <a:lnTo>
                  <a:pt x="407984" y="103467"/>
                </a:lnTo>
                <a:lnTo>
                  <a:pt x="399632" y="94342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0607" y="554956"/>
            <a:ext cx="600075" cy="754380"/>
          </a:xfrm>
          <a:custGeom>
            <a:avLst/>
            <a:gdLst/>
            <a:ahLst/>
            <a:cxnLst/>
            <a:rect l="l" t="t" r="r" b="b"/>
            <a:pathLst>
              <a:path w="600075" h="754380">
                <a:moveTo>
                  <a:pt x="457021" y="283541"/>
                </a:moveTo>
                <a:lnTo>
                  <a:pt x="171587" y="283541"/>
                </a:lnTo>
                <a:lnTo>
                  <a:pt x="313973" y="283582"/>
                </a:lnTo>
                <a:lnTo>
                  <a:pt x="313973" y="753903"/>
                </a:lnTo>
                <a:lnTo>
                  <a:pt x="408783" y="753903"/>
                </a:lnTo>
                <a:lnTo>
                  <a:pt x="408783" y="283582"/>
                </a:lnTo>
                <a:lnTo>
                  <a:pt x="456760" y="283582"/>
                </a:lnTo>
                <a:lnTo>
                  <a:pt x="457021" y="283541"/>
                </a:lnTo>
                <a:close/>
              </a:path>
              <a:path w="600075" h="754380">
                <a:moveTo>
                  <a:pt x="590778" y="94133"/>
                </a:moveTo>
                <a:lnTo>
                  <a:pt x="456760" y="94133"/>
                </a:lnTo>
                <a:lnTo>
                  <a:pt x="475427" y="97881"/>
                </a:lnTo>
                <a:lnTo>
                  <a:pt x="490686" y="108098"/>
                </a:lnTo>
                <a:lnTo>
                  <a:pt x="500982" y="123243"/>
                </a:lnTo>
                <a:lnTo>
                  <a:pt x="504759" y="141775"/>
                </a:lnTo>
                <a:lnTo>
                  <a:pt x="500982" y="160307"/>
                </a:lnTo>
                <a:lnTo>
                  <a:pt x="490686" y="175452"/>
                </a:lnTo>
                <a:lnTo>
                  <a:pt x="475427" y="185670"/>
                </a:lnTo>
                <a:lnTo>
                  <a:pt x="456760" y="189418"/>
                </a:lnTo>
                <a:lnTo>
                  <a:pt x="171587" y="189418"/>
                </a:lnTo>
                <a:lnTo>
                  <a:pt x="126019" y="195515"/>
                </a:lnTo>
                <a:lnTo>
                  <a:pt x="85043" y="212714"/>
                </a:lnTo>
                <a:lnTo>
                  <a:pt x="50306" y="239380"/>
                </a:lnTo>
                <a:lnTo>
                  <a:pt x="23456" y="273874"/>
                </a:lnTo>
                <a:lnTo>
                  <a:pt x="6138" y="314559"/>
                </a:lnTo>
                <a:lnTo>
                  <a:pt x="0" y="359800"/>
                </a:lnTo>
                <a:lnTo>
                  <a:pt x="6138" y="405027"/>
                </a:lnTo>
                <a:lnTo>
                  <a:pt x="23456" y="445702"/>
                </a:lnTo>
                <a:lnTo>
                  <a:pt x="50306" y="480188"/>
                </a:lnTo>
                <a:lnTo>
                  <a:pt x="85043" y="506848"/>
                </a:lnTo>
                <a:lnTo>
                  <a:pt x="126019" y="524044"/>
                </a:lnTo>
                <a:lnTo>
                  <a:pt x="171587" y="530140"/>
                </a:lnTo>
                <a:lnTo>
                  <a:pt x="171587" y="435986"/>
                </a:lnTo>
                <a:lnTo>
                  <a:pt x="141739" y="429991"/>
                </a:lnTo>
                <a:lnTo>
                  <a:pt x="117335" y="413651"/>
                </a:lnTo>
                <a:lnTo>
                  <a:pt x="100864" y="389431"/>
                </a:lnTo>
                <a:lnTo>
                  <a:pt x="94821" y="359800"/>
                </a:lnTo>
                <a:lnTo>
                  <a:pt x="100864" y="330144"/>
                </a:lnTo>
                <a:lnTo>
                  <a:pt x="117335" y="305901"/>
                </a:lnTo>
                <a:lnTo>
                  <a:pt x="141739" y="289543"/>
                </a:lnTo>
                <a:lnTo>
                  <a:pt x="171587" y="283541"/>
                </a:lnTo>
                <a:lnTo>
                  <a:pt x="457021" y="283541"/>
                </a:lnTo>
                <a:lnTo>
                  <a:pt x="501852" y="276343"/>
                </a:lnTo>
                <a:lnTo>
                  <a:pt x="541047" y="256193"/>
                </a:lnTo>
                <a:lnTo>
                  <a:pt x="571977" y="225481"/>
                </a:lnTo>
                <a:lnTo>
                  <a:pt x="592271" y="186559"/>
                </a:lnTo>
                <a:lnTo>
                  <a:pt x="599562" y="141775"/>
                </a:lnTo>
                <a:lnTo>
                  <a:pt x="592271" y="96995"/>
                </a:lnTo>
                <a:lnTo>
                  <a:pt x="590778" y="94133"/>
                </a:lnTo>
                <a:close/>
              </a:path>
              <a:path w="600075" h="754380">
                <a:moveTo>
                  <a:pt x="456760" y="0"/>
                </a:moveTo>
                <a:lnTo>
                  <a:pt x="411678" y="7235"/>
                </a:lnTo>
                <a:lnTo>
                  <a:pt x="372488" y="27378"/>
                </a:lnTo>
                <a:lnTo>
                  <a:pt x="341560" y="58080"/>
                </a:lnTo>
                <a:lnTo>
                  <a:pt x="321265" y="96995"/>
                </a:lnTo>
                <a:lnTo>
                  <a:pt x="313973" y="141775"/>
                </a:lnTo>
                <a:lnTo>
                  <a:pt x="313973" y="189418"/>
                </a:lnTo>
                <a:lnTo>
                  <a:pt x="408783" y="189418"/>
                </a:lnTo>
                <a:lnTo>
                  <a:pt x="408783" y="141775"/>
                </a:lnTo>
                <a:lnTo>
                  <a:pt x="412558" y="123243"/>
                </a:lnTo>
                <a:lnTo>
                  <a:pt x="422849" y="108098"/>
                </a:lnTo>
                <a:lnTo>
                  <a:pt x="438101" y="97881"/>
                </a:lnTo>
                <a:lnTo>
                  <a:pt x="456760" y="94133"/>
                </a:lnTo>
                <a:lnTo>
                  <a:pt x="590778" y="94133"/>
                </a:lnTo>
                <a:lnTo>
                  <a:pt x="571977" y="58080"/>
                </a:lnTo>
                <a:lnTo>
                  <a:pt x="541047" y="27378"/>
                </a:lnTo>
                <a:lnTo>
                  <a:pt x="501852" y="7235"/>
                </a:lnTo>
                <a:lnTo>
                  <a:pt x="456760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78379" y="659665"/>
            <a:ext cx="9894986" cy="806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4295140">
              <a:lnSpc>
                <a:spcPct val="100000"/>
              </a:lnSpc>
            </a:pPr>
            <a:r>
              <a:rPr spc="-229" dirty="0"/>
              <a:t>The </a:t>
            </a:r>
            <a:r>
              <a:rPr spc="-140" dirty="0"/>
              <a:t>need </a:t>
            </a:r>
            <a:r>
              <a:rPr spc="-60" dirty="0"/>
              <a:t>for </a:t>
            </a:r>
            <a:r>
              <a:rPr spc="-295" dirty="0"/>
              <a:t>a </a:t>
            </a:r>
            <a:r>
              <a:rPr spc="-270" dirty="0"/>
              <a:t>new </a:t>
            </a:r>
            <a:r>
              <a:rPr spc="-254" dirty="0"/>
              <a:t>wireless</a:t>
            </a:r>
            <a:r>
              <a:rPr spc="185" dirty="0"/>
              <a:t> </a:t>
            </a:r>
            <a:r>
              <a:rPr spc="-190" dirty="0"/>
              <a:t>network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xfrm>
            <a:off x="794265" y="2776074"/>
            <a:ext cx="18515568" cy="4125855"/>
          </a:xfrm>
          <a:prstGeom prst="rect">
            <a:avLst/>
          </a:prstGeom>
        </p:spPr>
        <p:txBody>
          <a:bodyPr vert="horz" wrap="square" lIns="0" tIns="1759313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5100" spc="1085" dirty="0"/>
              <a:t>A</a:t>
            </a:r>
            <a:r>
              <a:rPr sz="5100" spc="165" dirty="0"/>
              <a:t> </a:t>
            </a:r>
            <a:r>
              <a:rPr sz="5100" spc="484" dirty="0"/>
              <a:t>new</a:t>
            </a:r>
            <a:r>
              <a:rPr sz="5100" spc="165" dirty="0"/>
              <a:t> </a:t>
            </a:r>
            <a:r>
              <a:rPr sz="5100" spc="365" dirty="0"/>
              <a:t>era</a:t>
            </a:r>
            <a:r>
              <a:rPr sz="5100" spc="165" dirty="0"/>
              <a:t> </a:t>
            </a:r>
            <a:r>
              <a:rPr sz="5100" spc="459" dirty="0"/>
              <a:t>of</a:t>
            </a:r>
            <a:r>
              <a:rPr sz="5100" spc="165" dirty="0"/>
              <a:t> </a:t>
            </a:r>
            <a:r>
              <a:rPr sz="5100" spc="490" dirty="0"/>
              <a:t>connected</a:t>
            </a:r>
            <a:r>
              <a:rPr sz="5100" spc="165" dirty="0"/>
              <a:t> </a:t>
            </a:r>
            <a:r>
              <a:rPr sz="5100" spc="470" dirty="0"/>
              <a:t>products</a:t>
            </a:r>
            <a:endParaRPr sz="5100" dirty="0"/>
          </a:p>
          <a:p>
            <a:pPr marR="5080" algn="ctr">
              <a:lnSpc>
                <a:spcPts val="10970"/>
              </a:lnSpc>
              <a:spcBef>
                <a:spcPts val="1170"/>
              </a:spcBef>
            </a:pPr>
            <a:r>
              <a:rPr sz="5100" spc="495" dirty="0"/>
              <a:t>Existing</a:t>
            </a:r>
            <a:r>
              <a:rPr sz="5100" spc="170" dirty="0"/>
              <a:t> </a:t>
            </a:r>
            <a:r>
              <a:rPr sz="5100" spc="375" dirty="0"/>
              <a:t>wireless</a:t>
            </a:r>
            <a:r>
              <a:rPr sz="5100" spc="170" dirty="0"/>
              <a:t> </a:t>
            </a:r>
            <a:r>
              <a:rPr sz="5100" spc="515" dirty="0"/>
              <a:t>mesh</a:t>
            </a:r>
            <a:r>
              <a:rPr sz="5100" spc="170" dirty="0"/>
              <a:t> </a:t>
            </a:r>
            <a:r>
              <a:rPr sz="5100" spc="445" dirty="0"/>
              <a:t>protocol</a:t>
            </a:r>
            <a:r>
              <a:rPr sz="5100" spc="170" dirty="0"/>
              <a:t> </a:t>
            </a:r>
            <a:r>
              <a:rPr sz="5100" spc="375" dirty="0"/>
              <a:t>didn’t</a:t>
            </a:r>
            <a:r>
              <a:rPr sz="5100" spc="170" dirty="0"/>
              <a:t> </a:t>
            </a:r>
            <a:r>
              <a:rPr sz="5100" spc="490" dirty="0"/>
              <a:t>meet</a:t>
            </a:r>
            <a:r>
              <a:rPr sz="5100" spc="170" dirty="0"/>
              <a:t> </a:t>
            </a:r>
            <a:r>
              <a:rPr sz="5100" spc="385" dirty="0"/>
              <a:t>requirements</a:t>
            </a:r>
            <a:endParaRPr sz="5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3734" y="1073626"/>
            <a:ext cx="94615" cy="234950"/>
          </a:xfrm>
          <a:custGeom>
            <a:avLst/>
            <a:gdLst/>
            <a:ahLst/>
            <a:cxnLst/>
            <a:rect l="l" t="t" r="r" b="b"/>
            <a:pathLst>
              <a:path w="94615" h="234950">
                <a:moveTo>
                  <a:pt x="0" y="234950"/>
                </a:moveTo>
                <a:lnTo>
                  <a:pt x="94237" y="234950"/>
                </a:lnTo>
                <a:lnTo>
                  <a:pt x="94237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3734" y="979646"/>
            <a:ext cx="473709" cy="93980"/>
          </a:xfrm>
          <a:custGeom>
            <a:avLst/>
            <a:gdLst/>
            <a:ahLst/>
            <a:cxnLst/>
            <a:rect l="l" t="t" r="r" b="b"/>
            <a:pathLst>
              <a:path w="473710" h="93980">
                <a:moveTo>
                  <a:pt x="0" y="93979"/>
                </a:moveTo>
                <a:lnTo>
                  <a:pt x="473545" y="93979"/>
                </a:lnTo>
                <a:lnTo>
                  <a:pt x="473545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3734" y="744696"/>
            <a:ext cx="94615" cy="234950"/>
          </a:xfrm>
          <a:custGeom>
            <a:avLst/>
            <a:gdLst/>
            <a:ahLst/>
            <a:cxnLst/>
            <a:rect l="l" t="t" r="r" b="b"/>
            <a:pathLst>
              <a:path w="94615" h="234950">
                <a:moveTo>
                  <a:pt x="0" y="234950"/>
                </a:moveTo>
                <a:lnTo>
                  <a:pt x="94237" y="234950"/>
                </a:lnTo>
                <a:lnTo>
                  <a:pt x="94237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2246" y="1073799"/>
            <a:ext cx="95250" cy="235585"/>
          </a:xfrm>
          <a:custGeom>
            <a:avLst/>
            <a:gdLst/>
            <a:ahLst/>
            <a:cxnLst/>
            <a:rect l="l" t="t" r="r" b="b"/>
            <a:pathLst>
              <a:path w="95250" h="235584">
                <a:moveTo>
                  <a:pt x="95033" y="0"/>
                </a:moveTo>
                <a:lnTo>
                  <a:pt x="0" y="0"/>
                </a:lnTo>
                <a:lnTo>
                  <a:pt x="0" y="235060"/>
                </a:lnTo>
                <a:lnTo>
                  <a:pt x="95033" y="235060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2246" y="744375"/>
            <a:ext cx="95250" cy="235585"/>
          </a:xfrm>
          <a:custGeom>
            <a:avLst/>
            <a:gdLst/>
            <a:ahLst/>
            <a:cxnLst/>
            <a:rect l="l" t="t" r="r" b="b"/>
            <a:pathLst>
              <a:path w="95250" h="235584">
                <a:moveTo>
                  <a:pt x="95033" y="0"/>
                </a:moveTo>
                <a:lnTo>
                  <a:pt x="0" y="0"/>
                </a:lnTo>
                <a:lnTo>
                  <a:pt x="0" y="235071"/>
                </a:lnTo>
                <a:lnTo>
                  <a:pt x="95033" y="235071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7429" y="744375"/>
            <a:ext cx="473709" cy="564515"/>
          </a:xfrm>
          <a:custGeom>
            <a:avLst/>
            <a:gdLst/>
            <a:ahLst/>
            <a:cxnLst/>
            <a:rect l="l" t="t" r="r" b="b"/>
            <a:pathLst>
              <a:path w="473710" h="564515">
                <a:moveTo>
                  <a:pt x="284284" y="0"/>
                </a:moveTo>
                <a:lnTo>
                  <a:pt x="0" y="0"/>
                </a:lnTo>
                <a:lnTo>
                  <a:pt x="0" y="564485"/>
                </a:lnTo>
                <a:lnTo>
                  <a:pt x="94185" y="564485"/>
                </a:lnTo>
                <a:lnTo>
                  <a:pt x="94185" y="376616"/>
                </a:lnTo>
                <a:lnTo>
                  <a:pt x="364838" y="376616"/>
                </a:lnTo>
                <a:lnTo>
                  <a:pt x="356366" y="361968"/>
                </a:lnTo>
                <a:lnTo>
                  <a:pt x="380628" y="350110"/>
                </a:lnTo>
                <a:lnTo>
                  <a:pt x="402640" y="334906"/>
                </a:lnTo>
                <a:lnTo>
                  <a:pt x="422404" y="316348"/>
                </a:lnTo>
                <a:lnTo>
                  <a:pt x="439923" y="294430"/>
                </a:lnTo>
                <a:lnTo>
                  <a:pt x="447187" y="282242"/>
                </a:lnTo>
                <a:lnTo>
                  <a:pt x="94185" y="282242"/>
                </a:lnTo>
                <a:lnTo>
                  <a:pt x="94185" y="94342"/>
                </a:lnTo>
                <a:lnTo>
                  <a:pt x="447676" y="94342"/>
                </a:lnTo>
                <a:lnTo>
                  <a:pt x="442182" y="84308"/>
                </a:lnTo>
                <a:lnTo>
                  <a:pt x="417809" y="55286"/>
                </a:lnTo>
                <a:lnTo>
                  <a:pt x="388566" y="31098"/>
                </a:lnTo>
                <a:lnTo>
                  <a:pt x="356555" y="13821"/>
                </a:lnTo>
                <a:lnTo>
                  <a:pt x="321791" y="3455"/>
                </a:lnTo>
                <a:lnTo>
                  <a:pt x="284284" y="0"/>
                </a:lnTo>
                <a:close/>
              </a:path>
              <a:path w="473710" h="564515">
                <a:moveTo>
                  <a:pt x="364838" y="376616"/>
                </a:moveTo>
                <a:lnTo>
                  <a:pt x="254788" y="376616"/>
                </a:lnTo>
                <a:lnTo>
                  <a:pt x="364533" y="564485"/>
                </a:lnTo>
                <a:lnTo>
                  <a:pt x="473493" y="564485"/>
                </a:lnTo>
                <a:lnTo>
                  <a:pt x="364838" y="376616"/>
                </a:lnTo>
                <a:close/>
              </a:path>
              <a:path w="473710" h="564515">
                <a:moveTo>
                  <a:pt x="447676" y="94342"/>
                </a:moveTo>
                <a:lnTo>
                  <a:pt x="284284" y="94342"/>
                </a:lnTo>
                <a:lnTo>
                  <a:pt x="302852" y="96073"/>
                </a:lnTo>
                <a:lnTo>
                  <a:pt x="320101" y="101262"/>
                </a:lnTo>
                <a:lnTo>
                  <a:pt x="362804" y="136487"/>
                </a:lnTo>
                <a:lnTo>
                  <a:pt x="378459" y="187900"/>
                </a:lnTo>
                <a:lnTo>
                  <a:pt x="376721" y="206707"/>
                </a:lnTo>
                <a:lnTo>
                  <a:pt x="350617" y="254610"/>
                </a:lnTo>
                <a:lnTo>
                  <a:pt x="302852" y="280516"/>
                </a:lnTo>
                <a:lnTo>
                  <a:pt x="284284" y="282242"/>
                </a:lnTo>
                <a:lnTo>
                  <a:pt x="447187" y="282242"/>
                </a:lnTo>
                <a:lnTo>
                  <a:pt x="454609" y="269788"/>
                </a:lnTo>
                <a:lnTo>
                  <a:pt x="465099" y="243815"/>
                </a:lnTo>
                <a:lnTo>
                  <a:pt x="471394" y="216518"/>
                </a:lnTo>
                <a:lnTo>
                  <a:pt x="473493" y="187900"/>
                </a:lnTo>
                <a:lnTo>
                  <a:pt x="470017" y="150619"/>
                </a:lnTo>
                <a:lnTo>
                  <a:pt x="459582" y="116088"/>
                </a:lnTo>
                <a:lnTo>
                  <a:pt x="447676" y="94342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1114" y="1214596"/>
            <a:ext cx="378460" cy="93980"/>
          </a:xfrm>
          <a:custGeom>
            <a:avLst/>
            <a:gdLst/>
            <a:ahLst/>
            <a:cxnLst/>
            <a:rect l="l" t="t" r="r" b="b"/>
            <a:pathLst>
              <a:path w="378460" h="93980">
                <a:moveTo>
                  <a:pt x="0" y="93979"/>
                </a:moveTo>
                <a:lnTo>
                  <a:pt x="378428" y="93979"/>
                </a:lnTo>
                <a:lnTo>
                  <a:pt x="378428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1114" y="1073626"/>
            <a:ext cx="94615" cy="140970"/>
          </a:xfrm>
          <a:custGeom>
            <a:avLst/>
            <a:gdLst/>
            <a:ahLst/>
            <a:cxnLst/>
            <a:rect l="l" t="t" r="r" b="b"/>
            <a:pathLst>
              <a:path w="94614" h="140969">
                <a:moveTo>
                  <a:pt x="0" y="140970"/>
                </a:moveTo>
                <a:lnTo>
                  <a:pt x="94175" y="140970"/>
                </a:lnTo>
                <a:lnTo>
                  <a:pt x="94175" y="0"/>
                </a:lnTo>
                <a:lnTo>
                  <a:pt x="0" y="0"/>
                </a:lnTo>
                <a:lnTo>
                  <a:pt x="0" y="14097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1114" y="979646"/>
            <a:ext cx="378460" cy="93980"/>
          </a:xfrm>
          <a:custGeom>
            <a:avLst/>
            <a:gdLst/>
            <a:ahLst/>
            <a:cxnLst/>
            <a:rect l="l" t="t" r="r" b="b"/>
            <a:pathLst>
              <a:path w="378460" h="93980">
                <a:moveTo>
                  <a:pt x="0" y="93979"/>
                </a:moveTo>
                <a:lnTo>
                  <a:pt x="378428" y="93979"/>
                </a:lnTo>
                <a:lnTo>
                  <a:pt x="378428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1114" y="838676"/>
            <a:ext cx="94615" cy="140970"/>
          </a:xfrm>
          <a:custGeom>
            <a:avLst/>
            <a:gdLst/>
            <a:ahLst/>
            <a:cxnLst/>
            <a:rect l="l" t="t" r="r" b="b"/>
            <a:pathLst>
              <a:path w="94614" h="140969">
                <a:moveTo>
                  <a:pt x="0" y="140970"/>
                </a:moveTo>
                <a:lnTo>
                  <a:pt x="94175" y="140970"/>
                </a:lnTo>
                <a:lnTo>
                  <a:pt x="94175" y="0"/>
                </a:lnTo>
                <a:lnTo>
                  <a:pt x="0" y="0"/>
                </a:lnTo>
                <a:lnTo>
                  <a:pt x="0" y="14097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114" y="744696"/>
            <a:ext cx="378460" cy="93980"/>
          </a:xfrm>
          <a:custGeom>
            <a:avLst/>
            <a:gdLst/>
            <a:ahLst/>
            <a:cxnLst/>
            <a:rect l="l" t="t" r="r" b="b"/>
            <a:pathLst>
              <a:path w="378460" h="93980">
                <a:moveTo>
                  <a:pt x="0" y="93979"/>
                </a:moveTo>
                <a:lnTo>
                  <a:pt x="378428" y="93979"/>
                </a:lnTo>
                <a:lnTo>
                  <a:pt x="378428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1243" y="730553"/>
            <a:ext cx="570865" cy="578485"/>
          </a:xfrm>
          <a:custGeom>
            <a:avLst/>
            <a:gdLst/>
            <a:ahLst/>
            <a:cxnLst/>
            <a:rect l="l" t="t" r="r" b="b"/>
            <a:pathLst>
              <a:path w="570864" h="578485">
                <a:moveTo>
                  <a:pt x="285289" y="0"/>
                </a:moveTo>
                <a:lnTo>
                  <a:pt x="0" y="578306"/>
                </a:lnTo>
                <a:lnTo>
                  <a:pt x="106059" y="578306"/>
                </a:lnTo>
                <a:lnTo>
                  <a:pt x="154602" y="483618"/>
                </a:lnTo>
                <a:lnTo>
                  <a:pt x="523903" y="483618"/>
                </a:lnTo>
                <a:lnTo>
                  <a:pt x="477587" y="389747"/>
                </a:lnTo>
                <a:lnTo>
                  <a:pt x="201428" y="389747"/>
                </a:lnTo>
                <a:lnTo>
                  <a:pt x="285289" y="211417"/>
                </a:lnTo>
                <a:lnTo>
                  <a:pt x="389601" y="211417"/>
                </a:lnTo>
                <a:lnTo>
                  <a:pt x="285289" y="0"/>
                </a:lnTo>
                <a:close/>
              </a:path>
              <a:path w="570864" h="578485">
                <a:moveTo>
                  <a:pt x="523903" y="483618"/>
                </a:moveTo>
                <a:lnTo>
                  <a:pt x="416814" y="483618"/>
                </a:lnTo>
                <a:lnTo>
                  <a:pt x="464551" y="578306"/>
                </a:lnTo>
                <a:lnTo>
                  <a:pt x="570621" y="578306"/>
                </a:lnTo>
                <a:lnTo>
                  <a:pt x="523903" y="483618"/>
                </a:lnTo>
                <a:close/>
              </a:path>
              <a:path w="570864" h="578485">
                <a:moveTo>
                  <a:pt x="389601" y="211417"/>
                </a:moveTo>
                <a:lnTo>
                  <a:pt x="285289" y="211417"/>
                </a:lnTo>
                <a:lnTo>
                  <a:pt x="369182" y="389747"/>
                </a:lnTo>
                <a:lnTo>
                  <a:pt x="477587" y="389747"/>
                </a:lnTo>
                <a:lnTo>
                  <a:pt x="389601" y="211417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11680" y="744375"/>
            <a:ext cx="473709" cy="564515"/>
          </a:xfrm>
          <a:custGeom>
            <a:avLst/>
            <a:gdLst/>
            <a:ahLst/>
            <a:cxnLst/>
            <a:rect l="l" t="t" r="r" b="b"/>
            <a:pathLst>
              <a:path w="473710" h="564515">
                <a:moveTo>
                  <a:pt x="189240" y="0"/>
                </a:moveTo>
                <a:lnTo>
                  <a:pt x="0" y="0"/>
                </a:lnTo>
                <a:lnTo>
                  <a:pt x="0" y="564485"/>
                </a:lnTo>
                <a:lnTo>
                  <a:pt x="189240" y="564485"/>
                </a:lnTo>
                <a:lnTo>
                  <a:pt x="217949" y="563092"/>
                </a:lnTo>
                <a:lnTo>
                  <a:pt x="273042" y="551926"/>
                </a:lnTo>
                <a:lnTo>
                  <a:pt x="324601" y="529936"/>
                </a:lnTo>
                <a:lnTo>
                  <a:pt x="369863" y="499437"/>
                </a:lnTo>
                <a:lnTo>
                  <a:pt x="399923" y="470153"/>
                </a:lnTo>
                <a:lnTo>
                  <a:pt x="94237" y="470153"/>
                </a:lnTo>
                <a:lnTo>
                  <a:pt x="94237" y="94342"/>
                </a:lnTo>
                <a:lnTo>
                  <a:pt x="399632" y="94342"/>
                </a:lnTo>
                <a:lnTo>
                  <a:pt x="389569" y="83348"/>
                </a:lnTo>
                <a:lnTo>
                  <a:pt x="347473" y="48781"/>
                </a:lnTo>
                <a:lnTo>
                  <a:pt x="299048" y="22302"/>
                </a:lnTo>
                <a:lnTo>
                  <a:pt x="245781" y="5575"/>
                </a:lnTo>
                <a:lnTo>
                  <a:pt x="217922" y="1393"/>
                </a:lnTo>
                <a:lnTo>
                  <a:pt x="189240" y="0"/>
                </a:lnTo>
                <a:close/>
              </a:path>
              <a:path w="473710" h="564515">
                <a:moveTo>
                  <a:pt x="399632" y="94342"/>
                </a:moveTo>
                <a:lnTo>
                  <a:pt x="189240" y="94342"/>
                </a:lnTo>
                <a:lnTo>
                  <a:pt x="208250" y="95259"/>
                </a:lnTo>
                <a:lnTo>
                  <a:pt x="226739" y="98006"/>
                </a:lnTo>
                <a:lnTo>
                  <a:pt x="278846" y="117015"/>
                </a:lnTo>
                <a:lnTo>
                  <a:pt x="322785" y="149649"/>
                </a:lnTo>
                <a:lnTo>
                  <a:pt x="355666" y="193276"/>
                </a:lnTo>
                <a:lnTo>
                  <a:pt x="374819" y="245025"/>
                </a:lnTo>
                <a:lnTo>
                  <a:pt x="378512" y="282253"/>
                </a:lnTo>
                <a:lnTo>
                  <a:pt x="377588" y="301112"/>
                </a:lnTo>
                <a:lnTo>
                  <a:pt x="363769" y="354648"/>
                </a:lnTo>
                <a:lnTo>
                  <a:pt x="335406" y="401306"/>
                </a:lnTo>
                <a:lnTo>
                  <a:pt x="295246" y="438029"/>
                </a:lnTo>
                <a:lnTo>
                  <a:pt x="245484" y="461914"/>
                </a:lnTo>
                <a:lnTo>
                  <a:pt x="189240" y="470153"/>
                </a:lnTo>
                <a:lnTo>
                  <a:pt x="399923" y="470153"/>
                </a:lnTo>
                <a:lnTo>
                  <a:pt x="424447" y="439341"/>
                </a:lnTo>
                <a:lnTo>
                  <a:pt x="450960" y="391255"/>
                </a:lnTo>
                <a:lnTo>
                  <a:pt x="467879" y="338371"/>
                </a:lnTo>
                <a:lnTo>
                  <a:pt x="473514" y="282253"/>
                </a:lnTo>
                <a:lnTo>
                  <a:pt x="472106" y="253775"/>
                </a:lnTo>
                <a:lnTo>
                  <a:pt x="460832" y="199267"/>
                </a:lnTo>
                <a:lnTo>
                  <a:pt x="438670" y="148415"/>
                </a:lnTo>
                <a:lnTo>
                  <a:pt x="407984" y="103467"/>
                </a:lnTo>
                <a:lnTo>
                  <a:pt x="399632" y="94342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0607" y="554956"/>
            <a:ext cx="600075" cy="754380"/>
          </a:xfrm>
          <a:custGeom>
            <a:avLst/>
            <a:gdLst/>
            <a:ahLst/>
            <a:cxnLst/>
            <a:rect l="l" t="t" r="r" b="b"/>
            <a:pathLst>
              <a:path w="600075" h="754380">
                <a:moveTo>
                  <a:pt x="457021" y="283541"/>
                </a:moveTo>
                <a:lnTo>
                  <a:pt x="171587" y="283541"/>
                </a:lnTo>
                <a:lnTo>
                  <a:pt x="313973" y="283582"/>
                </a:lnTo>
                <a:lnTo>
                  <a:pt x="313973" y="753903"/>
                </a:lnTo>
                <a:lnTo>
                  <a:pt x="408783" y="753903"/>
                </a:lnTo>
                <a:lnTo>
                  <a:pt x="408783" y="283582"/>
                </a:lnTo>
                <a:lnTo>
                  <a:pt x="456760" y="283582"/>
                </a:lnTo>
                <a:lnTo>
                  <a:pt x="457021" y="283541"/>
                </a:lnTo>
                <a:close/>
              </a:path>
              <a:path w="600075" h="754380">
                <a:moveTo>
                  <a:pt x="590778" y="94133"/>
                </a:moveTo>
                <a:lnTo>
                  <a:pt x="456760" y="94133"/>
                </a:lnTo>
                <a:lnTo>
                  <a:pt x="475427" y="97881"/>
                </a:lnTo>
                <a:lnTo>
                  <a:pt x="490686" y="108098"/>
                </a:lnTo>
                <a:lnTo>
                  <a:pt x="500982" y="123243"/>
                </a:lnTo>
                <a:lnTo>
                  <a:pt x="504759" y="141775"/>
                </a:lnTo>
                <a:lnTo>
                  <a:pt x="500982" y="160307"/>
                </a:lnTo>
                <a:lnTo>
                  <a:pt x="490686" y="175452"/>
                </a:lnTo>
                <a:lnTo>
                  <a:pt x="475427" y="185670"/>
                </a:lnTo>
                <a:lnTo>
                  <a:pt x="456760" y="189418"/>
                </a:lnTo>
                <a:lnTo>
                  <a:pt x="171587" y="189418"/>
                </a:lnTo>
                <a:lnTo>
                  <a:pt x="126019" y="195515"/>
                </a:lnTo>
                <a:lnTo>
                  <a:pt x="85043" y="212714"/>
                </a:lnTo>
                <a:lnTo>
                  <a:pt x="50306" y="239380"/>
                </a:lnTo>
                <a:lnTo>
                  <a:pt x="23456" y="273874"/>
                </a:lnTo>
                <a:lnTo>
                  <a:pt x="6138" y="314559"/>
                </a:lnTo>
                <a:lnTo>
                  <a:pt x="0" y="359800"/>
                </a:lnTo>
                <a:lnTo>
                  <a:pt x="6138" y="405027"/>
                </a:lnTo>
                <a:lnTo>
                  <a:pt x="23456" y="445702"/>
                </a:lnTo>
                <a:lnTo>
                  <a:pt x="50306" y="480188"/>
                </a:lnTo>
                <a:lnTo>
                  <a:pt x="85043" y="506848"/>
                </a:lnTo>
                <a:lnTo>
                  <a:pt x="126019" y="524044"/>
                </a:lnTo>
                <a:lnTo>
                  <a:pt x="171587" y="530140"/>
                </a:lnTo>
                <a:lnTo>
                  <a:pt x="171587" y="435986"/>
                </a:lnTo>
                <a:lnTo>
                  <a:pt x="141739" y="429991"/>
                </a:lnTo>
                <a:lnTo>
                  <a:pt x="117335" y="413651"/>
                </a:lnTo>
                <a:lnTo>
                  <a:pt x="100864" y="389431"/>
                </a:lnTo>
                <a:lnTo>
                  <a:pt x="94821" y="359800"/>
                </a:lnTo>
                <a:lnTo>
                  <a:pt x="100864" y="330144"/>
                </a:lnTo>
                <a:lnTo>
                  <a:pt x="117335" y="305901"/>
                </a:lnTo>
                <a:lnTo>
                  <a:pt x="141739" y="289543"/>
                </a:lnTo>
                <a:lnTo>
                  <a:pt x="171587" y="283541"/>
                </a:lnTo>
                <a:lnTo>
                  <a:pt x="457021" y="283541"/>
                </a:lnTo>
                <a:lnTo>
                  <a:pt x="501852" y="276343"/>
                </a:lnTo>
                <a:lnTo>
                  <a:pt x="541047" y="256193"/>
                </a:lnTo>
                <a:lnTo>
                  <a:pt x="571977" y="225481"/>
                </a:lnTo>
                <a:lnTo>
                  <a:pt x="592271" y="186559"/>
                </a:lnTo>
                <a:lnTo>
                  <a:pt x="599562" y="141775"/>
                </a:lnTo>
                <a:lnTo>
                  <a:pt x="592271" y="96995"/>
                </a:lnTo>
                <a:lnTo>
                  <a:pt x="590778" y="94133"/>
                </a:lnTo>
                <a:close/>
              </a:path>
              <a:path w="600075" h="754380">
                <a:moveTo>
                  <a:pt x="456760" y="0"/>
                </a:moveTo>
                <a:lnTo>
                  <a:pt x="411678" y="7235"/>
                </a:lnTo>
                <a:lnTo>
                  <a:pt x="372488" y="27378"/>
                </a:lnTo>
                <a:lnTo>
                  <a:pt x="341560" y="58080"/>
                </a:lnTo>
                <a:lnTo>
                  <a:pt x="321265" y="96995"/>
                </a:lnTo>
                <a:lnTo>
                  <a:pt x="313973" y="141775"/>
                </a:lnTo>
                <a:lnTo>
                  <a:pt x="313973" y="189418"/>
                </a:lnTo>
                <a:lnTo>
                  <a:pt x="408783" y="189418"/>
                </a:lnTo>
                <a:lnTo>
                  <a:pt x="408783" y="141775"/>
                </a:lnTo>
                <a:lnTo>
                  <a:pt x="412558" y="123243"/>
                </a:lnTo>
                <a:lnTo>
                  <a:pt x="422849" y="108098"/>
                </a:lnTo>
                <a:lnTo>
                  <a:pt x="438101" y="97881"/>
                </a:lnTo>
                <a:lnTo>
                  <a:pt x="456760" y="94133"/>
                </a:lnTo>
                <a:lnTo>
                  <a:pt x="590778" y="94133"/>
                </a:lnTo>
                <a:lnTo>
                  <a:pt x="571977" y="58080"/>
                </a:lnTo>
                <a:lnTo>
                  <a:pt x="541047" y="27378"/>
                </a:lnTo>
                <a:lnTo>
                  <a:pt x="501852" y="7235"/>
                </a:lnTo>
                <a:lnTo>
                  <a:pt x="456760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78379" y="659665"/>
            <a:ext cx="9894986" cy="806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4295140">
              <a:lnSpc>
                <a:spcPct val="100000"/>
              </a:lnSpc>
            </a:pPr>
            <a:r>
              <a:rPr spc="-229" dirty="0"/>
              <a:t>The </a:t>
            </a:r>
            <a:r>
              <a:rPr spc="-140" dirty="0"/>
              <a:t>need </a:t>
            </a:r>
            <a:r>
              <a:rPr spc="-60" dirty="0"/>
              <a:t>for </a:t>
            </a:r>
            <a:r>
              <a:rPr spc="-295" dirty="0"/>
              <a:t>a </a:t>
            </a:r>
            <a:r>
              <a:rPr spc="-270" dirty="0"/>
              <a:t>new </a:t>
            </a:r>
            <a:r>
              <a:rPr spc="-254" dirty="0"/>
              <a:t>wireless</a:t>
            </a:r>
            <a:r>
              <a:rPr spc="185" dirty="0"/>
              <a:t> </a:t>
            </a:r>
            <a:r>
              <a:rPr spc="-190" dirty="0"/>
              <a:t>network</a:t>
            </a:r>
          </a:p>
        </p:txBody>
      </p:sp>
      <p:sp>
        <p:nvSpPr>
          <p:cNvPr id="18" name="object 18"/>
          <p:cNvSpPr/>
          <p:nvPr/>
        </p:nvSpPr>
        <p:spPr>
          <a:xfrm>
            <a:off x="7334855" y="7827834"/>
            <a:ext cx="5394960" cy="635"/>
          </a:xfrm>
          <a:custGeom>
            <a:avLst/>
            <a:gdLst/>
            <a:ahLst/>
            <a:cxnLst/>
            <a:rect l="l" t="t" r="r" b="b"/>
            <a:pathLst>
              <a:path w="5394959" h="634">
                <a:moveTo>
                  <a:pt x="0" y="41"/>
                </a:moveTo>
                <a:lnTo>
                  <a:pt x="5394809" y="0"/>
                </a:lnTo>
              </a:path>
            </a:pathLst>
          </a:custGeom>
          <a:ln w="20941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8207" y="8561372"/>
            <a:ext cx="5394960" cy="635"/>
          </a:xfrm>
          <a:custGeom>
            <a:avLst/>
            <a:gdLst/>
            <a:ahLst/>
            <a:cxnLst/>
            <a:rect l="l" t="t" r="r" b="b"/>
            <a:pathLst>
              <a:path w="5394959" h="634">
                <a:moveTo>
                  <a:pt x="0" y="41"/>
                </a:moveTo>
                <a:lnTo>
                  <a:pt x="5394809" y="0"/>
                </a:lnTo>
              </a:path>
            </a:pathLst>
          </a:custGeom>
          <a:ln w="20941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22635" y="9283424"/>
            <a:ext cx="5394960" cy="635"/>
          </a:xfrm>
          <a:custGeom>
            <a:avLst/>
            <a:gdLst/>
            <a:ahLst/>
            <a:cxnLst/>
            <a:rect l="l" t="t" r="r" b="b"/>
            <a:pathLst>
              <a:path w="5394959" h="634">
                <a:moveTo>
                  <a:pt x="0" y="52"/>
                </a:moveTo>
                <a:lnTo>
                  <a:pt x="5394882" y="0"/>
                </a:lnTo>
              </a:path>
            </a:pathLst>
          </a:custGeom>
          <a:ln w="20941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00313" y="3047027"/>
            <a:ext cx="6230176" cy="1486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114485" y="3135326"/>
            <a:ext cx="5714365" cy="682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505" dirty="0">
                <a:solidFill>
                  <a:srgbClr val="5C5B54"/>
                </a:solidFill>
                <a:latin typeface="Calibri"/>
                <a:cs typeface="Calibri"/>
              </a:rPr>
              <a:t>Requirements:</a:t>
            </a:r>
            <a:endParaRPr sz="5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3200" spc="5" dirty="0">
                <a:solidFill>
                  <a:srgbClr val="5C5B54"/>
                </a:solidFill>
                <a:latin typeface="Century Gothic"/>
                <a:cs typeface="Century Gothic"/>
              </a:rPr>
              <a:t>New </a:t>
            </a:r>
            <a:r>
              <a:rPr sz="3200" spc="135" dirty="0">
                <a:solidFill>
                  <a:srgbClr val="5C5B54"/>
                </a:solidFill>
                <a:latin typeface="Century Gothic"/>
                <a:cs typeface="Century Gothic"/>
              </a:rPr>
              <a:t>wireless </a:t>
            </a:r>
            <a:r>
              <a:rPr sz="3200" spc="-30" dirty="0">
                <a:solidFill>
                  <a:srgbClr val="5C5B54"/>
                </a:solidFill>
                <a:latin typeface="Century Gothic"/>
                <a:cs typeface="Century Gothic"/>
              </a:rPr>
              <a:t>home</a:t>
            </a:r>
            <a:r>
              <a:rPr sz="3200" spc="40" dirty="0">
                <a:solidFill>
                  <a:srgbClr val="5C5B54"/>
                </a:solidFill>
                <a:latin typeface="Century Gothic"/>
                <a:cs typeface="Century Gothic"/>
              </a:rPr>
              <a:t> </a:t>
            </a:r>
            <a:r>
              <a:rPr sz="3200" spc="90" dirty="0">
                <a:solidFill>
                  <a:srgbClr val="5C5B54"/>
                </a:solidFill>
                <a:latin typeface="Century Gothic"/>
                <a:cs typeface="Century Gothic"/>
              </a:rPr>
              <a:t>network</a:t>
            </a:r>
            <a:endParaRPr sz="3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sz="5850" spc="-885" baseline="-4273" dirty="0">
                <a:solidFill>
                  <a:srgbClr val="FB6A2D"/>
                </a:solidFill>
                <a:latin typeface="MS UI Gothic"/>
                <a:cs typeface="MS UI Gothic"/>
              </a:rPr>
              <a:t>✔ </a:t>
            </a:r>
            <a:r>
              <a:rPr sz="3100" spc="330" dirty="0">
                <a:solidFill>
                  <a:srgbClr val="5C5B54"/>
                </a:solidFill>
                <a:latin typeface="Tahoma"/>
                <a:cs typeface="Tahoma"/>
              </a:rPr>
              <a:t>Low</a:t>
            </a:r>
            <a:r>
              <a:rPr sz="3100" spc="-135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3100" spc="245" dirty="0">
                <a:solidFill>
                  <a:srgbClr val="5C5B54"/>
                </a:solidFill>
                <a:latin typeface="Tahoma"/>
                <a:cs typeface="Tahoma"/>
              </a:rPr>
              <a:t>power</a:t>
            </a:r>
            <a:endParaRPr sz="310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  <a:spcBef>
                <a:spcPts val="1005"/>
              </a:spcBef>
            </a:pPr>
            <a:r>
              <a:rPr sz="5850" spc="-885" baseline="-4273" dirty="0">
                <a:solidFill>
                  <a:srgbClr val="FB6A2D"/>
                </a:solidFill>
                <a:latin typeface="MS UI Gothic"/>
                <a:cs typeface="MS UI Gothic"/>
              </a:rPr>
              <a:t>✔ </a:t>
            </a:r>
            <a:r>
              <a:rPr sz="3100" spc="165" dirty="0">
                <a:solidFill>
                  <a:srgbClr val="5C5B54"/>
                </a:solidFill>
                <a:latin typeface="Tahoma"/>
                <a:cs typeface="Tahoma"/>
              </a:rPr>
              <a:t>Resilient</a:t>
            </a:r>
            <a:r>
              <a:rPr sz="3100" spc="-155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3100" spc="210" dirty="0">
                <a:solidFill>
                  <a:srgbClr val="5C5B54"/>
                </a:solidFill>
                <a:latin typeface="Tahoma"/>
                <a:cs typeface="Tahoma"/>
              </a:rPr>
              <a:t>(mesh)</a:t>
            </a:r>
            <a:endParaRPr sz="310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  <a:spcBef>
                <a:spcPts val="925"/>
              </a:spcBef>
            </a:pPr>
            <a:r>
              <a:rPr sz="5850" spc="-885" baseline="-4273" dirty="0">
                <a:solidFill>
                  <a:srgbClr val="FB6A2D"/>
                </a:solidFill>
                <a:latin typeface="MS UI Gothic"/>
                <a:cs typeface="MS UI Gothic"/>
              </a:rPr>
              <a:t>✔</a:t>
            </a:r>
            <a:r>
              <a:rPr sz="5850" spc="-1080" baseline="-4273" dirty="0">
                <a:solidFill>
                  <a:srgbClr val="FB6A2D"/>
                </a:solidFill>
                <a:latin typeface="MS UI Gothic"/>
                <a:cs typeface="MS UI Gothic"/>
              </a:rPr>
              <a:t> </a:t>
            </a:r>
            <a:r>
              <a:rPr sz="3100" spc="185" dirty="0">
                <a:solidFill>
                  <a:srgbClr val="5C5B54"/>
                </a:solidFill>
                <a:latin typeface="Tahoma"/>
                <a:cs typeface="Tahoma"/>
              </a:rPr>
              <a:t>IP-based</a:t>
            </a:r>
            <a:endParaRPr sz="310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  <a:spcBef>
                <a:spcPts val="925"/>
              </a:spcBef>
            </a:pPr>
            <a:r>
              <a:rPr sz="5850" spc="-885" baseline="-4273" dirty="0">
                <a:solidFill>
                  <a:srgbClr val="FB6A2D"/>
                </a:solidFill>
                <a:latin typeface="MS UI Gothic"/>
                <a:cs typeface="MS UI Gothic"/>
              </a:rPr>
              <a:t>✔ </a:t>
            </a:r>
            <a:r>
              <a:rPr sz="3100" spc="300" dirty="0">
                <a:solidFill>
                  <a:srgbClr val="5C5B54"/>
                </a:solidFill>
                <a:latin typeface="Tahoma"/>
                <a:cs typeface="Tahoma"/>
              </a:rPr>
              <a:t>Open</a:t>
            </a:r>
            <a:r>
              <a:rPr sz="3100" spc="-150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3100" spc="240" dirty="0">
                <a:solidFill>
                  <a:srgbClr val="5C5B54"/>
                </a:solidFill>
                <a:latin typeface="Tahoma"/>
                <a:cs typeface="Tahoma"/>
              </a:rPr>
              <a:t>protocol</a:t>
            </a:r>
            <a:endParaRPr sz="310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  <a:spcBef>
                <a:spcPts val="925"/>
              </a:spcBef>
            </a:pPr>
            <a:r>
              <a:rPr sz="5850" spc="-885" baseline="-4273" dirty="0">
                <a:solidFill>
                  <a:srgbClr val="FB6A2D"/>
                </a:solidFill>
                <a:latin typeface="MS UI Gothic"/>
                <a:cs typeface="MS UI Gothic"/>
              </a:rPr>
              <a:t>✔ </a:t>
            </a:r>
            <a:r>
              <a:rPr sz="3100" spc="210" dirty="0">
                <a:solidFill>
                  <a:srgbClr val="5C5B54"/>
                </a:solidFill>
                <a:latin typeface="Tahoma"/>
                <a:cs typeface="Tahoma"/>
              </a:rPr>
              <a:t>Secure </a:t>
            </a:r>
            <a:r>
              <a:rPr sz="3100" spc="235" dirty="0">
                <a:solidFill>
                  <a:srgbClr val="5C5B54"/>
                </a:solidFill>
                <a:latin typeface="Tahoma"/>
                <a:cs typeface="Tahoma"/>
              </a:rPr>
              <a:t>and </a:t>
            </a:r>
            <a:r>
              <a:rPr sz="3100" spc="170" dirty="0">
                <a:solidFill>
                  <a:srgbClr val="5C5B54"/>
                </a:solidFill>
                <a:latin typeface="Tahoma"/>
                <a:cs typeface="Tahoma"/>
              </a:rPr>
              <a:t>user</a:t>
            </a:r>
            <a:r>
              <a:rPr sz="3100" spc="-590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3100" spc="180" dirty="0">
                <a:solidFill>
                  <a:srgbClr val="5C5B54"/>
                </a:solidFill>
                <a:latin typeface="Tahoma"/>
                <a:cs typeface="Tahoma"/>
              </a:rPr>
              <a:t>friendly</a:t>
            </a:r>
            <a:endParaRPr sz="310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  <a:spcBef>
                <a:spcPts val="925"/>
              </a:spcBef>
            </a:pPr>
            <a:r>
              <a:rPr sz="5850" spc="-885" baseline="-4273" dirty="0">
                <a:solidFill>
                  <a:srgbClr val="FB6A2D"/>
                </a:solidFill>
                <a:latin typeface="MS UI Gothic"/>
                <a:cs typeface="MS UI Gothic"/>
              </a:rPr>
              <a:t>✔ </a:t>
            </a:r>
            <a:r>
              <a:rPr sz="3100" spc="220" dirty="0">
                <a:solidFill>
                  <a:srgbClr val="5C5B54"/>
                </a:solidFill>
                <a:latin typeface="Tahoma"/>
                <a:cs typeface="Tahoma"/>
              </a:rPr>
              <a:t>Fast </a:t>
            </a:r>
            <a:r>
              <a:rPr sz="3100" spc="215" dirty="0">
                <a:solidFill>
                  <a:srgbClr val="5C5B54"/>
                </a:solidFill>
                <a:latin typeface="Tahoma"/>
                <a:cs typeface="Tahoma"/>
              </a:rPr>
              <a:t>time </a:t>
            </a:r>
            <a:r>
              <a:rPr sz="3100" spc="240" dirty="0">
                <a:solidFill>
                  <a:srgbClr val="5C5B54"/>
                </a:solidFill>
                <a:latin typeface="Tahoma"/>
                <a:cs typeface="Tahoma"/>
              </a:rPr>
              <a:t>to</a:t>
            </a:r>
            <a:r>
              <a:rPr sz="3100" spc="-620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3100" spc="200" dirty="0">
                <a:solidFill>
                  <a:srgbClr val="5C5B54"/>
                </a:solidFill>
                <a:latin typeface="Tahoma"/>
                <a:cs typeface="Tahoma"/>
              </a:rPr>
              <a:t>market</a:t>
            </a:r>
            <a:endParaRPr sz="310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  <a:spcBef>
                <a:spcPts val="1005"/>
              </a:spcBef>
            </a:pPr>
            <a:r>
              <a:rPr sz="5850" spc="-885" baseline="-4273" dirty="0">
                <a:solidFill>
                  <a:srgbClr val="FB6A2D"/>
                </a:solidFill>
                <a:latin typeface="MS UI Gothic"/>
                <a:cs typeface="MS UI Gothic"/>
              </a:rPr>
              <a:t>✔ </a:t>
            </a:r>
            <a:r>
              <a:rPr sz="3100" spc="204" dirty="0">
                <a:solidFill>
                  <a:srgbClr val="5C5B54"/>
                </a:solidFill>
                <a:latin typeface="Tahoma"/>
                <a:cs typeface="Tahoma"/>
              </a:rPr>
              <a:t>Existing </a:t>
            </a:r>
            <a:r>
              <a:rPr sz="3100" spc="195" dirty="0">
                <a:solidFill>
                  <a:srgbClr val="5C5B54"/>
                </a:solidFill>
                <a:latin typeface="Tahoma"/>
                <a:cs typeface="Tahoma"/>
              </a:rPr>
              <a:t>radio</a:t>
            </a:r>
            <a:r>
              <a:rPr sz="3100" spc="-365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3100" spc="170" dirty="0">
                <a:solidFill>
                  <a:srgbClr val="5C5B54"/>
                </a:solidFill>
                <a:latin typeface="Tahoma"/>
                <a:cs typeface="Tahoma"/>
              </a:rPr>
              <a:t>silicon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58430" y="2910906"/>
            <a:ext cx="6377305" cy="7633334"/>
          </a:xfrm>
          <a:custGeom>
            <a:avLst/>
            <a:gdLst/>
            <a:ahLst/>
            <a:cxnLst/>
            <a:rect l="l" t="t" r="r" b="b"/>
            <a:pathLst>
              <a:path w="6377305" h="7633334">
                <a:moveTo>
                  <a:pt x="0" y="7347535"/>
                </a:moveTo>
                <a:lnTo>
                  <a:pt x="0" y="285739"/>
                </a:lnTo>
                <a:lnTo>
                  <a:pt x="3739" y="239392"/>
                </a:lnTo>
                <a:lnTo>
                  <a:pt x="14567" y="195425"/>
                </a:lnTo>
                <a:lnTo>
                  <a:pt x="31894" y="154427"/>
                </a:lnTo>
                <a:lnTo>
                  <a:pt x="55132" y="116987"/>
                </a:lnTo>
                <a:lnTo>
                  <a:pt x="83692" y="83692"/>
                </a:lnTo>
                <a:lnTo>
                  <a:pt x="116987" y="55132"/>
                </a:lnTo>
                <a:lnTo>
                  <a:pt x="154427" y="31894"/>
                </a:lnTo>
                <a:lnTo>
                  <a:pt x="195425" y="14567"/>
                </a:lnTo>
                <a:lnTo>
                  <a:pt x="239392" y="3739"/>
                </a:lnTo>
                <a:lnTo>
                  <a:pt x="285739" y="0"/>
                </a:lnTo>
                <a:lnTo>
                  <a:pt x="6091018" y="0"/>
                </a:lnTo>
                <a:lnTo>
                  <a:pt x="6137364" y="3739"/>
                </a:lnTo>
                <a:lnTo>
                  <a:pt x="6181330" y="14567"/>
                </a:lnTo>
                <a:lnTo>
                  <a:pt x="6222328" y="31894"/>
                </a:lnTo>
                <a:lnTo>
                  <a:pt x="6259770" y="55132"/>
                </a:lnTo>
                <a:lnTo>
                  <a:pt x="6293067" y="83692"/>
                </a:lnTo>
                <a:lnTo>
                  <a:pt x="6321630" y="116987"/>
                </a:lnTo>
                <a:lnTo>
                  <a:pt x="6344870" y="154427"/>
                </a:lnTo>
                <a:lnTo>
                  <a:pt x="6362199" y="195425"/>
                </a:lnTo>
                <a:lnTo>
                  <a:pt x="6373028" y="239392"/>
                </a:lnTo>
                <a:lnTo>
                  <a:pt x="6376769" y="285739"/>
                </a:lnTo>
                <a:lnTo>
                  <a:pt x="6376769" y="7347535"/>
                </a:lnTo>
                <a:lnTo>
                  <a:pt x="6373028" y="7393883"/>
                </a:lnTo>
                <a:lnTo>
                  <a:pt x="6362199" y="7437850"/>
                </a:lnTo>
                <a:lnTo>
                  <a:pt x="6344870" y="7478848"/>
                </a:lnTo>
                <a:lnTo>
                  <a:pt x="6321630" y="7516288"/>
                </a:lnTo>
                <a:lnTo>
                  <a:pt x="6293067" y="7549582"/>
                </a:lnTo>
                <a:lnTo>
                  <a:pt x="6259770" y="7578143"/>
                </a:lnTo>
                <a:lnTo>
                  <a:pt x="6222328" y="7601381"/>
                </a:lnTo>
                <a:lnTo>
                  <a:pt x="6181330" y="7618707"/>
                </a:lnTo>
                <a:lnTo>
                  <a:pt x="6137364" y="7629535"/>
                </a:lnTo>
                <a:lnTo>
                  <a:pt x="6091018" y="7633275"/>
                </a:lnTo>
                <a:lnTo>
                  <a:pt x="285739" y="7633275"/>
                </a:lnTo>
                <a:lnTo>
                  <a:pt x="239392" y="7629535"/>
                </a:lnTo>
                <a:lnTo>
                  <a:pt x="195425" y="7618707"/>
                </a:lnTo>
                <a:lnTo>
                  <a:pt x="154427" y="7601381"/>
                </a:lnTo>
                <a:lnTo>
                  <a:pt x="116987" y="7578143"/>
                </a:lnTo>
                <a:lnTo>
                  <a:pt x="83692" y="7549582"/>
                </a:lnTo>
                <a:lnTo>
                  <a:pt x="55132" y="7516288"/>
                </a:lnTo>
                <a:lnTo>
                  <a:pt x="31894" y="7478848"/>
                </a:lnTo>
                <a:lnTo>
                  <a:pt x="14567" y="7437850"/>
                </a:lnTo>
                <a:lnTo>
                  <a:pt x="3739" y="7393883"/>
                </a:lnTo>
                <a:lnTo>
                  <a:pt x="0" y="7347535"/>
                </a:lnTo>
                <a:close/>
              </a:path>
            </a:pathLst>
          </a:custGeom>
          <a:ln w="52354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29420" y="6370894"/>
            <a:ext cx="5394960" cy="635"/>
          </a:xfrm>
          <a:custGeom>
            <a:avLst/>
            <a:gdLst/>
            <a:ahLst/>
            <a:cxnLst/>
            <a:rect l="l" t="t" r="r" b="b"/>
            <a:pathLst>
              <a:path w="5394959" h="635">
                <a:moveTo>
                  <a:pt x="0" y="52"/>
                </a:moveTo>
                <a:lnTo>
                  <a:pt x="5394799" y="0"/>
                </a:lnTo>
              </a:path>
            </a:pathLst>
          </a:custGeom>
          <a:ln w="20941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34855" y="7105773"/>
            <a:ext cx="5394960" cy="635"/>
          </a:xfrm>
          <a:custGeom>
            <a:avLst/>
            <a:gdLst/>
            <a:ahLst/>
            <a:cxnLst/>
            <a:rect l="l" t="t" r="r" b="b"/>
            <a:pathLst>
              <a:path w="5394959" h="634">
                <a:moveTo>
                  <a:pt x="0" y="41"/>
                </a:moveTo>
                <a:lnTo>
                  <a:pt x="5394809" y="0"/>
                </a:lnTo>
              </a:path>
            </a:pathLst>
          </a:custGeom>
          <a:ln w="20941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34855" y="5638707"/>
            <a:ext cx="5394960" cy="635"/>
          </a:xfrm>
          <a:custGeom>
            <a:avLst/>
            <a:gdLst/>
            <a:ahLst/>
            <a:cxnLst/>
            <a:rect l="l" t="t" r="r" b="b"/>
            <a:pathLst>
              <a:path w="5394959" h="635">
                <a:moveTo>
                  <a:pt x="0" y="52"/>
                </a:moveTo>
                <a:lnTo>
                  <a:pt x="5394809" y="0"/>
                </a:lnTo>
              </a:path>
            </a:pathLst>
          </a:custGeom>
          <a:ln w="20941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34855" y="10039882"/>
            <a:ext cx="5394960" cy="635"/>
          </a:xfrm>
          <a:custGeom>
            <a:avLst/>
            <a:gdLst/>
            <a:ahLst/>
            <a:cxnLst/>
            <a:rect l="l" t="t" r="r" b="b"/>
            <a:pathLst>
              <a:path w="5394959" h="634">
                <a:moveTo>
                  <a:pt x="0" y="41"/>
                </a:moveTo>
                <a:lnTo>
                  <a:pt x="5394809" y="0"/>
                </a:lnTo>
              </a:path>
            </a:pathLst>
          </a:custGeom>
          <a:ln w="20941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218339"/>
            <a:ext cx="18516600" cy="1107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6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3734" y="1073626"/>
            <a:ext cx="94615" cy="234950"/>
          </a:xfrm>
          <a:custGeom>
            <a:avLst/>
            <a:gdLst/>
            <a:ahLst/>
            <a:cxnLst/>
            <a:rect l="l" t="t" r="r" b="b"/>
            <a:pathLst>
              <a:path w="94615" h="234950">
                <a:moveTo>
                  <a:pt x="0" y="234950"/>
                </a:moveTo>
                <a:lnTo>
                  <a:pt x="94237" y="234950"/>
                </a:lnTo>
                <a:lnTo>
                  <a:pt x="94237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3734" y="979646"/>
            <a:ext cx="473709" cy="93980"/>
          </a:xfrm>
          <a:custGeom>
            <a:avLst/>
            <a:gdLst/>
            <a:ahLst/>
            <a:cxnLst/>
            <a:rect l="l" t="t" r="r" b="b"/>
            <a:pathLst>
              <a:path w="473710" h="93980">
                <a:moveTo>
                  <a:pt x="0" y="93979"/>
                </a:moveTo>
                <a:lnTo>
                  <a:pt x="473545" y="93979"/>
                </a:lnTo>
                <a:lnTo>
                  <a:pt x="473545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3734" y="744696"/>
            <a:ext cx="94615" cy="234950"/>
          </a:xfrm>
          <a:custGeom>
            <a:avLst/>
            <a:gdLst/>
            <a:ahLst/>
            <a:cxnLst/>
            <a:rect l="l" t="t" r="r" b="b"/>
            <a:pathLst>
              <a:path w="94615" h="234950">
                <a:moveTo>
                  <a:pt x="0" y="234950"/>
                </a:moveTo>
                <a:lnTo>
                  <a:pt x="94237" y="234950"/>
                </a:lnTo>
                <a:lnTo>
                  <a:pt x="94237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2246" y="1073799"/>
            <a:ext cx="95250" cy="235585"/>
          </a:xfrm>
          <a:custGeom>
            <a:avLst/>
            <a:gdLst/>
            <a:ahLst/>
            <a:cxnLst/>
            <a:rect l="l" t="t" r="r" b="b"/>
            <a:pathLst>
              <a:path w="95250" h="235584">
                <a:moveTo>
                  <a:pt x="95033" y="0"/>
                </a:moveTo>
                <a:lnTo>
                  <a:pt x="0" y="0"/>
                </a:lnTo>
                <a:lnTo>
                  <a:pt x="0" y="235060"/>
                </a:lnTo>
                <a:lnTo>
                  <a:pt x="95033" y="235060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2246" y="744375"/>
            <a:ext cx="95250" cy="235585"/>
          </a:xfrm>
          <a:custGeom>
            <a:avLst/>
            <a:gdLst/>
            <a:ahLst/>
            <a:cxnLst/>
            <a:rect l="l" t="t" r="r" b="b"/>
            <a:pathLst>
              <a:path w="95250" h="235584">
                <a:moveTo>
                  <a:pt x="95033" y="0"/>
                </a:moveTo>
                <a:lnTo>
                  <a:pt x="0" y="0"/>
                </a:lnTo>
                <a:lnTo>
                  <a:pt x="0" y="235071"/>
                </a:lnTo>
                <a:lnTo>
                  <a:pt x="95033" y="235071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7429" y="744375"/>
            <a:ext cx="473709" cy="564515"/>
          </a:xfrm>
          <a:custGeom>
            <a:avLst/>
            <a:gdLst/>
            <a:ahLst/>
            <a:cxnLst/>
            <a:rect l="l" t="t" r="r" b="b"/>
            <a:pathLst>
              <a:path w="473710" h="564515">
                <a:moveTo>
                  <a:pt x="284284" y="0"/>
                </a:moveTo>
                <a:lnTo>
                  <a:pt x="0" y="0"/>
                </a:lnTo>
                <a:lnTo>
                  <a:pt x="0" y="564485"/>
                </a:lnTo>
                <a:lnTo>
                  <a:pt x="94185" y="564485"/>
                </a:lnTo>
                <a:lnTo>
                  <a:pt x="94185" y="376616"/>
                </a:lnTo>
                <a:lnTo>
                  <a:pt x="364838" y="376616"/>
                </a:lnTo>
                <a:lnTo>
                  <a:pt x="356366" y="361968"/>
                </a:lnTo>
                <a:lnTo>
                  <a:pt x="380628" y="350110"/>
                </a:lnTo>
                <a:lnTo>
                  <a:pt x="402640" y="334906"/>
                </a:lnTo>
                <a:lnTo>
                  <a:pt x="422404" y="316348"/>
                </a:lnTo>
                <a:lnTo>
                  <a:pt x="439923" y="294430"/>
                </a:lnTo>
                <a:lnTo>
                  <a:pt x="447187" y="282242"/>
                </a:lnTo>
                <a:lnTo>
                  <a:pt x="94185" y="282242"/>
                </a:lnTo>
                <a:lnTo>
                  <a:pt x="94185" y="94342"/>
                </a:lnTo>
                <a:lnTo>
                  <a:pt x="447676" y="94342"/>
                </a:lnTo>
                <a:lnTo>
                  <a:pt x="442182" y="84308"/>
                </a:lnTo>
                <a:lnTo>
                  <a:pt x="417809" y="55286"/>
                </a:lnTo>
                <a:lnTo>
                  <a:pt x="388566" y="31098"/>
                </a:lnTo>
                <a:lnTo>
                  <a:pt x="356555" y="13821"/>
                </a:lnTo>
                <a:lnTo>
                  <a:pt x="321791" y="3455"/>
                </a:lnTo>
                <a:lnTo>
                  <a:pt x="284284" y="0"/>
                </a:lnTo>
                <a:close/>
              </a:path>
              <a:path w="473710" h="564515">
                <a:moveTo>
                  <a:pt x="364838" y="376616"/>
                </a:moveTo>
                <a:lnTo>
                  <a:pt x="254788" y="376616"/>
                </a:lnTo>
                <a:lnTo>
                  <a:pt x="364533" y="564485"/>
                </a:lnTo>
                <a:lnTo>
                  <a:pt x="473493" y="564485"/>
                </a:lnTo>
                <a:lnTo>
                  <a:pt x="364838" y="376616"/>
                </a:lnTo>
                <a:close/>
              </a:path>
              <a:path w="473710" h="564515">
                <a:moveTo>
                  <a:pt x="447676" y="94342"/>
                </a:moveTo>
                <a:lnTo>
                  <a:pt x="284284" y="94342"/>
                </a:lnTo>
                <a:lnTo>
                  <a:pt x="302852" y="96073"/>
                </a:lnTo>
                <a:lnTo>
                  <a:pt x="320101" y="101262"/>
                </a:lnTo>
                <a:lnTo>
                  <a:pt x="362804" y="136487"/>
                </a:lnTo>
                <a:lnTo>
                  <a:pt x="378459" y="187900"/>
                </a:lnTo>
                <a:lnTo>
                  <a:pt x="376721" y="206707"/>
                </a:lnTo>
                <a:lnTo>
                  <a:pt x="350617" y="254610"/>
                </a:lnTo>
                <a:lnTo>
                  <a:pt x="302852" y="280516"/>
                </a:lnTo>
                <a:lnTo>
                  <a:pt x="284284" y="282242"/>
                </a:lnTo>
                <a:lnTo>
                  <a:pt x="447187" y="282242"/>
                </a:lnTo>
                <a:lnTo>
                  <a:pt x="454609" y="269788"/>
                </a:lnTo>
                <a:lnTo>
                  <a:pt x="465099" y="243815"/>
                </a:lnTo>
                <a:lnTo>
                  <a:pt x="471394" y="216518"/>
                </a:lnTo>
                <a:lnTo>
                  <a:pt x="473493" y="187900"/>
                </a:lnTo>
                <a:lnTo>
                  <a:pt x="470017" y="150619"/>
                </a:lnTo>
                <a:lnTo>
                  <a:pt x="459582" y="116088"/>
                </a:lnTo>
                <a:lnTo>
                  <a:pt x="447676" y="94342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1114" y="1214596"/>
            <a:ext cx="378460" cy="93980"/>
          </a:xfrm>
          <a:custGeom>
            <a:avLst/>
            <a:gdLst/>
            <a:ahLst/>
            <a:cxnLst/>
            <a:rect l="l" t="t" r="r" b="b"/>
            <a:pathLst>
              <a:path w="378460" h="93980">
                <a:moveTo>
                  <a:pt x="0" y="93979"/>
                </a:moveTo>
                <a:lnTo>
                  <a:pt x="378428" y="93979"/>
                </a:lnTo>
                <a:lnTo>
                  <a:pt x="378428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1114" y="1073626"/>
            <a:ext cx="94615" cy="140970"/>
          </a:xfrm>
          <a:custGeom>
            <a:avLst/>
            <a:gdLst/>
            <a:ahLst/>
            <a:cxnLst/>
            <a:rect l="l" t="t" r="r" b="b"/>
            <a:pathLst>
              <a:path w="94614" h="140969">
                <a:moveTo>
                  <a:pt x="0" y="140970"/>
                </a:moveTo>
                <a:lnTo>
                  <a:pt x="94175" y="140970"/>
                </a:lnTo>
                <a:lnTo>
                  <a:pt x="94175" y="0"/>
                </a:lnTo>
                <a:lnTo>
                  <a:pt x="0" y="0"/>
                </a:lnTo>
                <a:lnTo>
                  <a:pt x="0" y="14097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1114" y="979646"/>
            <a:ext cx="378460" cy="93980"/>
          </a:xfrm>
          <a:custGeom>
            <a:avLst/>
            <a:gdLst/>
            <a:ahLst/>
            <a:cxnLst/>
            <a:rect l="l" t="t" r="r" b="b"/>
            <a:pathLst>
              <a:path w="378460" h="93980">
                <a:moveTo>
                  <a:pt x="0" y="93979"/>
                </a:moveTo>
                <a:lnTo>
                  <a:pt x="378428" y="93979"/>
                </a:lnTo>
                <a:lnTo>
                  <a:pt x="378428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1114" y="838676"/>
            <a:ext cx="94615" cy="140970"/>
          </a:xfrm>
          <a:custGeom>
            <a:avLst/>
            <a:gdLst/>
            <a:ahLst/>
            <a:cxnLst/>
            <a:rect l="l" t="t" r="r" b="b"/>
            <a:pathLst>
              <a:path w="94614" h="140969">
                <a:moveTo>
                  <a:pt x="0" y="140970"/>
                </a:moveTo>
                <a:lnTo>
                  <a:pt x="94175" y="140970"/>
                </a:lnTo>
                <a:lnTo>
                  <a:pt x="94175" y="0"/>
                </a:lnTo>
                <a:lnTo>
                  <a:pt x="0" y="0"/>
                </a:lnTo>
                <a:lnTo>
                  <a:pt x="0" y="14097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114" y="744696"/>
            <a:ext cx="378460" cy="93980"/>
          </a:xfrm>
          <a:custGeom>
            <a:avLst/>
            <a:gdLst/>
            <a:ahLst/>
            <a:cxnLst/>
            <a:rect l="l" t="t" r="r" b="b"/>
            <a:pathLst>
              <a:path w="378460" h="93980">
                <a:moveTo>
                  <a:pt x="0" y="93979"/>
                </a:moveTo>
                <a:lnTo>
                  <a:pt x="378428" y="93979"/>
                </a:lnTo>
                <a:lnTo>
                  <a:pt x="378428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1243" y="730553"/>
            <a:ext cx="570865" cy="578485"/>
          </a:xfrm>
          <a:custGeom>
            <a:avLst/>
            <a:gdLst/>
            <a:ahLst/>
            <a:cxnLst/>
            <a:rect l="l" t="t" r="r" b="b"/>
            <a:pathLst>
              <a:path w="570864" h="578485">
                <a:moveTo>
                  <a:pt x="285289" y="0"/>
                </a:moveTo>
                <a:lnTo>
                  <a:pt x="0" y="578306"/>
                </a:lnTo>
                <a:lnTo>
                  <a:pt x="106059" y="578306"/>
                </a:lnTo>
                <a:lnTo>
                  <a:pt x="154602" y="483618"/>
                </a:lnTo>
                <a:lnTo>
                  <a:pt x="523903" y="483618"/>
                </a:lnTo>
                <a:lnTo>
                  <a:pt x="477587" y="389747"/>
                </a:lnTo>
                <a:lnTo>
                  <a:pt x="201428" y="389747"/>
                </a:lnTo>
                <a:lnTo>
                  <a:pt x="285289" y="211417"/>
                </a:lnTo>
                <a:lnTo>
                  <a:pt x="389601" y="211417"/>
                </a:lnTo>
                <a:lnTo>
                  <a:pt x="285289" y="0"/>
                </a:lnTo>
                <a:close/>
              </a:path>
              <a:path w="570864" h="578485">
                <a:moveTo>
                  <a:pt x="523903" y="483618"/>
                </a:moveTo>
                <a:lnTo>
                  <a:pt x="416814" y="483618"/>
                </a:lnTo>
                <a:lnTo>
                  <a:pt x="464551" y="578306"/>
                </a:lnTo>
                <a:lnTo>
                  <a:pt x="570621" y="578306"/>
                </a:lnTo>
                <a:lnTo>
                  <a:pt x="523903" y="483618"/>
                </a:lnTo>
                <a:close/>
              </a:path>
              <a:path w="570864" h="578485">
                <a:moveTo>
                  <a:pt x="389601" y="211417"/>
                </a:moveTo>
                <a:lnTo>
                  <a:pt x="285289" y="211417"/>
                </a:lnTo>
                <a:lnTo>
                  <a:pt x="369182" y="389747"/>
                </a:lnTo>
                <a:lnTo>
                  <a:pt x="477587" y="389747"/>
                </a:lnTo>
                <a:lnTo>
                  <a:pt x="389601" y="211417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11680" y="744375"/>
            <a:ext cx="473709" cy="564515"/>
          </a:xfrm>
          <a:custGeom>
            <a:avLst/>
            <a:gdLst/>
            <a:ahLst/>
            <a:cxnLst/>
            <a:rect l="l" t="t" r="r" b="b"/>
            <a:pathLst>
              <a:path w="473710" h="564515">
                <a:moveTo>
                  <a:pt x="189240" y="0"/>
                </a:moveTo>
                <a:lnTo>
                  <a:pt x="0" y="0"/>
                </a:lnTo>
                <a:lnTo>
                  <a:pt x="0" y="564485"/>
                </a:lnTo>
                <a:lnTo>
                  <a:pt x="189240" y="564485"/>
                </a:lnTo>
                <a:lnTo>
                  <a:pt x="217949" y="563092"/>
                </a:lnTo>
                <a:lnTo>
                  <a:pt x="273042" y="551926"/>
                </a:lnTo>
                <a:lnTo>
                  <a:pt x="324601" y="529936"/>
                </a:lnTo>
                <a:lnTo>
                  <a:pt x="369863" y="499437"/>
                </a:lnTo>
                <a:lnTo>
                  <a:pt x="399923" y="470153"/>
                </a:lnTo>
                <a:lnTo>
                  <a:pt x="94237" y="470153"/>
                </a:lnTo>
                <a:lnTo>
                  <a:pt x="94237" y="94342"/>
                </a:lnTo>
                <a:lnTo>
                  <a:pt x="399632" y="94342"/>
                </a:lnTo>
                <a:lnTo>
                  <a:pt x="389569" y="83348"/>
                </a:lnTo>
                <a:lnTo>
                  <a:pt x="347473" y="48781"/>
                </a:lnTo>
                <a:lnTo>
                  <a:pt x="299048" y="22302"/>
                </a:lnTo>
                <a:lnTo>
                  <a:pt x="245781" y="5575"/>
                </a:lnTo>
                <a:lnTo>
                  <a:pt x="217922" y="1393"/>
                </a:lnTo>
                <a:lnTo>
                  <a:pt x="189240" y="0"/>
                </a:lnTo>
                <a:close/>
              </a:path>
              <a:path w="473710" h="564515">
                <a:moveTo>
                  <a:pt x="399632" y="94342"/>
                </a:moveTo>
                <a:lnTo>
                  <a:pt x="189240" y="94342"/>
                </a:lnTo>
                <a:lnTo>
                  <a:pt x="208250" y="95259"/>
                </a:lnTo>
                <a:lnTo>
                  <a:pt x="226739" y="98006"/>
                </a:lnTo>
                <a:lnTo>
                  <a:pt x="278846" y="117015"/>
                </a:lnTo>
                <a:lnTo>
                  <a:pt x="322785" y="149649"/>
                </a:lnTo>
                <a:lnTo>
                  <a:pt x="355666" y="193276"/>
                </a:lnTo>
                <a:lnTo>
                  <a:pt x="374819" y="245025"/>
                </a:lnTo>
                <a:lnTo>
                  <a:pt x="378512" y="282253"/>
                </a:lnTo>
                <a:lnTo>
                  <a:pt x="377588" y="301112"/>
                </a:lnTo>
                <a:lnTo>
                  <a:pt x="363769" y="354648"/>
                </a:lnTo>
                <a:lnTo>
                  <a:pt x="335406" y="401306"/>
                </a:lnTo>
                <a:lnTo>
                  <a:pt x="295246" y="438029"/>
                </a:lnTo>
                <a:lnTo>
                  <a:pt x="245484" y="461914"/>
                </a:lnTo>
                <a:lnTo>
                  <a:pt x="189240" y="470153"/>
                </a:lnTo>
                <a:lnTo>
                  <a:pt x="399923" y="470153"/>
                </a:lnTo>
                <a:lnTo>
                  <a:pt x="424447" y="439341"/>
                </a:lnTo>
                <a:lnTo>
                  <a:pt x="450960" y="391255"/>
                </a:lnTo>
                <a:lnTo>
                  <a:pt x="467879" y="338371"/>
                </a:lnTo>
                <a:lnTo>
                  <a:pt x="473514" y="282253"/>
                </a:lnTo>
                <a:lnTo>
                  <a:pt x="472106" y="253775"/>
                </a:lnTo>
                <a:lnTo>
                  <a:pt x="460832" y="199267"/>
                </a:lnTo>
                <a:lnTo>
                  <a:pt x="438670" y="148415"/>
                </a:lnTo>
                <a:lnTo>
                  <a:pt x="407984" y="103467"/>
                </a:lnTo>
                <a:lnTo>
                  <a:pt x="399632" y="94342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0607" y="554956"/>
            <a:ext cx="600075" cy="754380"/>
          </a:xfrm>
          <a:custGeom>
            <a:avLst/>
            <a:gdLst/>
            <a:ahLst/>
            <a:cxnLst/>
            <a:rect l="l" t="t" r="r" b="b"/>
            <a:pathLst>
              <a:path w="600075" h="754380">
                <a:moveTo>
                  <a:pt x="457021" y="283541"/>
                </a:moveTo>
                <a:lnTo>
                  <a:pt x="171587" y="283541"/>
                </a:lnTo>
                <a:lnTo>
                  <a:pt x="313973" y="283582"/>
                </a:lnTo>
                <a:lnTo>
                  <a:pt x="313973" y="753903"/>
                </a:lnTo>
                <a:lnTo>
                  <a:pt x="408783" y="753903"/>
                </a:lnTo>
                <a:lnTo>
                  <a:pt x="408783" y="283582"/>
                </a:lnTo>
                <a:lnTo>
                  <a:pt x="456760" y="283582"/>
                </a:lnTo>
                <a:lnTo>
                  <a:pt x="457021" y="283541"/>
                </a:lnTo>
                <a:close/>
              </a:path>
              <a:path w="600075" h="754380">
                <a:moveTo>
                  <a:pt x="590778" y="94133"/>
                </a:moveTo>
                <a:lnTo>
                  <a:pt x="456760" y="94133"/>
                </a:lnTo>
                <a:lnTo>
                  <a:pt x="475427" y="97881"/>
                </a:lnTo>
                <a:lnTo>
                  <a:pt x="490686" y="108098"/>
                </a:lnTo>
                <a:lnTo>
                  <a:pt x="500982" y="123243"/>
                </a:lnTo>
                <a:lnTo>
                  <a:pt x="504759" y="141775"/>
                </a:lnTo>
                <a:lnTo>
                  <a:pt x="500982" y="160307"/>
                </a:lnTo>
                <a:lnTo>
                  <a:pt x="490686" y="175452"/>
                </a:lnTo>
                <a:lnTo>
                  <a:pt x="475427" y="185670"/>
                </a:lnTo>
                <a:lnTo>
                  <a:pt x="456760" y="189418"/>
                </a:lnTo>
                <a:lnTo>
                  <a:pt x="171587" y="189418"/>
                </a:lnTo>
                <a:lnTo>
                  <a:pt x="126019" y="195515"/>
                </a:lnTo>
                <a:lnTo>
                  <a:pt x="85043" y="212714"/>
                </a:lnTo>
                <a:lnTo>
                  <a:pt x="50306" y="239380"/>
                </a:lnTo>
                <a:lnTo>
                  <a:pt x="23456" y="273874"/>
                </a:lnTo>
                <a:lnTo>
                  <a:pt x="6138" y="314559"/>
                </a:lnTo>
                <a:lnTo>
                  <a:pt x="0" y="359800"/>
                </a:lnTo>
                <a:lnTo>
                  <a:pt x="6138" y="405027"/>
                </a:lnTo>
                <a:lnTo>
                  <a:pt x="23456" y="445702"/>
                </a:lnTo>
                <a:lnTo>
                  <a:pt x="50306" y="480188"/>
                </a:lnTo>
                <a:lnTo>
                  <a:pt x="85043" y="506848"/>
                </a:lnTo>
                <a:lnTo>
                  <a:pt x="126019" y="524044"/>
                </a:lnTo>
                <a:lnTo>
                  <a:pt x="171587" y="530140"/>
                </a:lnTo>
                <a:lnTo>
                  <a:pt x="171587" y="435986"/>
                </a:lnTo>
                <a:lnTo>
                  <a:pt x="141739" y="429991"/>
                </a:lnTo>
                <a:lnTo>
                  <a:pt x="117335" y="413651"/>
                </a:lnTo>
                <a:lnTo>
                  <a:pt x="100864" y="389431"/>
                </a:lnTo>
                <a:lnTo>
                  <a:pt x="94821" y="359800"/>
                </a:lnTo>
                <a:lnTo>
                  <a:pt x="100864" y="330144"/>
                </a:lnTo>
                <a:lnTo>
                  <a:pt x="117335" y="305901"/>
                </a:lnTo>
                <a:lnTo>
                  <a:pt x="141739" y="289543"/>
                </a:lnTo>
                <a:lnTo>
                  <a:pt x="171587" y="283541"/>
                </a:lnTo>
                <a:lnTo>
                  <a:pt x="457021" y="283541"/>
                </a:lnTo>
                <a:lnTo>
                  <a:pt x="501852" y="276343"/>
                </a:lnTo>
                <a:lnTo>
                  <a:pt x="541047" y="256193"/>
                </a:lnTo>
                <a:lnTo>
                  <a:pt x="571977" y="225481"/>
                </a:lnTo>
                <a:lnTo>
                  <a:pt x="592271" y="186559"/>
                </a:lnTo>
                <a:lnTo>
                  <a:pt x="599562" y="141775"/>
                </a:lnTo>
                <a:lnTo>
                  <a:pt x="592271" y="96995"/>
                </a:lnTo>
                <a:lnTo>
                  <a:pt x="590778" y="94133"/>
                </a:lnTo>
                <a:close/>
              </a:path>
              <a:path w="600075" h="754380">
                <a:moveTo>
                  <a:pt x="456760" y="0"/>
                </a:moveTo>
                <a:lnTo>
                  <a:pt x="411678" y="7235"/>
                </a:lnTo>
                <a:lnTo>
                  <a:pt x="372488" y="27378"/>
                </a:lnTo>
                <a:lnTo>
                  <a:pt x="341560" y="58080"/>
                </a:lnTo>
                <a:lnTo>
                  <a:pt x="321265" y="96995"/>
                </a:lnTo>
                <a:lnTo>
                  <a:pt x="313973" y="141775"/>
                </a:lnTo>
                <a:lnTo>
                  <a:pt x="313973" y="189418"/>
                </a:lnTo>
                <a:lnTo>
                  <a:pt x="408783" y="189418"/>
                </a:lnTo>
                <a:lnTo>
                  <a:pt x="408783" y="141775"/>
                </a:lnTo>
                <a:lnTo>
                  <a:pt x="412558" y="123243"/>
                </a:lnTo>
                <a:lnTo>
                  <a:pt x="422849" y="108098"/>
                </a:lnTo>
                <a:lnTo>
                  <a:pt x="438101" y="97881"/>
                </a:lnTo>
                <a:lnTo>
                  <a:pt x="456760" y="94133"/>
                </a:lnTo>
                <a:lnTo>
                  <a:pt x="590778" y="94133"/>
                </a:lnTo>
                <a:lnTo>
                  <a:pt x="571977" y="58080"/>
                </a:lnTo>
                <a:lnTo>
                  <a:pt x="541047" y="27378"/>
                </a:lnTo>
                <a:lnTo>
                  <a:pt x="501852" y="7235"/>
                </a:lnTo>
                <a:lnTo>
                  <a:pt x="456760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78379" y="659665"/>
            <a:ext cx="9894986" cy="806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4295140">
              <a:lnSpc>
                <a:spcPct val="100000"/>
              </a:lnSpc>
            </a:pPr>
            <a:r>
              <a:rPr spc="-229" dirty="0"/>
              <a:t>The </a:t>
            </a:r>
            <a:r>
              <a:rPr spc="-140" dirty="0"/>
              <a:t>need </a:t>
            </a:r>
            <a:r>
              <a:rPr spc="-60" dirty="0"/>
              <a:t>for </a:t>
            </a:r>
            <a:r>
              <a:rPr spc="-295" dirty="0"/>
              <a:t>a </a:t>
            </a:r>
            <a:r>
              <a:rPr spc="-270" dirty="0"/>
              <a:t>new </a:t>
            </a:r>
            <a:r>
              <a:rPr spc="-254" dirty="0"/>
              <a:t>wireless</a:t>
            </a:r>
            <a:r>
              <a:rPr spc="185" dirty="0"/>
              <a:t> </a:t>
            </a:r>
            <a:r>
              <a:rPr spc="-190" dirty="0"/>
              <a:t>network</a:t>
            </a:r>
          </a:p>
        </p:txBody>
      </p:sp>
      <p:sp>
        <p:nvSpPr>
          <p:cNvPr id="18" name="object 18"/>
          <p:cNvSpPr/>
          <p:nvPr/>
        </p:nvSpPr>
        <p:spPr>
          <a:xfrm>
            <a:off x="12800657" y="7827834"/>
            <a:ext cx="5394960" cy="635"/>
          </a:xfrm>
          <a:custGeom>
            <a:avLst/>
            <a:gdLst/>
            <a:ahLst/>
            <a:cxnLst/>
            <a:rect l="l" t="t" r="r" b="b"/>
            <a:pathLst>
              <a:path w="5394959" h="634">
                <a:moveTo>
                  <a:pt x="0" y="41"/>
                </a:moveTo>
                <a:lnTo>
                  <a:pt x="5394809" y="0"/>
                </a:lnTo>
              </a:path>
            </a:pathLst>
          </a:custGeom>
          <a:ln w="20941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764009" y="8561372"/>
            <a:ext cx="5394960" cy="635"/>
          </a:xfrm>
          <a:custGeom>
            <a:avLst/>
            <a:gdLst/>
            <a:ahLst/>
            <a:cxnLst/>
            <a:rect l="l" t="t" r="r" b="b"/>
            <a:pathLst>
              <a:path w="5394959" h="634">
                <a:moveTo>
                  <a:pt x="0" y="41"/>
                </a:moveTo>
                <a:lnTo>
                  <a:pt x="5394809" y="0"/>
                </a:lnTo>
              </a:path>
            </a:pathLst>
          </a:custGeom>
          <a:ln w="20941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788406" y="9283424"/>
            <a:ext cx="5394960" cy="635"/>
          </a:xfrm>
          <a:custGeom>
            <a:avLst/>
            <a:gdLst/>
            <a:ahLst/>
            <a:cxnLst/>
            <a:rect l="l" t="t" r="r" b="b"/>
            <a:pathLst>
              <a:path w="5394959" h="634">
                <a:moveTo>
                  <a:pt x="0" y="52"/>
                </a:moveTo>
                <a:lnTo>
                  <a:pt x="5394914" y="0"/>
                </a:lnTo>
              </a:path>
            </a:pathLst>
          </a:custGeom>
          <a:ln w="20941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366115" y="3047027"/>
            <a:ext cx="6230176" cy="1486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580319" y="3135326"/>
            <a:ext cx="5714365" cy="131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505" dirty="0">
                <a:solidFill>
                  <a:srgbClr val="5C5B54"/>
                </a:solidFill>
                <a:latin typeface="Calibri"/>
                <a:cs typeface="Calibri"/>
              </a:rPr>
              <a:t>Requirements:</a:t>
            </a:r>
            <a:endParaRPr sz="5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3200" spc="5" dirty="0">
                <a:solidFill>
                  <a:srgbClr val="5C5B54"/>
                </a:solidFill>
                <a:latin typeface="Century Gothic"/>
                <a:cs typeface="Century Gothic"/>
              </a:rPr>
              <a:t>New </a:t>
            </a:r>
            <a:r>
              <a:rPr sz="3200" spc="135" dirty="0">
                <a:solidFill>
                  <a:srgbClr val="5C5B54"/>
                </a:solidFill>
                <a:latin typeface="Century Gothic"/>
                <a:cs typeface="Century Gothic"/>
              </a:rPr>
              <a:t>wireless </a:t>
            </a:r>
            <a:r>
              <a:rPr sz="3200" spc="-30" dirty="0">
                <a:solidFill>
                  <a:srgbClr val="5C5B54"/>
                </a:solidFill>
                <a:latin typeface="Century Gothic"/>
                <a:cs typeface="Century Gothic"/>
              </a:rPr>
              <a:t>home</a:t>
            </a:r>
            <a:r>
              <a:rPr sz="3200" spc="40" dirty="0">
                <a:solidFill>
                  <a:srgbClr val="5C5B54"/>
                </a:solidFill>
                <a:latin typeface="Century Gothic"/>
                <a:cs typeface="Century Gothic"/>
              </a:rPr>
              <a:t> </a:t>
            </a:r>
            <a:r>
              <a:rPr sz="3200" spc="90" dirty="0">
                <a:solidFill>
                  <a:srgbClr val="5C5B54"/>
                </a:solidFill>
                <a:latin typeface="Century Gothic"/>
                <a:cs typeface="Century Gothic"/>
              </a:rPr>
              <a:t>network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794973" y="5028657"/>
            <a:ext cx="269811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50" spc="-885" baseline="-4273" dirty="0">
                <a:solidFill>
                  <a:srgbClr val="FB6A2D"/>
                </a:solidFill>
                <a:latin typeface="MS UI Gothic"/>
                <a:cs typeface="MS UI Gothic"/>
              </a:rPr>
              <a:t>✔ </a:t>
            </a:r>
            <a:r>
              <a:rPr sz="3100" spc="330" dirty="0">
                <a:solidFill>
                  <a:srgbClr val="5C5B54"/>
                </a:solidFill>
                <a:latin typeface="Tahoma"/>
                <a:cs typeface="Tahoma"/>
              </a:rPr>
              <a:t>Low</a:t>
            </a:r>
            <a:r>
              <a:rPr sz="3100" spc="-135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3100" spc="245" dirty="0">
                <a:solidFill>
                  <a:srgbClr val="5C5B54"/>
                </a:solidFill>
                <a:latin typeface="Tahoma"/>
                <a:cs typeface="Tahoma"/>
              </a:rPr>
              <a:t>power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794973" y="5751148"/>
            <a:ext cx="3678554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50" spc="-885" baseline="-4273" dirty="0">
                <a:solidFill>
                  <a:srgbClr val="FB6A2D"/>
                </a:solidFill>
                <a:latin typeface="MS UI Gothic"/>
                <a:cs typeface="MS UI Gothic"/>
              </a:rPr>
              <a:t>✔ </a:t>
            </a:r>
            <a:r>
              <a:rPr sz="3100" spc="165" dirty="0">
                <a:solidFill>
                  <a:srgbClr val="5C5B54"/>
                </a:solidFill>
                <a:latin typeface="Tahoma"/>
                <a:cs typeface="Tahoma"/>
              </a:rPr>
              <a:t>Resilient</a:t>
            </a:r>
            <a:r>
              <a:rPr sz="3100" spc="-155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3100" spc="210" dirty="0">
                <a:solidFill>
                  <a:srgbClr val="5C5B54"/>
                </a:solidFill>
                <a:latin typeface="Tahoma"/>
                <a:cs typeface="Tahoma"/>
              </a:rPr>
              <a:t>(mesh)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94973" y="6463168"/>
            <a:ext cx="223901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50" spc="-885" baseline="-4273" dirty="0">
                <a:solidFill>
                  <a:srgbClr val="FB6A2D"/>
                </a:solidFill>
                <a:latin typeface="MS UI Gothic"/>
                <a:cs typeface="MS UI Gothic"/>
              </a:rPr>
              <a:t>✔</a:t>
            </a:r>
            <a:r>
              <a:rPr sz="5850" spc="-1080" baseline="-4273" dirty="0">
                <a:solidFill>
                  <a:srgbClr val="FB6A2D"/>
                </a:solidFill>
                <a:latin typeface="MS UI Gothic"/>
                <a:cs typeface="MS UI Gothic"/>
              </a:rPr>
              <a:t> </a:t>
            </a:r>
            <a:r>
              <a:rPr sz="3100" spc="185" dirty="0">
                <a:solidFill>
                  <a:srgbClr val="5C5B54"/>
                </a:solidFill>
                <a:latin typeface="Tahoma"/>
                <a:cs typeface="Tahoma"/>
              </a:rPr>
              <a:t>IP-based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94973" y="7175189"/>
            <a:ext cx="336359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50" spc="-885" baseline="-4273" dirty="0">
                <a:solidFill>
                  <a:srgbClr val="FB6A2D"/>
                </a:solidFill>
                <a:latin typeface="MS UI Gothic"/>
                <a:cs typeface="MS UI Gothic"/>
              </a:rPr>
              <a:t>✔ </a:t>
            </a:r>
            <a:r>
              <a:rPr sz="3100" spc="300" dirty="0">
                <a:solidFill>
                  <a:srgbClr val="5C5B54"/>
                </a:solidFill>
                <a:latin typeface="Tahoma"/>
                <a:cs typeface="Tahoma"/>
              </a:rPr>
              <a:t>Open</a:t>
            </a:r>
            <a:r>
              <a:rPr sz="3100" spc="-150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3100" spc="240" dirty="0">
                <a:solidFill>
                  <a:srgbClr val="5C5B54"/>
                </a:solidFill>
                <a:latin typeface="Tahoma"/>
                <a:cs typeface="Tahoma"/>
              </a:rPr>
              <a:t>protocol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94973" y="7887209"/>
            <a:ext cx="525780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50" spc="-885" baseline="-4273" dirty="0">
                <a:solidFill>
                  <a:srgbClr val="FB6A2D"/>
                </a:solidFill>
                <a:latin typeface="MS UI Gothic"/>
                <a:cs typeface="MS UI Gothic"/>
              </a:rPr>
              <a:t>✔ </a:t>
            </a:r>
            <a:r>
              <a:rPr sz="3100" spc="210" dirty="0">
                <a:solidFill>
                  <a:srgbClr val="5C5B54"/>
                </a:solidFill>
                <a:latin typeface="Tahoma"/>
                <a:cs typeface="Tahoma"/>
              </a:rPr>
              <a:t>Secure </a:t>
            </a:r>
            <a:r>
              <a:rPr sz="3100" spc="235" dirty="0">
                <a:solidFill>
                  <a:srgbClr val="5C5B54"/>
                </a:solidFill>
                <a:latin typeface="Tahoma"/>
                <a:cs typeface="Tahoma"/>
              </a:rPr>
              <a:t>and </a:t>
            </a:r>
            <a:r>
              <a:rPr sz="3100" spc="170" dirty="0">
                <a:solidFill>
                  <a:srgbClr val="5C5B54"/>
                </a:solidFill>
                <a:latin typeface="Tahoma"/>
                <a:cs typeface="Tahoma"/>
              </a:rPr>
              <a:t>user</a:t>
            </a:r>
            <a:r>
              <a:rPr sz="3100" spc="-590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3100" spc="180" dirty="0">
                <a:solidFill>
                  <a:srgbClr val="5C5B54"/>
                </a:solidFill>
                <a:latin typeface="Tahoma"/>
                <a:cs typeface="Tahoma"/>
              </a:rPr>
              <a:t>friendly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794973" y="8599229"/>
            <a:ext cx="435546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50" spc="-885" baseline="-4273" dirty="0">
                <a:solidFill>
                  <a:srgbClr val="FB6A2D"/>
                </a:solidFill>
                <a:latin typeface="MS UI Gothic"/>
                <a:cs typeface="MS UI Gothic"/>
              </a:rPr>
              <a:t>✔ </a:t>
            </a:r>
            <a:r>
              <a:rPr sz="3100" spc="220" dirty="0">
                <a:solidFill>
                  <a:srgbClr val="5C5B54"/>
                </a:solidFill>
                <a:latin typeface="Tahoma"/>
                <a:cs typeface="Tahoma"/>
              </a:rPr>
              <a:t>Fast </a:t>
            </a:r>
            <a:r>
              <a:rPr sz="3100" spc="215" dirty="0">
                <a:solidFill>
                  <a:srgbClr val="5C5B54"/>
                </a:solidFill>
                <a:latin typeface="Tahoma"/>
                <a:cs typeface="Tahoma"/>
              </a:rPr>
              <a:t>time </a:t>
            </a:r>
            <a:r>
              <a:rPr sz="3100" spc="240" dirty="0">
                <a:solidFill>
                  <a:srgbClr val="5C5B54"/>
                </a:solidFill>
                <a:latin typeface="Tahoma"/>
                <a:cs typeface="Tahoma"/>
              </a:rPr>
              <a:t>to</a:t>
            </a:r>
            <a:r>
              <a:rPr sz="3100" spc="-620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3100" spc="200" dirty="0">
                <a:solidFill>
                  <a:srgbClr val="5C5B54"/>
                </a:solidFill>
                <a:latin typeface="Tahoma"/>
                <a:cs typeface="Tahoma"/>
              </a:rPr>
              <a:t>market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794973" y="9321720"/>
            <a:ext cx="451612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50" spc="-885" baseline="-4273" dirty="0">
                <a:solidFill>
                  <a:srgbClr val="FB6A2D"/>
                </a:solidFill>
                <a:latin typeface="MS UI Gothic"/>
                <a:cs typeface="MS UI Gothic"/>
              </a:rPr>
              <a:t>✔ </a:t>
            </a:r>
            <a:r>
              <a:rPr sz="3100" spc="204" dirty="0">
                <a:solidFill>
                  <a:srgbClr val="5C5B54"/>
                </a:solidFill>
                <a:latin typeface="Tahoma"/>
                <a:cs typeface="Tahoma"/>
              </a:rPr>
              <a:t>Existing </a:t>
            </a:r>
            <a:r>
              <a:rPr sz="3100" spc="195" dirty="0">
                <a:solidFill>
                  <a:srgbClr val="5C5B54"/>
                </a:solidFill>
                <a:latin typeface="Tahoma"/>
                <a:cs typeface="Tahoma"/>
              </a:rPr>
              <a:t>radio</a:t>
            </a:r>
            <a:r>
              <a:rPr sz="3100" spc="-365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3100" spc="170" dirty="0">
                <a:solidFill>
                  <a:srgbClr val="5C5B54"/>
                </a:solidFill>
                <a:latin typeface="Tahoma"/>
                <a:cs typeface="Tahoma"/>
              </a:rPr>
              <a:t>silicon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324232" y="2910906"/>
            <a:ext cx="6377305" cy="7633334"/>
          </a:xfrm>
          <a:custGeom>
            <a:avLst/>
            <a:gdLst/>
            <a:ahLst/>
            <a:cxnLst/>
            <a:rect l="l" t="t" r="r" b="b"/>
            <a:pathLst>
              <a:path w="6377305" h="7633334">
                <a:moveTo>
                  <a:pt x="0" y="7347535"/>
                </a:moveTo>
                <a:lnTo>
                  <a:pt x="0" y="285739"/>
                </a:lnTo>
                <a:lnTo>
                  <a:pt x="3740" y="239392"/>
                </a:lnTo>
                <a:lnTo>
                  <a:pt x="14569" y="195425"/>
                </a:lnTo>
                <a:lnTo>
                  <a:pt x="31898" y="154427"/>
                </a:lnTo>
                <a:lnTo>
                  <a:pt x="55138" y="116987"/>
                </a:lnTo>
                <a:lnTo>
                  <a:pt x="83701" y="83692"/>
                </a:lnTo>
                <a:lnTo>
                  <a:pt x="116998" y="55132"/>
                </a:lnTo>
                <a:lnTo>
                  <a:pt x="154440" y="31894"/>
                </a:lnTo>
                <a:lnTo>
                  <a:pt x="195438" y="14567"/>
                </a:lnTo>
                <a:lnTo>
                  <a:pt x="239404" y="3739"/>
                </a:lnTo>
                <a:lnTo>
                  <a:pt x="285750" y="0"/>
                </a:lnTo>
                <a:lnTo>
                  <a:pt x="6091018" y="0"/>
                </a:lnTo>
                <a:lnTo>
                  <a:pt x="6137364" y="3739"/>
                </a:lnTo>
                <a:lnTo>
                  <a:pt x="6181330" y="14567"/>
                </a:lnTo>
                <a:lnTo>
                  <a:pt x="6222328" y="31894"/>
                </a:lnTo>
                <a:lnTo>
                  <a:pt x="6259770" y="55132"/>
                </a:lnTo>
                <a:lnTo>
                  <a:pt x="6293067" y="83692"/>
                </a:lnTo>
                <a:lnTo>
                  <a:pt x="6321630" y="116987"/>
                </a:lnTo>
                <a:lnTo>
                  <a:pt x="6344870" y="154427"/>
                </a:lnTo>
                <a:lnTo>
                  <a:pt x="6362199" y="195425"/>
                </a:lnTo>
                <a:lnTo>
                  <a:pt x="6373028" y="239392"/>
                </a:lnTo>
                <a:lnTo>
                  <a:pt x="6376769" y="285739"/>
                </a:lnTo>
                <a:lnTo>
                  <a:pt x="6376769" y="7347535"/>
                </a:lnTo>
                <a:lnTo>
                  <a:pt x="6373028" y="7393883"/>
                </a:lnTo>
                <a:lnTo>
                  <a:pt x="6362199" y="7437850"/>
                </a:lnTo>
                <a:lnTo>
                  <a:pt x="6344870" y="7478848"/>
                </a:lnTo>
                <a:lnTo>
                  <a:pt x="6321630" y="7516288"/>
                </a:lnTo>
                <a:lnTo>
                  <a:pt x="6293067" y="7549582"/>
                </a:lnTo>
                <a:lnTo>
                  <a:pt x="6259770" y="7578143"/>
                </a:lnTo>
                <a:lnTo>
                  <a:pt x="6222328" y="7601381"/>
                </a:lnTo>
                <a:lnTo>
                  <a:pt x="6181330" y="7618707"/>
                </a:lnTo>
                <a:lnTo>
                  <a:pt x="6137364" y="7629535"/>
                </a:lnTo>
                <a:lnTo>
                  <a:pt x="6091018" y="7633275"/>
                </a:lnTo>
                <a:lnTo>
                  <a:pt x="285750" y="7633275"/>
                </a:lnTo>
                <a:lnTo>
                  <a:pt x="239404" y="7629535"/>
                </a:lnTo>
                <a:lnTo>
                  <a:pt x="195438" y="7618707"/>
                </a:lnTo>
                <a:lnTo>
                  <a:pt x="154440" y="7601381"/>
                </a:lnTo>
                <a:lnTo>
                  <a:pt x="116998" y="7578143"/>
                </a:lnTo>
                <a:lnTo>
                  <a:pt x="83701" y="7549582"/>
                </a:lnTo>
                <a:lnTo>
                  <a:pt x="55138" y="7516288"/>
                </a:lnTo>
                <a:lnTo>
                  <a:pt x="31898" y="7478848"/>
                </a:lnTo>
                <a:lnTo>
                  <a:pt x="14569" y="7437850"/>
                </a:lnTo>
                <a:lnTo>
                  <a:pt x="3740" y="7393883"/>
                </a:lnTo>
                <a:lnTo>
                  <a:pt x="0" y="7347535"/>
                </a:lnTo>
                <a:close/>
              </a:path>
            </a:pathLst>
          </a:custGeom>
          <a:ln w="52354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795212" y="6370894"/>
            <a:ext cx="5394960" cy="635"/>
          </a:xfrm>
          <a:custGeom>
            <a:avLst/>
            <a:gdLst/>
            <a:ahLst/>
            <a:cxnLst/>
            <a:rect l="l" t="t" r="r" b="b"/>
            <a:pathLst>
              <a:path w="5394959" h="635">
                <a:moveTo>
                  <a:pt x="0" y="52"/>
                </a:moveTo>
                <a:lnTo>
                  <a:pt x="5394809" y="0"/>
                </a:lnTo>
              </a:path>
            </a:pathLst>
          </a:custGeom>
          <a:ln w="20941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00657" y="7105773"/>
            <a:ext cx="5394960" cy="635"/>
          </a:xfrm>
          <a:custGeom>
            <a:avLst/>
            <a:gdLst/>
            <a:ahLst/>
            <a:cxnLst/>
            <a:rect l="l" t="t" r="r" b="b"/>
            <a:pathLst>
              <a:path w="5394959" h="634">
                <a:moveTo>
                  <a:pt x="0" y="41"/>
                </a:moveTo>
                <a:lnTo>
                  <a:pt x="5394809" y="0"/>
                </a:lnTo>
              </a:path>
            </a:pathLst>
          </a:custGeom>
          <a:ln w="20941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00657" y="5638707"/>
            <a:ext cx="5394960" cy="635"/>
          </a:xfrm>
          <a:custGeom>
            <a:avLst/>
            <a:gdLst/>
            <a:ahLst/>
            <a:cxnLst/>
            <a:rect l="l" t="t" r="r" b="b"/>
            <a:pathLst>
              <a:path w="5394959" h="635">
                <a:moveTo>
                  <a:pt x="0" y="52"/>
                </a:moveTo>
                <a:lnTo>
                  <a:pt x="5394809" y="0"/>
                </a:lnTo>
              </a:path>
            </a:pathLst>
          </a:custGeom>
          <a:ln w="20941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800657" y="10039882"/>
            <a:ext cx="5394960" cy="635"/>
          </a:xfrm>
          <a:custGeom>
            <a:avLst/>
            <a:gdLst/>
            <a:ahLst/>
            <a:cxnLst/>
            <a:rect l="l" t="t" r="r" b="b"/>
            <a:pathLst>
              <a:path w="5394959" h="634">
                <a:moveTo>
                  <a:pt x="0" y="41"/>
                </a:moveTo>
                <a:lnTo>
                  <a:pt x="5394809" y="0"/>
                </a:lnTo>
              </a:path>
            </a:pathLst>
          </a:custGeom>
          <a:ln w="20941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95206" y="6127059"/>
            <a:ext cx="3244215" cy="635"/>
          </a:xfrm>
          <a:custGeom>
            <a:avLst/>
            <a:gdLst/>
            <a:ahLst/>
            <a:cxnLst/>
            <a:rect l="l" t="t" r="r" b="b"/>
            <a:pathLst>
              <a:path w="3244215" h="635">
                <a:moveTo>
                  <a:pt x="0" y="52"/>
                </a:moveTo>
                <a:lnTo>
                  <a:pt x="52354" y="52"/>
                </a:lnTo>
                <a:lnTo>
                  <a:pt x="3244204" y="0"/>
                </a:lnTo>
              </a:path>
            </a:pathLst>
          </a:custGeom>
          <a:ln w="104708">
            <a:solidFill>
              <a:srgbClr val="FB6A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45999" y="5926070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90" h="402589">
                <a:moveTo>
                  <a:pt x="402081" y="0"/>
                </a:moveTo>
                <a:lnTo>
                  <a:pt x="0" y="201040"/>
                </a:lnTo>
                <a:lnTo>
                  <a:pt x="402081" y="402081"/>
                </a:lnTo>
                <a:lnTo>
                  <a:pt x="301561" y="201040"/>
                </a:lnTo>
                <a:lnTo>
                  <a:pt x="402081" y="0"/>
                </a:lnTo>
                <a:close/>
              </a:path>
            </a:pathLst>
          </a:custGeom>
          <a:solidFill>
            <a:srgbClr val="FB6A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3098" y="4460597"/>
            <a:ext cx="7301230" cy="4817110"/>
          </a:xfrm>
          <a:custGeom>
            <a:avLst/>
            <a:gdLst/>
            <a:ahLst/>
            <a:cxnLst/>
            <a:rect l="l" t="t" r="r" b="b"/>
            <a:pathLst>
              <a:path w="7301230" h="4817109">
                <a:moveTo>
                  <a:pt x="0" y="4530856"/>
                </a:moveTo>
                <a:lnTo>
                  <a:pt x="0" y="285739"/>
                </a:lnTo>
                <a:lnTo>
                  <a:pt x="3739" y="239392"/>
                </a:lnTo>
                <a:lnTo>
                  <a:pt x="14567" y="195425"/>
                </a:lnTo>
                <a:lnTo>
                  <a:pt x="31894" y="154427"/>
                </a:lnTo>
                <a:lnTo>
                  <a:pt x="55132" y="116987"/>
                </a:lnTo>
                <a:lnTo>
                  <a:pt x="83692" y="83692"/>
                </a:lnTo>
                <a:lnTo>
                  <a:pt x="116987" y="55132"/>
                </a:lnTo>
                <a:lnTo>
                  <a:pt x="154427" y="31894"/>
                </a:lnTo>
                <a:lnTo>
                  <a:pt x="195425" y="14567"/>
                </a:lnTo>
                <a:lnTo>
                  <a:pt x="239392" y="3739"/>
                </a:lnTo>
                <a:lnTo>
                  <a:pt x="285739" y="0"/>
                </a:lnTo>
                <a:lnTo>
                  <a:pt x="7015493" y="0"/>
                </a:lnTo>
                <a:lnTo>
                  <a:pt x="7061840" y="3739"/>
                </a:lnTo>
                <a:lnTo>
                  <a:pt x="7105807" y="14567"/>
                </a:lnTo>
                <a:lnTo>
                  <a:pt x="7146805" y="31894"/>
                </a:lnTo>
                <a:lnTo>
                  <a:pt x="7184246" y="55132"/>
                </a:lnTo>
                <a:lnTo>
                  <a:pt x="7217540" y="83692"/>
                </a:lnTo>
                <a:lnTo>
                  <a:pt x="7246101" y="116987"/>
                </a:lnTo>
                <a:lnTo>
                  <a:pt x="7269338" y="154427"/>
                </a:lnTo>
                <a:lnTo>
                  <a:pt x="7286665" y="195425"/>
                </a:lnTo>
                <a:lnTo>
                  <a:pt x="7297493" y="239392"/>
                </a:lnTo>
                <a:lnTo>
                  <a:pt x="7301233" y="285739"/>
                </a:lnTo>
                <a:lnTo>
                  <a:pt x="7301233" y="4530856"/>
                </a:lnTo>
                <a:lnTo>
                  <a:pt x="7297493" y="4577207"/>
                </a:lnTo>
                <a:lnTo>
                  <a:pt x="7286665" y="4621175"/>
                </a:lnTo>
                <a:lnTo>
                  <a:pt x="7269338" y="4662174"/>
                </a:lnTo>
                <a:lnTo>
                  <a:pt x="7246101" y="4699614"/>
                </a:lnTo>
                <a:lnTo>
                  <a:pt x="7217540" y="4732908"/>
                </a:lnTo>
                <a:lnTo>
                  <a:pt x="7184246" y="4761467"/>
                </a:lnTo>
                <a:lnTo>
                  <a:pt x="7146805" y="4784704"/>
                </a:lnTo>
                <a:lnTo>
                  <a:pt x="7105807" y="4802030"/>
                </a:lnTo>
                <a:lnTo>
                  <a:pt x="7061840" y="4812857"/>
                </a:lnTo>
                <a:lnTo>
                  <a:pt x="7015493" y="4816596"/>
                </a:lnTo>
                <a:lnTo>
                  <a:pt x="285739" y="4816596"/>
                </a:lnTo>
                <a:lnTo>
                  <a:pt x="239392" y="4812857"/>
                </a:lnTo>
                <a:lnTo>
                  <a:pt x="195425" y="4802030"/>
                </a:lnTo>
                <a:lnTo>
                  <a:pt x="154427" y="4784704"/>
                </a:lnTo>
                <a:lnTo>
                  <a:pt x="116987" y="4761467"/>
                </a:lnTo>
                <a:lnTo>
                  <a:pt x="83692" y="4732908"/>
                </a:lnTo>
                <a:lnTo>
                  <a:pt x="55132" y="4699614"/>
                </a:lnTo>
                <a:lnTo>
                  <a:pt x="31894" y="4662174"/>
                </a:lnTo>
                <a:lnTo>
                  <a:pt x="14567" y="4621175"/>
                </a:lnTo>
                <a:lnTo>
                  <a:pt x="3739" y="4577207"/>
                </a:lnTo>
                <a:lnTo>
                  <a:pt x="0" y="4530856"/>
                </a:lnTo>
                <a:close/>
              </a:path>
            </a:pathLst>
          </a:custGeom>
          <a:ln w="52354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85387" y="6223318"/>
            <a:ext cx="5916295" cy="635"/>
          </a:xfrm>
          <a:custGeom>
            <a:avLst/>
            <a:gdLst/>
            <a:ahLst/>
            <a:cxnLst/>
            <a:rect l="l" t="t" r="r" b="b"/>
            <a:pathLst>
              <a:path w="5916295" h="635">
                <a:moveTo>
                  <a:pt x="0" y="41"/>
                </a:moveTo>
                <a:lnTo>
                  <a:pt x="5916259" y="0"/>
                </a:lnTo>
              </a:path>
            </a:pathLst>
          </a:custGeom>
          <a:ln w="20941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85387" y="6930647"/>
            <a:ext cx="5916295" cy="635"/>
          </a:xfrm>
          <a:custGeom>
            <a:avLst/>
            <a:gdLst/>
            <a:ahLst/>
            <a:cxnLst/>
            <a:rect l="l" t="t" r="r" b="b"/>
            <a:pathLst>
              <a:path w="5916295" h="634">
                <a:moveTo>
                  <a:pt x="0" y="41"/>
                </a:moveTo>
                <a:lnTo>
                  <a:pt x="5916259" y="0"/>
                </a:lnTo>
              </a:path>
            </a:pathLst>
          </a:custGeom>
          <a:ln w="20941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65762" y="7682886"/>
            <a:ext cx="5916295" cy="635"/>
          </a:xfrm>
          <a:custGeom>
            <a:avLst/>
            <a:gdLst/>
            <a:ahLst/>
            <a:cxnLst/>
            <a:rect l="l" t="t" r="r" b="b"/>
            <a:pathLst>
              <a:path w="5916295" h="634">
                <a:moveTo>
                  <a:pt x="0" y="41"/>
                </a:moveTo>
                <a:lnTo>
                  <a:pt x="5916259" y="0"/>
                </a:lnTo>
              </a:path>
            </a:pathLst>
          </a:custGeom>
          <a:ln w="20941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65762" y="5538438"/>
            <a:ext cx="5916295" cy="635"/>
          </a:xfrm>
          <a:custGeom>
            <a:avLst/>
            <a:gdLst/>
            <a:ahLst/>
            <a:cxnLst/>
            <a:rect l="l" t="t" r="r" b="b"/>
            <a:pathLst>
              <a:path w="5916295" h="635">
                <a:moveTo>
                  <a:pt x="0" y="41"/>
                </a:moveTo>
                <a:lnTo>
                  <a:pt x="5916259" y="0"/>
                </a:lnTo>
              </a:path>
            </a:pathLst>
          </a:custGeom>
          <a:ln w="20941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85387" y="8846013"/>
            <a:ext cx="5916295" cy="635"/>
          </a:xfrm>
          <a:custGeom>
            <a:avLst/>
            <a:gdLst/>
            <a:ahLst/>
            <a:cxnLst/>
            <a:rect l="l" t="t" r="r" b="b"/>
            <a:pathLst>
              <a:path w="5916295" h="634">
                <a:moveTo>
                  <a:pt x="0" y="41"/>
                </a:moveTo>
                <a:lnTo>
                  <a:pt x="5916259" y="0"/>
                </a:lnTo>
              </a:path>
            </a:pathLst>
          </a:custGeom>
          <a:ln w="20941">
            <a:solidFill>
              <a:srgbClr val="5C5B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72687" y="4937058"/>
            <a:ext cx="530733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50" spc="-885" baseline="-4273" dirty="0">
                <a:solidFill>
                  <a:srgbClr val="FB6A2D"/>
                </a:solidFill>
                <a:latin typeface="MS UI Gothic"/>
                <a:cs typeface="MS UI Gothic"/>
              </a:rPr>
              <a:t>✔</a:t>
            </a:r>
            <a:r>
              <a:rPr sz="5850" spc="-960" baseline="-4273" dirty="0">
                <a:solidFill>
                  <a:srgbClr val="FB6A2D"/>
                </a:solidFill>
                <a:latin typeface="MS UI Gothic"/>
                <a:cs typeface="MS UI Gothic"/>
              </a:rPr>
              <a:t> </a:t>
            </a:r>
            <a:r>
              <a:rPr sz="3100" spc="360" dirty="0">
                <a:solidFill>
                  <a:srgbClr val="5C5B54"/>
                </a:solidFill>
                <a:latin typeface="Tahoma"/>
                <a:cs typeface="Tahoma"/>
              </a:rPr>
              <a:t>No</a:t>
            </a:r>
            <a:r>
              <a:rPr sz="3100" spc="-40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3100" spc="175" dirty="0">
                <a:solidFill>
                  <a:srgbClr val="5C5B54"/>
                </a:solidFill>
                <a:latin typeface="Tahoma"/>
                <a:cs typeface="Tahoma"/>
              </a:rPr>
              <a:t>single</a:t>
            </a:r>
            <a:r>
              <a:rPr sz="3100" spc="-40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3100" spc="229" dirty="0">
                <a:solidFill>
                  <a:srgbClr val="5C5B54"/>
                </a:solidFill>
                <a:latin typeface="Tahoma"/>
                <a:cs typeface="Tahoma"/>
              </a:rPr>
              <a:t>point</a:t>
            </a:r>
            <a:r>
              <a:rPr sz="3100" spc="-40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3100" spc="229" dirty="0">
                <a:solidFill>
                  <a:srgbClr val="5C5B54"/>
                </a:solidFill>
                <a:latin typeface="Tahoma"/>
                <a:cs typeface="Tahoma"/>
              </a:rPr>
              <a:t>of</a:t>
            </a:r>
            <a:r>
              <a:rPr sz="3100" spc="-40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3100" spc="120" dirty="0">
                <a:solidFill>
                  <a:srgbClr val="5C5B54"/>
                </a:solidFill>
                <a:latin typeface="Tahoma"/>
                <a:cs typeface="Tahoma"/>
              </a:rPr>
              <a:t>failure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72687" y="5659549"/>
            <a:ext cx="281940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50" spc="-885" baseline="-4273" dirty="0">
                <a:solidFill>
                  <a:srgbClr val="FB6A2D"/>
                </a:solidFill>
                <a:latin typeface="MS UI Gothic"/>
                <a:cs typeface="MS UI Gothic"/>
              </a:rPr>
              <a:t>✔</a:t>
            </a:r>
            <a:r>
              <a:rPr sz="5850" spc="-1005" baseline="-4273" dirty="0">
                <a:solidFill>
                  <a:srgbClr val="FB6A2D"/>
                </a:solidFill>
                <a:latin typeface="MS UI Gothic"/>
                <a:cs typeface="MS UI Gothic"/>
              </a:rPr>
              <a:t> </a:t>
            </a:r>
            <a:r>
              <a:rPr sz="3100" spc="170" dirty="0">
                <a:solidFill>
                  <a:srgbClr val="5C5B54"/>
                </a:solidFill>
                <a:latin typeface="Tahoma"/>
                <a:cs typeface="Tahoma"/>
              </a:rPr>
              <a:t>Self-healing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72687" y="6371569"/>
            <a:ext cx="511746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50" spc="-885" baseline="-4273" dirty="0">
                <a:solidFill>
                  <a:srgbClr val="FB6A2D"/>
                </a:solidFill>
                <a:latin typeface="MS UI Gothic"/>
                <a:cs typeface="MS UI Gothic"/>
              </a:rPr>
              <a:t>✔ </a:t>
            </a:r>
            <a:r>
              <a:rPr sz="3100" spc="135" dirty="0">
                <a:solidFill>
                  <a:srgbClr val="5C5B54"/>
                </a:solidFill>
                <a:latin typeface="Tahoma"/>
                <a:cs typeface="Tahoma"/>
              </a:rPr>
              <a:t>Interference</a:t>
            </a:r>
            <a:r>
              <a:rPr sz="3100" spc="-100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3100" spc="195" dirty="0">
                <a:solidFill>
                  <a:srgbClr val="5C5B54"/>
                </a:solidFill>
                <a:latin typeface="Tahoma"/>
                <a:cs typeface="Tahoma"/>
              </a:rPr>
              <a:t>robustness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72687" y="7083589"/>
            <a:ext cx="335534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50" spc="-885" baseline="-4273" dirty="0">
                <a:solidFill>
                  <a:srgbClr val="FB6A2D"/>
                </a:solidFill>
                <a:latin typeface="MS UI Gothic"/>
                <a:cs typeface="MS UI Gothic"/>
              </a:rPr>
              <a:t>✔</a:t>
            </a:r>
            <a:r>
              <a:rPr sz="5850" spc="-1095" baseline="-4273" dirty="0">
                <a:solidFill>
                  <a:srgbClr val="FB6A2D"/>
                </a:solidFill>
                <a:latin typeface="MS UI Gothic"/>
                <a:cs typeface="MS UI Gothic"/>
              </a:rPr>
              <a:t> </a:t>
            </a:r>
            <a:r>
              <a:rPr sz="3100" spc="195" dirty="0">
                <a:solidFill>
                  <a:srgbClr val="5C5B54"/>
                </a:solidFill>
                <a:latin typeface="Tahoma"/>
                <a:cs typeface="Tahoma"/>
              </a:rPr>
              <a:t>Self-extending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72687" y="7848507"/>
            <a:ext cx="5746115" cy="96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825" marR="5080" indent="-492125">
              <a:lnSpc>
                <a:spcPct val="91100"/>
              </a:lnSpc>
            </a:pPr>
            <a:r>
              <a:rPr sz="5850" spc="-885" baseline="-4273" dirty="0">
                <a:solidFill>
                  <a:srgbClr val="FB6A2D"/>
                </a:solidFill>
                <a:latin typeface="MS UI Gothic"/>
                <a:cs typeface="MS UI Gothic"/>
              </a:rPr>
              <a:t>✔ </a:t>
            </a:r>
            <a:r>
              <a:rPr sz="3100" spc="180" dirty="0">
                <a:solidFill>
                  <a:srgbClr val="5C5B54"/>
                </a:solidFill>
                <a:latin typeface="Tahoma"/>
                <a:cs typeface="Tahoma"/>
              </a:rPr>
              <a:t>Reliable </a:t>
            </a:r>
            <a:r>
              <a:rPr sz="3100" spc="240" dirty="0">
                <a:solidFill>
                  <a:srgbClr val="5C5B54"/>
                </a:solidFill>
                <a:latin typeface="Tahoma"/>
                <a:cs typeface="Tahoma"/>
              </a:rPr>
              <a:t>enough </a:t>
            </a:r>
            <a:r>
              <a:rPr sz="3100" spc="190" dirty="0">
                <a:solidFill>
                  <a:srgbClr val="5C5B54"/>
                </a:solidFill>
                <a:latin typeface="Tahoma"/>
                <a:cs typeface="Tahoma"/>
              </a:rPr>
              <a:t>for</a:t>
            </a:r>
            <a:r>
              <a:rPr sz="3100" spc="-620" dirty="0">
                <a:solidFill>
                  <a:srgbClr val="5C5B54"/>
                </a:solidFill>
                <a:latin typeface="Tahoma"/>
                <a:cs typeface="Tahoma"/>
              </a:rPr>
              <a:t> </a:t>
            </a:r>
            <a:r>
              <a:rPr sz="3100" spc="180" dirty="0">
                <a:solidFill>
                  <a:srgbClr val="5C5B54"/>
                </a:solidFill>
                <a:latin typeface="Tahoma"/>
                <a:cs typeface="Tahoma"/>
              </a:rPr>
              <a:t>critical  </a:t>
            </a:r>
            <a:r>
              <a:rPr sz="3100" spc="165" dirty="0">
                <a:solidFill>
                  <a:srgbClr val="5C5B54"/>
                </a:solidFill>
                <a:latin typeface="Tahoma"/>
                <a:cs typeface="Tahoma"/>
              </a:rPr>
              <a:t>infrastructure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2491766" y="5727574"/>
            <a:ext cx="4806315" cy="754380"/>
          </a:xfrm>
          <a:custGeom>
            <a:avLst/>
            <a:gdLst/>
            <a:ahLst/>
            <a:cxnLst/>
            <a:rect l="l" t="t" r="r" b="b"/>
            <a:pathLst>
              <a:path w="4806315" h="754379">
                <a:moveTo>
                  <a:pt x="0" y="596840"/>
                </a:moveTo>
                <a:lnTo>
                  <a:pt x="0" y="157063"/>
                </a:lnTo>
                <a:lnTo>
                  <a:pt x="8011" y="107420"/>
                </a:lnTo>
                <a:lnTo>
                  <a:pt x="30316" y="64304"/>
                </a:lnTo>
                <a:lnTo>
                  <a:pt x="64323" y="30304"/>
                </a:lnTo>
                <a:lnTo>
                  <a:pt x="107436" y="8007"/>
                </a:lnTo>
                <a:lnTo>
                  <a:pt x="157063" y="0"/>
                </a:lnTo>
                <a:lnTo>
                  <a:pt x="4649073" y="0"/>
                </a:lnTo>
                <a:lnTo>
                  <a:pt x="4698700" y="8007"/>
                </a:lnTo>
                <a:lnTo>
                  <a:pt x="4741813" y="30304"/>
                </a:lnTo>
                <a:lnTo>
                  <a:pt x="4775819" y="64304"/>
                </a:lnTo>
                <a:lnTo>
                  <a:pt x="4798124" y="107420"/>
                </a:lnTo>
                <a:lnTo>
                  <a:pt x="4806136" y="157063"/>
                </a:lnTo>
                <a:lnTo>
                  <a:pt x="4806136" y="596840"/>
                </a:lnTo>
                <a:lnTo>
                  <a:pt x="4798124" y="646483"/>
                </a:lnTo>
                <a:lnTo>
                  <a:pt x="4775819" y="689598"/>
                </a:lnTo>
                <a:lnTo>
                  <a:pt x="4741813" y="723598"/>
                </a:lnTo>
                <a:lnTo>
                  <a:pt x="4698700" y="745896"/>
                </a:lnTo>
                <a:lnTo>
                  <a:pt x="4649073" y="753903"/>
                </a:lnTo>
                <a:lnTo>
                  <a:pt x="157063" y="753903"/>
                </a:lnTo>
                <a:lnTo>
                  <a:pt x="107436" y="745896"/>
                </a:lnTo>
                <a:lnTo>
                  <a:pt x="64323" y="723598"/>
                </a:lnTo>
                <a:lnTo>
                  <a:pt x="30316" y="689598"/>
                </a:lnTo>
                <a:lnTo>
                  <a:pt x="8011" y="646483"/>
                </a:lnTo>
                <a:lnTo>
                  <a:pt x="0" y="596840"/>
                </a:lnTo>
                <a:close/>
              </a:path>
            </a:pathLst>
          </a:custGeom>
          <a:ln w="104708">
            <a:solidFill>
              <a:srgbClr val="FB6A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3508" y="5371564"/>
            <a:ext cx="13256260" cy="1047115"/>
          </a:xfrm>
          <a:custGeom>
            <a:avLst/>
            <a:gdLst/>
            <a:ahLst/>
            <a:cxnLst/>
            <a:rect l="l" t="t" r="r" b="b"/>
            <a:pathLst>
              <a:path w="13256260" h="1047114">
                <a:moveTo>
                  <a:pt x="12897617" y="0"/>
                </a:moveTo>
                <a:lnTo>
                  <a:pt x="358544" y="0"/>
                </a:lnTo>
                <a:lnTo>
                  <a:pt x="309892" y="3273"/>
                </a:lnTo>
                <a:lnTo>
                  <a:pt x="263230" y="12807"/>
                </a:lnTo>
                <a:lnTo>
                  <a:pt x="218984" y="28176"/>
                </a:lnTo>
                <a:lnTo>
                  <a:pt x="177581" y="48952"/>
                </a:lnTo>
                <a:lnTo>
                  <a:pt x="139449" y="74708"/>
                </a:lnTo>
                <a:lnTo>
                  <a:pt x="105016" y="105016"/>
                </a:lnTo>
                <a:lnTo>
                  <a:pt x="74708" y="139449"/>
                </a:lnTo>
                <a:lnTo>
                  <a:pt x="48952" y="177581"/>
                </a:lnTo>
                <a:lnTo>
                  <a:pt x="28176" y="218984"/>
                </a:lnTo>
                <a:lnTo>
                  <a:pt x="12807" y="263230"/>
                </a:lnTo>
                <a:lnTo>
                  <a:pt x="3273" y="309892"/>
                </a:lnTo>
                <a:lnTo>
                  <a:pt x="0" y="358544"/>
                </a:lnTo>
                <a:lnTo>
                  <a:pt x="0" y="688544"/>
                </a:lnTo>
                <a:lnTo>
                  <a:pt x="3273" y="737196"/>
                </a:lnTo>
                <a:lnTo>
                  <a:pt x="12807" y="783858"/>
                </a:lnTo>
                <a:lnTo>
                  <a:pt x="28176" y="828104"/>
                </a:lnTo>
                <a:lnTo>
                  <a:pt x="48952" y="869506"/>
                </a:lnTo>
                <a:lnTo>
                  <a:pt x="74708" y="907638"/>
                </a:lnTo>
                <a:lnTo>
                  <a:pt x="105016" y="942072"/>
                </a:lnTo>
                <a:lnTo>
                  <a:pt x="139449" y="972380"/>
                </a:lnTo>
                <a:lnTo>
                  <a:pt x="177581" y="998135"/>
                </a:lnTo>
                <a:lnTo>
                  <a:pt x="218984" y="1018911"/>
                </a:lnTo>
                <a:lnTo>
                  <a:pt x="263230" y="1034280"/>
                </a:lnTo>
                <a:lnTo>
                  <a:pt x="309892" y="1043815"/>
                </a:lnTo>
                <a:lnTo>
                  <a:pt x="358544" y="1047088"/>
                </a:lnTo>
                <a:lnTo>
                  <a:pt x="12897617" y="1047088"/>
                </a:lnTo>
                <a:lnTo>
                  <a:pt x="12946266" y="1043815"/>
                </a:lnTo>
                <a:lnTo>
                  <a:pt x="12992926" y="1034280"/>
                </a:lnTo>
                <a:lnTo>
                  <a:pt x="13037170" y="1018911"/>
                </a:lnTo>
                <a:lnTo>
                  <a:pt x="13078570" y="998135"/>
                </a:lnTo>
                <a:lnTo>
                  <a:pt x="13116699" y="972380"/>
                </a:lnTo>
                <a:lnTo>
                  <a:pt x="13151130" y="942072"/>
                </a:lnTo>
                <a:lnTo>
                  <a:pt x="13181437" y="907638"/>
                </a:lnTo>
                <a:lnTo>
                  <a:pt x="13207191" y="869506"/>
                </a:lnTo>
                <a:lnTo>
                  <a:pt x="13227966" y="828104"/>
                </a:lnTo>
                <a:lnTo>
                  <a:pt x="13243333" y="783858"/>
                </a:lnTo>
                <a:lnTo>
                  <a:pt x="13252867" y="737196"/>
                </a:lnTo>
                <a:lnTo>
                  <a:pt x="13256140" y="688544"/>
                </a:lnTo>
                <a:lnTo>
                  <a:pt x="13256140" y="358544"/>
                </a:lnTo>
                <a:lnTo>
                  <a:pt x="13252867" y="309892"/>
                </a:lnTo>
                <a:lnTo>
                  <a:pt x="13243333" y="263230"/>
                </a:lnTo>
                <a:lnTo>
                  <a:pt x="13227966" y="218984"/>
                </a:lnTo>
                <a:lnTo>
                  <a:pt x="13207191" y="177581"/>
                </a:lnTo>
                <a:lnTo>
                  <a:pt x="13181437" y="139449"/>
                </a:lnTo>
                <a:lnTo>
                  <a:pt x="13151130" y="105016"/>
                </a:lnTo>
                <a:lnTo>
                  <a:pt x="13116699" y="74708"/>
                </a:lnTo>
                <a:lnTo>
                  <a:pt x="13078570" y="48952"/>
                </a:lnTo>
                <a:lnTo>
                  <a:pt x="13037170" y="28176"/>
                </a:lnTo>
                <a:lnTo>
                  <a:pt x="12992926" y="12807"/>
                </a:lnTo>
                <a:lnTo>
                  <a:pt x="12946266" y="3273"/>
                </a:lnTo>
                <a:lnTo>
                  <a:pt x="12897617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3508" y="5371564"/>
            <a:ext cx="13256260" cy="1047115"/>
          </a:xfrm>
          <a:custGeom>
            <a:avLst/>
            <a:gdLst/>
            <a:ahLst/>
            <a:cxnLst/>
            <a:rect l="l" t="t" r="r" b="b"/>
            <a:pathLst>
              <a:path w="13256260" h="1047114">
                <a:moveTo>
                  <a:pt x="0" y="688544"/>
                </a:moveTo>
                <a:lnTo>
                  <a:pt x="0" y="358544"/>
                </a:lnTo>
                <a:lnTo>
                  <a:pt x="3273" y="309892"/>
                </a:lnTo>
                <a:lnTo>
                  <a:pt x="12807" y="263230"/>
                </a:lnTo>
                <a:lnTo>
                  <a:pt x="28176" y="218984"/>
                </a:lnTo>
                <a:lnTo>
                  <a:pt x="48952" y="177581"/>
                </a:lnTo>
                <a:lnTo>
                  <a:pt x="74708" y="139449"/>
                </a:lnTo>
                <a:lnTo>
                  <a:pt x="105016" y="105016"/>
                </a:lnTo>
                <a:lnTo>
                  <a:pt x="139449" y="74708"/>
                </a:lnTo>
                <a:lnTo>
                  <a:pt x="177581" y="48952"/>
                </a:lnTo>
                <a:lnTo>
                  <a:pt x="218984" y="28176"/>
                </a:lnTo>
                <a:lnTo>
                  <a:pt x="263230" y="12807"/>
                </a:lnTo>
                <a:lnTo>
                  <a:pt x="309892" y="3273"/>
                </a:lnTo>
                <a:lnTo>
                  <a:pt x="358544" y="0"/>
                </a:lnTo>
                <a:lnTo>
                  <a:pt x="12897617" y="0"/>
                </a:lnTo>
                <a:lnTo>
                  <a:pt x="12946266" y="3273"/>
                </a:lnTo>
                <a:lnTo>
                  <a:pt x="12992926" y="12807"/>
                </a:lnTo>
                <a:lnTo>
                  <a:pt x="13037170" y="28176"/>
                </a:lnTo>
                <a:lnTo>
                  <a:pt x="13078570" y="48952"/>
                </a:lnTo>
                <a:lnTo>
                  <a:pt x="13116699" y="74708"/>
                </a:lnTo>
                <a:lnTo>
                  <a:pt x="13151130" y="105016"/>
                </a:lnTo>
                <a:lnTo>
                  <a:pt x="13181437" y="139449"/>
                </a:lnTo>
                <a:lnTo>
                  <a:pt x="13207191" y="177581"/>
                </a:lnTo>
                <a:lnTo>
                  <a:pt x="13227966" y="218984"/>
                </a:lnTo>
                <a:lnTo>
                  <a:pt x="13243333" y="263230"/>
                </a:lnTo>
                <a:lnTo>
                  <a:pt x="13252867" y="309892"/>
                </a:lnTo>
                <a:lnTo>
                  <a:pt x="13256140" y="358544"/>
                </a:lnTo>
                <a:lnTo>
                  <a:pt x="13256140" y="688544"/>
                </a:lnTo>
                <a:lnTo>
                  <a:pt x="13252867" y="737196"/>
                </a:lnTo>
                <a:lnTo>
                  <a:pt x="13243333" y="783858"/>
                </a:lnTo>
                <a:lnTo>
                  <a:pt x="13227966" y="828104"/>
                </a:lnTo>
                <a:lnTo>
                  <a:pt x="13207191" y="869506"/>
                </a:lnTo>
                <a:lnTo>
                  <a:pt x="13181437" y="907638"/>
                </a:lnTo>
                <a:lnTo>
                  <a:pt x="13151130" y="942072"/>
                </a:lnTo>
                <a:lnTo>
                  <a:pt x="13116699" y="972380"/>
                </a:lnTo>
                <a:lnTo>
                  <a:pt x="13078570" y="998135"/>
                </a:lnTo>
                <a:lnTo>
                  <a:pt x="13037170" y="1018911"/>
                </a:lnTo>
                <a:lnTo>
                  <a:pt x="12992926" y="1034280"/>
                </a:lnTo>
                <a:lnTo>
                  <a:pt x="12946266" y="1043815"/>
                </a:lnTo>
                <a:lnTo>
                  <a:pt x="12897617" y="1047088"/>
                </a:lnTo>
                <a:lnTo>
                  <a:pt x="358544" y="1047088"/>
                </a:lnTo>
                <a:lnTo>
                  <a:pt x="309892" y="1043815"/>
                </a:lnTo>
                <a:lnTo>
                  <a:pt x="263230" y="1034280"/>
                </a:lnTo>
                <a:lnTo>
                  <a:pt x="218984" y="1018911"/>
                </a:lnTo>
                <a:lnTo>
                  <a:pt x="177581" y="998135"/>
                </a:lnTo>
                <a:lnTo>
                  <a:pt x="139449" y="972380"/>
                </a:lnTo>
                <a:lnTo>
                  <a:pt x="105016" y="942072"/>
                </a:lnTo>
                <a:lnTo>
                  <a:pt x="74708" y="907638"/>
                </a:lnTo>
                <a:lnTo>
                  <a:pt x="48952" y="869506"/>
                </a:lnTo>
                <a:lnTo>
                  <a:pt x="28176" y="828104"/>
                </a:lnTo>
                <a:lnTo>
                  <a:pt x="12807" y="783858"/>
                </a:lnTo>
                <a:lnTo>
                  <a:pt x="3273" y="737196"/>
                </a:lnTo>
                <a:lnTo>
                  <a:pt x="0" y="688544"/>
                </a:lnTo>
                <a:close/>
              </a:path>
            </a:pathLst>
          </a:custGeom>
          <a:ln w="52354">
            <a:solidFill>
              <a:srgbClr val="FB6A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3979" y="5371564"/>
            <a:ext cx="13256260" cy="1047115"/>
          </a:xfrm>
          <a:custGeom>
            <a:avLst/>
            <a:gdLst/>
            <a:ahLst/>
            <a:cxnLst/>
            <a:rect l="l" t="t" r="r" b="b"/>
            <a:pathLst>
              <a:path w="13256260" h="1047114">
                <a:moveTo>
                  <a:pt x="12897617" y="0"/>
                </a:moveTo>
                <a:lnTo>
                  <a:pt x="358544" y="0"/>
                </a:lnTo>
                <a:lnTo>
                  <a:pt x="309892" y="3273"/>
                </a:lnTo>
                <a:lnTo>
                  <a:pt x="263230" y="12807"/>
                </a:lnTo>
                <a:lnTo>
                  <a:pt x="218984" y="28176"/>
                </a:lnTo>
                <a:lnTo>
                  <a:pt x="177581" y="48952"/>
                </a:lnTo>
                <a:lnTo>
                  <a:pt x="139449" y="74708"/>
                </a:lnTo>
                <a:lnTo>
                  <a:pt x="105016" y="105016"/>
                </a:lnTo>
                <a:lnTo>
                  <a:pt x="74708" y="139449"/>
                </a:lnTo>
                <a:lnTo>
                  <a:pt x="48952" y="177581"/>
                </a:lnTo>
                <a:lnTo>
                  <a:pt x="28176" y="218984"/>
                </a:lnTo>
                <a:lnTo>
                  <a:pt x="12807" y="263230"/>
                </a:lnTo>
                <a:lnTo>
                  <a:pt x="3273" y="309892"/>
                </a:lnTo>
                <a:lnTo>
                  <a:pt x="0" y="358544"/>
                </a:lnTo>
                <a:lnTo>
                  <a:pt x="0" y="688544"/>
                </a:lnTo>
                <a:lnTo>
                  <a:pt x="3273" y="737196"/>
                </a:lnTo>
                <a:lnTo>
                  <a:pt x="12807" y="783858"/>
                </a:lnTo>
                <a:lnTo>
                  <a:pt x="28176" y="828104"/>
                </a:lnTo>
                <a:lnTo>
                  <a:pt x="48952" y="869506"/>
                </a:lnTo>
                <a:lnTo>
                  <a:pt x="74708" y="907638"/>
                </a:lnTo>
                <a:lnTo>
                  <a:pt x="105016" y="942072"/>
                </a:lnTo>
                <a:lnTo>
                  <a:pt x="139449" y="972380"/>
                </a:lnTo>
                <a:lnTo>
                  <a:pt x="177581" y="998135"/>
                </a:lnTo>
                <a:lnTo>
                  <a:pt x="218984" y="1018911"/>
                </a:lnTo>
                <a:lnTo>
                  <a:pt x="263230" y="1034280"/>
                </a:lnTo>
                <a:lnTo>
                  <a:pt x="309892" y="1043815"/>
                </a:lnTo>
                <a:lnTo>
                  <a:pt x="358544" y="1047088"/>
                </a:lnTo>
                <a:lnTo>
                  <a:pt x="12897617" y="1047088"/>
                </a:lnTo>
                <a:lnTo>
                  <a:pt x="12946266" y="1043815"/>
                </a:lnTo>
                <a:lnTo>
                  <a:pt x="12992926" y="1034280"/>
                </a:lnTo>
                <a:lnTo>
                  <a:pt x="13037170" y="1018911"/>
                </a:lnTo>
                <a:lnTo>
                  <a:pt x="13078570" y="998135"/>
                </a:lnTo>
                <a:lnTo>
                  <a:pt x="13116699" y="972380"/>
                </a:lnTo>
                <a:lnTo>
                  <a:pt x="13151130" y="942072"/>
                </a:lnTo>
                <a:lnTo>
                  <a:pt x="13181437" y="907638"/>
                </a:lnTo>
                <a:lnTo>
                  <a:pt x="13207191" y="869506"/>
                </a:lnTo>
                <a:lnTo>
                  <a:pt x="13227966" y="828104"/>
                </a:lnTo>
                <a:lnTo>
                  <a:pt x="13243333" y="783858"/>
                </a:lnTo>
                <a:lnTo>
                  <a:pt x="13252867" y="737196"/>
                </a:lnTo>
                <a:lnTo>
                  <a:pt x="13256140" y="688544"/>
                </a:lnTo>
                <a:lnTo>
                  <a:pt x="13256140" y="358544"/>
                </a:lnTo>
                <a:lnTo>
                  <a:pt x="13252867" y="309892"/>
                </a:lnTo>
                <a:lnTo>
                  <a:pt x="13243333" y="263230"/>
                </a:lnTo>
                <a:lnTo>
                  <a:pt x="13227966" y="218984"/>
                </a:lnTo>
                <a:lnTo>
                  <a:pt x="13207191" y="177581"/>
                </a:lnTo>
                <a:lnTo>
                  <a:pt x="13181437" y="139449"/>
                </a:lnTo>
                <a:lnTo>
                  <a:pt x="13151130" y="105016"/>
                </a:lnTo>
                <a:lnTo>
                  <a:pt x="13116699" y="74708"/>
                </a:lnTo>
                <a:lnTo>
                  <a:pt x="13078570" y="48952"/>
                </a:lnTo>
                <a:lnTo>
                  <a:pt x="13037170" y="28176"/>
                </a:lnTo>
                <a:lnTo>
                  <a:pt x="12992926" y="12807"/>
                </a:lnTo>
                <a:lnTo>
                  <a:pt x="12946266" y="3273"/>
                </a:lnTo>
                <a:lnTo>
                  <a:pt x="12897617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3979" y="5371564"/>
            <a:ext cx="13256260" cy="1047115"/>
          </a:xfrm>
          <a:custGeom>
            <a:avLst/>
            <a:gdLst/>
            <a:ahLst/>
            <a:cxnLst/>
            <a:rect l="l" t="t" r="r" b="b"/>
            <a:pathLst>
              <a:path w="13256260" h="1047114">
                <a:moveTo>
                  <a:pt x="0" y="688544"/>
                </a:moveTo>
                <a:lnTo>
                  <a:pt x="0" y="358544"/>
                </a:lnTo>
                <a:lnTo>
                  <a:pt x="3273" y="309892"/>
                </a:lnTo>
                <a:lnTo>
                  <a:pt x="12807" y="263230"/>
                </a:lnTo>
                <a:lnTo>
                  <a:pt x="28176" y="218984"/>
                </a:lnTo>
                <a:lnTo>
                  <a:pt x="48952" y="177581"/>
                </a:lnTo>
                <a:lnTo>
                  <a:pt x="74708" y="139449"/>
                </a:lnTo>
                <a:lnTo>
                  <a:pt x="105016" y="105016"/>
                </a:lnTo>
                <a:lnTo>
                  <a:pt x="139449" y="74708"/>
                </a:lnTo>
                <a:lnTo>
                  <a:pt x="177581" y="48952"/>
                </a:lnTo>
                <a:lnTo>
                  <a:pt x="218984" y="28176"/>
                </a:lnTo>
                <a:lnTo>
                  <a:pt x="263230" y="12807"/>
                </a:lnTo>
                <a:lnTo>
                  <a:pt x="309892" y="3273"/>
                </a:lnTo>
                <a:lnTo>
                  <a:pt x="358544" y="0"/>
                </a:lnTo>
                <a:lnTo>
                  <a:pt x="12897617" y="0"/>
                </a:lnTo>
                <a:lnTo>
                  <a:pt x="12946266" y="3273"/>
                </a:lnTo>
                <a:lnTo>
                  <a:pt x="12992926" y="12807"/>
                </a:lnTo>
                <a:lnTo>
                  <a:pt x="13037170" y="28176"/>
                </a:lnTo>
                <a:lnTo>
                  <a:pt x="13078570" y="48952"/>
                </a:lnTo>
                <a:lnTo>
                  <a:pt x="13116699" y="74708"/>
                </a:lnTo>
                <a:lnTo>
                  <a:pt x="13151130" y="105016"/>
                </a:lnTo>
                <a:lnTo>
                  <a:pt x="13181437" y="139449"/>
                </a:lnTo>
                <a:lnTo>
                  <a:pt x="13207191" y="177581"/>
                </a:lnTo>
                <a:lnTo>
                  <a:pt x="13227966" y="218984"/>
                </a:lnTo>
                <a:lnTo>
                  <a:pt x="13243333" y="263230"/>
                </a:lnTo>
                <a:lnTo>
                  <a:pt x="13252867" y="309892"/>
                </a:lnTo>
                <a:lnTo>
                  <a:pt x="13256140" y="358544"/>
                </a:lnTo>
                <a:lnTo>
                  <a:pt x="13256140" y="688544"/>
                </a:lnTo>
                <a:lnTo>
                  <a:pt x="13252867" y="737196"/>
                </a:lnTo>
                <a:lnTo>
                  <a:pt x="13243333" y="783858"/>
                </a:lnTo>
                <a:lnTo>
                  <a:pt x="13227966" y="828104"/>
                </a:lnTo>
                <a:lnTo>
                  <a:pt x="13207191" y="869506"/>
                </a:lnTo>
                <a:lnTo>
                  <a:pt x="13181437" y="907638"/>
                </a:lnTo>
                <a:lnTo>
                  <a:pt x="13151130" y="942072"/>
                </a:lnTo>
                <a:lnTo>
                  <a:pt x="13116699" y="972380"/>
                </a:lnTo>
                <a:lnTo>
                  <a:pt x="13078570" y="998135"/>
                </a:lnTo>
                <a:lnTo>
                  <a:pt x="13037170" y="1018911"/>
                </a:lnTo>
                <a:lnTo>
                  <a:pt x="12992926" y="1034280"/>
                </a:lnTo>
                <a:lnTo>
                  <a:pt x="12946266" y="1043815"/>
                </a:lnTo>
                <a:lnTo>
                  <a:pt x="12897617" y="1047088"/>
                </a:lnTo>
                <a:lnTo>
                  <a:pt x="358544" y="1047088"/>
                </a:lnTo>
                <a:lnTo>
                  <a:pt x="309892" y="1043815"/>
                </a:lnTo>
                <a:lnTo>
                  <a:pt x="263230" y="1034280"/>
                </a:lnTo>
                <a:lnTo>
                  <a:pt x="218984" y="1018911"/>
                </a:lnTo>
                <a:lnTo>
                  <a:pt x="177581" y="998135"/>
                </a:lnTo>
                <a:lnTo>
                  <a:pt x="139449" y="972380"/>
                </a:lnTo>
                <a:lnTo>
                  <a:pt x="105016" y="942072"/>
                </a:lnTo>
                <a:lnTo>
                  <a:pt x="74708" y="907638"/>
                </a:lnTo>
                <a:lnTo>
                  <a:pt x="48952" y="869506"/>
                </a:lnTo>
                <a:lnTo>
                  <a:pt x="28176" y="828104"/>
                </a:lnTo>
                <a:lnTo>
                  <a:pt x="12807" y="783858"/>
                </a:lnTo>
                <a:lnTo>
                  <a:pt x="3273" y="737196"/>
                </a:lnTo>
                <a:lnTo>
                  <a:pt x="0" y="688544"/>
                </a:lnTo>
                <a:close/>
              </a:path>
            </a:pathLst>
          </a:custGeom>
          <a:ln w="52354">
            <a:solidFill>
              <a:srgbClr val="FB6A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14204" y="5656579"/>
            <a:ext cx="9293225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390" dirty="0">
                <a:solidFill>
                  <a:srgbClr val="FB6A2D"/>
                </a:solidFill>
                <a:latin typeface="Calibri"/>
                <a:cs typeface="Calibri"/>
              </a:rPr>
              <a:t>IPv6 </a:t>
            </a:r>
            <a:r>
              <a:rPr sz="2950" spc="305" dirty="0">
                <a:solidFill>
                  <a:srgbClr val="FB6A2D"/>
                </a:solidFill>
                <a:latin typeface="Calibri"/>
                <a:cs typeface="Calibri"/>
              </a:rPr>
              <a:t>- </a:t>
            </a:r>
            <a:r>
              <a:rPr sz="2950" spc="635" dirty="0">
                <a:solidFill>
                  <a:srgbClr val="FB6A2D"/>
                </a:solidFill>
                <a:latin typeface="Calibri"/>
                <a:cs typeface="Calibri"/>
              </a:rPr>
              <a:t>A </a:t>
            </a:r>
            <a:r>
              <a:rPr sz="2950" spc="270" dirty="0">
                <a:solidFill>
                  <a:srgbClr val="FB6A2D"/>
                </a:solidFill>
                <a:latin typeface="Calibri"/>
                <a:cs typeface="Calibri"/>
              </a:rPr>
              <a:t>unified </a:t>
            </a:r>
            <a:r>
              <a:rPr sz="2950" spc="-114" dirty="0">
                <a:solidFill>
                  <a:srgbClr val="FB6A2D"/>
                </a:solidFill>
                <a:latin typeface="Calibri"/>
                <a:cs typeface="Calibri"/>
              </a:rPr>
              <a:t>Conve</a:t>
            </a:r>
            <a:r>
              <a:rPr sz="2950" spc="-114" dirty="0">
                <a:solidFill>
                  <a:srgbClr val="FB6A2D"/>
                </a:solidFill>
                <a:latin typeface="Century Gothic"/>
                <a:cs typeface="Century Gothic"/>
              </a:rPr>
              <a:t>IP</a:t>
            </a:r>
            <a:r>
              <a:rPr sz="2950" spc="-114" dirty="0">
                <a:solidFill>
                  <a:srgbClr val="FB6A2D"/>
                </a:solidFill>
                <a:latin typeface="Calibri"/>
                <a:cs typeface="Calibri"/>
              </a:rPr>
              <a:t>rg</a:t>
            </a:r>
            <a:r>
              <a:rPr sz="2950" spc="-114" dirty="0">
                <a:solidFill>
                  <a:srgbClr val="FB6A2D"/>
                </a:solidFill>
                <a:latin typeface="Century Gothic"/>
                <a:cs typeface="Century Gothic"/>
              </a:rPr>
              <a:t>v6</a:t>
            </a:r>
            <a:r>
              <a:rPr sz="2950" spc="-114" dirty="0">
                <a:solidFill>
                  <a:srgbClr val="FB6A2D"/>
                </a:solidFill>
                <a:latin typeface="Calibri"/>
                <a:cs typeface="Calibri"/>
              </a:rPr>
              <a:t>ence </a:t>
            </a:r>
            <a:r>
              <a:rPr sz="2950" spc="345" dirty="0">
                <a:solidFill>
                  <a:srgbClr val="FB6A2D"/>
                </a:solidFill>
                <a:latin typeface="Calibri"/>
                <a:cs typeface="Calibri"/>
              </a:rPr>
              <a:t>Layer </a:t>
            </a:r>
            <a:r>
              <a:rPr sz="2950" spc="254" dirty="0">
                <a:solidFill>
                  <a:srgbClr val="FB6A2D"/>
                </a:solidFill>
                <a:latin typeface="Calibri"/>
                <a:cs typeface="Calibri"/>
              </a:rPr>
              <a:t>for </a:t>
            </a:r>
            <a:r>
              <a:rPr sz="2950" spc="280" dirty="0">
                <a:solidFill>
                  <a:srgbClr val="FB6A2D"/>
                </a:solidFill>
                <a:latin typeface="Calibri"/>
                <a:cs typeface="Calibri"/>
              </a:rPr>
              <a:t>the</a:t>
            </a:r>
            <a:r>
              <a:rPr sz="2950" spc="-350" dirty="0">
                <a:solidFill>
                  <a:srgbClr val="FB6A2D"/>
                </a:solidFill>
                <a:latin typeface="Calibri"/>
                <a:cs typeface="Calibri"/>
              </a:rPr>
              <a:t> </a:t>
            </a:r>
            <a:r>
              <a:rPr sz="2950" spc="365" dirty="0">
                <a:solidFill>
                  <a:srgbClr val="FB6A2D"/>
                </a:solidFill>
                <a:latin typeface="Calibri"/>
                <a:cs typeface="Calibri"/>
              </a:rPr>
              <a:t>home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78379" y="701549"/>
            <a:ext cx="2345478" cy="806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533" rIns="0" bIns="0" rtlCol="0">
            <a:spAutoFit/>
          </a:bodyPr>
          <a:lstStyle/>
          <a:p>
            <a:pPr marL="4295140">
              <a:lnSpc>
                <a:spcPct val="100000"/>
              </a:lnSpc>
            </a:pPr>
            <a:r>
              <a:rPr spc="60" dirty="0"/>
              <a:t>Why</a:t>
            </a:r>
            <a:r>
              <a:rPr spc="-225" dirty="0"/>
              <a:t> </a:t>
            </a:r>
            <a:r>
              <a:rPr spc="-210" dirty="0"/>
              <a:t>IP</a:t>
            </a:r>
          </a:p>
        </p:txBody>
      </p:sp>
      <p:sp>
        <p:nvSpPr>
          <p:cNvPr id="9" name="object 9"/>
          <p:cNvSpPr/>
          <p:nvPr/>
        </p:nvSpPr>
        <p:spPr>
          <a:xfrm>
            <a:off x="1483734" y="1073626"/>
            <a:ext cx="94615" cy="234950"/>
          </a:xfrm>
          <a:custGeom>
            <a:avLst/>
            <a:gdLst/>
            <a:ahLst/>
            <a:cxnLst/>
            <a:rect l="l" t="t" r="r" b="b"/>
            <a:pathLst>
              <a:path w="94615" h="234950">
                <a:moveTo>
                  <a:pt x="0" y="234950"/>
                </a:moveTo>
                <a:lnTo>
                  <a:pt x="94237" y="234950"/>
                </a:lnTo>
                <a:lnTo>
                  <a:pt x="94237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3734" y="979646"/>
            <a:ext cx="473709" cy="93980"/>
          </a:xfrm>
          <a:custGeom>
            <a:avLst/>
            <a:gdLst/>
            <a:ahLst/>
            <a:cxnLst/>
            <a:rect l="l" t="t" r="r" b="b"/>
            <a:pathLst>
              <a:path w="473710" h="93980">
                <a:moveTo>
                  <a:pt x="0" y="93979"/>
                </a:moveTo>
                <a:lnTo>
                  <a:pt x="473545" y="93979"/>
                </a:lnTo>
                <a:lnTo>
                  <a:pt x="473545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3734" y="744696"/>
            <a:ext cx="94615" cy="234950"/>
          </a:xfrm>
          <a:custGeom>
            <a:avLst/>
            <a:gdLst/>
            <a:ahLst/>
            <a:cxnLst/>
            <a:rect l="l" t="t" r="r" b="b"/>
            <a:pathLst>
              <a:path w="94615" h="234950">
                <a:moveTo>
                  <a:pt x="0" y="234950"/>
                </a:moveTo>
                <a:lnTo>
                  <a:pt x="94237" y="234950"/>
                </a:lnTo>
                <a:lnTo>
                  <a:pt x="94237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2246" y="1073799"/>
            <a:ext cx="95250" cy="235585"/>
          </a:xfrm>
          <a:custGeom>
            <a:avLst/>
            <a:gdLst/>
            <a:ahLst/>
            <a:cxnLst/>
            <a:rect l="l" t="t" r="r" b="b"/>
            <a:pathLst>
              <a:path w="95250" h="235584">
                <a:moveTo>
                  <a:pt x="95033" y="0"/>
                </a:moveTo>
                <a:lnTo>
                  <a:pt x="0" y="0"/>
                </a:lnTo>
                <a:lnTo>
                  <a:pt x="0" y="235060"/>
                </a:lnTo>
                <a:lnTo>
                  <a:pt x="95033" y="235060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62246" y="744375"/>
            <a:ext cx="95250" cy="235585"/>
          </a:xfrm>
          <a:custGeom>
            <a:avLst/>
            <a:gdLst/>
            <a:ahLst/>
            <a:cxnLst/>
            <a:rect l="l" t="t" r="r" b="b"/>
            <a:pathLst>
              <a:path w="95250" h="235584">
                <a:moveTo>
                  <a:pt x="95033" y="0"/>
                </a:moveTo>
                <a:lnTo>
                  <a:pt x="0" y="0"/>
                </a:lnTo>
                <a:lnTo>
                  <a:pt x="0" y="235071"/>
                </a:lnTo>
                <a:lnTo>
                  <a:pt x="95033" y="235071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7429" y="744375"/>
            <a:ext cx="473709" cy="564515"/>
          </a:xfrm>
          <a:custGeom>
            <a:avLst/>
            <a:gdLst/>
            <a:ahLst/>
            <a:cxnLst/>
            <a:rect l="l" t="t" r="r" b="b"/>
            <a:pathLst>
              <a:path w="473710" h="564515">
                <a:moveTo>
                  <a:pt x="284284" y="0"/>
                </a:moveTo>
                <a:lnTo>
                  <a:pt x="0" y="0"/>
                </a:lnTo>
                <a:lnTo>
                  <a:pt x="0" y="564485"/>
                </a:lnTo>
                <a:lnTo>
                  <a:pt x="94185" y="564485"/>
                </a:lnTo>
                <a:lnTo>
                  <a:pt x="94185" y="376616"/>
                </a:lnTo>
                <a:lnTo>
                  <a:pt x="364838" y="376616"/>
                </a:lnTo>
                <a:lnTo>
                  <a:pt x="356366" y="361968"/>
                </a:lnTo>
                <a:lnTo>
                  <a:pt x="380628" y="350110"/>
                </a:lnTo>
                <a:lnTo>
                  <a:pt x="402640" y="334906"/>
                </a:lnTo>
                <a:lnTo>
                  <a:pt x="422404" y="316348"/>
                </a:lnTo>
                <a:lnTo>
                  <a:pt x="439923" y="294430"/>
                </a:lnTo>
                <a:lnTo>
                  <a:pt x="447187" y="282242"/>
                </a:lnTo>
                <a:lnTo>
                  <a:pt x="94185" y="282242"/>
                </a:lnTo>
                <a:lnTo>
                  <a:pt x="94185" y="94342"/>
                </a:lnTo>
                <a:lnTo>
                  <a:pt x="447676" y="94342"/>
                </a:lnTo>
                <a:lnTo>
                  <a:pt x="442182" y="84308"/>
                </a:lnTo>
                <a:lnTo>
                  <a:pt x="417809" y="55286"/>
                </a:lnTo>
                <a:lnTo>
                  <a:pt x="388566" y="31098"/>
                </a:lnTo>
                <a:lnTo>
                  <a:pt x="356555" y="13821"/>
                </a:lnTo>
                <a:lnTo>
                  <a:pt x="321791" y="3455"/>
                </a:lnTo>
                <a:lnTo>
                  <a:pt x="284284" y="0"/>
                </a:lnTo>
                <a:close/>
              </a:path>
              <a:path w="473710" h="564515">
                <a:moveTo>
                  <a:pt x="364838" y="376616"/>
                </a:moveTo>
                <a:lnTo>
                  <a:pt x="254788" y="376616"/>
                </a:lnTo>
                <a:lnTo>
                  <a:pt x="364533" y="564485"/>
                </a:lnTo>
                <a:lnTo>
                  <a:pt x="473493" y="564485"/>
                </a:lnTo>
                <a:lnTo>
                  <a:pt x="364838" y="376616"/>
                </a:lnTo>
                <a:close/>
              </a:path>
              <a:path w="473710" h="564515">
                <a:moveTo>
                  <a:pt x="447676" y="94342"/>
                </a:moveTo>
                <a:lnTo>
                  <a:pt x="284284" y="94342"/>
                </a:lnTo>
                <a:lnTo>
                  <a:pt x="302852" y="96073"/>
                </a:lnTo>
                <a:lnTo>
                  <a:pt x="320101" y="101262"/>
                </a:lnTo>
                <a:lnTo>
                  <a:pt x="362804" y="136487"/>
                </a:lnTo>
                <a:lnTo>
                  <a:pt x="378459" y="187900"/>
                </a:lnTo>
                <a:lnTo>
                  <a:pt x="376721" y="206707"/>
                </a:lnTo>
                <a:lnTo>
                  <a:pt x="350617" y="254610"/>
                </a:lnTo>
                <a:lnTo>
                  <a:pt x="302852" y="280516"/>
                </a:lnTo>
                <a:lnTo>
                  <a:pt x="284284" y="282242"/>
                </a:lnTo>
                <a:lnTo>
                  <a:pt x="447187" y="282242"/>
                </a:lnTo>
                <a:lnTo>
                  <a:pt x="454609" y="269788"/>
                </a:lnTo>
                <a:lnTo>
                  <a:pt x="465099" y="243815"/>
                </a:lnTo>
                <a:lnTo>
                  <a:pt x="471394" y="216518"/>
                </a:lnTo>
                <a:lnTo>
                  <a:pt x="473493" y="187900"/>
                </a:lnTo>
                <a:lnTo>
                  <a:pt x="470017" y="150619"/>
                </a:lnTo>
                <a:lnTo>
                  <a:pt x="459582" y="116088"/>
                </a:lnTo>
                <a:lnTo>
                  <a:pt x="447676" y="94342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51114" y="1214596"/>
            <a:ext cx="378460" cy="93980"/>
          </a:xfrm>
          <a:custGeom>
            <a:avLst/>
            <a:gdLst/>
            <a:ahLst/>
            <a:cxnLst/>
            <a:rect l="l" t="t" r="r" b="b"/>
            <a:pathLst>
              <a:path w="378460" h="93980">
                <a:moveTo>
                  <a:pt x="0" y="93979"/>
                </a:moveTo>
                <a:lnTo>
                  <a:pt x="378428" y="93979"/>
                </a:lnTo>
                <a:lnTo>
                  <a:pt x="378428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51114" y="1073626"/>
            <a:ext cx="94615" cy="140970"/>
          </a:xfrm>
          <a:custGeom>
            <a:avLst/>
            <a:gdLst/>
            <a:ahLst/>
            <a:cxnLst/>
            <a:rect l="l" t="t" r="r" b="b"/>
            <a:pathLst>
              <a:path w="94614" h="140969">
                <a:moveTo>
                  <a:pt x="0" y="140970"/>
                </a:moveTo>
                <a:lnTo>
                  <a:pt x="94175" y="140970"/>
                </a:lnTo>
                <a:lnTo>
                  <a:pt x="94175" y="0"/>
                </a:lnTo>
                <a:lnTo>
                  <a:pt x="0" y="0"/>
                </a:lnTo>
                <a:lnTo>
                  <a:pt x="0" y="14097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1114" y="979646"/>
            <a:ext cx="378460" cy="93980"/>
          </a:xfrm>
          <a:custGeom>
            <a:avLst/>
            <a:gdLst/>
            <a:ahLst/>
            <a:cxnLst/>
            <a:rect l="l" t="t" r="r" b="b"/>
            <a:pathLst>
              <a:path w="378460" h="93980">
                <a:moveTo>
                  <a:pt x="0" y="93979"/>
                </a:moveTo>
                <a:lnTo>
                  <a:pt x="378428" y="93979"/>
                </a:lnTo>
                <a:lnTo>
                  <a:pt x="378428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1114" y="838676"/>
            <a:ext cx="94615" cy="140970"/>
          </a:xfrm>
          <a:custGeom>
            <a:avLst/>
            <a:gdLst/>
            <a:ahLst/>
            <a:cxnLst/>
            <a:rect l="l" t="t" r="r" b="b"/>
            <a:pathLst>
              <a:path w="94614" h="140969">
                <a:moveTo>
                  <a:pt x="0" y="140970"/>
                </a:moveTo>
                <a:lnTo>
                  <a:pt x="94175" y="140970"/>
                </a:lnTo>
                <a:lnTo>
                  <a:pt x="94175" y="0"/>
                </a:lnTo>
                <a:lnTo>
                  <a:pt x="0" y="0"/>
                </a:lnTo>
                <a:lnTo>
                  <a:pt x="0" y="14097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1114" y="744696"/>
            <a:ext cx="378460" cy="93980"/>
          </a:xfrm>
          <a:custGeom>
            <a:avLst/>
            <a:gdLst/>
            <a:ahLst/>
            <a:cxnLst/>
            <a:rect l="l" t="t" r="r" b="b"/>
            <a:pathLst>
              <a:path w="378460" h="93980">
                <a:moveTo>
                  <a:pt x="0" y="93979"/>
                </a:moveTo>
                <a:lnTo>
                  <a:pt x="378428" y="93979"/>
                </a:lnTo>
                <a:lnTo>
                  <a:pt x="378428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41243" y="730553"/>
            <a:ext cx="570865" cy="578485"/>
          </a:xfrm>
          <a:custGeom>
            <a:avLst/>
            <a:gdLst/>
            <a:ahLst/>
            <a:cxnLst/>
            <a:rect l="l" t="t" r="r" b="b"/>
            <a:pathLst>
              <a:path w="570864" h="578485">
                <a:moveTo>
                  <a:pt x="285289" y="0"/>
                </a:moveTo>
                <a:lnTo>
                  <a:pt x="0" y="578306"/>
                </a:lnTo>
                <a:lnTo>
                  <a:pt x="106059" y="578306"/>
                </a:lnTo>
                <a:lnTo>
                  <a:pt x="154602" y="483618"/>
                </a:lnTo>
                <a:lnTo>
                  <a:pt x="523903" y="483618"/>
                </a:lnTo>
                <a:lnTo>
                  <a:pt x="477587" y="389747"/>
                </a:lnTo>
                <a:lnTo>
                  <a:pt x="201428" y="389747"/>
                </a:lnTo>
                <a:lnTo>
                  <a:pt x="285289" y="211417"/>
                </a:lnTo>
                <a:lnTo>
                  <a:pt x="389601" y="211417"/>
                </a:lnTo>
                <a:lnTo>
                  <a:pt x="285289" y="0"/>
                </a:lnTo>
                <a:close/>
              </a:path>
              <a:path w="570864" h="578485">
                <a:moveTo>
                  <a:pt x="523903" y="483618"/>
                </a:moveTo>
                <a:lnTo>
                  <a:pt x="416814" y="483618"/>
                </a:lnTo>
                <a:lnTo>
                  <a:pt x="464551" y="578306"/>
                </a:lnTo>
                <a:lnTo>
                  <a:pt x="570621" y="578306"/>
                </a:lnTo>
                <a:lnTo>
                  <a:pt x="523903" y="483618"/>
                </a:lnTo>
                <a:close/>
              </a:path>
              <a:path w="570864" h="578485">
                <a:moveTo>
                  <a:pt x="389601" y="211417"/>
                </a:moveTo>
                <a:lnTo>
                  <a:pt x="285289" y="211417"/>
                </a:lnTo>
                <a:lnTo>
                  <a:pt x="369182" y="389747"/>
                </a:lnTo>
                <a:lnTo>
                  <a:pt x="477587" y="389747"/>
                </a:lnTo>
                <a:lnTo>
                  <a:pt x="389601" y="211417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11680" y="744375"/>
            <a:ext cx="473709" cy="564515"/>
          </a:xfrm>
          <a:custGeom>
            <a:avLst/>
            <a:gdLst/>
            <a:ahLst/>
            <a:cxnLst/>
            <a:rect l="l" t="t" r="r" b="b"/>
            <a:pathLst>
              <a:path w="473710" h="564515">
                <a:moveTo>
                  <a:pt x="189240" y="0"/>
                </a:moveTo>
                <a:lnTo>
                  <a:pt x="0" y="0"/>
                </a:lnTo>
                <a:lnTo>
                  <a:pt x="0" y="564485"/>
                </a:lnTo>
                <a:lnTo>
                  <a:pt x="189240" y="564485"/>
                </a:lnTo>
                <a:lnTo>
                  <a:pt x="217949" y="563092"/>
                </a:lnTo>
                <a:lnTo>
                  <a:pt x="273042" y="551926"/>
                </a:lnTo>
                <a:lnTo>
                  <a:pt x="324601" y="529936"/>
                </a:lnTo>
                <a:lnTo>
                  <a:pt x="369863" y="499437"/>
                </a:lnTo>
                <a:lnTo>
                  <a:pt x="399923" y="470153"/>
                </a:lnTo>
                <a:lnTo>
                  <a:pt x="94237" y="470153"/>
                </a:lnTo>
                <a:lnTo>
                  <a:pt x="94237" y="94342"/>
                </a:lnTo>
                <a:lnTo>
                  <a:pt x="399632" y="94342"/>
                </a:lnTo>
                <a:lnTo>
                  <a:pt x="389569" y="83348"/>
                </a:lnTo>
                <a:lnTo>
                  <a:pt x="347473" y="48781"/>
                </a:lnTo>
                <a:lnTo>
                  <a:pt x="299048" y="22302"/>
                </a:lnTo>
                <a:lnTo>
                  <a:pt x="245781" y="5575"/>
                </a:lnTo>
                <a:lnTo>
                  <a:pt x="217922" y="1393"/>
                </a:lnTo>
                <a:lnTo>
                  <a:pt x="189240" y="0"/>
                </a:lnTo>
                <a:close/>
              </a:path>
              <a:path w="473710" h="564515">
                <a:moveTo>
                  <a:pt x="399632" y="94342"/>
                </a:moveTo>
                <a:lnTo>
                  <a:pt x="189240" y="94342"/>
                </a:lnTo>
                <a:lnTo>
                  <a:pt x="208250" y="95259"/>
                </a:lnTo>
                <a:lnTo>
                  <a:pt x="226739" y="98006"/>
                </a:lnTo>
                <a:lnTo>
                  <a:pt x="278846" y="117015"/>
                </a:lnTo>
                <a:lnTo>
                  <a:pt x="322785" y="149649"/>
                </a:lnTo>
                <a:lnTo>
                  <a:pt x="355666" y="193276"/>
                </a:lnTo>
                <a:lnTo>
                  <a:pt x="374819" y="245025"/>
                </a:lnTo>
                <a:lnTo>
                  <a:pt x="378512" y="282253"/>
                </a:lnTo>
                <a:lnTo>
                  <a:pt x="377588" y="301112"/>
                </a:lnTo>
                <a:lnTo>
                  <a:pt x="363769" y="354648"/>
                </a:lnTo>
                <a:lnTo>
                  <a:pt x="335406" y="401306"/>
                </a:lnTo>
                <a:lnTo>
                  <a:pt x="295246" y="438029"/>
                </a:lnTo>
                <a:lnTo>
                  <a:pt x="245484" y="461914"/>
                </a:lnTo>
                <a:lnTo>
                  <a:pt x="189240" y="470153"/>
                </a:lnTo>
                <a:lnTo>
                  <a:pt x="399923" y="470153"/>
                </a:lnTo>
                <a:lnTo>
                  <a:pt x="424447" y="439341"/>
                </a:lnTo>
                <a:lnTo>
                  <a:pt x="450960" y="391255"/>
                </a:lnTo>
                <a:lnTo>
                  <a:pt x="467879" y="338371"/>
                </a:lnTo>
                <a:lnTo>
                  <a:pt x="473514" y="282253"/>
                </a:lnTo>
                <a:lnTo>
                  <a:pt x="472106" y="253775"/>
                </a:lnTo>
                <a:lnTo>
                  <a:pt x="460832" y="199267"/>
                </a:lnTo>
                <a:lnTo>
                  <a:pt x="438670" y="148415"/>
                </a:lnTo>
                <a:lnTo>
                  <a:pt x="407984" y="103467"/>
                </a:lnTo>
                <a:lnTo>
                  <a:pt x="399632" y="94342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0607" y="554956"/>
            <a:ext cx="600075" cy="754380"/>
          </a:xfrm>
          <a:custGeom>
            <a:avLst/>
            <a:gdLst/>
            <a:ahLst/>
            <a:cxnLst/>
            <a:rect l="l" t="t" r="r" b="b"/>
            <a:pathLst>
              <a:path w="600075" h="754380">
                <a:moveTo>
                  <a:pt x="457021" y="283541"/>
                </a:moveTo>
                <a:lnTo>
                  <a:pt x="171587" y="283541"/>
                </a:lnTo>
                <a:lnTo>
                  <a:pt x="313973" y="283582"/>
                </a:lnTo>
                <a:lnTo>
                  <a:pt x="313973" y="753903"/>
                </a:lnTo>
                <a:lnTo>
                  <a:pt x="408783" y="753903"/>
                </a:lnTo>
                <a:lnTo>
                  <a:pt x="408783" y="283582"/>
                </a:lnTo>
                <a:lnTo>
                  <a:pt x="456760" y="283582"/>
                </a:lnTo>
                <a:lnTo>
                  <a:pt x="457021" y="283541"/>
                </a:lnTo>
                <a:close/>
              </a:path>
              <a:path w="600075" h="754380">
                <a:moveTo>
                  <a:pt x="590778" y="94133"/>
                </a:moveTo>
                <a:lnTo>
                  <a:pt x="456760" y="94133"/>
                </a:lnTo>
                <a:lnTo>
                  <a:pt x="475427" y="97881"/>
                </a:lnTo>
                <a:lnTo>
                  <a:pt x="490686" y="108098"/>
                </a:lnTo>
                <a:lnTo>
                  <a:pt x="500982" y="123243"/>
                </a:lnTo>
                <a:lnTo>
                  <a:pt x="504759" y="141775"/>
                </a:lnTo>
                <a:lnTo>
                  <a:pt x="500982" y="160307"/>
                </a:lnTo>
                <a:lnTo>
                  <a:pt x="490686" y="175452"/>
                </a:lnTo>
                <a:lnTo>
                  <a:pt x="475427" y="185670"/>
                </a:lnTo>
                <a:lnTo>
                  <a:pt x="456760" y="189418"/>
                </a:lnTo>
                <a:lnTo>
                  <a:pt x="171587" y="189418"/>
                </a:lnTo>
                <a:lnTo>
                  <a:pt x="126019" y="195515"/>
                </a:lnTo>
                <a:lnTo>
                  <a:pt x="85043" y="212714"/>
                </a:lnTo>
                <a:lnTo>
                  <a:pt x="50306" y="239380"/>
                </a:lnTo>
                <a:lnTo>
                  <a:pt x="23456" y="273874"/>
                </a:lnTo>
                <a:lnTo>
                  <a:pt x="6138" y="314559"/>
                </a:lnTo>
                <a:lnTo>
                  <a:pt x="0" y="359800"/>
                </a:lnTo>
                <a:lnTo>
                  <a:pt x="6138" y="405027"/>
                </a:lnTo>
                <a:lnTo>
                  <a:pt x="23456" y="445702"/>
                </a:lnTo>
                <a:lnTo>
                  <a:pt x="50306" y="480188"/>
                </a:lnTo>
                <a:lnTo>
                  <a:pt x="85043" y="506848"/>
                </a:lnTo>
                <a:lnTo>
                  <a:pt x="126019" y="524044"/>
                </a:lnTo>
                <a:lnTo>
                  <a:pt x="171587" y="530140"/>
                </a:lnTo>
                <a:lnTo>
                  <a:pt x="171587" y="435986"/>
                </a:lnTo>
                <a:lnTo>
                  <a:pt x="141739" y="429991"/>
                </a:lnTo>
                <a:lnTo>
                  <a:pt x="117335" y="413651"/>
                </a:lnTo>
                <a:lnTo>
                  <a:pt x="100864" y="389431"/>
                </a:lnTo>
                <a:lnTo>
                  <a:pt x="94821" y="359800"/>
                </a:lnTo>
                <a:lnTo>
                  <a:pt x="100864" y="330144"/>
                </a:lnTo>
                <a:lnTo>
                  <a:pt x="117335" y="305901"/>
                </a:lnTo>
                <a:lnTo>
                  <a:pt x="141739" y="289543"/>
                </a:lnTo>
                <a:lnTo>
                  <a:pt x="171587" y="283541"/>
                </a:lnTo>
                <a:lnTo>
                  <a:pt x="457021" y="283541"/>
                </a:lnTo>
                <a:lnTo>
                  <a:pt x="501852" y="276343"/>
                </a:lnTo>
                <a:lnTo>
                  <a:pt x="541047" y="256193"/>
                </a:lnTo>
                <a:lnTo>
                  <a:pt x="571977" y="225481"/>
                </a:lnTo>
                <a:lnTo>
                  <a:pt x="592271" y="186559"/>
                </a:lnTo>
                <a:lnTo>
                  <a:pt x="599562" y="141775"/>
                </a:lnTo>
                <a:lnTo>
                  <a:pt x="592271" y="96995"/>
                </a:lnTo>
                <a:lnTo>
                  <a:pt x="590778" y="94133"/>
                </a:lnTo>
                <a:close/>
              </a:path>
              <a:path w="600075" h="754380">
                <a:moveTo>
                  <a:pt x="456760" y="0"/>
                </a:moveTo>
                <a:lnTo>
                  <a:pt x="411678" y="7235"/>
                </a:lnTo>
                <a:lnTo>
                  <a:pt x="372488" y="27378"/>
                </a:lnTo>
                <a:lnTo>
                  <a:pt x="341560" y="58080"/>
                </a:lnTo>
                <a:lnTo>
                  <a:pt x="321265" y="96995"/>
                </a:lnTo>
                <a:lnTo>
                  <a:pt x="313973" y="141775"/>
                </a:lnTo>
                <a:lnTo>
                  <a:pt x="313973" y="189418"/>
                </a:lnTo>
                <a:lnTo>
                  <a:pt x="408783" y="189418"/>
                </a:lnTo>
                <a:lnTo>
                  <a:pt x="408783" y="141775"/>
                </a:lnTo>
                <a:lnTo>
                  <a:pt x="412558" y="123243"/>
                </a:lnTo>
                <a:lnTo>
                  <a:pt x="422849" y="108098"/>
                </a:lnTo>
                <a:lnTo>
                  <a:pt x="438101" y="97881"/>
                </a:lnTo>
                <a:lnTo>
                  <a:pt x="456760" y="94133"/>
                </a:lnTo>
                <a:lnTo>
                  <a:pt x="590778" y="94133"/>
                </a:lnTo>
                <a:lnTo>
                  <a:pt x="571977" y="58080"/>
                </a:lnTo>
                <a:lnTo>
                  <a:pt x="541047" y="27378"/>
                </a:lnTo>
                <a:lnTo>
                  <a:pt x="501852" y="7235"/>
                </a:lnTo>
                <a:lnTo>
                  <a:pt x="456760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5327" y="8219644"/>
            <a:ext cx="1748789" cy="1748789"/>
          </a:xfrm>
          <a:custGeom>
            <a:avLst/>
            <a:gdLst/>
            <a:ahLst/>
            <a:cxnLst/>
            <a:rect l="l" t="t" r="r" b="b"/>
            <a:pathLst>
              <a:path w="1748789" h="1748790">
                <a:moveTo>
                  <a:pt x="874276" y="0"/>
                </a:moveTo>
                <a:lnTo>
                  <a:pt x="826377" y="1296"/>
                </a:lnTo>
                <a:lnTo>
                  <a:pt x="779146" y="5140"/>
                </a:lnTo>
                <a:lnTo>
                  <a:pt x="732647" y="11465"/>
                </a:lnTo>
                <a:lnTo>
                  <a:pt x="686950" y="20203"/>
                </a:lnTo>
                <a:lnTo>
                  <a:pt x="642120" y="31288"/>
                </a:lnTo>
                <a:lnTo>
                  <a:pt x="598226" y="44652"/>
                </a:lnTo>
                <a:lnTo>
                  <a:pt x="555334" y="60227"/>
                </a:lnTo>
                <a:lnTo>
                  <a:pt x="513511" y="77948"/>
                </a:lnTo>
                <a:lnTo>
                  <a:pt x="472825" y="97746"/>
                </a:lnTo>
                <a:lnTo>
                  <a:pt x="433343" y="119554"/>
                </a:lnTo>
                <a:lnTo>
                  <a:pt x="395132" y="143306"/>
                </a:lnTo>
                <a:lnTo>
                  <a:pt x="358260" y="168933"/>
                </a:lnTo>
                <a:lnTo>
                  <a:pt x="322792" y="196369"/>
                </a:lnTo>
                <a:lnTo>
                  <a:pt x="288798" y="225547"/>
                </a:lnTo>
                <a:lnTo>
                  <a:pt x="256343" y="256399"/>
                </a:lnTo>
                <a:lnTo>
                  <a:pt x="225495" y="288858"/>
                </a:lnTo>
                <a:lnTo>
                  <a:pt x="196321" y="322857"/>
                </a:lnTo>
                <a:lnTo>
                  <a:pt x="168889" y="358329"/>
                </a:lnTo>
                <a:lnTo>
                  <a:pt x="143265" y="395207"/>
                </a:lnTo>
                <a:lnTo>
                  <a:pt x="119516" y="433423"/>
                </a:lnTo>
                <a:lnTo>
                  <a:pt x="97711" y="472910"/>
                </a:lnTo>
                <a:lnTo>
                  <a:pt x="77916" y="513601"/>
                </a:lnTo>
                <a:lnTo>
                  <a:pt x="60198" y="555429"/>
                </a:lnTo>
                <a:lnTo>
                  <a:pt x="44624" y="598327"/>
                </a:lnTo>
                <a:lnTo>
                  <a:pt x="31262" y="642227"/>
                </a:lnTo>
                <a:lnTo>
                  <a:pt x="20179" y="687063"/>
                </a:lnTo>
                <a:lnTo>
                  <a:pt x="11441" y="732766"/>
                </a:lnTo>
                <a:lnTo>
                  <a:pt x="5117" y="779270"/>
                </a:lnTo>
                <a:lnTo>
                  <a:pt x="1274" y="826508"/>
                </a:lnTo>
                <a:lnTo>
                  <a:pt x="57" y="871466"/>
                </a:lnTo>
                <a:lnTo>
                  <a:pt x="0" y="875229"/>
                </a:lnTo>
                <a:lnTo>
                  <a:pt x="1256" y="921995"/>
                </a:lnTo>
                <a:lnTo>
                  <a:pt x="5049" y="968919"/>
                </a:lnTo>
                <a:lnTo>
                  <a:pt x="11289" y="1015120"/>
                </a:lnTo>
                <a:lnTo>
                  <a:pt x="19911" y="1060530"/>
                </a:lnTo>
                <a:lnTo>
                  <a:pt x="30849" y="1105086"/>
                </a:lnTo>
                <a:lnTo>
                  <a:pt x="44037" y="1148720"/>
                </a:lnTo>
                <a:lnTo>
                  <a:pt x="59410" y="1191367"/>
                </a:lnTo>
                <a:lnTo>
                  <a:pt x="76901" y="1232961"/>
                </a:lnTo>
                <a:lnTo>
                  <a:pt x="96445" y="1273437"/>
                </a:lnTo>
                <a:lnTo>
                  <a:pt x="117976" y="1312729"/>
                </a:lnTo>
                <a:lnTo>
                  <a:pt x="141428" y="1350771"/>
                </a:lnTo>
                <a:lnTo>
                  <a:pt x="166735" y="1387497"/>
                </a:lnTo>
                <a:lnTo>
                  <a:pt x="193832" y="1422842"/>
                </a:lnTo>
                <a:lnTo>
                  <a:pt x="222653" y="1456740"/>
                </a:lnTo>
                <a:lnTo>
                  <a:pt x="253131" y="1489124"/>
                </a:lnTo>
                <a:lnTo>
                  <a:pt x="285201" y="1519930"/>
                </a:lnTo>
                <a:lnTo>
                  <a:pt x="318797" y="1549092"/>
                </a:lnTo>
                <a:lnTo>
                  <a:pt x="353854" y="1576544"/>
                </a:lnTo>
                <a:lnTo>
                  <a:pt x="390305" y="1602219"/>
                </a:lnTo>
                <a:lnTo>
                  <a:pt x="428085" y="1626053"/>
                </a:lnTo>
                <a:lnTo>
                  <a:pt x="467127" y="1647980"/>
                </a:lnTo>
                <a:lnTo>
                  <a:pt x="507367" y="1667933"/>
                </a:lnTo>
                <a:lnTo>
                  <a:pt x="548737" y="1685848"/>
                </a:lnTo>
                <a:lnTo>
                  <a:pt x="591173" y="1701658"/>
                </a:lnTo>
                <a:lnTo>
                  <a:pt x="634609" y="1715297"/>
                </a:lnTo>
                <a:lnTo>
                  <a:pt x="678978" y="1726700"/>
                </a:lnTo>
                <a:lnTo>
                  <a:pt x="724215" y="1735802"/>
                </a:lnTo>
                <a:lnTo>
                  <a:pt x="770254" y="1742536"/>
                </a:lnTo>
                <a:lnTo>
                  <a:pt x="817029" y="1746836"/>
                </a:lnTo>
                <a:lnTo>
                  <a:pt x="864475" y="1748637"/>
                </a:lnTo>
                <a:lnTo>
                  <a:pt x="864475" y="1374335"/>
                </a:lnTo>
                <a:lnTo>
                  <a:pt x="578326" y="1374335"/>
                </a:lnTo>
                <a:lnTo>
                  <a:pt x="531601" y="1371181"/>
                </a:lnTo>
                <a:lnTo>
                  <a:pt x="486768" y="1361996"/>
                </a:lnTo>
                <a:lnTo>
                  <a:pt x="444239" y="1347194"/>
                </a:lnTo>
                <a:lnTo>
                  <a:pt x="404430" y="1327188"/>
                </a:lnTo>
                <a:lnTo>
                  <a:pt x="367754" y="1302394"/>
                </a:lnTo>
                <a:lnTo>
                  <a:pt x="334624" y="1273224"/>
                </a:lnTo>
                <a:lnTo>
                  <a:pt x="305456" y="1240093"/>
                </a:lnTo>
                <a:lnTo>
                  <a:pt x="280663" y="1203414"/>
                </a:lnTo>
                <a:lnTo>
                  <a:pt x="260659" y="1163602"/>
                </a:lnTo>
                <a:lnTo>
                  <a:pt x="245858" y="1121071"/>
                </a:lnTo>
                <a:lnTo>
                  <a:pt x="236674" y="1076235"/>
                </a:lnTo>
                <a:lnTo>
                  <a:pt x="233520" y="1029507"/>
                </a:lnTo>
                <a:lnTo>
                  <a:pt x="236674" y="982765"/>
                </a:lnTo>
                <a:lnTo>
                  <a:pt x="245858" y="937914"/>
                </a:lnTo>
                <a:lnTo>
                  <a:pt x="260659" y="895370"/>
                </a:lnTo>
                <a:lnTo>
                  <a:pt x="280663" y="855546"/>
                </a:lnTo>
                <a:lnTo>
                  <a:pt x="305456" y="818856"/>
                </a:lnTo>
                <a:lnTo>
                  <a:pt x="334624" y="785715"/>
                </a:lnTo>
                <a:lnTo>
                  <a:pt x="367754" y="756537"/>
                </a:lnTo>
                <a:lnTo>
                  <a:pt x="404430" y="731735"/>
                </a:lnTo>
                <a:lnTo>
                  <a:pt x="444239" y="711724"/>
                </a:lnTo>
                <a:lnTo>
                  <a:pt x="486768" y="696917"/>
                </a:lnTo>
                <a:lnTo>
                  <a:pt x="531601" y="687730"/>
                </a:lnTo>
                <a:lnTo>
                  <a:pt x="578326" y="684576"/>
                </a:lnTo>
                <a:lnTo>
                  <a:pt x="864475" y="684576"/>
                </a:lnTo>
                <a:lnTo>
                  <a:pt x="864475" y="588201"/>
                </a:lnTo>
                <a:lnTo>
                  <a:pt x="868237" y="541705"/>
                </a:lnTo>
                <a:lnTo>
                  <a:pt x="879127" y="497575"/>
                </a:lnTo>
                <a:lnTo>
                  <a:pt x="896550" y="456405"/>
                </a:lnTo>
                <a:lnTo>
                  <a:pt x="919909" y="418792"/>
                </a:lnTo>
                <a:lnTo>
                  <a:pt x="948611" y="385332"/>
                </a:lnTo>
                <a:lnTo>
                  <a:pt x="982059" y="356620"/>
                </a:lnTo>
                <a:lnTo>
                  <a:pt x="1019658" y="333251"/>
                </a:lnTo>
                <a:lnTo>
                  <a:pt x="1060813" y="315821"/>
                </a:lnTo>
                <a:lnTo>
                  <a:pt x="1104928" y="304927"/>
                </a:lnTo>
                <a:lnTo>
                  <a:pt x="1151408" y="301163"/>
                </a:lnTo>
                <a:lnTo>
                  <a:pt x="1533643" y="301163"/>
                </a:lnTo>
                <a:lnTo>
                  <a:pt x="1523084" y="288858"/>
                </a:lnTo>
                <a:lnTo>
                  <a:pt x="1492236" y="256399"/>
                </a:lnTo>
                <a:lnTo>
                  <a:pt x="1459780" y="225547"/>
                </a:lnTo>
                <a:lnTo>
                  <a:pt x="1425784" y="196369"/>
                </a:lnTo>
                <a:lnTo>
                  <a:pt x="1390316" y="168933"/>
                </a:lnTo>
                <a:lnTo>
                  <a:pt x="1353442" y="143306"/>
                </a:lnTo>
                <a:lnTo>
                  <a:pt x="1315230" y="119554"/>
                </a:lnTo>
                <a:lnTo>
                  <a:pt x="1275746" y="97746"/>
                </a:lnTo>
                <a:lnTo>
                  <a:pt x="1235059" y="77948"/>
                </a:lnTo>
                <a:lnTo>
                  <a:pt x="1193234" y="60227"/>
                </a:lnTo>
                <a:lnTo>
                  <a:pt x="1150340" y="44652"/>
                </a:lnTo>
                <a:lnTo>
                  <a:pt x="1106444" y="31288"/>
                </a:lnTo>
                <a:lnTo>
                  <a:pt x="1061612" y="20203"/>
                </a:lnTo>
                <a:lnTo>
                  <a:pt x="1015912" y="11465"/>
                </a:lnTo>
                <a:lnTo>
                  <a:pt x="969411" y="5140"/>
                </a:lnTo>
                <a:lnTo>
                  <a:pt x="922177" y="1296"/>
                </a:lnTo>
                <a:lnTo>
                  <a:pt x="874276" y="0"/>
                </a:lnTo>
                <a:close/>
              </a:path>
              <a:path w="1748789" h="1748790">
                <a:moveTo>
                  <a:pt x="1533643" y="301163"/>
                </a:moveTo>
                <a:lnTo>
                  <a:pt x="1151408" y="301163"/>
                </a:lnTo>
                <a:lnTo>
                  <a:pt x="1197896" y="304927"/>
                </a:lnTo>
                <a:lnTo>
                  <a:pt x="1242020" y="315821"/>
                </a:lnTo>
                <a:lnTo>
                  <a:pt x="1283184" y="333251"/>
                </a:lnTo>
                <a:lnTo>
                  <a:pt x="1320793" y="356620"/>
                </a:lnTo>
                <a:lnTo>
                  <a:pt x="1354250" y="385332"/>
                </a:lnTo>
                <a:lnTo>
                  <a:pt x="1382961" y="418792"/>
                </a:lnTo>
                <a:lnTo>
                  <a:pt x="1406329" y="456405"/>
                </a:lnTo>
                <a:lnTo>
                  <a:pt x="1423757" y="497575"/>
                </a:lnTo>
                <a:lnTo>
                  <a:pt x="1434652" y="541705"/>
                </a:lnTo>
                <a:lnTo>
                  <a:pt x="1438415" y="588201"/>
                </a:lnTo>
                <a:lnTo>
                  <a:pt x="1434652" y="634697"/>
                </a:lnTo>
                <a:lnTo>
                  <a:pt x="1423757" y="678827"/>
                </a:lnTo>
                <a:lnTo>
                  <a:pt x="1406329" y="719995"/>
                </a:lnTo>
                <a:lnTo>
                  <a:pt x="1382961" y="757607"/>
                </a:lnTo>
                <a:lnTo>
                  <a:pt x="1354250" y="791066"/>
                </a:lnTo>
                <a:lnTo>
                  <a:pt x="1320793" y="819777"/>
                </a:lnTo>
                <a:lnTo>
                  <a:pt x="1283184" y="843144"/>
                </a:lnTo>
                <a:lnTo>
                  <a:pt x="1242020" y="860572"/>
                </a:lnTo>
                <a:lnTo>
                  <a:pt x="1197896" y="871466"/>
                </a:lnTo>
                <a:lnTo>
                  <a:pt x="1151408" y="875229"/>
                </a:lnTo>
                <a:lnTo>
                  <a:pt x="1055024" y="875229"/>
                </a:lnTo>
                <a:lnTo>
                  <a:pt x="1055024" y="1729968"/>
                </a:lnTo>
                <a:lnTo>
                  <a:pt x="1102022" y="1718673"/>
                </a:lnTo>
                <a:lnTo>
                  <a:pt x="1148004" y="1704879"/>
                </a:lnTo>
                <a:lnTo>
                  <a:pt x="1192894" y="1688662"/>
                </a:lnTo>
                <a:lnTo>
                  <a:pt x="1236616" y="1670100"/>
                </a:lnTo>
                <a:lnTo>
                  <a:pt x="1279091" y="1649268"/>
                </a:lnTo>
                <a:lnTo>
                  <a:pt x="1320244" y="1626244"/>
                </a:lnTo>
                <a:lnTo>
                  <a:pt x="1359997" y="1601105"/>
                </a:lnTo>
                <a:lnTo>
                  <a:pt x="1398274" y="1573927"/>
                </a:lnTo>
                <a:lnTo>
                  <a:pt x="1434998" y="1544787"/>
                </a:lnTo>
                <a:lnTo>
                  <a:pt x="1470091" y="1513762"/>
                </a:lnTo>
                <a:lnTo>
                  <a:pt x="1503477" y="1480929"/>
                </a:lnTo>
                <a:lnTo>
                  <a:pt x="1535080" y="1446365"/>
                </a:lnTo>
                <a:lnTo>
                  <a:pt x="1564822" y="1410146"/>
                </a:lnTo>
                <a:lnTo>
                  <a:pt x="1592626" y="1372349"/>
                </a:lnTo>
                <a:lnTo>
                  <a:pt x="1618415" y="1333051"/>
                </a:lnTo>
                <a:lnTo>
                  <a:pt x="1642114" y="1292329"/>
                </a:lnTo>
                <a:lnTo>
                  <a:pt x="1663644" y="1250259"/>
                </a:lnTo>
                <a:lnTo>
                  <a:pt x="1682929" y="1206919"/>
                </a:lnTo>
                <a:lnTo>
                  <a:pt x="1699892" y="1162385"/>
                </a:lnTo>
                <a:lnTo>
                  <a:pt x="1714456" y="1116734"/>
                </a:lnTo>
                <a:lnTo>
                  <a:pt x="1726545" y="1070043"/>
                </a:lnTo>
                <a:lnTo>
                  <a:pt x="1736081" y="1022389"/>
                </a:lnTo>
                <a:lnTo>
                  <a:pt x="1742987" y="973848"/>
                </a:lnTo>
                <a:lnTo>
                  <a:pt x="1747188" y="924497"/>
                </a:lnTo>
                <a:lnTo>
                  <a:pt x="1748582" y="875229"/>
                </a:lnTo>
                <a:lnTo>
                  <a:pt x="1748525" y="871466"/>
                </a:lnTo>
                <a:lnTo>
                  <a:pt x="1747309" y="826508"/>
                </a:lnTo>
                <a:lnTo>
                  <a:pt x="1743465" y="779270"/>
                </a:lnTo>
                <a:lnTo>
                  <a:pt x="1737141" y="732766"/>
                </a:lnTo>
                <a:lnTo>
                  <a:pt x="1728404" y="687063"/>
                </a:lnTo>
                <a:lnTo>
                  <a:pt x="1717320" y="642227"/>
                </a:lnTo>
                <a:lnTo>
                  <a:pt x="1703958" y="598327"/>
                </a:lnTo>
                <a:lnTo>
                  <a:pt x="1688385" y="555429"/>
                </a:lnTo>
                <a:lnTo>
                  <a:pt x="1670666" y="513601"/>
                </a:lnTo>
                <a:lnTo>
                  <a:pt x="1650871" y="472910"/>
                </a:lnTo>
                <a:lnTo>
                  <a:pt x="1629065" y="433423"/>
                </a:lnTo>
                <a:lnTo>
                  <a:pt x="1605316" y="395207"/>
                </a:lnTo>
                <a:lnTo>
                  <a:pt x="1579692" y="358329"/>
                </a:lnTo>
                <a:lnTo>
                  <a:pt x="1552259" y="322857"/>
                </a:lnTo>
                <a:lnTo>
                  <a:pt x="1533643" y="301163"/>
                </a:lnTo>
                <a:close/>
              </a:path>
              <a:path w="1748789" h="1748790">
                <a:moveTo>
                  <a:pt x="578326" y="875177"/>
                </a:moveTo>
                <a:lnTo>
                  <a:pt x="529623" y="883057"/>
                </a:lnTo>
                <a:lnTo>
                  <a:pt x="487284" y="904990"/>
                </a:lnTo>
                <a:lnTo>
                  <a:pt x="453872" y="938417"/>
                </a:lnTo>
                <a:lnTo>
                  <a:pt x="431947" y="980776"/>
                </a:lnTo>
                <a:lnTo>
                  <a:pt x="424069" y="1029507"/>
                </a:lnTo>
                <a:lnTo>
                  <a:pt x="431947" y="1078204"/>
                </a:lnTo>
                <a:lnTo>
                  <a:pt x="453872" y="1120534"/>
                </a:lnTo>
                <a:lnTo>
                  <a:pt x="487284" y="1153938"/>
                </a:lnTo>
                <a:lnTo>
                  <a:pt x="529623" y="1175858"/>
                </a:lnTo>
                <a:lnTo>
                  <a:pt x="578326" y="1183733"/>
                </a:lnTo>
                <a:lnTo>
                  <a:pt x="578326" y="1374335"/>
                </a:lnTo>
                <a:lnTo>
                  <a:pt x="864475" y="1374335"/>
                </a:lnTo>
                <a:lnTo>
                  <a:pt x="864475" y="875208"/>
                </a:lnTo>
                <a:lnTo>
                  <a:pt x="578326" y="875177"/>
                </a:lnTo>
                <a:close/>
              </a:path>
              <a:path w="1748789" h="1748790">
                <a:moveTo>
                  <a:pt x="864475" y="684576"/>
                </a:moveTo>
                <a:lnTo>
                  <a:pt x="578326" y="684576"/>
                </a:lnTo>
                <a:lnTo>
                  <a:pt x="864475" y="684607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20352" y="8711410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40">
                <a:moveTo>
                  <a:pt x="96394" y="0"/>
                </a:moveTo>
                <a:lnTo>
                  <a:pt x="58914" y="7591"/>
                </a:lnTo>
                <a:lnTo>
                  <a:pt x="28270" y="28279"/>
                </a:lnTo>
                <a:lnTo>
                  <a:pt x="7588" y="58937"/>
                </a:lnTo>
                <a:lnTo>
                  <a:pt x="0" y="96436"/>
                </a:lnTo>
                <a:lnTo>
                  <a:pt x="0" y="192842"/>
                </a:lnTo>
                <a:lnTo>
                  <a:pt x="96394" y="192852"/>
                </a:lnTo>
                <a:lnTo>
                  <a:pt x="133888" y="185264"/>
                </a:lnTo>
                <a:lnTo>
                  <a:pt x="164543" y="164583"/>
                </a:lnTo>
                <a:lnTo>
                  <a:pt x="185230" y="133933"/>
                </a:lnTo>
                <a:lnTo>
                  <a:pt x="192821" y="96436"/>
                </a:lnTo>
                <a:lnTo>
                  <a:pt x="185230" y="58937"/>
                </a:lnTo>
                <a:lnTo>
                  <a:pt x="164543" y="28279"/>
                </a:lnTo>
                <a:lnTo>
                  <a:pt x="133888" y="7591"/>
                </a:lnTo>
                <a:lnTo>
                  <a:pt x="96394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89781" y="8355766"/>
            <a:ext cx="2303594" cy="1476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879189" y="8648951"/>
            <a:ext cx="3507746" cy="900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13508" y="6680424"/>
            <a:ext cx="4052570" cy="1047115"/>
          </a:xfrm>
          <a:custGeom>
            <a:avLst/>
            <a:gdLst/>
            <a:ahLst/>
            <a:cxnLst/>
            <a:rect l="l" t="t" r="r" b="b"/>
            <a:pathLst>
              <a:path w="4052570" h="1047115">
                <a:moveTo>
                  <a:pt x="3693688" y="0"/>
                </a:moveTo>
                <a:lnTo>
                  <a:pt x="358544" y="0"/>
                </a:lnTo>
                <a:lnTo>
                  <a:pt x="309892" y="3273"/>
                </a:lnTo>
                <a:lnTo>
                  <a:pt x="263230" y="12807"/>
                </a:lnTo>
                <a:lnTo>
                  <a:pt x="218984" y="28176"/>
                </a:lnTo>
                <a:lnTo>
                  <a:pt x="177581" y="48952"/>
                </a:lnTo>
                <a:lnTo>
                  <a:pt x="139449" y="74708"/>
                </a:lnTo>
                <a:lnTo>
                  <a:pt x="105016" y="105016"/>
                </a:lnTo>
                <a:lnTo>
                  <a:pt x="74708" y="139449"/>
                </a:lnTo>
                <a:lnTo>
                  <a:pt x="48952" y="177581"/>
                </a:lnTo>
                <a:lnTo>
                  <a:pt x="28176" y="218984"/>
                </a:lnTo>
                <a:lnTo>
                  <a:pt x="12807" y="263230"/>
                </a:lnTo>
                <a:lnTo>
                  <a:pt x="3273" y="309892"/>
                </a:lnTo>
                <a:lnTo>
                  <a:pt x="0" y="358544"/>
                </a:lnTo>
                <a:lnTo>
                  <a:pt x="0" y="688544"/>
                </a:lnTo>
                <a:lnTo>
                  <a:pt x="3273" y="737196"/>
                </a:lnTo>
                <a:lnTo>
                  <a:pt x="12807" y="783858"/>
                </a:lnTo>
                <a:lnTo>
                  <a:pt x="28176" y="828104"/>
                </a:lnTo>
                <a:lnTo>
                  <a:pt x="48952" y="869506"/>
                </a:lnTo>
                <a:lnTo>
                  <a:pt x="74708" y="907638"/>
                </a:lnTo>
                <a:lnTo>
                  <a:pt x="105016" y="942072"/>
                </a:lnTo>
                <a:lnTo>
                  <a:pt x="139449" y="972380"/>
                </a:lnTo>
                <a:lnTo>
                  <a:pt x="177581" y="998135"/>
                </a:lnTo>
                <a:lnTo>
                  <a:pt x="218984" y="1018911"/>
                </a:lnTo>
                <a:lnTo>
                  <a:pt x="263230" y="1034280"/>
                </a:lnTo>
                <a:lnTo>
                  <a:pt x="309892" y="1043815"/>
                </a:lnTo>
                <a:lnTo>
                  <a:pt x="358544" y="1047088"/>
                </a:lnTo>
                <a:lnTo>
                  <a:pt x="3693688" y="1047088"/>
                </a:lnTo>
                <a:lnTo>
                  <a:pt x="3742340" y="1043815"/>
                </a:lnTo>
                <a:lnTo>
                  <a:pt x="3789002" y="1034280"/>
                </a:lnTo>
                <a:lnTo>
                  <a:pt x="3833248" y="1018911"/>
                </a:lnTo>
                <a:lnTo>
                  <a:pt x="3874651" y="998135"/>
                </a:lnTo>
                <a:lnTo>
                  <a:pt x="3912782" y="972380"/>
                </a:lnTo>
                <a:lnTo>
                  <a:pt x="3947216" y="942072"/>
                </a:lnTo>
                <a:lnTo>
                  <a:pt x="3977524" y="907638"/>
                </a:lnTo>
                <a:lnTo>
                  <a:pt x="4003280" y="869506"/>
                </a:lnTo>
                <a:lnTo>
                  <a:pt x="4024055" y="828104"/>
                </a:lnTo>
                <a:lnTo>
                  <a:pt x="4039424" y="783858"/>
                </a:lnTo>
                <a:lnTo>
                  <a:pt x="4048959" y="737196"/>
                </a:lnTo>
                <a:lnTo>
                  <a:pt x="4052232" y="688544"/>
                </a:lnTo>
                <a:lnTo>
                  <a:pt x="4052232" y="358544"/>
                </a:lnTo>
                <a:lnTo>
                  <a:pt x="4048959" y="309892"/>
                </a:lnTo>
                <a:lnTo>
                  <a:pt x="4039424" y="263230"/>
                </a:lnTo>
                <a:lnTo>
                  <a:pt x="4024055" y="218984"/>
                </a:lnTo>
                <a:lnTo>
                  <a:pt x="4003280" y="177581"/>
                </a:lnTo>
                <a:lnTo>
                  <a:pt x="3977524" y="139449"/>
                </a:lnTo>
                <a:lnTo>
                  <a:pt x="3947216" y="105016"/>
                </a:lnTo>
                <a:lnTo>
                  <a:pt x="3912782" y="74708"/>
                </a:lnTo>
                <a:lnTo>
                  <a:pt x="3874651" y="48952"/>
                </a:lnTo>
                <a:lnTo>
                  <a:pt x="3833248" y="28176"/>
                </a:lnTo>
                <a:lnTo>
                  <a:pt x="3789002" y="12807"/>
                </a:lnTo>
                <a:lnTo>
                  <a:pt x="3742340" y="3273"/>
                </a:lnTo>
                <a:lnTo>
                  <a:pt x="3693688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13508" y="6680424"/>
            <a:ext cx="4052570" cy="1047115"/>
          </a:xfrm>
          <a:custGeom>
            <a:avLst/>
            <a:gdLst/>
            <a:ahLst/>
            <a:cxnLst/>
            <a:rect l="l" t="t" r="r" b="b"/>
            <a:pathLst>
              <a:path w="4052570" h="1047115">
                <a:moveTo>
                  <a:pt x="0" y="688544"/>
                </a:moveTo>
                <a:lnTo>
                  <a:pt x="0" y="358544"/>
                </a:lnTo>
                <a:lnTo>
                  <a:pt x="3273" y="309892"/>
                </a:lnTo>
                <a:lnTo>
                  <a:pt x="12807" y="263230"/>
                </a:lnTo>
                <a:lnTo>
                  <a:pt x="28176" y="218984"/>
                </a:lnTo>
                <a:lnTo>
                  <a:pt x="48952" y="177581"/>
                </a:lnTo>
                <a:lnTo>
                  <a:pt x="74708" y="139449"/>
                </a:lnTo>
                <a:lnTo>
                  <a:pt x="105016" y="105016"/>
                </a:lnTo>
                <a:lnTo>
                  <a:pt x="139449" y="74708"/>
                </a:lnTo>
                <a:lnTo>
                  <a:pt x="177581" y="48952"/>
                </a:lnTo>
                <a:lnTo>
                  <a:pt x="218984" y="28176"/>
                </a:lnTo>
                <a:lnTo>
                  <a:pt x="263230" y="12807"/>
                </a:lnTo>
                <a:lnTo>
                  <a:pt x="309892" y="3273"/>
                </a:lnTo>
                <a:lnTo>
                  <a:pt x="358544" y="0"/>
                </a:lnTo>
                <a:lnTo>
                  <a:pt x="3693688" y="0"/>
                </a:lnTo>
                <a:lnTo>
                  <a:pt x="3742340" y="3273"/>
                </a:lnTo>
                <a:lnTo>
                  <a:pt x="3789002" y="12807"/>
                </a:lnTo>
                <a:lnTo>
                  <a:pt x="3833248" y="28176"/>
                </a:lnTo>
                <a:lnTo>
                  <a:pt x="3874651" y="48952"/>
                </a:lnTo>
                <a:lnTo>
                  <a:pt x="3912782" y="74708"/>
                </a:lnTo>
                <a:lnTo>
                  <a:pt x="3947216" y="105016"/>
                </a:lnTo>
                <a:lnTo>
                  <a:pt x="3977524" y="139449"/>
                </a:lnTo>
                <a:lnTo>
                  <a:pt x="4003280" y="177581"/>
                </a:lnTo>
                <a:lnTo>
                  <a:pt x="4024055" y="218984"/>
                </a:lnTo>
                <a:lnTo>
                  <a:pt x="4039424" y="263230"/>
                </a:lnTo>
                <a:lnTo>
                  <a:pt x="4048959" y="309892"/>
                </a:lnTo>
                <a:lnTo>
                  <a:pt x="4052232" y="358544"/>
                </a:lnTo>
                <a:lnTo>
                  <a:pt x="4052232" y="688544"/>
                </a:lnTo>
                <a:lnTo>
                  <a:pt x="4048959" y="737196"/>
                </a:lnTo>
                <a:lnTo>
                  <a:pt x="4039424" y="783858"/>
                </a:lnTo>
                <a:lnTo>
                  <a:pt x="4024055" y="828104"/>
                </a:lnTo>
                <a:lnTo>
                  <a:pt x="4003280" y="869506"/>
                </a:lnTo>
                <a:lnTo>
                  <a:pt x="3977524" y="907638"/>
                </a:lnTo>
                <a:lnTo>
                  <a:pt x="3947216" y="942072"/>
                </a:lnTo>
                <a:lnTo>
                  <a:pt x="3912782" y="972380"/>
                </a:lnTo>
                <a:lnTo>
                  <a:pt x="3874651" y="998135"/>
                </a:lnTo>
                <a:lnTo>
                  <a:pt x="3833248" y="1018911"/>
                </a:lnTo>
                <a:lnTo>
                  <a:pt x="3789002" y="1034280"/>
                </a:lnTo>
                <a:lnTo>
                  <a:pt x="3742340" y="1043815"/>
                </a:lnTo>
                <a:lnTo>
                  <a:pt x="3693688" y="1047088"/>
                </a:lnTo>
                <a:lnTo>
                  <a:pt x="358544" y="1047088"/>
                </a:lnTo>
                <a:lnTo>
                  <a:pt x="309892" y="1043815"/>
                </a:lnTo>
                <a:lnTo>
                  <a:pt x="263230" y="1034280"/>
                </a:lnTo>
                <a:lnTo>
                  <a:pt x="218984" y="1018911"/>
                </a:lnTo>
                <a:lnTo>
                  <a:pt x="177581" y="998135"/>
                </a:lnTo>
                <a:lnTo>
                  <a:pt x="139449" y="972380"/>
                </a:lnTo>
                <a:lnTo>
                  <a:pt x="105016" y="942072"/>
                </a:lnTo>
                <a:lnTo>
                  <a:pt x="74708" y="907638"/>
                </a:lnTo>
                <a:lnTo>
                  <a:pt x="48952" y="869506"/>
                </a:lnTo>
                <a:lnTo>
                  <a:pt x="28176" y="828104"/>
                </a:lnTo>
                <a:lnTo>
                  <a:pt x="12807" y="783858"/>
                </a:lnTo>
                <a:lnTo>
                  <a:pt x="3273" y="737196"/>
                </a:lnTo>
                <a:lnTo>
                  <a:pt x="0" y="688544"/>
                </a:lnTo>
                <a:close/>
              </a:path>
            </a:pathLst>
          </a:custGeom>
          <a:ln w="52354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677167" y="6965440"/>
            <a:ext cx="153924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55" dirty="0">
                <a:solidFill>
                  <a:srgbClr val="5C5B54"/>
                </a:solidFill>
                <a:latin typeface="Century Gothic"/>
                <a:cs typeface="Century Gothic"/>
              </a:rPr>
              <a:t>802.15.4</a:t>
            </a:r>
            <a:endParaRPr sz="2950">
              <a:latin typeface="Century Gothic"/>
              <a:cs typeface="Century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010227" y="6680424"/>
            <a:ext cx="4052570" cy="1047115"/>
          </a:xfrm>
          <a:custGeom>
            <a:avLst/>
            <a:gdLst/>
            <a:ahLst/>
            <a:cxnLst/>
            <a:rect l="l" t="t" r="r" b="b"/>
            <a:pathLst>
              <a:path w="4052570" h="1047115">
                <a:moveTo>
                  <a:pt x="3693709" y="0"/>
                </a:moveTo>
                <a:lnTo>
                  <a:pt x="358544" y="0"/>
                </a:lnTo>
                <a:lnTo>
                  <a:pt x="309892" y="3273"/>
                </a:lnTo>
                <a:lnTo>
                  <a:pt x="263230" y="12807"/>
                </a:lnTo>
                <a:lnTo>
                  <a:pt x="218984" y="28176"/>
                </a:lnTo>
                <a:lnTo>
                  <a:pt x="177581" y="48952"/>
                </a:lnTo>
                <a:lnTo>
                  <a:pt x="139449" y="74708"/>
                </a:lnTo>
                <a:lnTo>
                  <a:pt x="105016" y="105016"/>
                </a:lnTo>
                <a:lnTo>
                  <a:pt x="74708" y="139449"/>
                </a:lnTo>
                <a:lnTo>
                  <a:pt x="48952" y="177581"/>
                </a:lnTo>
                <a:lnTo>
                  <a:pt x="28176" y="218984"/>
                </a:lnTo>
                <a:lnTo>
                  <a:pt x="12807" y="263230"/>
                </a:lnTo>
                <a:lnTo>
                  <a:pt x="3273" y="309892"/>
                </a:lnTo>
                <a:lnTo>
                  <a:pt x="0" y="358544"/>
                </a:lnTo>
                <a:lnTo>
                  <a:pt x="0" y="688544"/>
                </a:lnTo>
                <a:lnTo>
                  <a:pt x="3273" y="737196"/>
                </a:lnTo>
                <a:lnTo>
                  <a:pt x="12807" y="783858"/>
                </a:lnTo>
                <a:lnTo>
                  <a:pt x="28176" y="828104"/>
                </a:lnTo>
                <a:lnTo>
                  <a:pt x="48952" y="869506"/>
                </a:lnTo>
                <a:lnTo>
                  <a:pt x="74708" y="907638"/>
                </a:lnTo>
                <a:lnTo>
                  <a:pt x="105016" y="942072"/>
                </a:lnTo>
                <a:lnTo>
                  <a:pt x="139449" y="972380"/>
                </a:lnTo>
                <a:lnTo>
                  <a:pt x="177581" y="998135"/>
                </a:lnTo>
                <a:lnTo>
                  <a:pt x="218984" y="1018911"/>
                </a:lnTo>
                <a:lnTo>
                  <a:pt x="263230" y="1034280"/>
                </a:lnTo>
                <a:lnTo>
                  <a:pt x="309892" y="1043815"/>
                </a:lnTo>
                <a:lnTo>
                  <a:pt x="358544" y="1047088"/>
                </a:lnTo>
                <a:lnTo>
                  <a:pt x="3693709" y="1047088"/>
                </a:lnTo>
                <a:lnTo>
                  <a:pt x="3742358" y="1043815"/>
                </a:lnTo>
                <a:lnTo>
                  <a:pt x="3789018" y="1034280"/>
                </a:lnTo>
                <a:lnTo>
                  <a:pt x="3833261" y="1018911"/>
                </a:lnTo>
                <a:lnTo>
                  <a:pt x="3874661" y="998135"/>
                </a:lnTo>
                <a:lnTo>
                  <a:pt x="3912791" y="972380"/>
                </a:lnTo>
                <a:lnTo>
                  <a:pt x="3947222" y="942072"/>
                </a:lnTo>
                <a:lnTo>
                  <a:pt x="3977529" y="907638"/>
                </a:lnTo>
                <a:lnTo>
                  <a:pt x="4003283" y="869506"/>
                </a:lnTo>
                <a:lnTo>
                  <a:pt x="4024057" y="828104"/>
                </a:lnTo>
                <a:lnTo>
                  <a:pt x="4039425" y="783858"/>
                </a:lnTo>
                <a:lnTo>
                  <a:pt x="4048959" y="737196"/>
                </a:lnTo>
                <a:lnTo>
                  <a:pt x="4052232" y="688544"/>
                </a:lnTo>
                <a:lnTo>
                  <a:pt x="4052232" y="358544"/>
                </a:lnTo>
                <a:lnTo>
                  <a:pt x="4048959" y="309892"/>
                </a:lnTo>
                <a:lnTo>
                  <a:pt x="4039425" y="263230"/>
                </a:lnTo>
                <a:lnTo>
                  <a:pt x="4024057" y="218984"/>
                </a:lnTo>
                <a:lnTo>
                  <a:pt x="4003283" y="177581"/>
                </a:lnTo>
                <a:lnTo>
                  <a:pt x="3977529" y="139449"/>
                </a:lnTo>
                <a:lnTo>
                  <a:pt x="3947222" y="105016"/>
                </a:lnTo>
                <a:lnTo>
                  <a:pt x="3912791" y="74708"/>
                </a:lnTo>
                <a:lnTo>
                  <a:pt x="3874661" y="48952"/>
                </a:lnTo>
                <a:lnTo>
                  <a:pt x="3833261" y="28176"/>
                </a:lnTo>
                <a:lnTo>
                  <a:pt x="3789018" y="12807"/>
                </a:lnTo>
                <a:lnTo>
                  <a:pt x="3742358" y="3273"/>
                </a:lnTo>
                <a:lnTo>
                  <a:pt x="369370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10227" y="6680424"/>
            <a:ext cx="4052570" cy="1047115"/>
          </a:xfrm>
          <a:custGeom>
            <a:avLst/>
            <a:gdLst/>
            <a:ahLst/>
            <a:cxnLst/>
            <a:rect l="l" t="t" r="r" b="b"/>
            <a:pathLst>
              <a:path w="4052570" h="1047115">
                <a:moveTo>
                  <a:pt x="0" y="688544"/>
                </a:moveTo>
                <a:lnTo>
                  <a:pt x="0" y="358544"/>
                </a:lnTo>
                <a:lnTo>
                  <a:pt x="3273" y="309892"/>
                </a:lnTo>
                <a:lnTo>
                  <a:pt x="12807" y="263230"/>
                </a:lnTo>
                <a:lnTo>
                  <a:pt x="28176" y="218984"/>
                </a:lnTo>
                <a:lnTo>
                  <a:pt x="48952" y="177581"/>
                </a:lnTo>
                <a:lnTo>
                  <a:pt x="74708" y="139449"/>
                </a:lnTo>
                <a:lnTo>
                  <a:pt x="105016" y="105016"/>
                </a:lnTo>
                <a:lnTo>
                  <a:pt x="139449" y="74708"/>
                </a:lnTo>
                <a:lnTo>
                  <a:pt x="177581" y="48952"/>
                </a:lnTo>
                <a:lnTo>
                  <a:pt x="218984" y="28176"/>
                </a:lnTo>
                <a:lnTo>
                  <a:pt x="263230" y="12807"/>
                </a:lnTo>
                <a:lnTo>
                  <a:pt x="309892" y="3273"/>
                </a:lnTo>
                <a:lnTo>
                  <a:pt x="358544" y="0"/>
                </a:lnTo>
                <a:lnTo>
                  <a:pt x="3693709" y="0"/>
                </a:lnTo>
                <a:lnTo>
                  <a:pt x="3742358" y="3273"/>
                </a:lnTo>
                <a:lnTo>
                  <a:pt x="3789018" y="12807"/>
                </a:lnTo>
                <a:lnTo>
                  <a:pt x="3833261" y="28176"/>
                </a:lnTo>
                <a:lnTo>
                  <a:pt x="3874661" y="48952"/>
                </a:lnTo>
                <a:lnTo>
                  <a:pt x="3912791" y="74708"/>
                </a:lnTo>
                <a:lnTo>
                  <a:pt x="3947222" y="105016"/>
                </a:lnTo>
                <a:lnTo>
                  <a:pt x="3977529" y="139449"/>
                </a:lnTo>
                <a:lnTo>
                  <a:pt x="4003283" y="177581"/>
                </a:lnTo>
                <a:lnTo>
                  <a:pt x="4024057" y="218984"/>
                </a:lnTo>
                <a:lnTo>
                  <a:pt x="4039425" y="263230"/>
                </a:lnTo>
                <a:lnTo>
                  <a:pt x="4048959" y="309892"/>
                </a:lnTo>
                <a:lnTo>
                  <a:pt x="4052232" y="358544"/>
                </a:lnTo>
                <a:lnTo>
                  <a:pt x="4052232" y="688544"/>
                </a:lnTo>
                <a:lnTo>
                  <a:pt x="4048959" y="737196"/>
                </a:lnTo>
                <a:lnTo>
                  <a:pt x="4039425" y="783858"/>
                </a:lnTo>
                <a:lnTo>
                  <a:pt x="4024057" y="828104"/>
                </a:lnTo>
                <a:lnTo>
                  <a:pt x="4003283" y="869506"/>
                </a:lnTo>
                <a:lnTo>
                  <a:pt x="3977529" y="907638"/>
                </a:lnTo>
                <a:lnTo>
                  <a:pt x="3947222" y="942072"/>
                </a:lnTo>
                <a:lnTo>
                  <a:pt x="3912791" y="972380"/>
                </a:lnTo>
                <a:lnTo>
                  <a:pt x="3874661" y="998135"/>
                </a:lnTo>
                <a:lnTo>
                  <a:pt x="3833261" y="1018911"/>
                </a:lnTo>
                <a:lnTo>
                  <a:pt x="3789018" y="1034280"/>
                </a:lnTo>
                <a:lnTo>
                  <a:pt x="3742358" y="1043815"/>
                </a:lnTo>
                <a:lnTo>
                  <a:pt x="3693709" y="1047088"/>
                </a:lnTo>
                <a:lnTo>
                  <a:pt x="358544" y="1047088"/>
                </a:lnTo>
                <a:lnTo>
                  <a:pt x="309892" y="1043815"/>
                </a:lnTo>
                <a:lnTo>
                  <a:pt x="263230" y="1034280"/>
                </a:lnTo>
                <a:lnTo>
                  <a:pt x="218984" y="1018911"/>
                </a:lnTo>
                <a:lnTo>
                  <a:pt x="177581" y="998135"/>
                </a:lnTo>
                <a:lnTo>
                  <a:pt x="139449" y="972380"/>
                </a:lnTo>
                <a:lnTo>
                  <a:pt x="105016" y="942072"/>
                </a:lnTo>
                <a:lnTo>
                  <a:pt x="74708" y="907638"/>
                </a:lnTo>
                <a:lnTo>
                  <a:pt x="48952" y="869506"/>
                </a:lnTo>
                <a:lnTo>
                  <a:pt x="28176" y="828104"/>
                </a:lnTo>
                <a:lnTo>
                  <a:pt x="12807" y="783858"/>
                </a:lnTo>
                <a:lnTo>
                  <a:pt x="3273" y="737196"/>
                </a:lnTo>
                <a:lnTo>
                  <a:pt x="0" y="688544"/>
                </a:lnTo>
                <a:close/>
              </a:path>
            </a:pathLst>
          </a:custGeom>
          <a:ln w="52354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490256" y="6965440"/>
            <a:ext cx="109791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360" dirty="0">
                <a:solidFill>
                  <a:srgbClr val="5C5B54"/>
                </a:solidFill>
                <a:latin typeface="Century Gothic"/>
                <a:cs typeface="Century Gothic"/>
              </a:rPr>
              <a:t>8</a:t>
            </a:r>
            <a:r>
              <a:rPr sz="2950" spc="330" dirty="0">
                <a:solidFill>
                  <a:srgbClr val="5C5B54"/>
                </a:solidFill>
                <a:latin typeface="Century Gothic"/>
                <a:cs typeface="Century Gothic"/>
              </a:rPr>
              <a:t>0</a:t>
            </a:r>
            <a:r>
              <a:rPr sz="2950" spc="140" dirty="0">
                <a:solidFill>
                  <a:srgbClr val="5C5B54"/>
                </a:solidFill>
                <a:latin typeface="Century Gothic"/>
                <a:cs typeface="Century Gothic"/>
              </a:rPr>
              <a:t>2</a:t>
            </a:r>
            <a:r>
              <a:rPr sz="2950" spc="-240" dirty="0">
                <a:solidFill>
                  <a:srgbClr val="5C5B54"/>
                </a:solidFill>
                <a:latin typeface="Century Gothic"/>
                <a:cs typeface="Century Gothic"/>
              </a:rPr>
              <a:t>.</a:t>
            </a:r>
            <a:r>
              <a:rPr sz="2950" spc="-575" dirty="0">
                <a:solidFill>
                  <a:srgbClr val="5C5B54"/>
                </a:solidFill>
                <a:latin typeface="Century Gothic"/>
                <a:cs typeface="Century Gothic"/>
              </a:rPr>
              <a:t>11</a:t>
            </a:r>
            <a:endParaRPr sz="2950">
              <a:latin typeface="Century Gothic"/>
              <a:cs typeface="Century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606945" y="6680424"/>
            <a:ext cx="4052570" cy="1047115"/>
          </a:xfrm>
          <a:custGeom>
            <a:avLst/>
            <a:gdLst/>
            <a:ahLst/>
            <a:cxnLst/>
            <a:rect l="l" t="t" r="r" b="b"/>
            <a:pathLst>
              <a:path w="4052569" h="1047115">
                <a:moveTo>
                  <a:pt x="3693709" y="0"/>
                </a:moveTo>
                <a:lnTo>
                  <a:pt x="358523" y="0"/>
                </a:lnTo>
                <a:lnTo>
                  <a:pt x="309874" y="3273"/>
                </a:lnTo>
                <a:lnTo>
                  <a:pt x="263214" y="12807"/>
                </a:lnTo>
                <a:lnTo>
                  <a:pt x="218970" y="28176"/>
                </a:lnTo>
                <a:lnTo>
                  <a:pt x="177570" y="48952"/>
                </a:lnTo>
                <a:lnTo>
                  <a:pt x="139441" y="74708"/>
                </a:lnTo>
                <a:lnTo>
                  <a:pt x="105009" y="105016"/>
                </a:lnTo>
                <a:lnTo>
                  <a:pt x="74703" y="139449"/>
                </a:lnTo>
                <a:lnTo>
                  <a:pt x="48949" y="177581"/>
                </a:lnTo>
                <a:lnTo>
                  <a:pt x="28174" y="218984"/>
                </a:lnTo>
                <a:lnTo>
                  <a:pt x="12806" y="263230"/>
                </a:lnTo>
                <a:lnTo>
                  <a:pt x="3272" y="309892"/>
                </a:lnTo>
                <a:lnTo>
                  <a:pt x="0" y="358544"/>
                </a:lnTo>
                <a:lnTo>
                  <a:pt x="0" y="688544"/>
                </a:lnTo>
                <a:lnTo>
                  <a:pt x="3272" y="737196"/>
                </a:lnTo>
                <a:lnTo>
                  <a:pt x="12806" y="783858"/>
                </a:lnTo>
                <a:lnTo>
                  <a:pt x="28174" y="828104"/>
                </a:lnTo>
                <a:lnTo>
                  <a:pt x="48949" y="869506"/>
                </a:lnTo>
                <a:lnTo>
                  <a:pt x="74703" y="907638"/>
                </a:lnTo>
                <a:lnTo>
                  <a:pt x="105009" y="942072"/>
                </a:lnTo>
                <a:lnTo>
                  <a:pt x="139441" y="972380"/>
                </a:lnTo>
                <a:lnTo>
                  <a:pt x="177570" y="998135"/>
                </a:lnTo>
                <a:lnTo>
                  <a:pt x="218970" y="1018911"/>
                </a:lnTo>
                <a:lnTo>
                  <a:pt x="263214" y="1034280"/>
                </a:lnTo>
                <a:lnTo>
                  <a:pt x="309874" y="1043815"/>
                </a:lnTo>
                <a:lnTo>
                  <a:pt x="358523" y="1047088"/>
                </a:lnTo>
                <a:lnTo>
                  <a:pt x="3693709" y="1047088"/>
                </a:lnTo>
                <a:lnTo>
                  <a:pt x="3742358" y="1043815"/>
                </a:lnTo>
                <a:lnTo>
                  <a:pt x="3789018" y="1034280"/>
                </a:lnTo>
                <a:lnTo>
                  <a:pt x="3833261" y="1018911"/>
                </a:lnTo>
                <a:lnTo>
                  <a:pt x="3874661" y="998135"/>
                </a:lnTo>
                <a:lnTo>
                  <a:pt x="3912791" y="972380"/>
                </a:lnTo>
                <a:lnTo>
                  <a:pt x="3947222" y="942072"/>
                </a:lnTo>
                <a:lnTo>
                  <a:pt x="3977529" y="907638"/>
                </a:lnTo>
                <a:lnTo>
                  <a:pt x="4003283" y="869506"/>
                </a:lnTo>
                <a:lnTo>
                  <a:pt x="4024057" y="828104"/>
                </a:lnTo>
                <a:lnTo>
                  <a:pt x="4039425" y="783858"/>
                </a:lnTo>
                <a:lnTo>
                  <a:pt x="4048959" y="737196"/>
                </a:lnTo>
                <a:lnTo>
                  <a:pt x="4052232" y="688544"/>
                </a:lnTo>
                <a:lnTo>
                  <a:pt x="4052232" y="358544"/>
                </a:lnTo>
                <a:lnTo>
                  <a:pt x="4048959" y="309892"/>
                </a:lnTo>
                <a:lnTo>
                  <a:pt x="4039425" y="263230"/>
                </a:lnTo>
                <a:lnTo>
                  <a:pt x="4024057" y="218984"/>
                </a:lnTo>
                <a:lnTo>
                  <a:pt x="4003283" y="177581"/>
                </a:lnTo>
                <a:lnTo>
                  <a:pt x="3977529" y="139449"/>
                </a:lnTo>
                <a:lnTo>
                  <a:pt x="3947222" y="105016"/>
                </a:lnTo>
                <a:lnTo>
                  <a:pt x="3912791" y="74708"/>
                </a:lnTo>
                <a:lnTo>
                  <a:pt x="3874661" y="48952"/>
                </a:lnTo>
                <a:lnTo>
                  <a:pt x="3833261" y="28176"/>
                </a:lnTo>
                <a:lnTo>
                  <a:pt x="3789018" y="12807"/>
                </a:lnTo>
                <a:lnTo>
                  <a:pt x="3742358" y="3273"/>
                </a:lnTo>
                <a:lnTo>
                  <a:pt x="369370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606945" y="6680424"/>
            <a:ext cx="4052570" cy="1047115"/>
          </a:xfrm>
          <a:custGeom>
            <a:avLst/>
            <a:gdLst/>
            <a:ahLst/>
            <a:cxnLst/>
            <a:rect l="l" t="t" r="r" b="b"/>
            <a:pathLst>
              <a:path w="4052569" h="1047115">
                <a:moveTo>
                  <a:pt x="0" y="688544"/>
                </a:moveTo>
                <a:lnTo>
                  <a:pt x="0" y="358544"/>
                </a:lnTo>
                <a:lnTo>
                  <a:pt x="3272" y="309892"/>
                </a:lnTo>
                <a:lnTo>
                  <a:pt x="12806" y="263230"/>
                </a:lnTo>
                <a:lnTo>
                  <a:pt x="28174" y="218984"/>
                </a:lnTo>
                <a:lnTo>
                  <a:pt x="48949" y="177581"/>
                </a:lnTo>
                <a:lnTo>
                  <a:pt x="74703" y="139449"/>
                </a:lnTo>
                <a:lnTo>
                  <a:pt x="105009" y="105016"/>
                </a:lnTo>
                <a:lnTo>
                  <a:pt x="139441" y="74708"/>
                </a:lnTo>
                <a:lnTo>
                  <a:pt x="177570" y="48952"/>
                </a:lnTo>
                <a:lnTo>
                  <a:pt x="218970" y="28176"/>
                </a:lnTo>
                <a:lnTo>
                  <a:pt x="263214" y="12807"/>
                </a:lnTo>
                <a:lnTo>
                  <a:pt x="309874" y="3273"/>
                </a:lnTo>
                <a:lnTo>
                  <a:pt x="358523" y="0"/>
                </a:lnTo>
                <a:lnTo>
                  <a:pt x="3693709" y="0"/>
                </a:lnTo>
                <a:lnTo>
                  <a:pt x="3742358" y="3273"/>
                </a:lnTo>
                <a:lnTo>
                  <a:pt x="3789018" y="12807"/>
                </a:lnTo>
                <a:lnTo>
                  <a:pt x="3833261" y="28176"/>
                </a:lnTo>
                <a:lnTo>
                  <a:pt x="3874661" y="48952"/>
                </a:lnTo>
                <a:lnTo>
                  <a:pt x="3912791" y="74708"/>
                </a:lnTo>
                <a:lnTo>
                  <a:pt x="3947222" y="105016"/>
                </a:lnTo>
                <a:lnTo>
                  <a:pt x="3977529" y="139449"/>
                </a:lnTo>
                <a:lnTo>
                  <a:pt x="4003283" y="177581"/>
                </a:lnTo>
                <a:lnTo>
                  <a:pt x="4024057" y="218984"/>
                </a:lnTo>
                <a:lnTo>
                  <a:pt x="4039425" y="263230"/>
                </a:lnTo>
                <a:lnTo>
                  <a:pt x="4048959" y="309892"/>
                </a:lnTo>
                <a:lnTo>
                  <a:pt x="4052232" y="358544"/>
                </a:lnTo>
                <a:lnTo>
                  <a:pt x="4052232" y="688544"/>
                </a:lnTo>
                <a:lnTo>
                  <a:pt x="4048959" y="737196"/>
                </a:lnTo>
                <a:lnTo>
                  <a:pt x="4039425" y="783858"/>
                </a:lnTo>
                <a:lnTo>
                  <a:pt x="4024057" y="828104"/>
                </a:lnTo>
                <a:lnTo>
                  <a:pt x="4003283" y="869506"/>
                </a:lnTo>
                <a:lnTo>
                  <a:pt x="3977529" y="907638"/>
                </a:lnTo>
                <a:lnTo>
                  <a:pt x="3947222" y="942072"/>
                </a:lnTo>
                <a:lnTo>
                  <a:pt x="3912791" y="972380"/>
                </a:lnTo>
                <a:lnTo>
                  <a:pt x="3874661" y="998135"/>
                </a:lnTo>
                <a:lnTo>
                  <a:pt x="3833261" y="1018911"/>
                </a:lnTo>
                <a:lnTo>
                  <a:pt x="3789018" y="1034280"/>
                </a:lnTo>
                <a:lnTo>
                  <a:pt x="3742358" y="1043815"/>
                </a:lnTo>
                <a:lnTo>
                  <a:pt x="3693709" y="1047088"/>
                </a:lnTo>
                <a:lnTo>
                  <a:pt x="358523" y="1047088"/>
                </a:lnTo>
                <a:lnTo>
                  <a:pt x="309874" y="1043815"/>
                </a:lnTo>
                <a:lnTo>
                  <a:pt x="263214" y="1034280"/>
                </a:lnTo>
                <a:lnTo>
                  <a:pt x="218970" y="1018911"/>
                </a:lnTo>
                <a:lnTo>
                  <a:pt x="177570" y="998135"/>
                </a:lnTo>
                <a:lnTo>
                  <a:pt x="139441" y="972380"/>
                </a:lnTo>
                <a:lnTo>
                  <a:pt x="105009" y="942072"/>
                </a:lnTo>
                <a:lnTo>
                  <a:pt x="74703" y="907638"/>
                </a:lnTo>
                <a:lnTo>
                  <a:pt x="48949" y="869506"/>
                </a:lnTo>
                <a:lnTo>
                  <a:pt x="28174" y="828104"/>
                </a:lnTo>
                <a:lnTo>
                  <a:pt x="12806" y="783858"/>
                </a:lnTo>
                <a:lnTo>
                  <a:pt x="3272" y="737196"/>
                </a:lnTo>
                <a:lnTo>
                  <a:pt x="0" y="688544"/>
                </a:lnTo>
                <a:close/>
              </a:path>
            </a:pathLst>
          </a:custGeom>
          <a:ln w="52354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363437" y="6965440"/>
            <a:ext cx="254508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95" dirty="0">
                <a:solidFill>
                  <a:srgbClr val="5C5B54"/>
                </a:solidFill>
                <a:latin typeface="Century Gothic"/>
                <a:cs typeface="Century Gothic"/>
              </a:rPr>
              <a:t>Bluetooth</a:t>
            </a:r>
            <a:r>
              <a:rPr sz="2950" spc="-20" dirty="0">
                <a:solidFill>
                  <a:srgbClr val="5C5B54"/>
                </a:solidFill>
                <a:latin typeface="Century Gothic"/>
                <a:cs typeface="Century Gothic"/>
              </a:rPr>
              <a:t> </a:t>
            </a:r>
            <a:r>
              <a:rPr sz="2950" spc="185" dirty="0">
                <a:solidFill>
                  <a:srgbClr val="5C5B54"/>
                </a:solidFill>
                <a:latin typeface="Century Gothic"/>
                <a:cs typeface="Century Gothic"/>
              </a:rPr>
              <a:t>4.x</a:t>
            </a:r>
            <a:endParaRPr sz="2950">
              <a:latin typeface="Century Gothic"/>
              <a:cs typeface="Century Goth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13508" y="2732901"/>
            <a:ext cx="6083935" cy="1047115"/>
          </a:xfrm>
          <a:custGeom>
            <a:avLst/>
            <a:gdLst/>
            <a:ahLst/>
            <a:cxnLst/>
            <a:rect l="l" t="t" r="r" b="b"/>
            <a:pathLst>
              <a:path w="6083934" h="1047114">
                <a:moveTo>
                  <a:pt x="5725040" y="0"/>
                </a:moveTo>
                <a:lnTo>
                  <a:pt x="358544" y="0"/>
                </a:lnTo>
                <a:lnTo>
                  <a:pt x="309892" y="3273"/>
                </a:lnTo>
                <a:lnTo>
                  <a:pt x="263230" y="12807"/>
                </a:lnTo>
                <a:lnTo>
                  <a:pt x="218984" y="28176"/>
                </a:lnTo>
                <a:lnTo>
                  <a:pt x="177581" y="48952"/>
                </a:lnTo>
                <a:lnTo>
                  <a:pt x="139449" y="74708"/>
                </a:lnTo>
                <a:lnTo>
                  <a:pt x="105016" y="105016"/>
                </a:lnTo>
                <a:lnTo>
                  <a:pt x="74708" y="139449"/>
                </a:lnTo>
                <a:lnTo>
                  <a:pt x="48952" y="177581"/>
                </a:lnTo>
                <a:lnTo>
                  <a:pt x="28176" y="218984"/>
                </a:lnTo>
                <a:lnTo>
                  <a:pt x="12807" y="263230"/>
                </a:lnTo>
                <a:lnTo>
                  <a:pt x="3273" y="309892"/>
                </a:lnTo>
                <a:lnTo>
                  <a:pt x="0" y="358544"/>
                </a:lnTo>
                <a:lnTo>
                  <a:pt x="0" y="688544"/>
                </a:lnTo>
                <a:lnTo>
                  <a:pt x="3273" y="737196"/>
                </a:lnTo>
                <a:lnTo>
                  <a:pt x="12807" y="783858"/>
                </a:lnTo>
                <a:lnTo>
                  <a:pt x="28176" y="828104"/>
                </a:lnTo>
                <a:lnTo>
                  <a:pt x="48952" y="869506"/>
                </a:lnTo>
                <a:lnTo>
                  <a:pt x="74708" y="907638"/>
                </a:lnTo>
                <a:lnTo>
                  <a:pt x="105016" y="942072"/>
                </a:lnTo>
                <a:lnTo>
                  <a:pt x="139449" y="972380"/>
                </a:lnTo>
                <a:lnTo>
                  <a:pt x="177581" y="998135"/>
                </a:lnTo>
                <a:lnTo>
                  <a:pt x="218984" y="1018911"/>
                </a:lnTo>
                <a:lnTo>
                  <a:pt x="263230" y="1034280"/>
                </a:lnTo>
                <a:lnTo>
                  <a:pt x="309892" y="1043815"/>
                </a:lnTo>
                <a:lnTo>
                  <a:pt x="358544" y="1047088"/>
                </a:lnTo>
                <a:lnTo>
                  <a:pt x="5725040" y="1047088"/>
                </a:lnTo>
                <a:lnTo>
                  <a:pt x="5773691" y="1043815"/>
                </a:lnTo>
                <a:lnTo>
                  <a:pt x="5820354" y="1034280"/>
                </a:lnTo>
                <a:lnTo>
                  <a:pt x="5864600" y="1018911"/>
                </a:lnTo>
                <a:lnTo>
                  <a:pt x="5906002" y="998135"/>
                </a:lnTo>
                <a:lnTo>
                  <a:pt x="5944134" y="972380"/>
                </a:lnTo>
                <a:lnTo>
                  <a:pt x="5978567" y="942072"/>
                </a:lnTo>
                <a:lnTo>
                  <a:pt x="6008876" y="907638"/>
                </a:lnTo>
                <a:lnTo>
                  <a:pt x="6034631" y="869506"/>
                </a:lnTo>
                <a:lnTo>
                  <a:pt x="6055407" y="828104"/>
                </a:lnTo>
                <a:lnTo>
                  <a:pt x="6070776" y="783858"/>
                </a:lnTo>
                <a:lnTo>
                  <a:pt x="6080311" y="737196"/>
                </a:lnTo>
                <a:lnTo>
                  <a:pt x="6083584" y="688544"/>
                </a:lnTo>
                <a:lnTo>
                  <a:pt x="6083584" y="358544"/>
                </a:lnTo>
                <a:lnTo>
                  <a:pt x="6080311" y="309892"/>
                </a:lnTo>
                <a:lnTo>
                  <a:pt x="6070776" y="263230"/>
                </a:lnTo>
                <a:lnTo>
                  <a:pt x="6055407" y="218984"/>
                </a:lnTo>
                <a:lnTo>
                  <a:pt x="6034631" y="177581"/>
                </a:lnTo>
                <a:lnTo>
                  <a:pt x="6008876" y="139449"/>
                </a:lnTo>
                <a:lnTo>
                  <a:pt x="5978567" y="105016"/>
                </a:lnTo>
                <a:lnTo>
                  <a:pt x="5944134" y="74708"/>
                </a:lnTo>
                <a:lnTo>
                  <a:pt x="5906002" y="48952"/>
                </a:lnTo>
                <a:lnTo>
                  <a:pt x="5864600" y="28176"/>
                </a:lnTo>
                <a:lnTo>
                  <a:pt x="5820354" y="12807"/>
                </a:lnTo>
                <a:lnTo>
                  <a:pt x="5773691" y="3273"/>
                </a:lnTo>
                <a:lnTo>
                  <a:pt x="572504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13508" y="2732901"/>
            <a:ext cx="6083935" cy="1047115"/>
          </a:xfrm>
          <a:custGeom>
            <a:avLst/>
            <a:gdLst/>
            <a:ahLst/>
            <a:cxnLst/>
            <a:rect l="l" t="t" r="r" b="b"/>
            <a:pathLst>
              <a:path w="6083934" h="1047114">
                <a:moveTo>
                  <a:pt x="0" y="688544"/>
                </a:moveTo>
                <a:lnTo>
                  <a:pt x="0" y="358544"/>
                </a:lnTo>
                <a:lnTo>
                  <a:pt x="3273" y="309892"/>
                </a:lnTo>
                <a:lnTo>
                  <a:pt x="12807" y="263230"/>
                </a:lnTo>
                <a:lnTo>
                  <a:pt x="28176" y="218984"/>
                </a:lnTo>
                <a:lnTo>
                  <a:pt x="48952" y="177581"/>
                </a:lnTo>
                <a:lnTo>
                  <a:pt x="74708" y="139449"/>
                </a:lnTo>
                <a:lnTo>
                  <a:pt x="105016" y="105016"/>
                </a:lnTo>
                <a:lnTo>
                  <a:pt x="139449" y="74708"/>
                </a:lnTo>
                <a:lnTo>
                  <a:pt x="177581" y="48952"/>
                </a:lnTo>
                <a:lnTo>
                  <a:pt x="218984" y="28176"/>
                </a:lnTo>
                <a:lnTo>
                  <a:pt x="263230" y="12807"/>
                </a:lnTo>
                <a:lnTo>
                  <a:pt x="309892" y="3273"/>
                </a:lnTo>
                <a:lnTo>
                  <a:pt x="358544" y="0"/>
                </a:lnTo>
                <a:lnTo>
                  <a:pt x="5725040" y="0"/>
                </a:lnTo>
                <a:lnTo>
                  <a:pt x="5773691" y="3273"/>
                </a:lnTo>
                <a:lnTo>
                  <a:pt x="5820354" y="12807"/>
                </a:lnTo>
                <a:lnTo>
                  <a:pt x="5864600" y="28176"/>
                </a:lnTo>
                <a:lnTo>
                  <a:pt x="5906002" y="48952"/>
                </a:lnTo>
                <a:lnTo>
                  <a:pt x="5944134" y="74708"/>
                </a:lnTo>
                <a:lnTo>
                  <a:pt x="5978567" y="105016"/>
                </a:lnTo>
                <a:lnTo>
                  <a:pt x="6008876" y="139449"/>
                </a:lnTo>
                <a:lnTo>
                  <a:pt x="6034631" y="177581"/>
                </a:lnTo>
                <a:lnTo>
                  <a:pt x="6055407" y="218984"/>
                </a:lnTo>
                <a:lnTo>
                  <a:pt x="6070776" y="263230"/>
                </a:lnTo>
                <a:lnTo>
                  <a:pt x="6080311" y="309892"/>
                </a:lnTo>
                <a:lnTo>
                  <a:pt x="6083584" y="358544"/>
                </a:lnTo>
                <a:lnTo>
                  <a:pt x="6083584" y="688544"/>
                </a:lnTo>
                <a:lnTo>
                  <a:pt x="6080311" y="737196"/>
                </a:lnTo>
                <a:lnTo>
                  <a:pt x="6070776" y="783858"/>
                </a:lnTo>
                <a:lnTo>
                  <a:pt x="6055407" y="828104"/>
                </a:lnTo>
                <a:lnTo>
                  <a:pt x="6034631" y="869506"/>
                </a:lnTo>
                <a:lnTo>
                  <a:pt x="6008876" y="907638"/>
                </a:lnTo>
                <a:lnTo>
                  <a:pt x="5978567" y="942072"/>
                </a:lnTo>
                <a:lnTo>
                  <a:pt x="5944134" y="972380"/>
                </a:lnTo>
                <a:lnTo>
                  <a:pt x="5906002" y="998135"/>
                </a:lnTo>
                <a:lnTo>
                  <a:pt x="5864600" y="1018911"/>
                </a:lnTo>
                <a:lnTo>
                  <a:pt x="5820354" y="1034280"/>
                </a:lnTo>
                <a:lnTo>
                  <a:pt x="5773691" y="1043815"/>
                </a:lnTo>
                <a:lnTo>
                  <a:pt x="5725040" y="1047088"/>
                </a:lnTo>
                <a:lnTo>
                  <a:pt x="358544" y="1047088"/>
                </a:lnTo>
                <a:lnTo>
                  <a:pt x="309892" y="1043815"/>
                </a:lnTo>
                <a:lnTo>
                  <a:pt x="263230" y="1034280"/>
                </a:lnTo>
                <a:lnTo>
                  <a:pt x="218984" y="1018911"/>
                </a:lnTo>
                <a:lnTo>
                  <a:pt x="177581" y="998135"/>
                </a:lnTo>
                <a:lnTo>
                  <a:pt x="139449" y="972380"/>
                </a:lnTo>
                <a:lnTo>
                  <a:pt x="105016" y="942072"/>
                </a:lnTo>
                <a:lnTo>
                  <a:pt x="74708" y="907638"/>
                </a:lnTo>
                <a:lnTo>
                  <a:pt x="48952" y="869506"/>
                </a:lnTo>
                <a:lnTo>
                  <a:pt x="28176" y="828104"/>
                </a:lnTo>
                <a:lnTo>
                  <a:pt x="12807" y="783858"/>
                </a:lnTo>
                <a:lnTo>
                  <a:pt x="3273" y="737196"/>
                </a:lnTo>
                <a:lnTo>
                  <a:pt x="0" y="688544"/>
                </a:lnTo>
                <a:close/>
              </a:path>
            </a:pathLst>
          </a:custGeom>
          <a:ln w="52354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178827" y="3007445"/>
            <a:ext cx="256349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30" dirty="0">
                <a:solidFill>
                  <a:srgbClr val="5C5B54"/>
                </a:solidFill>
                <a:latin typeface="Century Gothic"/>
                <a:cs typeface="Century Gothic"/>
              </a:rPr>
              <a:t>Application</a:t>
            </a:r>
            <a:r>
              <a:rPr sz="2950" spc="-20" dirty="0">
                <a:solidFill>
                  <a:srgbClr val="5C5B54"/>
                </a:solidFill>
                <a:latin typeface="Century Gothic"/>
                <a:cs typeface="Century Gothic"/>
              </a:rPr>
              <a:t> </a:t>
            </a:r>
            <a:r>
              <a:rPr sz="2950" spc="484" dirty="0">
                <a:solidFill>
                  <a:srgbClr val="5C5B54"/>
                </a:solidFill>
                <a:latin typeface="Century Gothic"/>
                <a:cs typeface="Century Gothic"/>
              </a:rPr>
              <a:t>0</a:t>
            </a:r>
            <a:endParaRPr sz="2950">
              <a:latin typeface="Century Gothic"/>
              <a:cs typeface="Century Goth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842632" y="2732901"/>
            <a:ext cx="6827520" cy="1047115"/>
          </a:xfrm>
          <a:custGeom>
            <a:avLst/>
            <a:gdLst/>
            <a:ahLst/>
            <a:cxnLst/>
            <a:rect l="l" t="t" r="r" b="b"/>
            <a:pathLst>
              <a:path w="6827519" h="1047114">
                <a:moveTo>
                  <a:pt x="6468494" y="0"/>
                </a:moveTo>
                <a:lnTo>
                  <a:pt x="358544" y="0"/>
                </a:lnTo>
                <a:lnTo>
                  <a:pt x="309892" y="3273"/>
                </a:lnTo>
                <a:lnTo>
                  <a:pt x="263230" y="12807"/>
                </a:lnTo>
                <a:lnTo>
                  <a:pt x="218984" y="28176"/>
                </a:lnTo>
                <a:lnTo>
                  <a:pt x="177581" y="48952"/>
                </a:lnTo>
                <a:lnTo>
                  <a:pt x="139449" y="74708"/>
                </a:lnTo>
                <a:lnTo>
                  <a:pt x="105016" y="105016"/>
                </a:lnTo>
                <a:lnTo>
                  <a:pt x="74708" y="139449"/>
                </a:lnTo>
                <a:lnTo>
                  <a:pt x="48952" y="177581"/>
                </a:lnTo>
                <a:lnTo>
                  <a:pt x="28176" y="218984"/>
                </a:lnTo>
                <a:lnTo>
                  <a:pt x="12807" y="263230"/>
                </a:lnTo>
                <a:lnTo>
                  <a:pt x="3273" y="309892"/>
                </a:lnTo>
                <a:lnTo>
                  <a:pt x="0" y="358544"/>
                </a:lnTo>
                <a:lnTo>
                  <a:pt x="0" y="688544"/>
                </a:lnTo>
                <a:lnTo>
                  <a:pt x="3273" y="737196"/>
                </a:lnTo>
                <a:lnTo>
                  <a:pt x="12807" y="783858"/>
                </a:lnTo>
                <a:lnTo>
                  <a:pt x="28176" y="828104"/>
                </a:lnTo>
                <a:lnTo>
                  <a:pt x="48952" y="869506"/>
                </a:lnTo>
                <a:lnTo>
                  <a:pt x="74708" y="907638"/>
                </a:lnTo>
                <a:lnTo>
                  <a:pt x="105016" y="942072"/>
                </a:lnTo>
                <a:lnTo>
                  <a:pt x="139449" y="972380"/>
                </a:lnTo>
                <a:lnTo>
                  <a:pt x="177581" y="998135"/>
                </a:lnTo>
                <a:lnTo>
                  <a:pt x="218984" y="1018911"/>
                </a:lnTo>
                <a:lnTo>
                  <a:pt x="263230" y="1034280"/>
                </a:lnTo>
                <a:lnTo>
                  <a:pt x="309892" y="1043815"/>
                </a:lnTo>
                <a:lnTo>
                  <a:pt x="358544" y="1047088"/>
                </a:lnTo>
                <a:lnTo>
                  <a:pt x="6468494" y="1047088"/>
                </a:lnTo>
                <a:lnTo>
                  <a:pt x="6517143" y="1043815"/>
                </a:lnTo>
                <a:lnTo>
                  <a:pt x="6563802" y="1034280"/>
                </a:lnTo>
                <a:lnTo>
                  <a:pt x="6608046" y="1018911"/>
                </a:lnTo>
                <a:lnTo>
                  <a:pt x="6649446" y="998135"/>
                </a:lnTo>
                <a:lnTo>
                  <a:pt x="6687575" y="972380"/>
                </a:lnTo>
                <a:lnTo>
                  <a:pt x="6722007" y="942072"/>
                </a:lnTo>
                <a:lnTo>
                  <a:pt x="6752313" y="907638"/>
                </a:lnTo>
                <a:lnTo>
                  <a:pt x="6778067" y="869506"/>
                </a:lnTo>
                <a:lnTo>
                  <a:pt x="6798842" y="828104"/>
                </a:lnTo>
                <a:lnTo>
                  <a:pt x="6814210" y="783858"/>
                </a:lnTo>
                <a:lnTo>
                  <a:pt x="6823744" y="737196"/>
                </a:lnTo>
                <a:lnTo>
                  <a:pt x="6827017" y="688544"/>
                </a:lnTo>
                <a:lnTo>
                  <a:pt x="6827017" y="358544"/>
                </a:lnTo>
                <a:lnTo>
                  <a:pt x="6823744" y="309892"/>
                </a:lnTo>
                <a:lnTo>
                  <a:pt x="6814210" y="263230"/>
                </a:lnTo>
                <a:lnTo>
                  <a:pt x="6798842" y="218984"/>
                </a:lnTo>
                <a:lnTo>
                  <a:pt x="6778067" y="177581"/>
                </a:lnTo>
                <a:lnTo>
                  <a:pt x="6752313" y="139449"/>
                </a:lnTo>
                <a:lnTo>
                  <a:pt x="6722007" y="105016"/>
                </a:lnTo>
                <a:lnTo>
                  <a:pt x="6687575" y="74708"/>
                </a:lnTo>
                <a:lnTo>
                  <a:pt x="6649446" y="48952"/>
                </a:lnTo>
                <a:lnTo>
                  <a:pt x="6608046" y="28176"/>
                </a:lnTo>
                <a:lnTo>
                  <a:pt x="6563802" y="12807"/>
                </a:lnTo>
                <a:lnTo>
                  <a:pt x="6517143" y="3273"/>
                </a:lnTo>
                <a:lnTo>
                  <a:pt x="646849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842632" y="2732901"/>
            <a:ext cx="6827520" cy="1047115"/>
          </a:xfrm>
          <a:custGeom>
            <a:avLst/>
            <a:gdLst/>
            <a:ahLst/>
            <a:cxnLst/>
            <a:rect l="l" t="t" r="r" b="b"/>
            <a:pathLst>
              <a:path w="6827519" h="1047114">
                <a:moveTo>
                  <a:pt x="0" y="688544"/>
                </a:moveTo>
                <a:lnTo>
                  <a:pt x="0" y="358544"/>
                </a:lnTo>
                <a:lnTo>
                  <a:pt x="3273" y="309892"/>
                </a:lnTo>
                <a:lnTo>
                  <a:pt x="12807" y="263230"/>
                </a:lnTo>
                <a:lnTo>
                  <a:pt x="28176" y="218984"/>
                </a:lnTo>
                <a:lnTo>
                  <a:pt x="48952" y="177581"/>
                </a:lnTo>
                <a:lnTo>
                  <a:pt x="74708" y="139449"/>
                </a:lnTo>
                <a:lnTo>
                  <a:pt x="105016" y="105016"/>
                </a:lnTo>
                <a:lnTo>
                  <a:pt x="139449" y="74708"/>
                </a:lnTo>
                <a:lnTo>
                  <a:pt x="177581" y="48952"/>
                </a:lnTo>
                <a:lnTo>
                  <a:pt x="218984" y="28176"/>
                </a:lnTo>
                <a:lnTo>
                  <a:pt x="263230" y="12807"/>
                </a:lnTo>
                <a:lnTo>
                  <a:pt x="309892" y="3273"/>
                </a:lnTo>
                <a:lnTo>
                  <a:pt x="358544" y="0"/>
                </a:lnTo>
                <a:lnTo>
                  <a:pt x="6468494" y="0"/>
                </a:lnTo>
                <a:lnTo>
                  <a:pt x="6517143" y="3273"/>
                </a:lnTo>
                <a:lnTo>
                  <a:pt x="6563802" y="12807"/>
                </a:lnTo>
                <a:lnTo>
                  <a:pt x="6608046" y="28176"/>
                </a:lnTo>
                <a:lnTo>
                  <a:pt x="6649446" y="48952"/>
                </a:lnTo>
                <a:lnTo>
                  <a:pt x="6687575" y="74708"/>
                </a:lnTo>
                <a:lnTo>
                  <a:pt x="6722007" y="105016"/>
                </a:lnTo>
                <a:lnTo>
                  <a:pt x="6752313" y="139449"/>
                </a:lnTo>
                <a:lnTo>
                  <a:pt x="6778067" y="177581"/>
                </a:lnTo>
                <a:lnTo>
                  <a:pt x="6798842" y="218984"/>
                </a:lnTo>
                <a:lnTo>
                  <a:pt x="6814210" y="263230"/>
                </a:lnTo>
                <a:lnTo>
                  <a:pt x="6823744" y="309892"/>
                </a:lnTo>
                <a:lnTo>
                  <a:pt x="6827017" y="358544"/>
                </a:lnTo>
                <a:lnTo>
                  <a:pt x="6827017" y="688544"/>
                </a:lnTo>
                <a:lnTo>
                  <a:pt x="6823744" y="737196"/>
                </a:lnTo>
                <a:lnTo>
                  <a:pt x="6814210" y="783858"/>
                </a:lnTo>
                <a:lnTo>
                  <a:pt x="6798842" y="828104"/>
                </a:lnTo>
                <a:lnTo>
                  <a:pt x="6778067" y="869506"/>
                </a:lnTo>
                <a:lnTo>
                  <a:pt x="6752313" y="907638"/>
                </a:lnTo>
                <a:lnTo>
                  <a:pt x="6722007" y="942072"/>
                </a:lnTo>
                <a:lnTo>
                  <a:pt x="6687575" y="972380"/>
                </a:lnTo>
                <a:lnTo>
                  <a:pt x="6649446" y="998135"/>
                </a:lnTo>
                <a:lnTo>
                  <a:pt x="6608046" y="1018911"/>
                </a:lnTo>
                <a:lnTo>
                  <a:pt x="6563802" y="1034280"/>
                </a:lnTo>
                <a:lnTo>
                  <a:pt x="6517143" y="1043815"/>
                </a:lnTo>
                <a:lnTo>
                  <a:pt x="6468494" y="1047088"/>
                </a:lnTo>
                <a:lnTo>
                  <a:pt x="358544" y="1047088"/>
                </a:lnTo>
                <a:lnTo>
                  <a:pt x="309892" y="1043815"/>
                </a:lnTo>
                <a:lnTo>
                  <a:pt x="263230" y="1034280"/>
                </a:lnTo>
                <a:lnTo>
                  <a:pt x="218984" y="1018911"/>
                </a:lnTo>
                <a:lnTo>
                  <a:pt x="177581" y="998135"/>
                </a:lnTo>
                <a:lnTo>
                  <a:pt x="139449" y="972380"/>
                </a:lnTo>
                <a:lnTo>
                  <a:pt x="105016" y="942072"/>
                </a:lnTo>
                <a:lnTo>
                  <a:pt x="74708" y="907638"/>
                </a:lnTo>
                <a:lnTo>
                  <a:pt x="48952" y="869506"/>
                </a:lnTo>
                <a:lnTo>
                  <a:pt x="28176" y="828104"/>
                </a:lnTo>
                <a:lnTo>
                  <a:pt x="12807" y="783858"/>
                </a:lnTo>
                <a:lnTo>
                  <a:pt x="3273" y="737196"/>
                </a:lnTo>
                <a:lnTo>
                  <a:pt x="0" y="688544"/>
                </a:lnTo>
                <a:close/>
              </a:path>
            </a:pathLst>
          </a:custGeom>
          <a:ln w="52354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1998327" y="3007445"/>
            <a:ext cx="252666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30" dirty="0">
                <a:solidFill>
                  <a:srgbClr val="5C5B54"/>
                </a:solidFill>
                <a:latin typeface="Century Gothic"/>
                <a:cs typeface="Century Gothic"/>
              </a:rPr>
              <a:t>Application</a:t>
            </a:r>
            <a:r>
              <a:rPr sz="2950" spc="-20" dirty="0">
                <a:solidFill>
                  <a:srgbClr val="5C5B54"/>
                </a:solidFill>
                <a:latin typeface="Century Gothic"/>
                <a:cs typeface="Century Gothic"/>
              </a:rPr>
              <a:t> </a:t>
            </a:r>
            <a:r>
              <a:rPr sz="2950" spc="25" dirty="0">
                <a:solidFill>
                  <a:srgbClr val="5C5B54"/>
                </a:solidFill>
                <a:latin typeface="Century Gothic"/>
                <a:cs typeface="Century Gothic"/>
              </a:rPr>
              <a:t>n</a:t>
            </a:r>
            <a:endParaRPr sz="2950">
              <a:latin typeface="Century Gothic"/>
              <a:cs typeface="Century Gothic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413508" y="4052232"/>
            <a:ext cx="8797290" cy="1047115"/>
          </a:xfrm>
          <a:custGeom>
            <a:avLst/>
            <a:gdLst/>
            <a:ahLst/>
            <a:cxnLst/>
            <a:rect l="l" t="t" r="r" b="b"/>
            <a:pathLst>
              <a:path w="8797290" h="1047114">
                <a:moveTo>
                  <a:pt x="8438172" y="0"/>
                </a:moveTo>
                <a:lnTo>
                  <a:pt x="358544" y="0"/>
                </a:lnTo>
                <a:lnTo>
                  <a:pt x="309892" y="3273"/>
                </a:lnTo>
                <a:lnTo>
                  <a:pt x="263230" y="12807"/>
                </a:lnTo>
                <a:lnTo>
                  <a:pt x="218984" y="28176"/>
                </a:lnTo>
                <a:lnTo>
                  <a:pt x="177581" y="48952"/>
                </a:lnTo>
                <a:lnTo>
                  <a:pt x="139449" y="74708"/>
                </a:lnTo>
                <a:lnTo>
                  <a:pt x="105016" y="105016"/>
                </a:lnTo>
                <a:lnTo>
                  <a:pt x="74708" y="139449"/>
                </a:lnTo>
                <a:lnTo>
                  <a:pt x="48952" y="177581"/>
                </a:lnTo>
                <a:lnTo>
                  <a:pt x="28176" y="218984"/>
                </a:lnTo>
                <a:lnTo>
                  <a:pt x="12807" y="263230"/>
                </a:lnTo>
                <a:lnTo>
                  <a:pt x="3273" y="309892"/>
                </a:lnTo>
                <a:lnTo>
                  <a:pt x="0" y="358544"/>
                </a:lnTo>
                <a:lnTo>
                  <a:pt x="0" y="688544"/>
                </a:lnTo>
                <a:lnTo>
                  <a:pt x="3273" y="737196"/>
                </a:lnTo>
                <a:lnTo>
                  <a:pt x="12807" y="783858"/>
                </a:lnTo>
                <a:lnTo>
                  <a:pt x="28176" y="828104"/>
                </a:lnTo>
                <a:lnTo>
                  <a:pt x="48952" y="869506"/>
                </a:lnTo>
                <a:lnTo>
                  <a:pt x="74708" y="907638"/>
                </a:lnTo>
                <a:lnTo>
                  <a:pt x="105016" y="942072"/>
                </a:lnTo>
                <a:lnTo>
                  <a:pt x="139449" y="972380"/>
                </a:lnTo>
                <a:lnTo>
                  <a:pt x="177581" y="998135"/>
                </a:lnTo>
                <a:lnTo>
                  <a:pt x="218984" y="1018911"/>
                </a:lnTo>
                <a:lnTo>
                  <a:pt x="263230" y="1034280"/>
                </a:lnTo>
                <a:lnTo>
                  <a:pt x="309892" y="1043815"/>
                </a:lnTo>
                <a:lnTo>
                  <a:pt x="358544" y="1047088"/>
                </a:lnTo>
                <a:lnTo>
                  <a:pt x="8438172" y="1047088"/>
                </a:lnTo>
                <a:lnTo>
                  <a:pt x="8486845" y="1043815"/>
                </a:lnTo>
                <a:lnTo>
                  <a:pt x="8533525" y="1034280"/>
                </a:lnTo>
                <a:lnTo>
                  <a:pt x="8577785" y="1018911"/>
                </a:lnTo>
                <a:lnTo>
                  <a:pt x="8619198" y="998135"/>
                </a:lnTo>
                <a:lnTo>
                  <a:pt x="8657338" y="972380"/>
                </a:lnTo>
                <a:lnTo>
                  <a:pt x="8691777" y="942072"/>
                </a:lnTo>
                <a:lnTo>
                  <a:pt x="8722089" y="907638"/>
                </a:lnTo>
                <a:lnTo>
                  <a:pt x="8747846" y="869506"/>
                </a:lnTo>
                <a:lnTo>
                  <a:pt x="8768623" y="828104"/>
                </a:lnTo>
                <a:lnTo>
                  <a:pt x="8783992" y="783858"/>
                </a:lnTo>
                <a:lnTo>
                  <a:pt x="8793527" y="737196"/>
                </a:lnTo>
                <a:lnTo>
                  <a:pt x="8796800" y="688544"/>
                </a:lnTo>
                <a:lnTo>
                  <a:pt x="8796800" y="358544"/>
                </a:lnTo>
                <a:lnTo>
                  <a:pt x="8793527" y="309892"/>
                </a:lnTo>
                <a:lnTo>
                  <a:pt x="8783992" y="263230"/>
                </a:lnTo>
                <a:lnTo>
                  <a:pt x="8768623" y="218984"/>
                </a:lnTo>
                <a:lnTo>
                  <a:pt x="8747846" y="177581"/>
                </a:lnTo>
                <a:lnTo>
                  <a:pt x="8722089" y="139449"/>
                </a:lnTo>
                <a:lnTo>
                  <a:pt x="8691777" y="105016"/>
                </a:lnTo>
                <a:lnTo>
                  <a:pt x="8657338" y="74708"/>
                </a:lnTo>
                <a:lnTo>
                  <a:pt x="8619198" y="48952"/>
                </a:lnTo>
                <a:lnTo>
                  <a:pt x="8577785" y="28176"/>
                </a:lnTo>
                <a:lnTo>
                  <a:pt x="8533525" y="12807"/>
                </a:lnTo>
                <a:lnTo>
                  <a:pt x="8486845" y="3273"/>
                </a:lnTo>
                <a:lnTo>
                  <a:pt x="843817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13508" y="4052232"/>
            <a:ext cx="8797290" cy="1047115"/>
          </a:xfrm>
          <a:custGeom>
            <a:avLst/>
            <a:gdLst/>
            <a:ahLst/>
            <a:cxnLst/>
            <a:rect l="l" t="t" r="r" b="b"/>
            <a:pathLst>
              <a:path w="8797290" h="1047114">
                <a:moveTo>
                  <a:pt x="0" y="688544"/>
                </a:moveTo>
                <a:lnTo>
                  <a:pt x="0" y="358544"/>
                </a:lnTo>
                <a:lnTo>
                  <a:pt x="3273" y="309892"/>
                </a:lnTo>
                <a:lnTo>
                  <a:pt x="12807" y="263230"/>
                </a:lnTo>
                <a:lnTo>
                  <a:pt x="28176" y="218984"/>
                </a:lnTo>
                <a:lnTo>
                  <a:pt x="48952" y="177581"/>
                </a:lnTo>
                <a:lnTo>
                  <a:pt x="74708" y="139449"/>
                </a:lnTo>
                <a:lnTo>
                  <a:pt x="105016" y="105016"/>
                </a:lnTo>
                <a:lnTo>
                  <a:pt x="139449" y="74708"/>
                </a:lnTo>
                <a:lnTo>
                  <a:pt x="177581" y="48952"/>
                </a:lnTo>
                <a:lnTo>
                  <a:pt x="218984" y="28176"/>
                </a:lnTo>
                <a:lnTo>
                  <a:pt x="263230" y="12807"/>
                </a:lnTo>
                <a:lnTo>
                  <a:pt x="309892" y="3273"/>
                </a:lnTo>
                <a:lnTo>
                  <a:pt x="358544" y="0"/>
                </a:lnTo>
                <a:lnTo>
                  <a:pt x="8438172" y="0"/>
                </a:lnTo>
                <a:lnTo>
                  <a:pt x="8486845" y="3273"/>
                </a:lnTo>
                <a:lnTo>
                  <a:pt x="8533525" y="12807"/>
                </a:lnTo>
                <a:lnTo>
                  <a:pt x="8577785" y="28176"/>
                </a:lnTo>
                <a:lnTo>
                  <a:pt x="8619198" y="48952"/>
                </a:lnTo>
                <a:lnTo>
                  <a:pt x="8657338" y="74708"/>
                </a:lnTo>
                <a:lnTo>
                  <a:pt x="8691777" y="105016"/>
                </a:lnTo>
                <a:lnTo>
                  <a:pt x="8722089" y="139449"/>
                </a:lnTo>
                <a:lnTo>
                  <a:pt x="8747846" y="177581"/>
                </a:lnTo>
                <a:lnTo>
                  <a:pt x="8768623" y="218984"/>
                </a:lnTo>
                <a:lnTo>
                  <a:pt x="8783992" y="263230"/>
                </a:lnTo>
                <a:lnTo>
                  <a:pt x="8793527" y="309892"/>
                </a:lnTo>
                <a:lnTo>
                  <a:pt x="8796800" y="358544"/>
                </a:lnTo>
                <a:lnTo>
                  <a:pt x="8796800" y="688544"/>
                </a:lnTo>
                <a:lnTo>
                  <a:pt x="8793527" y="737196"/>
                </a:lnTo>
                <a:lnTo>
                  <a:pt x="8783992" y="783858"/>
                </a:lnTo>
                <a:lnTo>
                  <a:pt x="8768623" y="828104"/>
                </a:lnTo>
                <a:lnTo>
                  <a:pt x="8747846" y="869506"/>
                </a:lnTo>
                <a:lnTo>
                  <a:pt x="8722089" y="907638"/>
                </a:lnTo>
                <a:lnTo>
                  <a:pt x="8691777" y="942072"/>
                </a:lnTo>
                <a:lnTo>
                  <a:pt x="8657338" y="972380"/>
                </a:lnTo>
                <a:lnTo>
                  <a:pt x="8619198" y="998135"/>
                </a:lnTo>
                <a:lnTo>
                  <a:pt x="8577785" y="1018911"/>
                </a:lnTo>
                <a:lnTo>
                  <a:pt x="8533525" y="1034280"/>
                </a:lnTo>
                <a:lnTo>
                  <a:pt x="8486845" y="1043815"/>
                </a:lnTo>
                <a:lnTo>
                  <a:pt x="8438172" y="1047088"/>
                </a:lnTo>
                <a:lnTo>
                  <a:pt x="358544" y="1047088"/>
                </a:lnTo>
                <a:lnTo>
                  <a:pt x="309892" y="1043815"/>
                </a:lnTo>
                <a:lnTo>
                  <a:pt x="263230" y="1034280"/>
                </a:lnTo>
                <a:lnTo>
                  <a:pt x="218984" y="1018911"/>
                </a:lnTo>
                <a:lnTo>
                  <a:pt x="177581" y="998135"/>
                </a:lnTo>
                <a:lnTo>
                  <a:pt x="139449" y="972380"/>
                </a:lnTo>
                <a:lnTo>
                  <a:pt x="105016" y="942072"/>
                </a:lnTo>
                <a:lnTo>
                  <a:pt x="74708" y="907638"/>
                </a:lnTo>
                <a:lnTo>
                  <a:pt x="48952" y="869506"/>
                </a:lnTo>
                <a:lnTo>
                  <a:pt x="28176" y="828104"/>
                </a:lnTo>
                <a:lnTo>
                  <a:pt x="12807" y="783858"/>
                </a:lnTo>
                <a:lnTo>
                  <a:pt x="3273" y="737196"/>
                </a:lnTo>
                <a:lnTo>
                  <a:pt x="0" y="688544"/>
                </a:lnTo>
                <a:close/>
              </a:path>
            </a:pathLst>
          </a:custGeom>
          <a:ln w="52354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376691" y="4041761"/>
            <a:ext cx="4293235" cy="1047115"/>
          </a:xfrm>
          <a:custGeom>
            <a:avLst/>
            <a:gdLst/>
            <a:ahLst/>
            <a:cxnLst/>
            <a:rect l="l" t="t" r="r" b="b"/>
            <a:pathLst>
              <a:path w="4293234" h="1047114">
                <a:moveTo>
                  <a:pt x="3934435" y="0"/>
                </a:moveTo>
                <a:lnTo>
                  <a:pt x="358523" y="0"/>
                </a:lnTo>
                <a:lnTo>
                  <a:pt x="309874" y="3273"/>
                </a:lnTo>
                <a:lnTo>
                  <a:pt x="263214" y="12807"/>
                </a:lnTo>
                <a:lnTo>
                  <a:pt x="218970" y="28176"/>
                </a:lnTo>
                <a:lnTo>
                  <a:pt x="177570" y="48952"/>
                </a:lnTo>
                <a:lnTo>
                  <a:pt x="139441" y="74708"/>
                </a:lnTo>
                <a:lnTo>
                  <a:pt x="105009" y="105016"/>
                </a:lnTo>
                <a:lnTo>
                  <a:pt x="74703" y="139449"/>
                </a:lnTo>
                <a:lnTo>
                  <a:pt x="48949" y="177581"/>
                </a:lnTo>
                <a:lnTo>
                  <a:pt x="28174" y="218984"/>
                </a:lnTo>
                <a:lnTo>
                  <a:pt x="12806" y="263230"/>
                </a:lnTo>
                <a:lnTo>
                  <a:pt x="3272" y="309892"/>
                </a:lnTo>
                <a:lnTo>
                  <a:pt x="0" y="358544"/>
                </a:lnTo>
                <a:lnTo>
                  <a:pt x="0" y="688544"/>
                </a:lnTo>
                <a:lnTo>
                  <a:pt x="3272" y="737196"/>
                </a:lnTo>
                <a:lnTo>
                  <a:pt x="12806" y="783858"/>
                </a:lnTo>
                <a:lnTo>
                  <a:pt x="28174" y="828104"/>
                </a:lnTo>
                <a:lnTo>
                  <a:pt x="48949" y="869506"/>
                </a:lnTo>
                <a:lnTo>
                  <a:pt x="74703" y="907638"/>
                </a:lnTo>
                <a:lnTo>
                  <a:pt x="105009" y="942072"/>
                </a:lnTo>
                <a:lnTo>
                  <a:pt x="139441" y="972380"/>
                </a:lnTo>
                <a:lnTo>
                  <a:pt x="177570" y="998135"/>
                </a:lnTo>
                <a:lnTo>
                  <a:pt x="218970" y="1018911"/>
                </a:lnTo>
                <a:lnTo>
                  <a:pt x="263214" y="1034280"/>
                </a:lnTo>
                <a:lnTo>
                  <a:pt x="309874" y="1043815"/>
                </a:lnTo>
                <a:lnTo>
                  <a:pt x="358523" y="1047088"/>
                </a:lnTo>
                <a:lnTo>
                  <a:pt x="3934435" y="1047088"/>
                </a:lnTo>
                <a:lnTo>
                  <a:pt x="3983084" y="1043815"/>
                </a:lnTo>
                <a:lnTo>
                  <a:pt x="4029743" y="1034280"/>
                </a:lnTo>
                <a:lnTo>
                  <a:pt x="4073987" y="1018911"/>
                </a:lnTo>
                <a:lnTo>
                  <a:pt x="4115387" y="998135"/>
                </a:lnTo>
                <a:lnTo>
                  <a:pt x="4153516" y="972380"/>
                </a:lnTo>
                <a:lnTo>
                  <a:pt x="4187948" y="942072"/>
                </a:lnTo>
                <a:lnTo>
                  <a:pt x="4218254" y="907638"/>
                </a:lnTo>
                <a:lnTo>
                  <a:pt x="4244008" y="869506"/>
                </a:lnTo>
                <a:lnTo>
                  <a:pt x="4264783" y="828104"/>
                </a:lnTo>
                <a:lnTo>
                  <a:pt x="4280151" y="783858"/>
                </a:lnTo>
                <a:lnTo>
                  <a:pt x="4289685" y="737196"/>
                </a:lnTo>
                <a:lnTo>
                  <a:pt x="4292958" y="688544"/>
                </a:lnTo>
                <a:lnTo>
                  <a:pt x="4292958" y="358544"/>
                </a:lnTo>
                <a:lnTo>
                  <a:pt x="4289685" y="309892"/>
                </a:lnTo>
                <a:lnTo>
                  <a:pt x="4280151" y="263230"/>
                </a:lnTo>
                <a:lnTo>
                  <a:pt x="4264783" y="218984"/>
                </a:lnTo>
                <a:lnTo>
                  <a:pt x="4244008" y="177581"/>
                </a:lnTo>
                <a:lnTo>
                  <a:pt x="4218254" y="139449"/>
                </a:lnTo>
                <a:lnTo>
                  <a:pt x="4187948" y="105016"/>
                </a:lnTo>
                <a:lnTo>
                  <a:pt x="4153516" y="74708"/>
                </a:lnTo>
                <a:lnTo>
                  <a:pt x="4115387" y="48952"/>
                </a:lnTo>
                <a:lnTo>
                  <a:pt x="4073987" y="28176"/>
                </a:lnTo>
                <a:lnTo>
                  <a:pt x="4029743" y="12807"/>
                </a:lnTo>
                <a:lnTo>
                  <a:pt x="3983084" y="3273"/>
                </a:lnTo>
                <a:lnTo>
                  <a:pt x="3934435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376691" y="4041761"/>
            <a:ext cx="4293235" cy="1047115"/>
          </a:xfrm>
          <a:custGeom>
            <a:avLst/>
            <a:gdLst/>
            <a:ahLst/>
            <a:cxnLst/>
            <a:rect l="l" t="t" r="r" b="b"/>
            <a:pathLst>
              <a:path w="4293234" h="1047114">
                <a:moveTo>
                  <a:pt x="0" y="688544"/>
                </a:moveTo>
                <a:lnTo>
                  <a:pt x="0" y="358544"/>
                </a:lnTo>
                <a:lnTo>
                  <a:pt x="3272" y="309892"/>
                </a:lnTo>
                <a:lnTo>
                  <a:pt x="12806" y="263230"/>
                </a:lnTo>
                <a:lnTo>
                  <a:pt x="28174" y="218984"/>
                </a:lnTo>
                <a:lnTo>
                  <a:pt x="48949" y="177581"/>
                </a:lnTo>
                <a:lnTo>
                  <a:pt x="74703" y="139449"/>
                </a:lnTo>
                <a:lnTo>
                  <a:pt x="105009" y="105016"/>
                </a:lnTo>
                <a:lnTo>
                  <a:pt x="139441" y="74708"/>
                </a:lnTo>
                <a:lnTo>
                  <a:pt x="177570" y="48952"/>
                </a:lnTo>
                <a:lnTo>
                  <a:pt x="218970" y="28176"/>
                </a:lnTo>
                <a:lnTo>
                  <a:pt x="263214" y="12807"/>
                </a:lnTo>
                <a:lnTo>
                  <a:pt x="309874" y="3273"/>
                </a:lnTo>
                <a:lnTo>
                  <a:pt x="358523" y="0"/>
                </a:lnTo>
                <a:lnTo>
                  <a:pt x="3934435" y="0"/>
                </a:lnTo>
                <a:lnTo>
                  <a:pt x="3983084" y="3273"/>
                </a:lnTo>
                <a:lnTo>
                  <a:pt x="4029743" y="12807"/>
                </a:lnTo>
                <a:lnTo>
                  <a:pt x="4073987" y="28176"/>
                </a:lnTo>
                <a:lnTo>
                  <a:pt x="4115387" y="48952"/>
                </a:lnTo>
                <a:lnTo>
                  <a:pt x="4153516" y="74708"/>
                </a:lnTo>
                <a:lnTo>
                  <a:pt x="4187948" y="105016"/>
                </a:lnTo>
                <a:lnTo>
                  <a:pt x="4218254" y="139449"/>
                </a:lnTo>
                <a:lnTo>
                  <a:pt x="4244008" y="177581"/>
                </a:lnTo>
                <a:lnTo>
                  <a:pt x="4264783" y="218984"/>
                </a:lnTo>
                <a:lnTo>
                  <a:pt x="4280151" y="263230"/>
                </a:lnTo>
                <a:lnTo>
                  <a:pt x="4289685" y="309892"/>
                </a:lnTo>
                <a:lnTo>
                  <a:pt x="4292958" y="358544"/>
                </a:lnTo>
                <a:lnTo>
                  <a:pt x="4292958" y="688544"/>
                </a:lnTo>
                <a:lnTo>
                  <a:pt x="4289685" y="737196"/>
                </a:lnTo>
                <a:lnTo>
                  <a:pt x="4280151" y="783858"/>
                </a:lnTo>
                <a:lnTo>
                  <a:pt x="4264783" y="828104"/>
                </a:lnTo>
                <a:lnTo>
                  <a:pt x="4244008" y="869506"/>
                </a:lnTo>
                <a:lnTo>
                  <a:pt x="4218254" y="907638"/>
                </a:lnTo>
                <a:lnTo>
                  <a:pt x="4187948" y="942072"/>
                </a:lnTo>
                <a:lnTo>
                  <a:pt x="4153516" y="972380"/>
                </a:lnTo>
                <a:lnTo>
                  <a:pt x="4115387" y="998135"/>
                </a:lnTo>
                <a:lnTo>
                  <a:pt x="4073987" y="1018911"/>
                </a:lnTo>
                <a:lnTo>
                  <a:pt x="4029743" y="1034280"/>
                </a:lnTo>
                <a:lnTo>
                  <a:pt x="3983084" y="1043815"/>
                </a:lnTo>
                <a:lnTo>
                  <a:pt x="3934435" y="1047088"/>
                </a:lnTo>
                <a:lnTo>
                  <a:pt x="358523" y="1047088"/>
                </a:lnTo>
                <a:lnTo>
                  <a:pt x="309874" y="1043815"/>
                </a:lnTo>
                <a:lnTo>
                  <a:pt x="263214" y="1034280"/>
                </a:lnTo>
                <a:lnTo>
                  <a:pt x="218970" y="1018911"/>
                </a:lnTo>
                <a:lnTo>
                  <a:pt x="177570" y="998135"/>
                </a:lnTo>
                <a:lnTo>
                  <a:pt x="139441" y="972380"/>
                </a:lnTo>
                <a:lnTo>
                  <a:pt x="105009" y="942072"/>
                </a:lnTo>
                <a:lnTo>
                  <a:pt x="74703" y="907638"/>
                </a:lnTo>
                <a:lnTo>
                  <a:pt x="48949" y="869506"/>
                </a:lnTo>
                <a:lnTo>
                  <a:pt x="28174" y="828104"/>
                </a:lnTo>
                <a:lnTo>
                  <a:pt x="12806" y="783858"/>
                </a:lnTo>
                <a:lnTo>
                  <a:pt x="3272" y="737196"/>
                </a:lnTo>
                <a:lnTo>
                  <a:pt x="0" y="688544"/>
                </a:lnTo>
                <a:close/>
              </a:path>
            </a:pathLst>
          </a:custGeom>
          <a:ln w="52354">
            <a:solidFill>
              <a:srgbClr val="5C5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2590058" y="4326777"/>
            <a:ext cx="387604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30" dirty="0">
                <a:solidFill>
                  <a:srgbClr val="5C5B54"/>
                </a:solidFill>
                <a:latin typeface="Century Gothic"/>
                <a:cs typeface="Century Gothic"/>
              </a:rPr>
              <a:t>Application</a:t>
            </a:r>
            <a:r>
              <a:rPr sz="2950" spc="-20" dirty="0">
                <a:solidFill>
                  <a:srgbClr val="5C5B54"/>
                </a:solidFill>
                <a:latin typeface="Century Gothic"/>
                <a:cs typeface="Century Gothic"/>
              </a:rPr>
              <a:t> </a:t>
            </a:r>
            <a:r>
              <a:rPr sz="2950" spc="65" dirty="0">
                <a:solidFill>
                  <a:srgbClr val="5C5B54"/>
                </a:solidFill>
                <a:latin typeface="Century Gothic"/>
                <a:cs typeface="Century Gothic"/>
              </a:rPr>
              <a:t>Protocol</a:t>
            </a:r>
            <a:endParaRPr sz="2950">
              <a:latin typeface="Century Gothic"/>
              <a:cs typeface="Century Gothic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5770360" y="4316306"/>
            <a:ext cx="387604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30" dirty="0">
                <a:solidFill>
                  <a:srgbClr val="5C5B54"/>
                </a:solidFill>
                <a:latin typeface="Century Gothic"/>
                <a:cs typeface="Century Gothic"/>
              </a:rPr>
              <a:t>Application</a:t>
            </a:r>
            <a:r>
              <a:rPr sz="2950" spc="-20" dirty="0">
                <a:solidFill>
                  <a:srgbClr val="5C5B54"/>
                </a:solidFill>
                <a:latin typeface="Century Gothic"/>
                <a:cs typeface="Century Gothic"/>
              </a:rPr>
              <a:t> </a:t>
            </a:r>
            <a:r>
              <a:rPr sz="2950" spc="65" dirty="0">
                <a:solidFill>
                  <a:srgbClr val="5C5B54"/>
                </a:solidFill>
                <a:latin typeface="Century Gothic"/>
                <a:cs typeface="Century Gothic"/>
              </a:rPr>
              <a:t>Protocol</a:t>
            </a:r>
            <a:endParaRPr sz="29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8379" y="701549"/>
            <a:ext cx="4659544" cy="806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533" rIns="0" bIns="0" rtlCol="0">
            <a:spAutoFit/>
          </a:bodyPr>
          <a:lstStyle/>
          <a:p>
            <a:pPr marL="4295140">
              <a:lnSpc>
                <a:spcPct val="100000"/>
              </a:lnSpc>
            </a:pPr>
            <a:r>
              <a:rPr spc="-40" dirty="0"/>
              <a:t>What </a:t>
            </a:r>
            <a:r>
              <a:rPr spc="-120" dirty="0"/>
              <a:t>it</a:t>
            </a:r>
            <a:r>
              <a:rPr spc="-280" dirty="0"/>
              <a:t> </a:t>
            </a:r>
            <a:r>
              <a:rPr spc="-165" dirty="0"/>
              <a:t>delivers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4499" y="2759848"/>
            <a:ext cx="9888220" cy="7369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99"/>
              </a:lnSpc>
            </a:pPr>
            <a:r>
              <a:rPr sz="3950" spc="840" dirty="0">
                <a:solidFill>
                  <a:srgbClr val="5C5B54"/>
                </a:solidFill>
                <a:latin typeface="Calibri"/>
                <a:cs typeface="Calibri"/>
              </a:rPr>
              <a:t>A</a:t>
            </a:r>
            <a:r>
              <a:rPr sz="3950" spc="1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950" spc="335" dirty="0">
                <a:solidFill>
                  <a:srgbClr val="5C5B54"/>
                </a:solidFill>
                <a:latin typeface="Calibri"/>
                <a:cs typeface="Calibri"/>
              </a:rPr>
              <a:t>secure</a:t>
            </a:r>
            <a:r>
              <a:rPr sz="3950" spc="1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950" spc="290" dirty="0">
                <a:solidFill>
                  <a:srgbClr val="5C5B54"/>
                </a:solidFill>
                <a:latin typeface="Calibri"/>
                <a:cs typeface="Calibri"/>
              </a:rPr>
              <a:t>wireless</a:t>
            </a:r>
            <a:r>
              <a:rPr sz="3950" spc="1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950" spc="400" dirty="0">
                <a:solidFill>
                  <a:srgbClr val="5C5B54"/>
                </a:solidFill>
                <a:latin typeface="Calibri"/>
                <a:cs typeface="Calibri"/>
              </a:rPr>
              <a:t>mesh</a:t>
            </a:r>
            <a:r>
              <a:rPr sz="3950" spc="1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950" spc="340" dirty="0">
                <a:solidFill>
                  <a:srgbClr val="5C5B54"/>
                </a:solidFill>
                <a:latin typeface="Calibri"/>
                <a:cs typeface="Calibri"/>
              </a:rPr>
              <a:t>network</a:t>
            </a:r>
            <a:r>
              <a:rPr sz="3950" spc="1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950" spc="285" dirty="0">
                <a:solidFill>
                  <a:srgbClr val="5C5B54"/>
                </a:solidFill>
                <a:latin typeface="Calibri"/>
                <a:cs typeface="Calibri"/>
              </a:rPr>
              <a:t>for</a:t>
            </a:r>
            <a:r>
              <a:rPr sz="3950" spc="13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950" spc="320" dirty="0">
                <a:solidFill>
                  <a:srgbClr val="5C5B54"/>
                </a:solidFill>
                <a:latin typeface="Calibri"/>
                <a:cs typeface="Calibri"/>
              </a:rPr>
              <a:t>your  </a:t>
            </a:r>
            <a:r>
              <a:rPr sz="3950" spc="420" dirty="0">
                <a:solidFill>
                  <a:srgbClr val="5C5B54"/>
                </a:solidFill>
                <a:latin typeface="Calibri"/>
                <a:cs typeface="Calibri"/>
              </a:rPr>
              <a:t>home</a:t>
            </a:r>
            <a:r>
              <a:rPr sz="395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950" spc="405" dirty="0">
                <a:solidFill>
                  <a:srgbClr val="5C5B54"/>
                </a:solidFill>
                <a:latin typeface="Calibri"/>
                <a:cs typeface="Calibri"/>
              </a:rPr>
              <a:t>and</a:t>
            </a:r>
            <a:r>
              <a:rPr sz="395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950" spc="265" dirty="0">
                <a:solidFill>
                  <a:srgbClr val="5C5B54"/>
                </a:solidFill>
                <a:latin typeface="Calibri"/>
                <a:cs typeface="Calibri"/>
              </a:rPr>
              <a:t>its</a:t>
            </a:r>
            <a:r>
              <a:rPr sz="395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950" spc="380" dirty="0">
                <a:solidFill>
                  <a:srgbClr val="5C5B54"/>
                </a:solidFill>
                <a:latin typeface="Calibri"/>
                <a:cs typeface="Calibri"/>
              </a:rPr>
              <a:t>connected</a:t>
            </a:r>
            <a:r>
              <a:rPr sz="3950" spc="12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950" spc="365" dirty="0">
                <a:solidFill>
                  <a:srgbClr val="5C5B54"/>
                </a:solidFill>
                <a:latin typeface="Calibri"/>
                <a:cs typeface="Calibri"/>
              </a:rPr>
              <a:t>products</a:t>
            </a:r>
            <a:endParaRPr sz="3950">
              <a:latin typeface="Calibri"/>
              <a:cs typeface="Calibri"/>
            </a:endParaRPr>
          </a:p>
          <a:p>
            <a:pPr marL="263525" marR="473709">
              <a:lnSpc>
                <a:spcPts val="6350"/>
              </a:lnSpc>
              <a:spcBef>
                <a:spcPts val="145"/>
              </a:spcBef>
            </a:pPr>
            <a:r>
              <a:rPr sz="3600" spc="160" dirty="0">
                <a:solidFill>
                  <a:srgbClr val="FB6A2D"/>
                </a:solidFill>
                <a:latin typeface="Tahoma"/>
                <a:cs typeface="Tahoma"/>
              </a:rPr>
              <a:t>Built</a:t>
            </a:r>
            <a:r>
              <a:rPr sz="3600" spc="-18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250" dirty="0">
                <a:solidFill>
                  <a:srgbClr val="FB6A2D"/>
                </a:solidFill>
                <a:latin typeface="Tahoma"/>
                <a:cs typeface="Tahoma"/>
              </a:rPr>
              <a:t>on</a:t>
            </a:r>
            <a:r>
              <a:rPr sz="3600" spc="-18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100" dirty="0">
                <a:solidFill>
                  <a:srgbClr val="FB6A2D"/>
                </a:solidFill>
                <a:latin typeface="Tahoma"/>
                <a:cs typeface="Tahoma"/>
              </a:rPr>
              <a:t>well-proven,</a:t>
            </a:r>
            <a:r>
              <a:rPr sz="3600" spc="-18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130" dirty="0">
                <a:solidFill>
                  <a:srgbClr val="FB6A2D"/>
                </a:solidFill>
                <a:latin typeface="Tahoma"/>
                <a:cs typeface="Tahoma"/>
              </a:rPr>
              <a:t>existing</a:t>
            </a:r>
            <a:r>
              <a:rPr sz="3600" spc="-18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170" dirty="0">
                <a:solidFill>
                  <a:srgbClr val="FB6A2D"/>
                </a:solidFill>
                <a:latin typeface="Tahoma"/>
                <a:cs typeface="Tahoma"/>
              </a:rPr>
              <a:t>technologies  </a:t>
            </a:r>
            <a:r>
              <a:rPr sz="3600" spc="195" dirty="0">
                <a:solidFill>
                  <a:srgbClr val="FB6A2D"/>
                </a:solidFill>
                <a:latin typeface="Tahoma"/>
                <a:cs typeface="Tahoma"/>
              </a:rPr>
              <a:t>Uses</a:t>
            </a:r>
            <a:r>
              <a:rPr sz="3600" spc="-19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400" dirty="0">
                <a:solidFill>
                  <a:srgbClr val="FB6A2D"/>
                </a:solidFill>
                <a:latin typeface="Tahoma"/>
                <a:cs typeface="Tahoma"/>
              </a:rPr>
              <a:t>6LoWPAN</a:t>
            </a:r>
            <a:r>
              <a:rPr sz="3600" spc="-19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220" dirty="0">
                <a:solidFill>
                  <a:srgbClr val="FB6A2D"/>
                </a:solidFill>
                <a:latin typeface="Tahoma"/>
                <a:cs typeface="Tahoma"/>
              </a:rPr>
              <a:t>and</a:t>
            </a:r>
            <a:r>
              <a:rPr sz="3600" spc="-19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135" dirty="0">
                <a:solidFill>
                  <a:srgbClr val="FB6A2D"/>
                </a:solidFill>
                <a:latin typeface="Tahoma"/>
                <a:cs typeface="Tahoma"/>
              </a:rPr>
              <a:t>carries</a:t>
            </a:r>
            <a:r>
              <a:rPr sz="3600" spc="-19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145" dirty="0">
                <a:solidFill>
                  <a:srgbClr val="FB6A2D"/>
                </a:solidFill>
                <a:latin typeface="Tahoma"/>
                <a:cs typeface="Tahoma"/>
              </a:rPr>
              <a:t>IPv6</a:t>
            </a:r>
            <a:r>
              <a:rPr sz="3600" spc="-19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120" dirty="0">
                <a:solidFill>
                  <a:srgbClr val="FB6A2D"/>
                </a:solidFill>
                <a:latin typeface="Tahoma"/>
                <a:cs typeface="Tahoma"/>
              </a:rPr>
              <a:t>natively  </a:t>
            </a:r>
            <a:r>
              <a:rPr sz="3600" spc="195" dirty="0">
                <a:solidFill>
                  <a:srgbClr val="FB6A2D"/>
                </a:solidFill>
                <a:latin typeface="Tahoma"/>
                <a:cs typeface="Tahoma"/>
              </a:rPr>
              <a:t>Runs</a:t>
            </a:r>
            <a:r>
              <a:rPr sz="3600" spc="-19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250" dirty="0">
                <a:solidFill>
                  <a:srgbClr val="FB6A2D"/>
                </a:solidFill>
                <a:latin typeface="Tahoma"/>
                <a:cs typeface="Tahoma"/>
              </a:rPr>
              <a:t>on</a:t>
            </a:r>
            <a:r>
              <a:rPr sz="3600" spc="-19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130" dirty="0">
                <a:solidFill>
                  <a:srgbClr val="FB6A2D"/>
                </a:solidFill>
                <a:latin typeface="Tahoma"/>
                <a:cs typeface="Tahoma"/>
              </a:rPr>
              <a:t>existing</a:t>
            </a:r>
            <a:r>
              <a:rPr sz="3600" spc="-19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-30" dirty="0">
                <a:solidFill>
                  <a:srgbClr val="FB6A2D"/>
                </a:solidFill>
                <a:latin typeface="Tahoma"/>
                <a:cs typeface="Tahoma"/>
              </a:rPr>
              <a:t>802.15.4</a:t>
            </a:r>
            <a:r>
              <a:rPr sz="3600" spc="-19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120" dirty="0">
                <a:solidFill>
                  <a:srgbClr val="FB6A2D"/>
                </a:solidFill>
                <a:latin typeface="Tahoma"/>
                <a:cs typeface="Tahoma"/>
              </a:rPr>
              <a:t>silicon</a:t>
            </a:r>
            <a:endParaRPr sz="3600">
              <a:latin typeface="Tahoma"/>
              <a:cs typeface="Tahoma"/>
            </a:endParaRPr>
          </a:p>
          <a:p>
            <a:pPr marL="263525" marR="192405">
              <a:lnSpc>
                <a:spcPct val="101200"/>
              </a:lnSpc>
              <a:spcBef>
                <a:spcPts val="1425"/>
              </a:spcBef>
            </a:pPr>
            <a:r>
              <a:rPr sz="3600" spc="295" dirty="0">
                <a:solidFill>
                  <a:srgbClr val="FB6A2D"/>
                </a:solidFill>
                <a:latin typeface="Tahoma"/>
                <a:cs typeface="Tahoma"/>
              </a:rPr>
              <a:t>New</a:t>
            </a:r>
            <a:r>
              <a:rPr sz="3600" spc="-19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165" dirty="0">
                <a:solidFill>
                  <a:srgbClr val="FB6A2D"/>
                </a:solidFill>
                <a:latin typeface="Tahoma"/>
                <a:cs typeface="Tahoma"/>
              </a:rPr>
              <a:t>security</a:t>
            </a:r>
            <a:r>
              <a:rPr sz="3600" spc="-19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140" dirty="0">
                <a:solidFill>
                  <a:srgbClr val="FB6A2D"/>
                </a:solidFill>
                <a:latin typeface="Tahoma"/>
                <a:cs typeface="Tahoma"/>
              </a:rPr>
              <a:t>architecture</a:t>
            </a:r>
            <a:r>
              <a:rPr sz="3600" spc="-19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240" dirty="0">
                <a:solidFill>
                  <a:srgbClr val="FB6A2D"/>
                </a:solidFill>
                <a:latin typeface="Tahoma"/>
                <a:cs typeface="Tahoma"/>
              </a:rPr>
              <a:t>to</a:t>
            </a:r>
            <a:r>
              <a:rPr sz="3600" spc="-19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190" dirty="0">
                <a:solidFill>
                  <a:srgbClr val="FB6A2D"/>
                </a:solidFill>
                <a:latin typeface="Tahoma"/>
                <a:cs typeface="Tahoma"/>
              </a:rPr>
              <a:t>make</a:t>
            </a:r>
            <a:r>
              <a:rPr sz="3600" spc="-19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125" dirty="0">
                <a:solidFill>
                  <a:srgbClr val="FB6A2D"/>
                </a:solidFill>
                <a:latin typeface="Tahoma"/>
                <a:cs typeface="Tahoma"/>
              </a:rPr>
              <a:t>it</a:t>
            </a:r>
            <a:r>
              <a:rPr sz="3600" spc="-19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160" dirty="0">
                <a:solidFill>
                  <a:srgbClr val="FB6A2D"/>
                </a:solidFill>
                <a:latin typeface="Tahoma"/>
                <a:cs typeface="Tahoma"/>
              </a:rPr>
              <a:t>simple  </a:t>
            </a:r>
            <a:r>
              <a:rPr sz="3600" spc="220" dirty="0">
                <a:solidFill>
                  <a:srgbClr val="FB6A2D"/>
                </a:solidFill>
                <a:latin typeface="Tahoma"/>
                <a:cs typeface="Tahoma"/>
              </a:rPr>
              <a:t>and</a:t>
            </a:r>
            <a:r>
              <a:rPr sz="3600" spc="-19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155" dirty="0">
                <a:solidFill>
                  <a:srgbClr val="FB6A2D"/>
                </a:solidFill>
                <a:latin typeface="Tahoma"/>
                <a:cs typeface="Tahoma"/>
              </a:rPr>
              <a:t>secure</a:t>
            </a:r>
            <a:r>
              <a:rPr sz="3600" spc="-19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240" dirty="0">
                <a:solidFill>
                  <a:srgbClr val="FB6A2D"/>
                </a:solidFill>
                <a:latin typeface="Tahoma"/>
                <a:cs typeface="Tahoma"/>
              </a:rPr>
              <a:t>to</a:t>
            </a:r>
            <a:r>
              <a:rPr sz="3600" spc="-19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280" dirty="0">
                <a:solidFill>
                  <a:srgbClr val="FB6A2D"/>
                </a:solidFill>
                <a:latin typeface="Tahoma"/>
                <a:cs typeface="Tahoma"/>
              </a:rPr>
              <a:t>add</a:t>
            </a:r>
            <a:r>
              <a:rPr sz="3600" spc="-19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434" dirty="0">
                <a:solidFill>
                  <a:srgbClr val="FB6A2D"/>
                </a:solidFill>
                <a:latin typeface="Tahoma"/>
                <a:cs typeface="Tahoma"/>
              </a:rPr>
              <a:t>/</a:t>
            </a:r>
            <a:r>
              <a:rPr sz="3600" spc="-19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170" dirty="0">
                <a:solidFill>
                  <a:srgbClr val="FB6A2D"/>
                </a:solidFill>
                <a:latin typeface="Tahoma"/>
                <a:cs typeface="Tahoma"/>
              </a:rPr>
              <a:t>remove</a:t>
            </a:r>
            <a:r>
              <a:rPr sz="3600" spc="-19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210" dirty="0">
                <a:solidFill>
                  <a:srgbClr val="FB6A2D"/>
                </a:solidFill>
                <a:latin typeface="Tahoma"/>
                <a:cs typeface="Tahoma"/>
              </a:rPr>
              <a:t>products</a:t>
            </a:r>
            <a:endParaRPr sz="3600">
              <a:latin typeface="Tahoma"/>
              <a:cs typeface="Tahoma"/>
            </a:endParaRPr>
          </a:p>
          <a:p>
            <a:pPr marL="263525">
              <a:lnSpc>
                <a:spcPct val="100000"/>
              </a:lnSpc>
              <a:spcBef>
                <a:spcPts val="2025"/>
              </a:spcBef>
            </a:pPr>
            <a:r>
              <a:rPr sz="3600" spc="105" dirty="0">
                <a:solidFill>
                  <a:srgbClr val="FB6A2D"/>
                </a:solidFill>
                <a:latin typeface="Tahoma"/>
                <a:cs typeface="Tahoma"/>
              </a:rPr>
              <a:t>250+</a:t>
            </a:r>
            <a:r>
              <a:rPr sz="3600" spc="-204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220" dirty="0">
                <a:solidFill>
                  <a:srgbClr val="FB6A2D"/>
                </a:solidFill>
                <a:latin typeface="Tahoma"/>
                <a:cs typeface="Tahoma"/>
              </a:rPr>
              <a:t>products</a:t>
            </a:r>
            <a:r>
              <a:rPr sz="3600" spc="-204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210" dirty="0">
                <a:solidFill>
                  <a:srgbClr val="FB6A2D"/>
                </a:solidFill>
                <a:latin typeface="Tahoma"/>
                <a:cs typeface="Tahoma"/>
              </a:rPr>
              <a:t>per</a:t>
            </a:r>
            <a:r>
              <a:rPr sz="3600" spc="-204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180" dirty="0">
                <a:solidFill>
                  <a:srgbClr val="FB6A2D"/>
                </a:solidFill>
                <a:latin typeface="Tahoma"/>
                <a:cs typeface="Tahoma"/>
              </a:rPr>
              <a:t>network</a:t>
            </a:r>
            <a:endParaRPr sz="3600">
              <a:latin typeface="Tahoma"/>
              <a:cs typeface="Tahoma"/>
            </a:endParaRPr>
          </a:p>
          <a:p>
            <a:pPr marL="263525" marR="1114425">
              <a:lnSpc>
                <a:spcPts val="6350"/>
              </a:lnSpc>
              <a:spcBef>
                <a:spcPts val="545"/>
              </a:spcBef>
            </a:pPr>
            <a:r>
              <a:rPr sz="3600" spc="200" dirty="0">
                <a:solidFill>
                  <a:srgbClr val="FB6A2D"/>
                </a:solidFill>
                <a:latin typeface="Tahoma"/>
                <a:cs typeface="Tahoma"/>
              </a:rPr>
              <a:t>Designed</a:t>
            </a:r>
            <a:r>
              <a:rPr sz="3600" spc="-19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165" dirty="0">
                <a:solidFill>
                  <a:srgbClr val="FB6A2D"/>
                </a:solidFill>
                <a:latin typeface="Tahoma"/>
                <a:cs typeface="Tahoma"/>
              </a:rPr>
              <a:t>for</a:t>
            </a:r>
            <a:r>
              <a:rPr sz="3600" spc="-19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175" dirty="0">
                <a:solidFill>
                  <a:srgbClr val="FB6A2D"/>
                </a:solidFill>
                <a:latin typeface="Tahoma"/>
                <a:cs typeface="Tahoma"/>
              </a:rPr>
              <a:t>very</a:t>
            </a:r>
            <a:r>
              <a:rPr sz="3600" spc="-19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215" dirty="0">
                <a:solidFill>
                  <a:srgbClr val="FB6A2D"/>
                </a:solidFill>
                <a:latin typeface="Tahoma"/>
                <a:cs typeface="Tahoma"/>
              </a:rPr>
              <a:t>low</a:t>
            </a:r>
            <a:r>
              <a:rPr sz="3600" spc="-19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220" dirty="0">
                <a:solidFill>
                  <a:srgbClr val="FB6A2D"/>
                </a:solidFill>
                <a:latin typeface="Tahoma"/>
                <a:cs typeface="Tahoma"/>
              </a:rPr>
              <a:t>power</a:t>
            </a:r>
            <a:r>
              <a:rPr sz="3600" spc="-19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160" dirty="0">
                <a:solidFill>
                  <a:srgbClr val="FB6A2D"/>
                </a:solidFill>
                <a:latin typeface="Tahoma"/>
                <a:cs typeface="Tahoma"/>
              </a:rPr>
              <a:t>operation  </a:t>
            </a:r>
            <a:r>
              <a:rPr sz="3600" spc="135" dirty="0">
                <a:solidFill>
                  <a:srgbClr val="FB6A2D"/>
                </a:solidFill>
                <a:latin typeface="Tahoma"/>
                <a:cs typeface="Tahoma"/>
              </a:rPr>
              <a:t>Reliable</a:t>
            </a:r>
            <a:r>
              <a:rPr sz="3600" spc="-20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165" dirty="0">
                <a:solidFill>
                  <a:srgbClr val="FB6A2D"/>
                </a:solidFill>
                <a:latin typeface="Tahoma"/>
                <a:cs typeface="Tahoma"/>
              </a:rPr>
              <a:t>for</a:t>
            </a:r>
            <a:r>
              <a:rPr sz="3600" spc="-20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140" dirty="0">
                <a:solidFill>
                  <a:srgbClr val="FB6A2D"/>
                </a:solidFill>
                <a:latin typeface="Tahoma"/>
                <a:cs typeface="Tahoma"/>
              </a:rPr>
              <a:t>critical</a:t>
            </a:r>
            <a:r>
              <a:rPr sz="3600" spc="-20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600" spc="120" dirty="0">
                <a:solidFill>
                  <a:srgbClr val="FB6A2D"/>
                </a:solidFill>
                <a:latin typeface="Tahoma"/>
                <a:cs typeface="Tahoma"/>
              </a:rPr>
              <a:t>infrastructure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3734" y="1073626"/>
            <a:ext cx="94615" cy="234950"/>
          </a:xfrm>
          <a:custGeom>
            <a:avLst/>
            <a:gdLst/>
            <a:ahLst/>
            <a:cxnLst/>
            <a:rect l="l" t="t" r="r" b="b"/>
            <a:pathLst>
              <a:path w="94615" h="234950">
                <a:moveTo>
                  <a:pt x="0" y="234950"/>
                </a:moveTo>
                <a:lnTo>
                  <a:pt x="94237" y="234950"/>
                </a:lnTo>
                <a:lnTo>
                  <a:pt x="94237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3734" y="979646"/>
            <a:ext cx="473709" cy="93980"/>
          </a:xfrm>
          <a:custGeom>
            <a:avLst/>
            <a:gdLst/>
            <a:ahLst/>
            <a:cxnLst/>
            <a:rect l="l" t="t" r="r" b="b"/>
            <a:pathLst>
              <a:path w="473710" h="93980">
                <a:moveTo>
                  <a:pt x="0" y="93979"/>
                </a:moveTo>
                <a:lnTo>
                  <a:pt x="473545" y="93979"/>
                </a:lnTo>
                <a:lnTo>
                  <a:pt x="473545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3734" y="744696"/>
            <a:ext cx="94615" cy="234950"/>
          </a:xfrm>
          <a:custGeom>
            <a:avLst/>
            <a:gdLst/>
            <a:ahLst/>
            <a:cxnLst/>
            <a:rect l="l" t="t" r="r" b="b"/>
            <a:pathLst>
              <a:path w="94615" h="234950">
                <a:moveTo>
                  <a:pt x="0" y="234950"/>
                </a:moveTo>
                <a:lnTo>
                  <a:pt x="94237" y="234950"/>
                </a:lnTo>
                <a:lnTo>
                  <a:pt x="94237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2246" y="1073799"/>
            <a:ext cx="95250" cy="235585"/>
          </a:xfrm>
          <a:custGeom>
            <a:avLst/>
            <a:gdLst/>
            <a:ahLst/>
            <a:cxnLst/>
            <a:rect l="l" t="t" r="r" b="b"/>
            <a:pathLst>
              <a:path w="95250" h="235584">
                <a:moveTo>
                  <a:pt x="95033" y="0"/>
                </a:moveTo>
                <a:lnTo>
                  <a:pt x="0" y="0"/>
                </a:lnTo>
                <a:lnTo>
                  <a:pt x="0" y="235060"/>
                </a:lnTo>
                <a:lnTo>
                  <a:pt x="95033" y="235060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2246" y="744375"/>
            <a:ext cx="95250" cy="235585"/>
          </a:xfrm>
          <a:custGeom>
            <a:avLst/>
            <a:gdLst/>
            <a:ahLst/>
            <a:cxnLst/>
            <a:rect l="l" t="t" r="r" b="b"/>
            <a:pathLst>
              <a:path w="95250" h="235584">
                <a:moveTo>
                  <a:pt x="95033" y="0"/>
                </a:moveTo>
                <a:lnTo>
                  <a:pt x="0" y="0"/>
                </a:lnTo>
                <a:lnTo>
                  <a:pt x="0" y="235071"/>
                </a:lnTo>
                <a:lnTo>
                  <a:pt x="95033" y="235071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7429" y="744375"/>
            <a:ext cx="473709" cy="564515"/>
          </a:xfrm>
          <a:custGeom>
            <a:avLst/>
            <a:gdLst/>
            <a:ahLst/>
            <a:cxnLst/>
            <a:rect l="l" t="t" r="r" b="b"/>
            <a:pathLst>
              <a:path w="473710" h="564515">
                <a:moveTo>
                  <a:pt x="284284" y="0"/>
                </a:moveTo>
                <a:lnTo>
                  <a:pt x="0" y="0"/>
                </a:lnTo>
                <a:lnTo>
                  <a:pt x="0" y="564485"/>
                </a:lnTo>
                <a:lnTo>
                  <a:pt x="94185" y="564485"/>
                </a:lnTo>
                <a:lnTo>
                  <a:pt x="94185" y="376616"/>
                </a:lnTo>
                <a:lnTo>
                  <a:pt x="364838" y="376616"/>
                </a:lnTo>
                <a:lnTo>
                  <a:pt x="356366" y="361968"/>
                </a:lnTo>
                <a:lnTo>
                  <a:pt x="380628" y="350110"/>
                </a:lnTo>
                <a:lnTo>
                  <a:pt x="402640" y="334906"/>
                </a:lnTo>
                <a:lnTo>
                  <a:pt x="422404" y="316348"/>
                </a:lnTo>
                <a:lnTo>
                  <a:pt x="439923" y="294430"/>
                </a:lnTo>
                <a:lnTo>
                  <a:pt x="447187" y="282242"/>
                </a:lnTo>
                <a:lnTo>
                  <a:pt x="94185" y="282242"/>
                </a:lnTo>
                <a:lnTo>
                  <a:pt x="94185" y="94342"/>
                </a:lnTo>
                <a:lnTo>
                  <a:pt x="447676" y="94342"/>
                </a:lnTo>
                <a:lnTo>
                  <a:pt x="442182" y="84308"/>
                </a:lnTo>
                <a:lnTo>
                  <a:pt x="417809" y="55286"/>
                </a:lnTo>
                <a:lnTo>
                  <a:pt x="388566" y="31098"/>
                </a:lnTo>
                <a:lnTo>
                  <a:pt x="356555" y="13821"/>
                </a:lnTo>
                <a:lnTo>
                  <a:pt x="321791" y="3455"/>
                </a:lnTo>
                <a:lnTo>
                  <a:pt x="284284" y="0"/>
                </a:lnTo>
                <a:close/>
              </a:path>
              <a:path w="473710" h="564515">
                <a:moveTo>
                  <a:pt x="364838" y="376616"/>
                </a:moveTo>
                <a:lnTo>
                  <a:pt x="254788" y="376616"/>
                </a:lnTo>
                <a:lnTo>
                  <a:pt x="364533" y="564485"/>
                </a:lnTo>
                <a:lnTo>
                  <a:pt x="473493" y="564485"/>
                </a:lnTo>
                <a:lnTo>
                  <a:pt x="364838" y="376616"/>
                </a:lnTo>
                <a:close/>
              </a:path>
              <a:path w="473710" h="564515">
                <a:moveTo>
                  <a:pt x="447676" y="94342"/>
                </a:moveTo>
                <a:lnTo>
                  <a:pt x="284284" y="94342"/>
                </a:lnTo>
                <a:lnTo>
                  <a:pt x="302852" y="96073"/>
                </a:lnTo>
                <a:lnTo>
                  <a:pt x="320101" y="101262"/>
                </a:lnTo>
                <a:lnTo>
                  <a:pt x="362804" y="136487"/>
                </a:lnTo>
                <a:lnTo>
                  <a:pt x="378459" y="187900"/>
                </a:lnTo>
                <a:lnTo>
                  <a:pt x="376721" y="206707"/>
                </a:lnTo>
                <a:lnTo>
                  <a:pt x="350617" y="254610"/>
                </a:lnTo>
                <a:lnTo>
                  <a:pt x="302852" y="280516"/>
                </a:lnTo>
                <a:lnTo>
                  <a:pt x="284284" y="282242"/>
                </a:lnTo>
                <a:lnTo>
                  <a:pt x="447187" y="282242"/>
                </a:lnTo>
                <a:lnTo>
                  <a:pt x="454609" y="269788"/>
                </a:lnTo>
                <a:lnTo>
                  <a:pt x="465099" y="243815"/>
                </a:lnTo>
                <a:lnTo>
                  <a:pt x="471394" y="216518"/>
                </a:lnTo>
                <a:lnTo>
                  <a:pt x="473493" y="187900"/>
                </a:lnTo>
                <a:lnTo>
                  <a:pt x="470017" y="150619"/>
                </a:lnTo>
                <a:lnTo>
                  <a:pt x="459582" y="116088"/>
                </a:lnTo>
                <a:lnTo>
                  <a:pt x="447676" y="94342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1114" y="1214596"/>
            <a:ext cx="378460" cy="93980"/>
          </a:xfrm>
          <a:custGeom>
            <a:avLst/>
            <a:gdLst/>
            <a:ahLst/>
            <a:cxnLst/>
            <a:rect l="l" t="t" r="r" b="b"/>
            <a:pathLst>
              <a:path w="378460" h="93980">
                <a:moveTo>
                  <a:pt x="0" y="93979"/>
                </a:moveTo>
                <a:lnTo>
                  <a:pt x="378428" y="93979"/>
                </a:lnTo>
                <a:lnTo>
                  <a:pt x="378428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114" y="1073626"/>
            <a:ext cx="94615" cy="140970"/>
          </a:xfrm>
          <a:custGeom>
            <a:avLst/>
            <a:gdLst/>
            <a:ahLst/>
            <a:cxnLst/>
            <a:rect l="l" t="t" r="r" b="b"/>
            <a:pathLst>
              <a:path w="94614" h="140969">
                <a:moveTo>
                  <a:pt x="0" y="140970"/>
                </a:moveTo>
                <a:lnTo>
                  <a:pt x="94175" y="140970"/>
                </a:lnTo>
                <a:lnTo>
                  <a:pt x="94175" y="0"/>
                </a:lnTo>
                <a:lnTo>
                  <a:pt x="0" y="0"/>
                </a:lnTo>
                <a:lnTo>
                  <a:pt x="0" y="14097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1114" y="979646"/>
            <a:ext cx="378460" cy="93980"/>
          </a:xfrm>
          <a:custGeom>
            <a:avLst/>
            <a:gdLst/>
            <a:ahLst/>
            <a:cxnLst/>
            <a:rect l="l" t="t" r="r" b="b"/>
            <a:pathLst>
              <a:path w="378460" h="93980">
                <a:moveTo>
                  <a:pt x="0" y="93979"/>
                </a:moveTo>
                <a:lnTo>
                  <a:pt x="378428" y="93979"/>
                </a:lnTo>
                <a:lnTo>
                  <a:pt x="378428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114" y="838676"/>
            <a:ext cx="94615" cy="140970"/>
          </a:xfrm>
          <a:custGeom>
            <a:avLst/>
            <a:gdLst/>
            <a:ahLst/>
            <a:cxnLst/>
            <a:rect l="l" t="t" r="r" b="b"/>
            <a:pathLst>
              <a:path w="94614" h="140969">
                <a:moveTo>
                  <a:pt x="0" y="140970"/>
                </a:moveTo>
                <a:lnTo>
                  <a:pt x="94175" y="140970"/>
                </a:lnTo>
                <a:lnTo>
                  <a:pt x="94175" y="0"/>
                </a:lnTo>
                <a:lnTo>
                  <a:pt x="0" y="0"/>
                </a:lnTo>
                <a:lnTo>
                  <a:pt x="0" y="14097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51114" y="744696"/>
            <a:ext cx="378460" cy="93980"/>
          </a:xfrm>
          <a:custGeom>
            <a:avLst/>
            <a:gdLst/>
            <a:ahLst/>
            <a:cxnLst/>
            <a:rect l="l" t="t" r="r" b="b"/>
            <a:pathLst>
              <a:path w="378460" h="93980">
                <a:moveTo>
                  <a:pt x="0" y="93979"/>
                </a:moveTo>
                <a:lnTo>
                  <a:pt x="378428" y="93979"/>
                </a:lnTo>
                <a:lnTo>
                  <a:pt x="378428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1243" y="730553"/>
            <a:ext cx="570865" cy="578485"/>
          </a:xfrm>
          <a:custGeom>
            <a:avLst/>
            <a:gdLst/>
            <a:ahLst/>
            <a:cxnLst/>
            <a:rect l="l" t="t" r="r" b="b"/>
            <a:pathLst>
              <a:path w="570864" h="578485">
                <a:moveTo>
                  <a:pt x="285289" y="0"/>
                </a:moveTo>
                <a:lnTo>
                  <a:pt x="0" y="578306"/>
                </a:lnTo>
                <a:lnTo>
                  <a:pt x="106059" y="578306"/>
                </a:lnTo>
                <a:lnTo>
                  <a:pt x="154602" y="483618"/>
                </a:lnTo>
                <a:lnTo>
                  <a:pt x="523903" y="483618"/>
                </a:lnTo>
                <a:lnTo>
                  <a:pt x="477587" y="389747"/>
                </a:lnTo>
                <a:lnTo>
                  <a:pt x="201428" y="389747"/>
                </a:lnTo>
                <a:lnTo>
                  <a:pt x="285289" y="211417"/>
                </a:lnTo>
                <a:lnTo>
                  <a:pt x="389601" y="211417"/>
                </a:lnTo>
                <a:lnTo>
                  <a:pt x="285289" y="0"/>
                </a:lnTo>
                <a:close/>
              </a:path>
              <a:path w="570864" h="578485">
                <a:moveTo>
                  <a:pt x="523903" y="483618"/>
                </a:moveTo>
                <a:lnTo>
                  <a:pt x="416814" y="483618"/>
                </a:lnTo>
                <a:lnTo>
                  <a:pt x="464551" y="578306"/>
                </a:lnTo>
                <a:lnTo>
                  <a:pt x="570621" y="578306"/>
                </a:lnTo>
                <a:lnTo>
                  <a:pt x="523903" y="483618"/>
                </a:lnTo>
                <a:close/>
              </a:path>
              <a:path w="570864" h="578485">
                <a:moveTo>
                  <a:pt x="389601" y="211417"/>
                </a:moveTo>
                <a:lnTo>
                  <a:pt x="285289" y="211417"/>
                </a:lnTo>
                <a:lnTo>
                  <a:pt x="369182" y="389747"/>
                </a:lnTo>
                <a:lnTo>
                  <a:pt x="477587" y="389747"/>
                </a:lnTo>
                <a:lnTo>
                  <a:pt x="389601" y="211417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11680" y="744375"/>
            <a:ext cx="473709" cy="564515"/>
          </a:xfrm>
          <a:custGeom>
            <a:avLst/>
            <a:gdLst/>
            <a:ahLst/>
            <a:cxnLst/>
            <a:rect l="l" t="t" r="r" b="b"/>
            <a:pathLst>
              <a:path w="473710" h="564515">
                <a:moveTo>
                  <a:pt x="189240" y="0"/>
                </a:moveTo>
                <a:lnTo>
                  <a:pt x="0" y="0"/>
                </a:lnTo>
                <a:lnTo>
                  <a:pt x="0" y="564485"/>
                </a:lnTo>
                <a:lnTo>
                  <a:pt x="189240" y="564485"/>
                </a:lnTo>
                <a:lnTo>
                  <a:pt x="217949" y="563092"/>
                </a:lnTo>
                <a:lnTo>
                  <a:pt x="273042" y="551926"/>
                </a:lnTo>
                <a:lnTo>
                  <a:pt x="324601" y="529936"/>
                </a:lnTo>
                <a:lnTo>
                  <a:pt x="369863" y="499437"/>
                </a:lnTo>
                <a:lnTo>
                  <a:pt x="399923" y="470153"/>
                </a:lnTo>
                <a:lnTo>
                  <a:pt x="94237" y="470153"/>
                </a:lnTo>
                <a:lnTo>
                  <a:pt x="94237" y="94342"/>
                </a:lnTo>
                <a:lnTo>
                  <a:pt x="399632" y="94342"/>
                </a:lnTo>
                <a:lnTo>
                  <a:pt x="389569" y="83348"/>
                </a:lnTo>
                <a:lnTo>
                  <a:pt x="347473" y="48781"/>
                </a:lnTo>
                <a:lnTo>
                  <a:pt x="299048" y="22302"/>
                </a:lnTo>
                <a:lnTo>
                  <a:pt x="245781" y="5575"/>
                </a:lnTo>
                <a:lnTo>
                  <a:pt x="217922" y="1393"/>
                </a:lnTo>
                <a:lnTo>
                  <a:pt x="189240" y="0"/>
                </a:lnTo>
                <a:close/>
              </a:path>
              <a:path w="473710" h="564515">
                <a:moveTo>
                  <a:pt x="399632" y="94342"/>
                </a:moveTo>
                <a:lnTo>
                  <a:pt x="189240" y="94342"/>
                </a:lnTo>
                <a:lnTo>
                  <a:pt x="208250" y="95259"/>
                </a:lnTo>
                <a:lnTo>
                  <a:pt x="226739" y="98006"/>
                </a:lnTo>
                <a:lnTo>
                  <a:pt x="278846" y="117015"/>
                </a:lnTo>
                <a:lnTo>
                  <a:pt x="322785" y="149649"/>
                </a:lnTo>
                <a:lnTo>
                  <a:pt x="355666" y="193276"/>
                </a:lnTo>
                <a:lnTo>
                  <a:pt x="374819" y="245025"/>
                </a:lnTo>
                <a:lnTo>
                  <a:pt x="378512" y="282253"/>
                </a:lnTo>
                <a:lnTo>
                  <a:pt x="377588" y="301112"/>
                </a:lnTo>
                <a:lnTo>
                  <a:pt x="363769" y="354648"/>
                </a:lnTo>
                <a:lnTo>
                  <a:pt x="335406" y="401306"/>
                </a:lnTo>
                <a:lnTo>
                  <a:pt x="295246" y="438029"/>
                </a:lnTo>
                <a:lnTo>
                  <a:pt x="245484" y="461914"/>
                </a:lnTo>
                <a:lnTo>
                  <a:pt x="189240" y="470153"/>
                </a:lnTo>
                <a:lnTo>
                  <a:pt x="399923" y="470153"/>
                </a:lnTo>
                <a:lnTo>
                  <a:pt x="424447" y="439341"/>
                </a:lnTo>
                <a:lnTo>
                  <a:pt x="450960" y="391255"/>
                </a:lnTo>
                <a:lnTo>
                  <a:pt x="467879" y="338371"/>
                </a:lnTo>
                <a:lnTo>
                  <a:pt x="473514" y="282253"/>
                </a:lnTo>
                <a:lnTo>
                  <a:pt x="472106" y="253775"/>
                </a:lnTo>
                <a:lnTo>
                  <a:pt x="460832" y="199267"/>
                </a:lnTo>
                <a:lnTo>
                  <a:pt x="438670" y="148415"/>
                </a:lnTo>
                <a:lnTo>
                  <a:pt x="407984" y="103467"/>
                </a:lnTo>
                <a:lnTo>
                  <a:pt x="399632" y="94342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0607" y="554956"/>
            <a:ext cx="600075" cy="754380"/>
          </a:xfrm>
          <a:custGeom>
            <a:avLst/>
            <a:gdLst/>
            <a:ahLst/>
            <a:cxnLst/>
            <a:rect l="l" t="t" r="r" b="b"/>
            <a:pathLst>
              <a:path w="600075" h="754380">
                <a:moveTo>
                  <a:pt x="457021" y="283541"/>
                </a:moveTo>
                <a:lnTo>
                  <a:pt x="171587" y="283541"/>
                </a:lnTo>
                <a:lnTo>
                  <a:pt x="313973" y="283582"/>
                </a:lnTo>
                <a:lnTo>
                  <a:pt x="313973" y="753903"/>
                </a:lnTo>
                <a:lnTo>
                  <a:pt x="408783" y="753903"/>
                </a:lnTo>
                <a:lnTo>
                  <a:pt x="408783" y="283582"/>
                </a:lnTo>
                <a:lnTo>
                  <a:pt x="456760" y="283582"/>
                </a:lnTo>
                <a:lnTo>
                  <a:pt x="457021" y="283541"/>
                </a:lnTo>
                <a:close/>
              </a:path>
              <a:path w="600075" h="754380">
                <a:moveTo>
                  <a:pt x="590778" y="94133"/>
                </a:moveTo>
                <a:lnTo>
                  <a:pt x="456760" y="94133"/>
                </a:lnTo>
                <a:lnTo>
                  <a:pt x="475427" y="97881"/>
                </a:lnTo>
                <a:lnTo>
                  <a:pt x="490686" y="108098"/>
                </a:lnTo>
                <a:lnTo>
                  <a:pt x="500982" y="123243"/>
                </a:lnTo>
                <a:lnTo>
                  <a:pt x="504759" y="141775"/>
                </a:lnTo>
                <a:lnTo>
                  <a:pt x="500982" y="160307"/>
                </a:lnTo>
                <a:lnTo>
                  <a:pt x="490686" y="175452"/>
                </a:lnTo>
                <a:lnTo>
                  <a:pt x="475427" y="185670"/>
                </a:lnTo>
                <a:lnTo>
                  <a:pt x="456760" y="189418"/>
                </a:lnTo>
                <a:lnTo>
                  <a:pt x="171587" y="189418"/>
                </a:lnTo>
                <a:lnTo>
                  <a:pt x="126019" y="195515"/>
                </a:lnTo>
                <a:lnTo>
                  <a:pt x="85043" y="212714"/>
                </a:lnTo>
                <a:lnTo>
                  <a:pt x="50306" y="239380"/>
                </a:lnTo>
                <a:lnTo>
                  <a:pt x="23456" y="273874"/>
                </a:lnTo>
                <a:lnTo>
                  <a:pt x="6138" y="314559"/>
                </a:lnTo>
                <a:lnTo>
                  <a:pt x="0" y="359800"/>
                </a:lnTo>
                <a:lnTo>
                  <a:pt x="6138" y="405027"/>
                </a:lnTo>
                <a:lnTo>
                  <a:pt x="23456" y="445702"/>
                </a:lnTo>
                <a:lnTo>
                  <a:pt x="50306" y="480188"/>
                </a:lnTo>
                <a:lnTo>
                  <a:pt x="85043" y="506848"/>
                </a:lnTo>
                <a:lnTo>
                  <a:pt x="126019" y="524044"/>
                </a:lnTo>
                <a:lnTo>
                  <a:pt x="171587" y="530140"/>
                </a:lnTo>
                <a:lnTo>
                  <a:pt x="171587" y="435986"/>
                </a:lnTo>
                <a:lnTo>
                  <a:pt x="141739" y="429991"/>
                </a:lnTo>
                <a:lnTo>
                  <a:pt x="117335" y="413651"/>
                </a:lnTo>
                <a:lnTo>
                  <a:pt x="100864" y="389431"/>
                </a:lnTo>
                <a:lnTo>
                  <a:pt x="94821" y="359800"/>
                </a:lnTo>
                <a:lnTo>
                  <a:pt x="100864" y="330144"/>
                </a:lnTo>
                <a:lnTo>
                  <a:pt x="117335" y="305901"/>
                </a:lnTo>
                <a:lnTo>
                  <a:pt x="141739" y="289543"/>
                </a:lnTo>
                <a:lnTo>
                  <a:pt x="171587" y="283541"/>
                </a:lnTo>
                <a:lnTo>
                  <a:pt x="457021" y="283541"/>
                </a:lnTo>
                <a:lnTo>
                  <a:pt x="501852" y="276343"/>
                </a:lnTo>
                <a:lnTo>
                  <a:pt x="541047" y="256193"/>
                </a:lnTo>
                <a:lnTo>
                  <a:pt x="571977" y="225481"/>
                </a:lnTo>
                <a:lnTo>
                  <a:pt x="592271" y="186559"/>
                </a:lnTo>
                <a:lnTo>
                  <a:pt x="599562" y="141775"/>
                </a:lnTo>
                <a:lnTo>
                  <a:pt x="592271" y="96995"/>
                </a:lnTo>
                <a:lnTo>
                  <a:pt x="590778" y="94133"/>
                </a:lnTo>
                <a:close/>
              </a:path>
              <a:path w="600075" h="754380">
                <a:moveTo>
                  <a:pt x="456760" y="0"/>
                </a:moveTo>
                <a:lnTo>
                  <a:pt x="411678" y="7235"/>
                </a:lnTo>
                <a:lnTo>
                  <a:pt x="372488" y="27378"/>
                </a:lnTo>
                <a:lnTo>
                  <a:pt x="341560" y="58080"/>
                </a:lnTo>
                <a:lnTo>
                  <a:pt x="321265" y="96995"/>
                </a:lnTo>
                <a:lnTo>
                  <a:pt x="313973" y="141775"/>
                </a:lnTo>
                <a:lnTo>
                  <a:pt x="313973" y="189418"/>
                </a:lnTo>
                <a:lnTo>
                  <a:pt x="408783" y="189418"/>
                </a:lnTo>
                <a:lnTo>
                  <a:pt x="408783" y="141775"/>
                </a:lnTo>
                <a:lnTo>
                  <a:pt x="412558" y="123243"/>
                </a:lnTo>
                <a:lnTo>
                  <a:pt x="422849" y="108098"/>
                </a:lnTo>
                <a:lnTo>
                  <a:pt x="438101" y="97881"/>
                </a:lnTo>
                <a:lnTo>
                  <a:pt x="456760" y="94133"/>
                </a:lnTo>
                <a:lnTo>
                  <a:pt x="590778" y="94133"/>
                </a:lnTo>
                <a:lnTo>
                  <a:pt x="571977" y="58080"/>
                </a:lnTo>
                <a:lnTo>
                  <a:pt x="541047" y="27378"/>
                </a:lnTo>
                <a:lnTo>
                  <a:pt x="501852" y="7235"/>
                </a:lnTo>
                <a:lnTo>
                  <a:pt x="456760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198259" y="2857794"/>
            <a:ext cx="6433820" cy="766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6330">
              <a:lnSpc>
                <a:spcPct val="101000"/>
              </a:lnSpc>
            </a:pPr>
            <a:r>
              <a:rPr sz="2450" spc="-130" dirty="0">
                <a:solidFill>
                  <a:srgbClr val="5C5B54"/>
                </a:solidFill>
                <a:latin typeface="Century Gothic"/>
                <a:cs typeface="Century Gothic"/>
              </a:rPr>
              <a:t>Can </a:t>
            </a:r>
            <a:r>
              <a:rPr sz="2450" spc="95" dirty="0">
                <a:solidFill>
                  <a:srgbClr val="5C5B54"/>
                </a:solidFill>
                <a:latin typeface="Century Gothic"/>
                <a:cs typeface="Century Gothic"/>
              </a:rPr>
              <a:t>support </a:t>
            </a:r>
            <a:r>
              <a:rPr sz="2450" spc="-15" dirty="0">
                <a:solidFill>
                  <a:srgbClr val="5C5B54"/>
                </a:solidFill>
                <a:latin typeface="Century Gothic"/>
                <a:cs typeface="Century Gothic"/>
              </a:rPr>
              <a:t>many </a:t>
            </a:r>
            <a:r>
              <a:rPr sz="2450" spc="20" dirty="0">
                <a:solidFill>
                  <a:srgbClr val="5C5B54"/>
                </a:solidFill>
                <a:latin typeface="Century Gothic"/>
                <a:cs typeface="Century Gothic"/>
              </a:rPr>
              <a:t>popular  </a:t>
            </a:r>
            <a:r>
              <a:rPr sz="2450" spc="-10" dirty="0">
                <a:solidFill>
                  <a:srgbClr val="5C5B54"/>
                </a:solidFill>
                <a:latin typeface="Century Gothic"/>
                <a:cs typeface="Century Gothic"/>
              </a:rPr>
              <a:t>application </a:t>
            </a:r>
            <a:r>
              <a:rPr sz="2450" spc="15" dirty="0">
                <a:solidFill>
                  <a:srgbClr val="5C5B54"/>
                </a:solidFill>
                <a:latin typeface="Century Gothic"/>
                <a:cs typeface="Century Gothic"/>
              </a:rPr>
              <a:t>layer </a:t>
            </a:r>
            <a:r>
              <a:rPr sz="2450" spc="55" dirty="0">
                <a:solidFill>
                  <a:srgbClr val="5C5B54"/>
                </a:solidFill>
                <a:latin typeface="Century Gothic"/>
                <a:cs typeface="Century Gothic"/>
              </a:rPr>
              <a:t>protocols </a:t>
            </a:r>
            <a:r>
              <a:rPr sz="2450" spc="-85" dirty="0">
                <a:solidFill>
                  <a:srgbClr val="5C5B54"/>
                </a:solidFill>
                <a:latin typeface="Century Gothic"/>
                <a:cs typeface="Century Gothic"/>
              </a:rPr>
              <a:t>and</a:t>
            </a:r>
            <a:r>
              <a:rPr sz="2450" spc="195" dirty="0">
                <a:solidFill>
                  <a:srgbClr val="5C5B54"/>
                </a:solidFill>
                <a:latin typeface="Century Gothic"/>
                <a:cs typeface="Century Gothic"/>
              </a:rPr>
              <a:t> </a:t>
            </a:r>
            <a:r>
              <a:rPr sz="2450" spc="80" dirty="0">
                <a:solidFill>
                  <a:srgbClr val="5C5B54"/>
                </a:solidFill>
                <a:latin typeface="Century Gothic"/>
                <a:cs typeface="Century Gothic"/>
              </a:rPr>
              <a:t>platforms</a:t>
            </a:r>
            <a:endParaRPr sz="245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363855" y="9726695"/>
            <a:ext cx="6115050" cy="766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30504">
              <a:lnSpc>
                <a:spcPct val="101000"/>
              </a:lnSpc>
            </a:pPr>
            <a:r>
              <a:rPr sz="2450" spc="140" dirty="0">
                <a:solidFill>
                  <a:srgbClr val="5C5B54"/>
                </a:solidFill>
                <a:latin typeface="Century Gothic"/>
                <a:cs typeface="Century Gothic"/>
              </a:rPr>
              <a:t>A </a:t>
            </a:r>
            <a:r>
              <a:rPr sz="2450" spc="55" dirty="0">
                <a:solidFill>
                  <a:srgbClr val="5C5B54"/>
                </a:solidFill>
                <a:latin typeface="Century Gothic"/>
                <a:cs typeface="Century Gothic"/>
              </a:rPr>
              <a:t>software </a:t>
            </a:r>
            <a:r>
              <a:rPr sz="2450" spc="-30" dirty="0">
                <a:solidFill>
                  <a:srgbClr val="5C5B54"/>
                </a:solidFill>
                <a:latin typeface="Century Gothic"/>
                <a:cs typeface="Century Gothic"/>
              </a:rPr>
              <a:t>upgrade </a:t>
            </a:r>
            <a:r>
              <a:rPr sz="2450" spc="-130" dirty="0">
                <a:solidFill>
                  <a:srgbClr val="5C5B54"/>
                </a:solidFill>
                <a:latin typeface="Century Gothic"/>
                <a:cs typeface="Century Gothic"/>
              </a:rPr>
              <a:t>can </a:t>
            </a:r>
            <a:r>
              <a:rPr sz="2450" spc="-105" dirty="0">
                <a:solidFill>
                  <a:srgbClr val="5C5B54"/>
                </a:solidFill>
                <a:latin typeface="Century Gothic"/>
                <a:cs typeface="Century Gothic"/>
              </a:rPr>
              <a:t>add </a:t>
            </a:r>
            <a:r>
              <a:rPr sz="2450" spc="55" dirty="0">
                <a:solidFill>
                  <a:srgbClr val="5C5B54"/>
                </a:solidFill>
                <a:latin typeface="Century Gothic"/>
                <a:cs typeface="Century Gothic"/>
              </a:rPr>
              <a:t>Thread  </a:t>
            </a:r>
            <a:r>
              <a:rPr sz="2450" spc="60" dirty="0">
                <a:solidFill>
                  <a:srgbClr val="5C5B54"/>
                </a:solidFill>
                <a:latin typeface="Century Gothic"/>
                <a:cs typeface="Century Gothic"/>
              </a:rPr>
              <a:t>to </a:t>
            </a:r>
            <a:r>
              <a:rPr sz="2450" spc="75" dirty="0">
                <a:solidFill>
                  <a:srgbClr val="5C5B54"/>
                </a:solidFill>
                <a:latin typeface="Century Gothic"/>
                <a:cs typeface="Century Gothic"/>
              </a:rPr>
              <a:t>currently </a:t>
            </a:r>
            <a:r>
              <a:rPr sz="2450" spc="70" dirty="0">
                <a:solidFill>
                  <a:srgbClr val="5C5B54"/>
                </a:solidFill>
                <a:latin typeface="Century Gothic"/>
                <a:cs typeface="Century Gothic"/>
              </a:rPr>
              <a:t>shipping </a:t>
            </a:r>
            <a:r>
              <a:rPr sz="2450" spc="50" dirty="0">
                <a:solidFill>
                  <a:srgbClr val="5C5B54"/>
                </a:solidFill>
                <a:latin typeface="Century Gothic"/>
                <a:cs typeface="Century Gothic"/>
              </a:rPr>
              <a:t>802.15.4</a:t>
            </a:r>
            <a:r>
              <a:rPr sz="2450" spc="45" dirty="0">
                <a:solidFill>
                  <a:srgbClr val="5C5B54"/>
                </a:solidFill>
                <a:latin typeface="Century Gothic"/>
                <a:cs typeface="Century Gothic"/>
              </a:rPr>
              <a:t> </a:t>
            </a:r>
            <a:r>
              <a:rPr sz="2450" spc="55" dirty="0">
                <a:solidFill>
                  <a:srgbClr val="5C5B54"/>
                </a:solidFill>
                <a:latin typeface="Century Gothic"/>
                <a:cs typeface="Century Gothic"/>
              </a:rPr>
              <a:t>products</a:t>
            </a:r>
            <a:endParaRPr sz="245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7503" y="3842815"/>
            <a:ext cx="6868900" cy="5758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3734" y="1073626"/>
            <a:ext cx="94615" cy="234950"/>
          </a:xfrm>
          <a:custGeom>
            <a:avLst/>
            <a:gdLst/>
            <a:ahLst/>
            <a:cxnLst/>
            <a:rect l="l" t="t" r="r" b="b"/>
            <a:pathLst>
              <a:path w="94615" h="234950">
                <a:moveTo>
                  <a:pt x="0" y="234950"/>
                </a:moveTo>
                <a:lnTo>
                  <a:pt x="94237" y="234950"/>
                </a:lnTo>
                <a:lnTo>
                  <a:pt x="94237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3734" y="979646"/>
            <a:ext cx="473709" cy="93980"/>
          </a:xfrm>
          <a:custGeom>
            <a:avLst/>
            <a:gdLst/>
            <a:ahLst/>
            <a:cxnLst/>
            <a:rect l="l" t="t" r="r" b="b"/>
            <a:pathLst>
              <a:path w="473710" h="93980">
                <a:moveTo>
                  <a:pt x="0" y="93979"/>
                </a:moveTo>
                <a:lnTo>
                  <a:pt x="473545" y="93979"/>
                </a:lnTo>
                <a:lnTo>
                  <a:pt x="473545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3734" y="744696"/>
            <a:ext cx="94615" cy="234950"/>
          </a:xfrm>
          <a:custGeom>
            <a:avLst/>
            <a:gdLst/>
            <a:ahLst/>
            <a:cxnLst/>
            <a:rect l="l" t="t" r="r" b="b"/>
            <a:pathLst>
              <a:path w="94615" h="234950">
                <a:moveTo>
                  <a:pt x="0" y="234950"/>
                </a:moveTo>
                <a:lnTo>
                  <a:pt x="94237" y="234950"/>
                </a:lnTo>
                <a:lnTo>
                  <a:pt x="94237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2246" y="1073799"/>
            <a:ext cx="95250" cy="235585"/>
          </a:xfrm>
          <a:custGeom>
            <a:avLst/>
            <a:gdLst/>
            <a:ahLst/>
            <a:cxnLst/>
            <a:rect l="l" t="t" r="r" b="b"/>
            <a:pathLst>
              <a:path w="95250" h="235584">
                <a:moveTo>
                  <a:pt x="95033" y="0"/>
                </a:moveTo>
                <a:lnTo>
                  <a:pt x="0" y="0"/>
                </a:lnTo>
                <a:lnTo>
                  <a:pt x="0" y="235060"/>
                </a:lnTo>
                <a:lnTo>
                  <a:pt x="95033" y="235060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2246" y="744375"/>
            <a:ext cx="95250" cy="235585"/>
          </a:xfrm>
          <a:custGeom>
            <a:avLst/>
            <a:gdLst/>
            <a:ahLst/>
            <a:cxnLst/>
            <a:rect l="l" t="t" r="r" b="b"/>
            <a:pathLst>
              <a:path w="95250" h="235584">
                <a:moveTo>
                  <a:pt x="95033" y="0"/>
                </a:moveTo>
                <a:lnTo>
                  <a:pt x="0" y="0"/>
                </a:lnTo>
                <a:lnTo>
                  <a:pt x="0" y="235071"/>
                </a:lnTo>
                <a:lnTo>
                  <a:pt x="95033" y="235071"/>
                </a:lnTo>
                <a:lnTo>
                  <a:pt x="95033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7429" y="744375"/>
            <a:ext cx="473709" cy="564515"/>
          </a:xfrm>
          <a:custGeom>
            <a:avLst/>
            <a:gdLst/>
            <a:ahLst/>
            <a:cxnLst/>
            <a:rect l="l" t="t" r="r" b="b"/>
            <a:pathLst>
              <a:path w="473710" h="564515">
                <a:moveTo>
                  <a:pt x="284284" y="0"/>
                </a:moveTo>
                <a:lnTo>
                  <a:pt x="0" y="0"/>
                </a:lnTo>
                <a:lnTo>
                  <a:pt x="0" y="564485"/>
                </a:lnTo>
                <a:lnTo>
                  <a:pt x="94185" y="564485"/>
                </a:lnTo>
                <a:lnTo>
                  <a:pt x="94185" y="376616"/>
                </a:lnTo>
                <a:lnTo>
                  <a:pt x="364838" y="376616"/>
                </a:lnTo>
                <a:lnTo>
                  <a:pt x="356366" y="361968"/>
                </a:lnTo>
                <a:lnTo>
                  <a:pt x="380628" y="350110"/>
                </a:lnTo>
                <a:lnTo>
                  <a:pt x="402640" y="334906"/>
                </a:lnTo>
                <a:lnTo>
                  <a:pt x="422404" y="316348"/>
                </a:lnTo>
                <a:lnTo>
                  <a:pt x="439923" y="294430"/>
                </a:lnTo>
                <a:lnTo>
                  <a:pt x="447187" y="282242"/>
                </a:lnTo>
                <a:lnTo>
                  <a:pt x="94185" y="282242"/>
                </a:lnTo>
                <a:lnTo>
                  <a:pt x="94185" y="94342"/>
                </a:lnTo>
                <a:lnTo>
                  <a:pt x="447676" y="94342"/>
                </a:lnTo>
                <a:lnTo>
                  <a:pt x="442182" y="84308"/>
                </a:lnTo>
                <a:lnTo>
                  <a:pt x="417809" y="55286"/>
                </a:lnTo>
                <a:lnTo>
                  <a:pt x="388566" y="31098"/>
                </a:lnTo>
                <a:lnTo>
                  <a:pt x="356555" y="13821"/>
                </a:lnTo>
                <a:lnTo>
                  <a:pt x="321791" y="3455"/>
                </a:lnTo>
                <a:lnTo>
                  <a:pt x="284284" y="0"/>
                </a:lnTo>
                <a:close/>
              </a:path>
              <a:path w="473710" h="564515">
                <a:moveTo>
                  <a:pt x="364838" y="376616"/>
                </a:moveTo>
                <a:lnTo>
                  <a:pt x="254788" y="376616"/>
                </a:lnTo>
                <a:lnTo>
                  <a:pt x="364533" y="564485"/>
                </a:lnTo>
                <a:lnTo>
                  <a:pt x="473493" y="564485"/>
                </a:lnTo>
                <a:lnTo>
                  <a:pt x="364838" y="376616"/>
                </a:lnTo>
                <a:close/>
              </a:path>
              <a:path w="473710" h="564515">
                <a:moveTo>
                  <a:pt x="447676" y="94342"/>
                </a:moveTo>
                <a:lnTo>
                  <a:pt x="284284" y="94342"/>
                </a:lnTo>
                <a:lnTo>
                  <a:pt x="302852" y="96073"/>
                </a:lnTo>
                <a:lnTo>
                  <a:pt x="320101" y="101262"/>
                </a:lnTo>
                <a:lnTo>
                  <a:pt x="362804" y="136487"/>
                </a:lnTo>
                <a:lnTo>
                  <a:pt x="378459" y="187900"/>
                </a:lnTo>
                <a:lnTo>
                  <a:pt x="376721" y="206707"/>
                </a:lnTo>
                <a:lnTo>
                  <a:pt x="350617" y="254610"/>
                </a:lnTo>
                <a:lnTo>
                  <a:pt x="302852" y="280516"/>
                </a:lnTo>
                <a:lnTo>
                  <a:pt x="284284" y="282242"/>
                </a:lnTo>
                <a:lnTo>
                  <a:pt x="447187" y="282242"/>
                </a:lnTo>
                <a:lnTo>
                  <a:pt x="454609" y="269788"/>
                </a:lnTo>
                <a:lnTo>
                  <a:pt x="465099" y="243815"/>
                </a:lnTo>
                <a:lnTo>
                  <a:pt x="471394" y="216518"/>
                </a:lnTo>
                <a:lnTo>
                  <a:pt x="473493" y="187900"/>
                </a:lnTo>
                <a:lnTo>
                  <a:pt x="470017" y="150619"/>
                </a:lnTo>
                <a:lnTo>
                  <a:pt x="459582" y="116088"/>
                </a:lnTo>
                <a:lnTo>
                  <a:pt x="447676" y="94342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1114" y="1214596"/>
            <a:ext cx="378460" cy="93980"/>
          </a:xfrm>
          <a:custGeom>
            <a:avLst/>
            <a:gdLst/>
            <a:ahLst/>
            <a:cxnLst/>
            <a:rect l="l" t="t" r="r" b="b"/>
            <a:pathLst>
              <a:path w="378460" h="93980">
                <a:moveTo>
                  <a:pt x="0" y="93979"/>
                </a:moveTo>
                <a:lnTo>
                  <a:pt x="378428" y="93979"/>
                </a:lnTo>
                <a:lnTo>
                  <a:pt x="378428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1114" y="1073626"/>
            <a:ext cx="94615" cy="140970"/>
          </a:xfrm>
          <a:custGeom>
            <a:avLst/>
            <a:gdLst/>
            <a:ahLst/>
            <a:cxnLst/>
            <a:rect l="l" t="t" r="r" b="b"/>
            <a:pathLst>
              <a:path w="94614" h="140969">
                <a:moveTo>
                  <a:pt x="0" y="140970"/>
                </a:moveTo>
                <a:lnTo>
                  <a:pt x="94175" y="140970"/>
                </a:lnTo>
                <a:lnTo>
                  <a:pt x="94175" y="0"/>
                </a:lnTo>
                <a:lnTo>
                  <a:pt x="0" y="0"/>
                </a:lnTo>
                <a:lnTo>
                  <a:pt x="0" y="14097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1114" y="979646"/>
            <a:ext cx="378460" cy="93980"/>
          </a:xfrm>
          <a:custGeom>
            <a:avLst/>
            <a:gdLst/>
            <a:ahLst/>
            <a:cxnLst/>
            <a:rect l="l" t="t" r="r" b="b"/>
            <a:pathLst>
              <a:path w="378460" h="93980">
                <a:moveTo>
                  <a:pt x="0" y="93979"/>
                </a:moveTo>
                <a:lnTo>
                  <a:pt x="378428" y="93979"/>
                </a:lnTo>
                <a:lnTo>
                  <a:pt x="378428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1114" y="838676"/>
            <a:ext cx="94615" cy="140970"/>
          </a:xfrm>
          <a:custGeom>
            <a:avLst/>
            <a:gdLst/>
            <a:ahLst/>
            <a:cxnLst/>
            <a:rect l="l" t="t" r="r" b="b"/>
            <a:pathLst>
              <a:path w="94614" h="140969">
                <a:moveTo>
                  <a:pt x="0" y="140970"/>
                </a:moveTo>
                <a:lnTo>
                  <a:pt x="94175" y="140970"/>
                </a:lnTo>
                <a:lnTo>
                  <a:pt x="94175" y="0"/>
                </a:lnTo>
                <a:lnTo>
                  <a:pt x="0" y="0"/>
                </a:lnTo>
                <a:lnTo>
                  <a:pt x="0" y="14097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114" y="744696"/>
            <a:ext cx="378460" cy="93980"/>
          </a:xfrm>
          <a:custGeom>
            <a:avLst/>
            <a:gdLst/>
            <a:ahLst/>
            <a:cxnLst/>
            <a:rect l="l" t="t" r="r" b="b"/>
            <a:pathLst>
              <a:path w="378460" h="93980">
                <a:moveTo>
                  <a:pt x="0" y="93979"/>
                </a:moveTo>
                <a:lnTo>
                  <a:pt x="378428" y="93979"/>
                </a:lnTo>
                <a:lnTo>
                  <a:pt x="378428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1243" y="730553"/>
            <a:ext cx="570865" cy="578485"/>
          </a:xfrm>
          <a:custGeom>
            <a:avLst/>
            <a:gdLst/>
            <a:ahLst/>
            <a:cxnLst/>
            <a:rect l="l" t="t" r="r" b="b"/>
            <a:pathLst>
              <a:path w="570864" h="578485">
                <a:moveTo>
                  <a:pt x="285289" y="0"/>
                </a:moveTo>
                <a:lnTo>
                  <a:pt x="0" y="578306"/>
                </a:lnTo>
                <a:lnTo>
                  <a:pt x="106059" y="578306"/>
                </a:lnTo>
                <a:lnTo>
                  <a:pt x="154602" y="483618"/>
                </a:lnTo>
                <a:lnTo>
                  <a:pt x="523903" y="483618"/>
                </a:lnTo>
                <a:lnTo>
                  <a:pt x="477587" y="389747"/>
                </a:lnTo>
                <a:lnTo>
                  <a:pt x="201428" y="389747"/>
                </a:lnTo>
                <a:lnTo>
                  <a:pt x="285289" y="211417"/>
                </a:lnTo>
                <a:lnTo>
                  <a:pt x="389601" y="211417"/>
                </a:lnTo>
                <a:lnTo>
                  <a:pt x="285289" y="0"/>
                </a:lnTo>
                <a:close/>
              </a:path>
              <a:path w="570864" h="578485">
                <a:moveTo>
                  <a:pt x="523903" y="483618"/>
                </a:moveTo>
                <a:lnTo>
                  <a:pt x="416814" y="483618"/>
                </a:lnTo>
                <a:lnTo>
                  <a:pt x="464551" y="578306"/>
                </a:lnTo>
                <a:lnTo>
                  <a:pt x="570621" y="578306"/>
                </a:lnTo>
                <a:lnTo>
                  <a:pt x="523903" y="483618"/>
                </a:lnTo>
                <a:close/>
              </a:path>
              <a:path w="570864" h="578485">
                <a:moveTo>
                  <a:pt x="389601" y="211417"/>
                </a:moveTo>
                <a:lnTo>
                  <a:pt x="285289" y="211417"/>
                </a:lnTo>
                <a:lnTo>
                  <a:pt x="369182" y="389747"/>
                </a:lnTo>
                <a:lnTo>
                  <a:pt x="477587" y="389747"/>
                </a:lnTo>
                <a:lnTo>
                  <a:pt x="389601" y="211417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11680" y="744375"/>
            <a:ext cx="473709" cy="564515"/>
          </a:xfrm>
          <a:custGeom>
            <a:avLst/>
            <a:gdLst/>
            <a:ahLst/>
            <a:cxnLst/>
            <a:rect l="l" t="t" r="r" b="b"/>
            <a:pathLst>
              <a:path w="473710" h="564515">
                <a:moveTo>
                  <a:pt x="189240" y="0"/>
                </a:moveTo>
                <a:lnTo>
                  <a:pt x="0" y="0"/>
                </a:lnTo>
                <a:lnTo>
                  <a:pt x="0" y="564485"/>
                </a:lnTo>
                <a:lnTo>
                  <a:pt x="189240" y="564485"/>
                </a:lnTo>
                <a:lnTo>
                  <a:pt x="217949" y="563092"/>
                </a:lnTo>
                <a:lnTo>
                  <a:pt x="273042" y="551926"/>
                </a:lnTo>
                <a:lnTo>
                  <a:pt x="324601" y="529936"/>
                </a:lnTo>
                <a:lnTo>
                  <a:pt x="369863" y="499437"/>
                </a:lnTo>
                <a:lnTo>
                  <a:pt x="399923" y="470153"/>
                </a:lnTo>
                <a:lnTo>
                  <a:pt x="94237" y="470153"/>
                </a:lnTo>
                <a:lnTo>
                  <a:pt x="94237" y="94342"/>
                </a:lnTo>
                <a:lnTo>
                  <a:pt x="399632" y="94342"/>
                </a:lnTo>
                <a:lnTo>
                  <a:pt x="389569" y="83348"/>
                </a:lnTo>
                <a:lnTo>
                  <a:pt x="347473" y="48781"/>
                </a:lnTo>
                <a:lnTo>
                  <a:pt x="299048" y="22302"/>
                </a:lnTo>
                <a:lnTo>
                  <a:pt x="245781" y="5575"/>
                </a:lnTo>
                <a:lnTo>
                  <a:pt x="217922" y="1393"/>
                </a:lnTo>
                <a:lnTo>
                  <a:pt x="189240" y="0"/>
                </a:lnTo>
                <a:close/>
              </a:path>
              <a:path w="473710" h="564515">
                <a:moveTo>
                  <a:pt x="399632" y="94342"/>
                </a:moveTo>
                <a:lnTo>
                  <a:pt x="189240" y="94342"/>
                </a:lnTo>
                <a:lnTo>
                  <a:pt x="208250" y="95259"/>
                </a:lnTo>
                <a:lnTo>
                  <a:pt x="226739" y="98006"/>
                </a:lnTo>
                <a:lnTo>
                  <a:pt x="278846" y="117015"/>
                </a:lnTo>
                <a:lnTo>
                  <a:pt x="322785" y="149649"/>
                </a:lnTo>
                <a:lnTo>
                  <a:pt x="355666" y="193276"/>
                </a:lnTo>
                <a:lnTo>
                  <a:pt x="374819" y="245025"/>
                </a:lnTo>
                <a:lnTo>
                  <a:pt x="378512" y="282253"/>
                </a:lnTo>
                <a:lnTo>
                  <a:pt x="377588" y="301112"/>
                </a:lnTo>
                <a:lnTo>
                  <a:pt x="363769" y="354648"/>
                </a:lnTo>
                <a:lnTo>
                  <a:pt x="335406" y="401306"/>
                </a:lnTo>
                <a:lnTo>
                  <a:pt x="295246" y="438029"/>
                </a:lnTo>
                <a:lnTo>
                  <a:pt x="245484" y="461914"/>
                </a:lnTo>
                <a:lnTo>
                  <a:pt x="189240" y="470153"/>
                </a:lnTo>
                <a:lnTo>
                  <a:pt x="399923" y="470153"/>
                </a:lnTo>
                <a:lnTo>
                  <a:pt x="424447" y="439341"/>
                </a:lnTo>
                <a:lnTo>
                  <a:pt x="450960" y="391255"/>
                </a:lnTo>
                <a:lnTo>
                  <a:pt x="467879" y="338371"/>
                </a:lnTo>
                <a:lnTo>
                  <a:pt x="473514" y="282253"/>
                </a:lnTo>
                <a:lnTo>
                  <a:pt x="472106" y="253775"/>
                </a:lnTo>
                <a:lnTo>
                  <a:pt x="460832" y="199267"/>
                </a:lnTo>
                <a:lnTo>
                  <a:pt x="438670" y="148415"/>
                </a:lnTo>
                <a:lnTo>
                  <a:pt x="407984" y="103467"/>
                </a:lnTo>
                <a:lnTo>
                  <a:pt x="399632" y="94342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0607" y="554956"/>
            <a:ext cx="600075" cy="754380"/>
          </a:xfrm>
          <a:custGeom>
            <a:avLst/>
            <a:gdLst/>
            <a:ahLst/>
            <a:cxnLst/>
            <a:rect l="l" t="t" r="r" b="b"/>
            <a:pathLst>
              <a:path w="600075" h="754380">
                <a:moveTo>
                  <a:pt x="457021" y="283541"/>
                </a:moveTo>
                <a:lnTo>
                  <a:pt x="171587" y="283541"/>
                </a:lnTo>
                <a:lnTo>
                  <a:pt x="313973" y="283582"/>
                </a:lnTo>
                <a:lnTo>
                  <a:pt x="313973" y="753903"/>
                </a:lnTo>
                <a:lnTo>
                  <a:pt x="408783" y="753903"/>
                </a:lnTo>
                <a:lnTo>
                  <a:pt x="408783" y="283582"/>
                </a:lnTo>
                <a:lnTo>
                  <a:pt x="456760" y="283582"/>
                </a:lnTo>
                <a:lnTo>
                  <a:pt x="457021" y="283541"/>
                </a:lnTo>
                <a:close/>
              </a:path>
              <a:path w="600075" h="754380">
                <a:moveTo>
                  <a:pt x="590778" y="94133"/>
                </a:moveTo>
                <a:lnTo>
                  <a:pt x="456760" y="94133"/>
                </a:lnTo>
                <a:lnTo>
                  <a:pt x="475427" y="97881"/>
                </a:lnTo>
                <a:lnTo>
                  <a:pt x="490686" y="108098"/>
                </a:lnTo>
                <a:lnTo>
                  <a:pt x="500982" y="123243"/>
                </a:lnTo>
                <a:lnTo>
                  <a:pt x="504759" y="141775"/>
                </a:lnTo>
                <a:lnTo>
                  <a:pt x="500982" y="160307"/>
                </a:lnTo>
                <a:lnTo>
                  <a:pt x="490686" y="175452"/>
                </a:lnTo>
                <a:lnTo>
                  <a:pt x="475427" y="185670"/>
                </a:lnTo>
                <a:lnTo>
                  <a:pt x="456760" y="189418"/>
                </a:lnTo>
                <a:lnTo>
                  <a:pt x="171587" y="189418"/>
                </a:lnTo>
                <a:lnTo>
                  <a:pt x="126019" y="195515"/>
                </a:lnTo>
                <a:lnTo>
                  <a:pt x="85043" y="212714"/>
                </a:lnTo>
                <a:lnTo>
                  <a:pt x="50306" y="239380"/>
                </a:lnTo>
                <a:lnTo>
                  <a:pt x="23456" y="273874"/>
                </a:lnTo>
                <a:lnTo>
                  <a:pt x="6138" y="314559"/>
                </a:lnTo>
                <a:lnTo>
                  <a:pt x="0" y="359800"/>
                </a:lnTo>
                <a:lnTo>
                  <a:pt x="6138" y="405027"/>
                </a:lnTo>
                <a:lnTo>
                  <a:pt x="23456" y="445702"/>
                </a:lnTo>
                <a:lnTo>
                  <a:pt x="50306" y="480188"/>
                </a:lnTo>
                <a:lnTo>
                  <a:pt x="85043" y="506848"/>
                </a:lnTo>
                <a:lnTo>
                  <a:pt x="126019" y="524044"/>
                </a:lnTo>
                <a:lnTo>
                  <a:pt x="171587" y="530140"/>
                </a:lnTo>
                <a:lnTo>
                  <a:pt x="171587" y="435986"/>
                </a:lnTo>
                <a:lnTo>
                  <a:pt x="141739" y="429991"/>
                </a:lnTo>
                <a:lnTo>
                  <a:pt x="117335" y="413651"/>
                </a:lnTo>
                <a:lnTo>
                  <a:pt x="100864" y="389431"/>
                </a:lnTo>
                <a:lnTo>
                  <a:pt x="94821" y="359800"/>
                </a:lnTo>
                <a:lnTo>
                  <a:pt x="100864" y="330144"/>
                </a:lnTo>
                <a:lnTo>
                  <a:pt x="117335" y="305901"/>
                </a:lnTo>
                <a:lnTo>
                  <a:pt x="141739" y="289543"/>
                </a:lnTo>
                <a:lnTo>
                  <a:pt x="171587" y="283541"/>
                </a:lnTo>
                <a:lnTo>
                  <a:pt x="457021" y="283541"/>
                </a:lnTo>
                <a:lnTo>
                  <a:pt x="501852" y="276343"/>
                </a:lnTo>
                <a:lnTo>
                  <a:pt x="541047" y="256193"/>
                </a:lnTo>
                <a:lnTo>
                  <a:pt x="571977" y="225481"/>
                </a:lnTo>
                <a:lnTo>
                  <a:pt x="592271" y="186559"/>
                </a:lnTo>
                <a:lnTo>
                  <a:pt x="599562" y="141775"/>
                </a:lnTo>
                <a:lnTo>
                  <a:pt x="592271" y="96995"/>
                </a:lnTo>
                <a:lnTo>
                  <a:pt x="590778" y="94133"/>
                </a:lnTo>
                <a:close/>
              </a:path>
              <a:path w="600075" h="754380">
                <a:moveTo>
                  <a:pt x="456760" y="0"/>
                </a:moveTo>
                <a:lnTo>
                  <a:pt x="411678" y="7235"/>
                </a:lnTo>
                <a:lnTo>
                  <a:pt x="372488" y="27378"/>
                </a:lnTo>
                <a:lnTo>
                  <a:pt x="341560" y="58080"/>
                </a:lnTo>
                <a:lnTo>
                  <a:pt x="321265" y="96995"/>
                </a:lnTo>
                <a:lnTo>
                  <a:pt x="313973" y="141775"/>
                </a:lnTo>
                <a:lnTo>
                  <a:pt x="313973" y="189418"/>
                </a:lnTo>
                <a:lnTo>
                  <a:pt x="408783" y="189418"/>
                </a:lnTo>
                <a:lnTo>
                  <a:pt x="408783" y="141775"/>
                </a:lnTo>
                <a:lnTo>
                  <a:pt x="412558" y="123243"/>
                </a:lnTo>
                <a:lnTo>
                  <a:pt x="422849" y="108098"/>
                </a:lnTo>
                <a:lnTo>
                  <a:pt x="438101" y="97881"/>
                </a:lnTo>
                <a:lnTo>
                  <a:pt x="456760" y="94133"/>
                </a:lnTo>
                <a:lnTo>
                  <a:pt x="590778" y="94133"/>
                </a:lnTo>
                <a:lnTo>
                  <a:pt x="571977" y="58080"/>
                </a:lnTo>
                <a:lnTo>
                  <a:pt x="541047" y="27378"/>
                </a:lnTo>
                <a:lnTo>
                  <a:pt x="501852" y="7235"/>
                </a:lnTo>
                <a:lnTo>
                  <a:pt x="456760" y="0"/>
                </a:lnTo>
                <a:close/>
              </a:path>
            </a:pathLst>
          </a:custGeom>
          <a:solidFill>
            <a:srgbClr val="535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70792" y="3924527"/>
            <a:ext cx="9925685" cy="5339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405" dirty="0">
                <a:solidFill>
                  <a:srgbClr val="5C5B54"/>
                </a:solidFill>
                <a:latin typeface="Calibri"/>
                <a:cs typeface="Calibri"/>
              </a:rPr>
              <a:t>Support </a:t>
            </a:r>
            <a:r>
              <a:rPr sz="3850" spc="285" dirty="0">
                <a:solidFill>
                  <a:srgbClr val="5C5B54"/>
                </a:solidFill>
                <a:latin typeface="Calibri"/>
                <a:cs typeface="Calibri"/>
              </a:rPr>
              <a:t>for </a:t>
            </a:r>
            <a:r>
              <a:rPr sz="3850" spc="420" dirty="0">
                <a:solidFill>
                  <a:srgbClr val="5C5B54"/>
                </a:solidFill>
                <a:latin typeface="Calibri"/>
                <a:cs typeface="Calibri"/>
              </a:rPr>
              <a:t>many</a:t>
            </a:r>
            <a:r>
              <a:rPr sz="3850" spc="-525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850" spc="330" dirty="0">
                <a:solidFill>
                  <a:srgbClr val="5C5B54"/>
                </a:solidFill>
                <a:latin typeface="Calibri"/>
                <a:cs typeface="Calibri"/>
              </a:rPr>
              <a:t>application </a:t>
            </a:r>
            <a:r>
              <a:rPr sz="3850" spc="275" dirty="0">
                <a:solidFill>
                  <a:srgbClr val="5C5B54"/>
                </a:solidFill>
                <a:latin typeface="Calibri"/>
                <a:cs typeface="Calibri"/>
              </a:rPr>
              <a:t>layers</a:t>
            </a:r>
            <a:endParaRPr sz="3850">
              <a:latin typeface="Calibri"/>
              <a:cs typeface="Calibri"/>
            </a:endParaRPr>
          </a:p>
          <a:p>
            <a:pPr marL="263525" marR="5080">
              <a:lnSpc>
                <a:spcPct val="100600"/>
              </a:lnSpc>
              <a:spcBef>
                <a:spcPts val="1425"/>
              </a:spcBef>
            </a:pPr>
            <a:r>
              <a:rPr sz="3550" spc="325" dirty="0">
                <a:solidFill>
                  <a:srgbClr val="FB6A2D"/>
                </a:solidFill>
                <a:latin typeface="Tahoma"/>
                <a:cs typeface="Tahoma"/>
              </a:rPr>
              <a:t>Any</a:t>
            </a:r>
            <a:r>
              <a:rPr sz="3550" spc="-19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550" spc="195" dirty="0">
                <a:solidFill>
                  <a:srgbClr val="FB6A2D"/>
                </a:solidFill>
                <a:latin typeface="Tahoma"/>
                <a:cs typeface="Tahoma"/>
              </a:rPr>
              <a:t>low</a:t>
            </a:r>
            <a:r>
              <a:rPr sz="3550" spc="-19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550" spc="200" dirty="0">
                <a:solidFill>
                  <a:srgbClr val="FB6A2D"/>
                </a:solidFill>
                <a:latin typeface="Tahoma"/>
                <a:cs typeface="Tahoma"/>
              </a:rPr>
              <a:t>bandwidth</a:t>
            </a:r>
            <a:r>
              <a:rPr sz="3550" spc="-19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550" spc="150" dirty="0">
                <a:solidFill>
                  <a:srgbClr val="FB6A2D"/>
                </a:solidFill>
                <a:latin typeface="Tahoma"/>
                <a:cs typeface="Tahoma"/>
              </a:rPr>
              <a:t>application</a:t>
            </a:r>
            <a:r>
              <a:rPr sz="3550" spc="-19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550" spc="85" dirty="0">
                <a:solidFill>
                  <a:srgbClr val="FB6A2D"/>
                </a:solidFill>
                <a:latin typeface="Tahoma"/>
                <a:cs typeface="Tahoma"/>
              </a:rPr>
              <a:t>layer</a:t>
            </a:r>
            <a:r>
              <a:rPr sz="3550" spc="-19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550" spc="145" dirty="0">
                <a:solidFill>
                  <a:srgbClr val="FB6A2D"/>
                </a:solidFill>
                <a:latin typeface="Tahoma"/>
                <a:cs typeface="Tahoma"/>
              </a:rPr>
              <a:t>that</a:t>
            </a:r>
            <a:r>
              <a:rPr sz="3550" spc="-19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550" spc="175" dirty="0">
                <a:solidFill>
                  <a:srgbClr val="FB6A2D"/>
                </a:solidFill>
                <a:latin typeface="Tahoma"/>
                <a:cs typeface="Tahoma"/>
              </a:rPr>
              <a:t>can  </a:t>
            </a:r>
            <a:r>
              <a:rPr sz="3550" spc="125" dirty="0">
                <a:solidFill>
                  <a:srgbClr val="FB6A2D"/>
                </a:solidFill>
                <a:latin typeface="Tahoma"/>
                <a:cs typeface="Tahoma"/>
              </a:rPr>
              <a:t>run </a:t>
            </a:r>
            <a:r>
              <a:rPr sz="3550" spc="135" dirty="0">
                <a:solidFill>
                  <a:srgbClr val="FB6A2D"/>
                </a:solidFill>
                <a:latin typeface="Tahoma"/>
                <a:cs typeface="Tahoma"/>
              </a:rPr>
              <a:t>over</a:t>
            </a:r>
            <a:r>
              <a:rPr sz="3550" spc="-595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550" spc="105" dirty="0">
                <a:solidFill>
                  <a:srgbClr val="FB6A2D"/>
                </a:solidFill>
                <a:latin typeface="Tahoma"/>
                <a:cs typeface="Tahoma"/>
              </a:rPr>
              <a:t>IPv6</a:t>
            </a:r>
            <a:endParaRPr sz="3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imes New Roman"/>
              <a:cs typeface="Times New Roman"/>
            </a:endParaRPr>
          </a:p>
          <a:p>
            <a:pPr marL="389255" marR="3263900" indent="-377190">
              <a:lnSpc>
                <a:spcPct val="137800"/>
              </a:lnSpc>
            </a:pPr>
            <a:r>
              <a:rPr sz="3850" spc="500" dirty="0">
                <a:solidFill>
                  <a:srgbClr val="5C5B54"/>
                </a:solidFill>
                <a:latin typeface="Calibri"/>
                <a:cs typeface="Calibri"/>
              </a:rPr>
              <a:t>Some </a:t>
            </a:r>
            <a:r>
              <a:rPr sz="3850" spc="330" dirty="0">
                <a:solidFill>
                  <a:srgbClr val="5C5B54"/>
                </a:solidFill>
                <a:latin typeface="Calibri"/>
                <a:cs typeface="Calibri"/>
              </a:rPr>
              <a:t>existing </a:t>
            </a:r>
            <a:r>
              <a:rPr sz="3850" spc="370" dirty="0">
                <a:solidFill>
                  <a:srgbClr val="5C5B54"/>
                </a:solidFill>
                <a:latin typeface="Calibri"/>
                <a:cs typeface="Calibri"/>
              </a:rPr>
              <a:t>examples</a:t>
            </a:r>
            <a:r>
              <a:rPr sz="3850" spc="-480" dirty="0">
                <a:solidFill>
                  <a:srgbClr val="5C5B54"/>
                </a:solidFill>
                <a:latin typeface="Calibri"/>
                <a:cs typeface="Calibri"/>
              </a:rPr>
              <a:t> </a:t>
            </a:r>
            <a:r>
              <a:rPr sz="3850" spc="290" dirty="0">
                <a:solidFill>
                  <a:srgbClr val="5C5B54"/>
                </a:solidFill>
                <a:latin typeface="Calibri"/>
                <a:cs typeface="Calibri"/>
              </a:rPr>
              <a:t>are  </a:t>
            </a:r>
            <a:r>
              <a:rPr sz="3550" spc="409" dirty="0">
                <a:solidFill>
                  <a:srgbClr val="FB6A2D"/>
                </a:solidFill>
                <a:latin typeface="Tahoma"/>
                <a:cs typeface="Tahoma"/>
              </a:rPr>
              <a:t>CoAP </a:t>
            </a:r>
            <a:r>
              <a:rPr sz="3550" spc="195" dirty="0">
                <a:solidFill>
                  <a:srgbClr val="FB6A2D"/>
                </a:solidFill>
                <a:latin typeface="Tahoma"/>
                <a:cs typeface="Tahoma"/>
              </a:rPr>
              <a:t>and </a:t>
            </a:r>
            <a:r>
              <a:rPr sz="3550" spc="180" dirty="0">
                <a:solidFill>
                  <a:srgbClr val="FB6A2D"/>
                </a:solidFill>
                <a:latin typeface="Tahoma"/>
                <a:cs typeface="Tahoma"/>
              </a:rPr>
              <a:t>Smart </a:t>
            </a:r>
            <a:r>
              <a:rPr sz="3550" spc="185" dirty="0">
                <a:solidFill>
                  <a:srgbClr val="FB6A2D"/>
                </a:solidFill>
                <a:latin typeface="Tahoma"/>
                <a:cs typeface="Tahoma"/>
              </a:rPr>
              <a:t>Objects  </a:t>
            </a:r>
            <a:r>
              <a:rPr sz="3550" spc="229" dirty="0">
                <a:solidFill>
                  <a:srgbClr val="FB6A2D"/>
                </a:solidFill>
                <a:latin typeface="Tahoma"/>
                <a:cs typeface="Tahoma"/>
              </a:rPr>
              <a:t>ZigBee </a:t>
            </a:r>
            <a:r>
              <a:rPr sz="3550" spc="180" dirty="0">
                <a:solidFill>
                  <a:srgbClr val="FB6A2D"/>
                </a:solidFill>
                <a:latin typeface="Tahoma"/>
                <a:cs typeface="Tahoma"/>
              </a:rPr>
              <a:t>Smart </a:t>
            </a:r>
            <a:r>
              <a:rPr sz="3550" spc="190" dirty="0">
                <a:solidFill>
                  <a:srgbClr val="FB6A2D"/>
                </a:solidFill>
                <a:latin typeface="Tahoma"/>
                <a:cs typeface="Tahoma"/>
              </a:rPr>
              <a:t>Energy </a:t>
            </a:r>
            <a:r>
              <a:rPr sz="3550" spc="80" dirty="0">
                <a:solidFill>
                  <a:srgbClr val="FB6A2D"/>
                </a:solidFill>
                <a:latin typeface="Tahoma"/>
                <a:cs typeface="Tahoma"/>
              </a:rPr>
              <a:t>2.0  </a:t>
            </a:r>
            <a:r>
              <a:rPr sz="3550" spc="320" dirty="0">
                <a:solidFill>
                  <a:srgbClr val="FB6A2D"/>
                </a:solidFill>
                <a:latin typeface="Tahoma"/>
                <a:cs typeface="Tahoma"/>
              </a:rPr>
              <a:t>ECHONET</a:t>
            </a:r>
            <a:r>
              <a:rPr sz="3550" spc="-260" dirty="0">
                <a:solidFill>
                  <a:srgbClr val="FB6A2D"/>
                </a:solidFill>
                <a:latin typeface="Tahoma"/>
                <a:cs typeface="Tahoma"/>
              </a:rPr>
              <a:t> </a:t>
            </a:r>
            <a:r>
              <a:rPr sz="3550" spc="160" dirty="0">
                <a:solidFill>
                  <a:srgbClr val="FB6A2D"/>
                </a:solidFill>
                <a:latin typeface="Tahoma"/>
                <a:cs typeface="Tahoma"/>
              </a:rPr>
              <a:t>Lite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78379" y="701549"/>
            <a:ext cx="5853224" cy="806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533" rIns="0" bIns="0" rtlCol="0">
            <a:spAutoFit/>
          </a:bodyPr>
          <a:lstStyle/>
          <a:p>
            <a:pPr marL="4295140">
              <a:lnSpc>
                <a:spcPct val="100000"/>
              </a:lnSpc>
            </a:pPr>
            <a:r>
              <a:rPr spc="-40" dirty="0"/>
              <a:t>What </a:t>
            </a:r>
            <a:r>
              <a:rPr spc="-280" dirty="0"/>
              <a:t>can </a:t>
            </a:r>
            <a:r>
              <a:rPr spc="-150" dirty="0"/>
              <a:t>run over</a:t>
            </a:r>
            <a:r>
              <a:rPr spc="-100" dirty="0"/>
              <a:t> </a:t>
            </a:r>
            <a:r>
              <a:rPr spc="-120" dirty="0"/>
              <a:t>it</a:t>
            </a:r>
          </a:p>
        </p:txBody>
      </p:sp>
      <p:sp>
        <p:nvSpPr>
          <p:cNvPr id="19" name="object 19"/>
          <p:cNvSpPr/>
          <p:nvPr/>
        </p:nvSpPr>
        <p:spPr>
          <a:xfrm>
            <a:off x="921437" y="3706693"/>
            <a:ext cx="6868900" cy="5758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50" dirty="0"/>
              <a:t>Thread </a:t>
            </a:r>
            <a:r>
              <a:rPr spc="160" dirty="0"/>
              <a:t>Group</a:t>
            </a:r>
            <a:r>
              <a:rPr spc="-80" dirty="0"/>
              <a:t> </a:t>
            </a:r>
            <a:r>
              <a:rPr spc="130" dirty="0"/>
              <a:t>Confidential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6A2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1402</Words>
  <Application>Microsoft Office PowerPoint</Application>
  <PresentationFormat>Custom</PresentationFormat>
  <Paragraphs>256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MS UI Gothic</vt:lpstr>
      <vt:lpstr>Arial Black</vt:lpstr>
      <vt:lpstr>Calibri</vt:lpstr>
      <vt:lpstr>Century Gothic</vt:lpstr>
      <vt:lpstr>Tahoma</vt:lpstr>
      <vt:lpstr>Times New Roman</vt:lpstr>
      <vt:lpstr>Office Theme</vt:lpstr>
      <vt:lpstr>PowerPoint Presentation</vt:lpstr>
      <vt:lpstr>Contents</vt:lpstr>
      <vt:lpstr>The need for a new wireless network</vt:lpstr>
      <vt:lpstr>The need for a new wireless network</vt:lpstr>
      <vt:lpstr>PowerPoint Presentation</vt:lpstr>
      <vt:lpstr>The need for a new wireless network</vt:lpstr>
      <vt:lpstr>Why IP</vt:lpstr>
      <vt:lpstr>What it delivers</vt:lpstr>
      <vt:lpstr>What can run over it</vt:lpstr>
      <vt:lpstr>Target applications</vt:lpstr>
      <vt:lpstr>PowerPoint Presentation</vt:lpstr>
      <vt:lpstr>Organization overview</vt:lpstr>
      <vt:lpstr>7 companies founded the Thread Group</vt:lpstr>
      <vt:lpstr>Organization Status</vt:lpstr>
      <vt:lpstr>Technical overview</vt:lpstr>
      <vt:lpstr>Connected home requirements</vt:lpstr>
      <vt:lpstr>Connected home requirements</vt:lpstr>
      <vt:lpstr>System Messaging Model</vt:lpstr>
      <vt:lpstr>Overview</vt:lpstr>
      <vt:lpstr>Network architecture</vt:lpstr>
      <vt:lpstr>Direct Addressability of devices</vt:lpstr>
      <vt:lpstr>Flexible network</vt:lpstr>
      <vt:lpstr>No single point of failure</vt:lpstr>
      <vt:lpstr>No single point of failure</vt:lpstr>
      <vt:lpstr>No single point of failure</vt:lpstr>
      <vt:lpstr>Security and Commissioning</vt:lpstr>
      <vt:lpstr>Low power operation</vt:lpstr>
      <vt:lpstr>Application Layers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Tarun Bharani</dc:creator>
  <cp:lastModifiedBy>Tarun Bharani</cp:lastModifiedBy>
  <cp:revision>10</cp:revision>
  <dcterms:created xsi:type="dcterms:W3CDTF">2016-11-14T10:20:01Z</dcterms:created>
  <dcterms:modified xsi:type="dcterms:W3CDTF">2017-12-07T04:32:44Z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2014-10-07T00:00:00Z</vt:filetime>
  </property>
  <property fmtid="{D5CDD505-2E9C-101B-9397-08002B2CF9AE}" pid="3" name="Creator">
    <vt:lpwstr>Apple Keynote 5.3</vt:lpwstr>
  </property>
  <property fmtid="{D5CDD505-2E9C-101B-9397-08002B2CF9AE}" pid="4" name="LastSaved">
    <vt:filetime>2016-11-14T00:00:00Z</vt:filetime>
  </property>
</Properties>
</file>