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C6A5-C69D-8476-2EBA-1D083FC7C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27DE7-E30E-241C-260D-D80EFE702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35F7-BAB4-C92E-F94B-C9DDAA2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8BC6-C6E8-5C28-856D-1147BA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67C4-AEEB-88F9-E8A2-9DA2922B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4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623A-2624-F019-4B51-53B29842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734D-CA81-75E0-7083-D21C72FAB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D664-96D5-1ACF-36A1-B0C80B02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73E3-BCC2-73A4-D2EC-7AD73144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A1FD-1F61-DDE6-E1E6-55C00102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0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9155A-73E9-6361-765C-830A7BB69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86878-AFF5-B282-89D5-35D80319F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56D9-8C9D-B82B-992C-42977927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862D-165F-AFEE-919B-84CD2C2B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4970-B102-4134-F8FC-A914547A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460B-8E64-83D2-2314-2E663A03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EC9A-8F1F-C96A-24F0-16C62BB0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9EA6-E809-D1C8-B7BB-591E7800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F22DC-92C3-C90C-FA27-4EC05EF9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C016-46F7-34C0-03B5-EC8C7B9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4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7BC6-BA08-10BB-C20C-84BE2F0B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05359-CD9E-9DEB-B6F5-E28B0FF9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CC1E-7DEB-1F73-8B9A-2A14D8B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CE729-DF49-0AEC-671D-63047028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C987-0143-C795-F5C8-21DB0D1E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99BE-3A14-E534-9C40-2D0DF9EB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A980-B1A6-B063-B11E-9D847BA60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0559D-6DF1-D595-E6B0-09E8D4FF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8718F-E882-028B-B6C0-41D3FBA0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1D4FA-2DA5-B178-9707-247B3817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C7D1-C688-5C54-4D39-63B44742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AB30-32A7-355B-AB05-54CFDB23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56A0-847A-A15E-978D-B733CE50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90A51-246A-8D43-A453-D8A657912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B5CF-829B-0DE0-0363-E747BCF7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CC76C-DCDE-407F-81E3-A178FF2CD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4467C-BF96-7312-66AF-4C77E21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2F304-9204-0A70-C59B-0BAD3E6B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90FF3-721C-4B2E-76E9-6F65F893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0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5D0E-8A56-B6C0-A205-BAFC2477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31992-C0FA-D419-73EF-CB5155AE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03AA2-7518-10BD-BB7B-BB4C3D27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84CA9-4825-9EED-A35E-8602418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1ECB9-726A-0104-CED6-C0508FF7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CEDFF-3FAC-2C6B-B036-690FD282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94F0-CB47-8A24-3A89-DFC7B600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559E-E5A8-0C92-E7FC-C813480F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7B9C-BADA-900F-87D1-23ED853B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59FF-2412-4B2D-8E54-206D2DDDC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CA943-302E-6AA3-83F8-6286C25A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0D5FA-E60F-2E94-5A58-EDEEC1F8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1E331-03F6-B164-24E4-4CBB454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3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385-CA78-3E7B-4C89-6426A837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D2DE6-A6AD-B063-C2D8-180F1913A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4567-C506-3208-B5E4-9E2EC98DB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11C4-7B30-87B3-56CE-4270993C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6B011-5CCD-2406-8FBF-1E5560C6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908B6-90FD-689B-031E-97E98F0B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1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FF648-2E65-F54A-BAE2-EFEF2B4E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CBEE-807B-9C78-BCE5-44026667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832F-768F-877D-A383-E85599246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9C76-71D8-4BEA-A71A-F2701DA654E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262C-DDE5-4603-5282-009A7CD11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4EE57-CF58-8380-FC1B-63C6B0955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50D-6F29-4104-B0FC-67017E2A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27F9-2966-FFE8-DF94-6584F1A55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181468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84EA1B-B46D-7FD5-5A0C-C30A2B22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0"/>
            <a:ext cx="5403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7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D5D173A-D6EA-8E8E-8F2A-23AA1651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3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FD5-D8C4-6B95-F00B-F8CFDBCB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Server Socket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09F2-C3D4-980A-85D2-DA97BF4A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s.bind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binds address (hostname, port number pair) to socket.</a:t>
            </a: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s.listen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sets up and start TCP listener.</a:t>
            </a: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s.accept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passively accept TCP client connection, waiting until connection arrives (blocking).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98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7EBE-EC4E-6E87-0EC7-EAE8140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Client Socket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6B4A-442A-BC78-33D2-770A2D4F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s.connect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actively initiates TCP server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68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3CDE-FA84-4B67-C2E1-BD860F7B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General Socket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7510-14A6-A64B-A01D-BA0779FA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s.recv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receives TCP message</a:t>
            </a: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s.send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transmits TCP message</a:t>
            </a: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s.recvfrom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receives UDP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49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1018-C5C7-69D2-9398-C2971FEC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General Socket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DB0A-0B79-3618-45D6-80519640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s.sendto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transmits UDP message</a:t>
            </a: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s.close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method closes socket</a:t>
            </a: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socket.gethostname</a:t>
            </a:r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Returns the hostname.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49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BA57-3E9C-2E00-01C9-F0CFC8CA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Library For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3EE5-CFE0-C50C-F2B7-F65171D0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8000" cy="4351338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Socket programming is started by importing the socket library and making a simple socket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import socket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socket.socket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socket.AF_INET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socket.SOCK_STREAM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AF_INET refers to the address-family ipv4. The SOCK_STREAM means connection-oriented TCP protocol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29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Heebo</vt:lpstr>
      <vt:lpstr>Nunito</vt:lpstr>
      <vt:lpstr>urw-din</vt:lpstr>
      <vt:lpstr>Office Theme</vt:lpstr>
      <vt:lpstr>SOCKETS</vt:lpstr>
      <vt:lpstr>PowerPoint Presentation</vt:lpstr>
      <vt:lpstr>PowerPoint Presentation</vt:lpstr>
      <vt:lpstr>Server Socket Methods</vt:lpstr>
      <vt:lpstr>Client Socket Methods</vt:lpstr>
      <vt:lpstr>General Socket Methods</vt:lpstr>
      <vt:lpstr>General Socket Methods</vt:lpstr>
      <vt:lpstr>Python Library For Socket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Abu Turab Kazmi</dc:creator>
  <cp:lastModifiedBy>Abu Turab Kazmi</cp:lastModifiedBy>
  <cp:revision>1</cp:revision>
  <dcterms:created xsi:type="dcterms:W3CDTF">2022-12-17T20:28:53Z</dcterms:created>
  <dcterms:modified xsi:type="dcterms:W3CDTF">2022-12-17T20:29:00Z</dcterms:modified>
</cp:coreProperties>
</file>