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Lst>
  <p:sldSz cx="13004800" cy="9753600"/>
  <p:notesSz cx="13004800" cy="97536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1680" y="12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635625" cy="4889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7366000" y="0"/>
            <a:ext cx="5635625" cy="488950"/>
          </a:xfrm>
          <a:prstGeom prst="rect">
            <a:avLst/>
          </a:prstGeom>
        </p:spPr>
        <p:txBody>
          <a:bodyPr vert="horz" lIns="91440" tIns="45720" rIns="91440" bIns="45720" rtlCol="0"/>
          <a:lstStyle>
            <a:lvl1pPr algn="r">
              <a:defRPr sz="1200"/>
            </a:lvl1pPr>
          </a:lstStyle>
          <a:p>
            <a:fld id="{5DA688F7-C59C-4713-A649-0468876C4A01}" type="datetimeFigureOut">
              <a:rPr lang="en-US" smtClean="0"/>
              <a:t>11/12/2016</a:t>
            </a:fld>
            <a:endParaRPr lang="en-US"/>
          </a:p>
        </p:txBody>
      </p:sp>
      <p:sp>
        <p:nvSpPr>
          <p:cNvPr id="4" name="Slide Image Placeholder 3"/>
          <p:cNvSpPr>
            <a:spLocks noGrp="1" noRot="1" noChangeAspect="1"/>
          </p:cNvSpPr>
          <p:nvPr>
            <p:ph type="sldImg" idx="2"/>
          </p:nvPr>
        </p:nvSpPr>
        <p:spPr>
          <a:xfrm>
            <a:off x="4306888" y="1219200"/>
            <a:ext cx="4391025" cy="32924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300163" y="4694238"/>
            <a:ext cx="10404475" cy="384016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264650"/>
            <a:ext cx="5635625" cy="48895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7366000" y="9264650"/>
            <a:ext cx="5635625" cy="488950"/>
          </a:xfrm>
          <a:prstGeom prst="rect">
            <a:avLst/>
          </a:prstGeom>
        </p:spPr>
        <p:txBody>
          <a:bodyPr vert="horz" lIns="91440" tIns="45720" rIns="91440" bIns="45720" rtlCol="0" anchor="b"/>
          <a:lstStyle>
            <a:lvl1pPr algn="r">
              <a:defRPr sz="1200"/>
            </a:lvl1pPr>
          </a:lstStyle>
          <a:p>
            <a:fld id="{FCFD19CF-8BB4-4CE0-BB9B-D10D8D4D5230}" type="slidenum">
              <a:rPr lang="en-US" smtClean="0"/>
              <a:t>‹#›</a:t>
            </a:fld>
            <a:endParaRPr lang="en-US"/>
          </a:p>
        </p:txBody>
      </p:sp>
    </p:spTree>
    <p:extLst>
      <p:ext uri="{BB962C8B-B14F-4D97-AF65-F5344CB8AC3E}">
        <p14:creationId xmlns:p14="http://schemas.microsoft.com/office/powerpoint/2010/main" val="1393648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FD19CF-8BB4-4CE0-BB9B-D10D8D4D5230}" type="slidenum">
              <a:rPr lang="en-US" smtClean="0"/>
              <a:t>36</a:t>
            </a:fld>
            <a:endParaRPr lang="en-US"/>
          </a:p>
        </p:txBody>
      </p:sp>
    </p:spTree>
    <p:extLst>
      <p:ext uri="{BB962C8B-B14F-4D97-AF65-F5344CB8AC3E}">
        <p14:creationId xmlns:p14="http://schemas.microsoft.com/office/powerpoint/2010/main" val="1874611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75360" y="3023616"/>
            <a:ext cx="11054080" cy="204825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950720" y="5462016"/>
            <a:ext cx="9103360" cy="24384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11/12/2016</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4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900" b="1" i="0">
                <a:solidFill>
                  <a:schemeClr val="bg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11/12/2016</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400" b="1" i="0">
                <a:solidFill>
                  <a:schemeClr val="bg1"/>
                </a:solidFill>
                <a:latin typeface="Arial"/>
                <a:cs typeface="Arial"/>
              </a:defRPr>
            </a:lvl1pPr>
          </a:lstStyle>
          <a:p>
            <a:endParaRPr/>
          </a:p>
        </p:txBody>
      </p:sp>
      <p:sp>
        <p:nvSpPr>
          <p:cNvPr id="3" name="Holder 3"/>
          <p:cNvSpPr>
            <a:spLocks noGrp="1"/>
          </p:cNvSpPr>
          <p:nvPr>
            <p:ph sz="half" idx="2"/>
          </p:nvPr>
        </p:nvSpPr>
        <p:spPr>
          <a:xfrm>
            <a:off x="650240" y="2243328"/>
            <a:ext cx="5657088" cy="643737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697472" y="2243328"/>
            <a:ext cx="5657088" cy="643737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11/12/2016</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40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11/12/2016</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3004800" cy="9753600"/>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11214100" y="9063650"/>
            <a:ext cx="1701800" cy="550249"/>
          </a:xfrm>
          <a:prstGeom prst="rect">
            <a:avLst/>
          </a:prstGeom>
          <a:blipFill>
            <a:blip r:embed="rId3" cstate="print"/>
            <a:stretch>
              <a:fillRect/>
            </a:stretch>
          </a:blipFill>
        </p:spPr>
        <p:txBody>
          <a:bodyPr wrap="square" lIns="0" tIns="0" rIns="0" bIns="0" rtlCol="0"/>
          <a:lstStyle/>
          <a:p>
            <a:endParaRPr/>
          </a:p>
        </p:txBody>
      </p:sp>
      <p:sp>
        <p:nvSpPr>
          <p:cNvPr id="18" name="bk object 18"/>
          <p:cNvSpPr/>
          <p:nvPr/>
        </p:nvSpPr>
        <p:spPr>
          <a:xfrm>
            <a:off x="9074150" y="8966200"/>
            <a:ext cx="2095500" cy="787400"/>
          </a:xfrm>
          <a:prstGeom prst="rect">
            <a:avLst/>
          </a:prstGeom>
          <a:blipFill>
            <a:blip r:embed="rId4"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11/12/2016</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3004800" cy="9753600"/>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381000" y="61798"/>
            <a:ext cx="12242800" cy="2234565"/>
          </a:xfrm>
          <a:prstGeom prst="rect">
            <a:avLst/>
          </a:prstGeom>
        </p:spPr>
        <p:txBody>
          <a:bodyPr wrap="square" lIns="0" tIns="0" rIns="0" bIns="0">
            <a:spAutoFit/>
          </a:bodyPr>
          <a:lstStyle>
            <a:lvl1pPr>
              <a:defRPr sz="14400" b="1" i="0">
                <a:solidFill>
                  <a:schemeClr val="bg1"/>
                </a:solidFill>
                <a:latin typeface="Arial"/>
                <a:cs typeface="Arial"/>
              </a:defRPr>
            </a:lvl1pPr>
          </a:lstStyle>
          <a:p>
            <a:endParaRPr/>
          </a:p>
        </p:txBody>
      </p:sp>
      <p:sp>
        <p:nvSpPr>
          <p:cNvPr id="3" name="Holder 3"/>
          <p:cNvSpPr>
            <a:spLocks noGrp="1"/>
          </p:cNvSpPr>
          <p:nvPr>
            <p:ph type="body" idx="1"/>
          </p:nvPr>
        </p:nvSpPr>
        <p:spPr>
          <a:xfrm>
            <a:off x="406400" y="3147898"/>
            <a:ext cx="12192000" cy="2946400"/>
          </a:xfrm>
          <a:prstGeom prst="rect">
            <a:avLst/>
          </a:prstGeom>
        </p:spPr>
        <p:txBody>
          <a:bodyPr wrap="square" lIns="0" tIns="0" rIns="0" bIns="0">
            <a:spAutoFit/>
          </a:bodyPr>
          <a:lstStyle>
            <a:lvl1pPr>
              <a:defRPr sz="2900" b="1" i="0">
                <a:solidFill>
                  <a:schemeClr val="bg1"/>
                </a:solidFill>
                <a:latin typeface="Arial"/>
                <a:cs typeface="Arial"/>
              </a:defRPr>
            </a:lvl1pPr>
          </a:lstStyle>
          <a:p>
            <a:endParaRPr/>
          </a:p>
        </p:txBody>
      </p:sp>
      <p:sp>
        <p:nvSpPr>
          <p:cNvPr id="4" name="Holder 4"/>
          <p:cNvSpPr>
            <a:spLocks noGrp="1"/>
          </p:cNvSpPr>
          <p:nvPr>
            <p:ph type="ftr" sz="quarter" idx="5"/>
          </p:nvPr>
        </p:nvSpPr>
        <p:spPr>
          <a:xfrm>
            <a:off x="4421632" y="9070848"/>
            <a:ext cx="4161536" cy="48768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50240" y="9070848"/>
            <a:ext cx="2991104" cy="48768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11/12/2016</a:t>
            </a:fld>
            <a:endParaRPr lang="en-US"/>
          </a:p>
        </p:txBody>
      </p:sp>
      <p:sp>
        <p:nvSpPr>
          <p:cNvPr id="6" name="Holder 6"/>
          <p:cNvSpPr>
            <a:spLocks noGrp="1"/>
          </p:cNvSpPr>
          <p:nvPr>
            <p:ph type="sldNum" sz="quarter" idx="7"/>
          </p:nvPr>
        </p:nvSpPr>
        <p:spPr>
          <a:xfrm>
            <a:off x="9363456" y="9070848"/>
            <a:ext cx="2991104" cy="48768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jpg"/><Relationship Id="rId4" Type="http://schemas.openxmlformats.org/officeDocument/2006/relationships/image" Target="../media/image19.jp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jpg"/><Relationship Id="rId1" Type="http://schemas.openxmlformats.org/officeDocument/2006/relationships/slideLayout" Target="../slideLayouts/slideLayout2.xml"/><Relationship Id="rId5" Type="http://schemas.openxmlformats.org/officeDocument/2006/relationships/image" Target="../media/image23.jp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jpg"/><Relationship Id="rId1" Type="http://schemas.openxmlformats.org/officeDocument/2006/relationships/slideLayout" Target="../slideLayouts/slideLayout2.xml"/><Relationship Id="rId5" Type="http://schemas.openxmlformats.org/officeDocument/2006/relationships/image" Target="../media/image24.jp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33.jpg"/><Relationship Id="rId3" Type="http://schemas.openxmlformats.org/officeDocument/2006/relationships/image" Target="../media/image28.jpg"/><Relationship Id="rId7" Type="http://schemas.openxmlformats.org/officeDocument/2006/relationships/image" Target="../media/image32.jpg"/><Relationship Id="rId2" Type="http://schemas.openxmlformats.org/officeDocument/2006/relationships/image" Target="../media/image27.jpg"/><Relationship Id="rId1" Type="http://schemas.openxmlformats.org/officeDocument/2006/relationships/slideLayout" Target="../slideLayouts/slideLayout2.xml"/><Relationship Id="rId6" Type="http://schemas.openxmlformats.org/officeDocument/2006/relationships/image" Target="../media/image31.jpg"/><Relationship Id="rId5" Type="http://schemas.openxmlformats.org/officeDocument/2006/relationships/image" Target="../media/image30.jpg"/><Relationship Id="rId4" Type="http://schemas.openxmlformats.org/officeDocument/2006/relationships/image" Target="../media/image29.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hyperlink" Target="http://estimote.com/estimote-press-kit.html" TargetMode="Externa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estimote.com/estimote-press-kit.html" TargetMode="External"/><Relationship Id="rId1" Type="http://schemas.openxmlformats.org/officeDocument/2006/relationships/slideLayout" Target="../slideLayouts/slideLayout5.xml"/><Relationship Id="rId4" Type="http://schemas.openxmlformats.org/officeDocument/2006/relationships/image" Target="../media/image37.jpg"/></Relationships>
</file>

<file path=ppt/slides/_rels/slide39.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en.wikipedia.org/wiki/Telemetry" TargetMode="External"/><Relationship Id="rId2" Type="http://schemas.openxmlformats.org/officeDocument/2006/relationships/hyperlink" Target="https://github.com/google/eddystone"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3004800" cy="975360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292100" y="5384495"/>
            <a:ext cx="7108825" cy="0"/>
          </a:xfrm>
          <a:custGeom>
            <a:avLst/>
            <a:gdLst/>
            <a:ahLst/>
            <a:cxnLst/>
            <a:rect l="l" t="t" r="r" b="b"/>
            <a:pathLst>
              <a:path w="7108825">
                <a:moveTo>
                  <a:pt x="0" y="0"/>
                </a:moveTo>
                <a:lnTo>
                  <a:pt x="7108545" y="0"/>
                </a:lnTo>
              </a:path>
            </a:pathLst>
          </a:custGeom>
          <a:ln w="91440">
            <a:solidFill>
              <a:srgbClr val="FFFFFF"/>
            </a:solidFill>
          </a:ln>
        </p:spPr>
        <p:txBody>
          <a:bodyPr wrap="square" lIns="0" tIns="0" rIns="0" bIns="0" rtlCol="0"/>
          <a:lstStyle/>
          <a:p>
            <a:endParaRPr/>
          </a:p>
        </p:txBody>
      </p:sp>
      <p:sp>
        <p:nvSpPr>
          <p:cNvPr id="6" name="object 6"/>
          <p:cNvSpPr txBox="1">
            <a:spLocks noGrp="1"/>
          </p:cNvSpPr>
          <p:nvPr>
            <p:ph type="title"/>
          </p:nvPr>
        </p:nvSpPr>
        <p:spPr>
          <a:xfrm>
            <a:off x="279400" y="3376498"/>
            <a:ext cx="7134225" cy="2171065"/>
          </a:xfrm>
          <a:prstGeom prst="rect">
            <a:avLst/>
          </a:prstGeom>
        </p:spPr>
        <p:txBody>
          <a:bodyPr vert="horz" wrap="square" lIns="0" tIns="0" rIns="0" bIns="0" rtlCol="0">
            <a:spAutoFit/>
          </a:bodyPr>
          <a:lstStyle/>
          <a:p>
            <a:pPr marL="127000">
              <a:lnSpc>
                <a:spcPts val="1725"/>
              </a:lnSpc>
            </a:pPr>
            <a:r>
              <a:rPr sz="2900" spc="-125" dirty="0"/>
              <a:t>An </a:t>
            </a:r>
            <a:r>
              <a:rPr sz="2900" spc="-90" dirty="0"/>
              <a:t>Introduction</a:t>
            </a:r>
            <a:r>
              <a:rPr sz="2900" spc="-280" dirty="0"/>
              <a:t> </a:t>
            </a:r>
            <a:r>
              <a:rPr sz="2900" spc="-65" dirty="0"/>
              <a:t>to</a:t>
            </a:r>
            <a:endParaRPr sz="2900"/>
          </a:p>
          <a:p>
            <a:pPr marL="12700">
              <a:lnSpc>
                <a:spcPts val="15365"/>
              </a:lnSpc>
            </a:pPr>
            <a:r>
              <a:rPr spc="-585" dirty="0"/>
              <a:t>Beacons</a:t>
            </a:r>
          </a:p>
        </p:txBody>
      </p:sp>
      <p:sp>
        <p:nvSpPr>
          <p:cNvPr id="7" name="object 7"/>
          <p:cNvSpPr txBox="1"/>
          <p:nvPr/>
        </p:nvSpPr>
        <p:spPr>
          <a:xfrm>
            <a:off x="393700" y="5558246"/>
            <a:ext cx="6394450" cy="895350"/>
          </a:xfrm>
          <a:prstGeom prst="rect">
            <a:avLst/>
          </a:prstGeom>
        </p:spPr>
        <p:txBody>
          <a:bodyPr vert="horz" wrap="square" lIns="0" tIns="0" rIns="0" bIns="0" rtlCol="0">
            <a:spAutoFit/>
          </a:bodyPr>
          <a:lstStyle/>
          <a:p>
            <a:pPr marL="12700" marR="5080">
              <a:lnSpc>
                <a:spcPct val="100600"/>
              </a:lnSpc>
            </a:pPr>
            <a:r>
              <a:rPr sz="2900" b="1" spc="-45" dirty="0">
                <a:solidFill>
                  <a:srgbClr val="FFFFFF"/>
                </a:solidFill>
                <a:latin typeface="Arial"/>
                <a:cs typeface="Arial"/>
              </a:rPr>
              <a:t>See</a:t>
            </a:r>
            <a:r>
              <a:rPr sz="2900" b="1" spc="-180" dirty="0">
                <a:solidFill>
                  <a:srgbClr val="FFFFFF"/>
                </a:solidFill>
                <a:latin typeface="Arial"/>
                <a:cs typeface="Arial"/>
              </a:rPr>
              <a:t> </a:t>
            </a:r>
            <a:r>
              <a:rPr sz="2900" b="1" spc="-45" dirty="0">
                <a:solidFill>
                  <a:srgbClr val="FFFFFF"/>
                </a:solidFill>
                <a:latin typeface="Arial"/>
                <a:cs typeface="Arial"/>
              </a:rPr>
              <a:t>the</a:t>
            </a:r>
            <a:r>
              <a:rPr sz="2900" b="1" spc="-180" dirty="0">
                <a:solidFill>
                  <a:srgbClr val="FFFFFF"/>
                </a:solidFill>
                <a:latin typeface="Arial"/>
                <a:cs typeface="Arial"/>
              </a:rPr>
              <a:t> </a:t>
            </a:r>
            <a:r>
              <a:rPr sz="2900" b="1" spc="-65" dirty="0">
                <a:solidFill>
                  <a:srgbClr val="FFFFFF"/>
                </a:solidFill>
                <a:latin typeface="Arial"/>
                <a:cs typeface="Arial"/>
              </a:rPr>
              <a:t>world</a:t>
            </a:r>
            <a:r>
              <a:rPr sz="2900" b="1" spc="-180" dirty="0">
                <a:solidFill>
                  <a:srgbClr val="FFFFFF"/>
                </a:solidFill>
                <a:latin typeface="Arial"/>
                <a:cs typeface="Arial"/>
              </a:rPr>
              <a:t> </a:t>
            </a:r>
            <a:r>
              <a:rPr sz="2900" b="1" spc="-100" dirty="0">
                <a:solidFill>
                  <a:srgbClr val="FFFFFF"/>
                </a:solidFill>
                <a:latin typeface="Arial"/>
                <a:cs typeface="Arial"/>
              </a:rPr>
              <a:t>in</a:t>
            </a:r>
            <a:r>
              <a:rPr sz="2900" b="1" spc="-180" dirty="0">
                <a:solidFill>
                  <a:srgbClr val="FFFFFF"/>
                </a:solidFill>
                <a:latin typeface="Arial"/>
                <a:cs typeface="Arial"/>
              </a:rPr>
              <a:t> </a:t>
            </a:r>
            <a:r>
              <a:rPr sz="2900" b="1" spc="50" dirty="0">
                <a:solidFill>
                  <a:srgbClr val="FFFFFF"/>
                </a:solidFill>
                <a:latin typeface="Arial"/>
                <a:cs typeface="Arial"/>
              </a:rPr>
              <a:t>a</a:t>
            </a:r>
            <a:r>
              <a:rPr sz="2900" b="1" spc="-180" dirty="0">
                <a:solidFill>
                  <a:srgbClr val="FFFFFF"/>
                </a:solidFill>
                <a:latin typeface="Arial"/>
                <a:cs typeface="Arial"/>
              </a:rPr>
              <a:t> </a:t>
            </a:r>
            <a:r>
              <a:rPr sz="2900" b="1" spc="-65" dirty="0">
                <a:solidFill>
                  <a:srgbClr val="FFFFFF"/>
                </a:solidFill>
                <a:latin typeface="Arial"/>
                <a:cs typeface="Arial"/>
              </a:rPr>
              <a:t>whole</a:t>
            </a:r>
            <a:r>
              <a:rPr sz="2900" b="1" spc="-180" dirty="0">
                <a:solidFill>
                  <a:srgbClr val="FFFFFF"/>
                </a:solidFill>
                <a:latin typeface="Arial"/>
                <a:cs typeface="Arial"/>
              </a:rPr>
              <a:t> </a:t>
            </a:r>
            <a:r>
              <a:rPr sz="2900" b="1" spc="-25" dirty="0">
                <a:solidFill>
                  <a:srgbClr val="FFFFFF"/>
                </a:solidFill>
                <a:latin typeface="Arial"/>
                <a:cs typeface="Arial"/>
              </a:rPr>
              <a:t>new</a:t>
            </a:r>
            <a:r>
              <a:rPr sz="2900" b="1" spc="-180" dirty="0">
                <a:solidFill>
                  <a:srgbClr val="FFFFFF"/>
                </a:solidFill>
                <a:latin typeface="Arial"/>
                <a:cs typeface="Arial"/>
              </a:rPr>
              <a:t> </a:t>
            </a:r>
            <a:r>
              <a:rPr sz="2900" b="1" spc="-45" dirty="0">
                <a:solidFill>
                  <a:srgbClr val="FFFFFF"/>
                </a:solidFill>
                <a:latin typeface="Arial"/>
                <a:cs typeface="Arial"/>
              </a:rPr>
              <a:t>way</a:t>
            </a:r>
            <a:r>
              <a:rPr sz="2900" b="1" spc="-180" dirty="0">
                <a:solidFill>
                  <a:srgbClr val="FFFFFF"/>
                </a:solidFill>
                <a:latin typeface="Arial"/>
                <a:cs typeface="Arial"/>
              </a:rPr>
              <a:t> </a:t>
            </a:r>
            <a:r>
              <a:rPr sz="2900" b="1" spc="-80" dirty="0">
                <a:solidFill>
                  <a:srgbClr val="FFFFFF"/>
                </a:solidFill>
                <a:latin typeface="Arial"/>
                <a:cs typeface="Arial"/>
              </a:rPr>
              <a:t>with  </a:t>
            </a:r>
            <a:r>
              <a:rPr sz="2900" b="1" spc="-90" dirty="0">
                <a:solidFill>
                  <a:srgbClr val="FFFFFF"/>
                </a:solidFill>
                <a:latin typeface="Arial"/>
                <a:cs typeface="Arial"/>
              </a:rPr>
              <a:t>Bluetooth</a:t>
            </a:r>
            <a:r>
              <a:rPr sz="2900" b="1" spc="-235" dirty="0">
                <a:solidFill>
                  <a:srgbClr val="FFFFFF"/>
                </a:solidFill>
                <a:latin typeface="Arial"/>
                <a:cs typeface="Arial"/>
              </a:rPr>
              <a:t> </a:t>
            </a:r>
            <a:r>
              <a:rPr sz="2900" b="1" spc="-145" dirty="0">
                <a:solidFill>
                  <a:srgbClr val="FFFFFF"/>
                </a:solidFill>
                <a:latin typeface="Arial"/>
                <a:cs typeface="Arial"/>
              </a:rPr>
              <a:t>LE</a:t>
            </a:r>
            <a:endParaRPr sz="2900">
              <a:latin typeface="Arial"/>
              <a:cs typeface="Arial"/>
            </a:endParaRPr>
          </a:p>
        </p:txBody>
      </p:sp>
      <p:sp>
        <p:nvSpPr>
          <p:cNvPr id="8" name="object 8"/>
          <p:cNvSpPr/>
          <p:nvPr/>
        </p:nvSpPr>
        <p:spPr>
          <a:xfrm>
            <a:off x="1587" y="1587"/>
            <a:ext cx="13001625" cy="9750425"/>
          </a:xfrm>
          <a:custGeom>
            <a:avLst/>
            <a:gdLst/>
            <a:ahLst/>
            <a:cxnLst/>
            <a:rect l="l" t="t" r="r" b="b"/>
            <a:pathLst>
              <a:path w="13001625" h="9750425">
                <a:moveTo>
                  <a:pt x="0" y="9750425"/>
                </a:moveTo>
                <a:lnTo>
                  <a:pt x="13001625" y="9750425"/>
                </a:lnTo>
                <a:lnTo>
                  <a:pt x="13001625" y="0"/>
                </a:lnTo>
                <a:lnTo>
                  <a:pt x="0" y="0"/>
                </a:lnTo>
                <a:lnTo>
                  <a:pt x="0" y="9750425"/>
                </a:lnTo>
                <a:close/>
              </a:path>
            </a:pathLst>
          </a:custGeom>
          <a:ln w="3175">
            <a:solidFill>
              <a:srgbClr val="000000"/>
            </a:solidFill>
          </a:ln>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419100" y="2133295"/>
            <a:ext cx="8370570" cy="0"/>
          </a:xfrm>
          <a:custGeom>
            <a:avLst/>
            <a:gdLst/>
            <a:ahLst/>
            <a:cxnLst/>
            <a:rect l="l" t="t" r="r" b="b"/>
            <a:pathLst>
              <a:path w="8370570">
                <a:moveTo>
                  <a:pt x="0" y="0"/>
                </a:moveTo>
                <a:lnTo>
                  <a:pt x="8370417" y="0"/>
                </a:lnTo>
              </a:path>
            </a:pathLst>
          </a:custGeom>
          <a:ln w="91440">
            <a:solidFill>
              <a:srgbClr val="FFFFFF"/>
            </a:solidFill>
          </a:ln>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0" rIns="0" bIns="0" rtlCol="0">
            <a:spAutoFit/>
          </a:bodyPr>
          <a:lstStyle/>
          <a:p>
            <a:pPr marL="12700">
              <a:lnSpc>
                <a:spcPts val="1975"/>
              </a:lnSpc>
            </a:pPr>
            <a:r>
              <a:rPr sz="2900" spc="-90" dirty="0"/>
              <a:t>Bluetooth</a:t>
            </a:r>
            <a:r>
              <a:rPr sz="2900" spc="-235" dirty="0"/>
              <a:t> </a:t>
            </a:r>
            <a:r>
              <a:rPr sz="2900" spc="-180" dirty="0"/>
              <a:t>LE:</a:t>
            </a:r>
            <a:endParaRPr sz="2900"/>
          </a:p>
          <a:p>
            <a:pPr marL="38100">
              <a:lnSpc>
                <a:spcPts val="15615"/>
              </a:lnSpc>
            </a:pPr>
            <a:r>
              <a:rPr spc="-370" dirty="0"/>
              <a:t>What </a:t>
            </a:r>
            <a:r>
              <a:rPr spc="-575" dirty="0"/>
              <a:t>is</a:t>
            </a:r>
            <a:r>
              <a:rPr spc="-2005" dirty="0"/>
              <a:t> </a:t>
            </a:r>
            <a:r>
              <a:rPr spc="-670" dirty="0"/>
              <a:t>It?</a:t>
            </a:r>
          </a:p>
        </p:txBody>
      </p:sp>
      <p:sp>
        <p:nvSpPr>
          <p:cNvPr id="6" name="object 6"/>
          <p:cNvSpPr txBox="1"/>
          <p:nvPr/>
        </p:nvSpPr>
        <p:spPr>
          <a:xfrm>
            <a:off x="4887366" y="7351958"/>
            <a:ext cx="4258945" cy="744220"/>
          </a:xfrm>
          <a:prstGeom prst="rect">
            <a:avLst/>
          </a:prstGeom>
        </p:spPr>
        <p:txBody>
          <a:bodyPr vert="horz" wrap="square" lIns="0" tIns="0" rIns="0" bIns="0" rtlCol="0">
            <a:spAutoFit/>
          </a:bodyPr>
          <a:lstStyle/>
          <a:p>
            <a:pPr marL="259079" marR="5080" indent="-247015">
              <a:lnSpc>
                <a:spcPct val="100699"/>
              </a:lnSpc>
            </a:pPr>
            <a:r>
              <a:rPr sz="2400" b="1" spc="-80" dirty="0">
                <a:solidFill>
                  <a:srgbClr val="FFFFFF"/>
                </a:solidFill>
                <a:latin typeface="Arial"/>
                <a:cs typeface="Arial"/>
              </a:rPr>
              <a:t>Which </a:t>
            </a:r>
            <a:r>
              <a:rPr sz="2400" b="1" spc="-70" dirty="0">
                <a:solidFill>
                  <a:srgbClr val="FFFFFF"/>
                </a:solidFill>
                <a:latin typeface="Arial"/>
                <a:cs typeface="Arial"/>
              </a:rPr>
              <a:t>Then </a:t>
            </a:r>
            <a:r>
              <a:rPr sz="2400" b="1" spc="-60" dirty="0">
                <a:solidFill>
                  <a:srgbClr val="FFFFFF"/>
                </a:solidFill>
                <a:latin typeface="Arial"/>
                <a:cs typeface="Arial"/>
              </a:rPr>
              <a:t>Lets </a:t>
            </a:r>
            <a:r>
              <a:rPr sz="2400" b="1" spc="-155" dirty="0">
                <a:solidFill>
                  <a:srgbClr val="FFFFFF"/>
                </a:solidFill>
                <a:latin typeface="Arial"/>
                <a:cs typeface="Arial"/>
              </a:rPr>
              <a:t>You</a:t>
            </a:r>
            <a:r>
              <a:rPr sz="2400" b="1" spc="-390" dirty="0">
                <a:solidFill>
                  <a:srgbClr val="FFFFFF"/>
                </a:solidFill>
                <a:latin typeface="Arial"/>
                <a:cs typeface="Arial"/>
              </a:rPr>
              <a:t> </a:t>
            </a:r>
            <a:r>
              <a:rPr sz="2400" b="1" spc="-65" dirty="0">
                <a:solidFill>
                  <a:srgbClr val="FFFFFF"/>
                </a:solidFill>
                <a:latin typeface="Arial"/>
                <a:cs typeface="Arial"/>
              </a:rPr>
              <a:t>Calculate  </a:t>
            </a:r>
            <a:r>
              <a:rPr sz="2400" b="1" spc="-40" dirty="0">
                <a:solidFill>
                  <a:srgbClr val="FFFFFF"/>
                </a:solidFill>
                <a:latin typeface="Arial"/>
                <a:cs typeface="Arial"/>
              </a:rPr>
              <a:t>PROXIMITY </a:t>
            </a:r>
            <a:r>
              <a:rPr sz="2400" b="1" spc="-170" dirty="0">
                <a:solidFill>
                  <a:srgbClr val="FFFFFF"/>
                </a:solidFill>
                <a:latin typeface="Arial"/>
                <a:cs typeface="Arial"/>
              </a:rPr>
              <a:t>To </a:t>
            </a:r>
            <a:r>
              <a:rPr sz="2400" b="1" spc="-50" dirty="0">
                <a:solidFill>
                  <a:srgbClr val="FFFFFF"/>
                </a:solidFill>
                <a:latin typeface="Arial"/>
                <a:cs typeface="Arial"/>
              </a:rPr>
              <a:t>The</a:t>
            </a:r>
            <a:r>
              <a:rPr sz="2400" b="1" spc="-295" dirty="0">
                <a:solidFill>
                  <a:srgbClr val="FFFFFF"/>
                </a:solidFill>
                <a:latin typeface="Arial"/>
                <a:cs typeface="Arial"/>
              </a:rPr>
              <a:t> </a:t>
            </a:r>
            <a:r>
              <a:rPr sz="2400" b="1" spc="-70" dirty="0">
                <a:solidFill>
                  <a:srgbClr val="FFFFFF"/>
                </a:solidFill>
                <a:latin typeface="Arial"/>
                <a:cs typeface="Arial"/>
              </a:rPr>
              <a:t>Beacon</a:t>
            </a:r>
            <a:endParaRPr sz="2400">
              <a:latin typeface="Arial"/>
              <a:cs typeface="Arial"/>
            </a:endParaRPr>
          </a:p>
        </p:txBody>
      </p:sp>
      <p:sp>
        <p:nvSpPr>
          <p:cNvPr id="7" name="object 7"/>
          <p:cNvSpPr/>
          <p:nvPr/>
        </p:nvSpPr>
        <p:spPr>
          <a:xfrm>
            <a:off x="4902200" y="5143496"/>
            <a:ext cx="4470400" cy="0"/>
          </a:xfrm>
          <a:custGeom>
            <a:avLst/>
            <a:gdLst/>
            <a:ahLst/>
            <a:cxnLst/>
            <a:rect l="l" t="t" r="r" b="b"/>
            <a:pathLst>
              <a:path w="4470400">
                <a:moveTo>
                  <a:pt x="0" y="-16"/>
                </a:moveTo>
                <a:lnTo>
                  <a:pt x="4470400" y="-16"/>
                </a:lnTo>
              </a:path>
            </a:pathLst>
          </a:custGeom>
          <a:ln w="50800">
            <a:solidFill>
              <a:srgbClr val="FFFFFF"/>
            </a:solidFill>
            <a:prstDash val="lgDash"/>
          </a:ln>
        </p:spPr>
        <p:txBody>
          <a:bodyPr wrap="square" lIns="0" tIns="0" rIns="0" bIns="0" rtlCol="0"/>
          <a:lstStyle/>
          <a:p>
            <a:endParaRPr/>
          </a:p>
        </p:txBody>
      </p:sp>
      <p:sp>
        <p:nvSpPr>
          <p:cNvPr id="8" name="object 8"/>
          <p:cNvSpPr/>
          <p:nvPr/>
        </p:nvSpPr>
        <p:spPr>
          <a:xfrm>
            <a:off x="1039018" y="3670300"/>
            <a:ext cx="3750462" cy="2400300"/>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495300" y="2743199"/>
            <a:ext cx="5105400" cy="5308600"/>
          </a:xfrm>
          <a:custGeom>
            <a:avLst/>
            <a:gdLst/>
            <a:ahLst/>
            <a:cxnLst/>
            <a:rect l="l" t="t" r="r" b="b"/>
            <a:pathLst>
              <a:path w="5105400" h="5308600">
                <a:moveTo>
                  <a:pt x="4357725" y="777425"/>
                </a:moveTo>
                <a:lnTo>
                  <a:pt x="4390586" y="812214"/>
                </a:lnTo>
                <a:lnTo>
                  <a:pt x="4422708" y="847469"/>
                </a:lnTo>
                <a:lnTo>
                  <a:pt x="4454092" y="883181"/>
                </a:lnTo>
                <a:lnTo>
                  <a:pt x="4484737" y="919337"/>
                </a:lnTo>
                <a:lnTo>
                  <a:pt x="4514644" y="955928"/>
                </a:lnTo>
                <a:lnTo>
                  <a:pt x="4543813" y="992944"/>
                </a:lnTo>
                <a:lnTo>
                  <a:pt x="4572243" y="1030372"/>
                </a:lnTo>
                <a:lnTo>
                  <a:pt x="4599935" y="1068204"/>
                </a:lnTo>
                <a:lnTo>
                  <a:pt x="4626888" y="1106428"/>
                </a:lnTo>
                <a:lnTo>
                  <a:pt x="4653103" y="1145033"/>
                </a:lnTo>
                <a:lnTo>
                  <a:pt x="4678579" y="1184010"/>
                </a:lnTo>
                <a:lnTo>
                  <a:pt x="4703317" y="1223347"/>
                </a:lnTo>
                <a:lnTo>
                  <a:pt x="4727316" y="1263034"/>
                </a:lnTo>
                <a:lnTo>
                  <a:pt x="4750577" y="1303060"/>
                </a:lnTo>
                <a:lnTo>
                  <a:pt x="4773100" y="1343415"/>
                </a:lnTo>
                <a:lnTo>
                  <a:pt x="4794884" y="1384087"/>
                </a:lnTo>
                <a:lnTo>
                  <a:pt x="4815930" y="1425068"/>
                </a:lnTo>
                <a:lnTo>
                  <a:pt x="4836237" y="1466345"/>
                </a:lnTo>
                <a:lnTo>
                  <a:pt x="4855805" y="1507908"/>
                </a:lnTo>
                <a:lnTo>
                  <a:pt x="4874636" y="1549747"/>
                </a:lnTo>
                <a:lnTo>
                  <a:pt x="4892728" y="1591851"/>
                </a:lnTo>
                <a:lnTo>
                  <a:pt x="4910081" y="1634209"/>
                </a:lnTo>
                <a:lnTo>
                  <a:pt x="4926696" y="1676812"/>
                </a:lnTo>
                <a:lnTo>
                  <a:pt x="4942573" y="1719647"/>
                </a:lnTo>
                <a:lnTo>
                  <a:pt x="4957711" y="1762705"/>
                </a:lnTo>
                <a:lnTo>
                  <a:pt x="4972110" y="1805975"/>
                </a:lnTo>
                <a:lnTo>
                  <a:pt x="4985772" y="1849447"/>
                </a:lnTo>
                <a:lnTo>
                  <a:pt x="4998694" y="1893109"/>
                </a:lnTo>
                <a:lnTo>
                  <a:pt x="5010879" y="1936952"/>
                </a:lnTo>
                <a:lnTo>
                  <a:pt x="5022325" y="1980964"/>
                </a:lnTo>
                <a:lnTo>
                  <a:pt x="5033032" y="2025136"/>
                </a:lnTo>
                <a:lnTo>
                  <a:pt x="5043001" y="2069455"/>
                </a:lnTo>
                <a:lnTo>
                  <a:pt x="5052232" y="2113913"/>
                </a:lnTo>
                <a:lnTo>
                  <a:pt x="5060724" y="2158497"/>
                </a:lnTo>
                <a:lnTo>
                  <a:pt x="5068477" y="2203199"/>
                </a:lnTo>
                <a:lnTo>
                  <a:pt x="5075493" y="2248006"/>
                </a:lnTo>
                <a:lnTo>
                  <a:pt x="5081769" y="2292909"/>
                </a:lnTo>
                <a:lnTo>
                  <a:pt x="5087308" y="2337897"/>
                </a:lnTo>
                <a:lnTo>
                  <a:pt x="5092108" y="2382958"/>
                </a:lnTo>
                <a:lnTo>
                  <a:pt x="5096169" y="2428084"/>
                </a:lnTo>
                <a:lnTo>
                  <a:pt x="5099492" y="2473262"/>
                </a:lnTo>
                <a:lnTo>
                  <a:pt x="5102077" y="2518483"/>
                </a:lnTo>
                <a:lnTo>
                  <a:pt x="5103923" y="2563736"/>
                </a:lnTo>
                <a:lnTo>
                  <a:pt x="5105030" y="2609010"/>
                </a:lnTo>
                <a:lnTo>
                  <a:pt x="5105400" y="2654294"/>
                </a:lnTo>
                <a:lnTo>
                  <a:pt x="5105030" y="2699579"/>
                </a:lnTo>
                <a:lnTo>
                  <a:pt x="5103923" y="2744852"/>
                </a:lnTo>
                <a:lnTo>
                  <a:pt x="5102077" y="2790105"/>
                </a:lnTo>
                <a:lnTo>
                  <a:pt x="5099492" y="2835326"/>
                </a:lnTo>
                <a:lnTo>
                  <a:pt x="5096169" y="2880504"/>
                </a:lnTo>
                <a:lnTo>
                  <a:pt x="5092108" y="2925630"/>
                </a:lnTo>
                <a:lnTo>
                  <a:pt x="5087308" y="2970692"/>
                </a:lnTo>
                <a:lnTo>
                  <a:pt x="5081769" y="3015679"/>
                </a:lnTo>
                <a:lnTo>
                  <a:pt x="5075493" y="3060582"/>
                </a:lnTo>
                <a:lnTo>
                  <a:pt x="5068477" y="3105390"/>
                </a:lnTo>
                <a:lnTo>
                  <a:pt x="5060724" y="3150091"/>
                </a:lnTo>
                <a:lnTo>
                  <a:pt x="5052232" y="3194676"/>
                </a:lnTo>
                <a:lnTo>
                  <a:pt x="5043001" y="3239133"/>
                </a:lnTo>
                <a:lnTo>
                  <a:pt x="5033032" y="3283453"/>
                </a:lnTo>
                <a:lnTo>
                  <a:pt x="5022325" y="3327625"/>
                </a:lnTo>
                <a:lnTo>
                  <a:pt x="5010879" y="3371637"/>
                </a:lnTo>
                <a:lnTo>
                  <a:pt x="4998694" y="3415480"/>
                </a:lnTo>
                <a:lnTo>
                  <a:pt x="4985772" y="3459142"/>
                </a:lnTo>
                <a:lnTo>
                  <a:pt x="4972110" y="3502614"/>
                </a:lnTo>
                <a:lnTo>
                  <a:pt x="4957711" y="3545884"/>
                </a:lnTo>
                <a:lnTo>
                  <a:pt x="4942573" y="3588942"/>
                </a:lnTo>
                <a:lnTo>
                  <a:pt x="4926696" y="3631778"/>
                </a:lnTo>
                <a:lnTo>
                  <a:pt x="4910081" y="3674380"/>
                </a:lnTo>
                <a:lnTo>
                  <a:pt x="4892728" y="3716739"/>
                </a:lnTo>
                <a:lnTo>
                  <a:pt x="4874636" y="3758843"/>
                </a:lnTo>
                <a:lnTo>
                  <a:pt x="4855805" y="3800682"/>
                </a:lnTo>
                <a:lnTo>
                  <a:pt x="4836237" y="3842246"/>
                </a:lnTo>
                <a:lnTo>
                  <a:pt x="4815930" y="3883523"/>
                </a:lnTo>
                <a:lnTo>
                  <a:pt x="4794884" y="3924503"/>
                </a:lnTo>
                <a:lnTo>
                  <a:pt x="4773100" y="3965176"/>
                </a:lnTo>
                <a:lnTo>
                  <a:pt x="4750577" y="4005531"/>
                </a:lnTo>
                <a:lnTo>
                  <a:pt x="4727316" y="4045557"/>
                </a:lnTo>
                <a:lnTo>
                  <a:pt x="4703317" y="4085244"/>
                </a:lnTo>
                <a:lnTo>
                  <a:pt x="4678579" y="4124582"/>
                </a:lnTo>
                <a:lnTo>
                  <a:pt x="4653103" y="4163558"/>
                </a:lnTo>
                <a:lnTo>
                  <a:pt x="4626888" y="4202164"/>
                </a:lnTo>
                <a:lnTo>
                  <a:pt x="4599935" y="4240388"/>
                </a:lnTo>
                <a:lnTo>
                  <a:pt x="4572243" y="4278220"/>
                </a:lnTo>
                <a:lnTo>
                  <a:pt x="4543813" y="4315649"/>
                </a:lnTo>
                <a:lnTo>
                  <a:pt x="4514644" y="4352664"/>
                </a:lnTo>
                <a:lnTo>
                  <a:pt x="4484737" y="4389256"/>
                </a:lnTo>
                <a:lnTo>
                  <a:pt x="4454092" y="4425413"/>
                </a:lnTo>
                <a:lnTo>
                  <a:pt x="4422708" y="4461124"/>
                </a:lnTo>
                <a:lnTo>
                  <a:pt x="4390586" y="4496380"/>
                </a:lnTo>
                <a:lnTo>
                  <a:pt x="4357725" y="4531169"/>
                </a:lnTo>
                <a:lnTo>
                  <a:pt x="4323502" y="4566105"/>
                </a:lnTo>
                <a:lnTo>
                  <a:pt x="4288809" y="4600238"/>
                </a:lnTo>
                <a:lnTo>
                  <a:pt x="4253659" y="4633568"/>
                </a:lnTo>
                <a:lnTo>
                  <a:pt x="4218062" y="4666095"/>
                </a:lnTo>
                <a:lnTo>
                  <a:pt x="4182028" y="4697819"/>
                </a:lnTo>
                <a:lnTo>
                  <a:pt x="4145569" y="4728739"/>
                </a:lnTo>
                <a:lnTo>
                  <a:pt x="4108695" y="4758857"/>
                </a:lnTo>
                <a:lnTo>
                  <a:pt x="4071418" y="4788171"/>
                </a:lnTo>
                <a:lnTo>
                  <a:pt x="4033748" y="4816682"/>
                </a:lnTo>
                <a:lnTo>
                  <a:pt x="3995697" y="4844390"/>
                </a:lnTo>
                <a:lnTo>
                  <a:pt x="3957275" y="4871295"/>
                </a:lnTo>
                <a:lnTo>
                  <a:pt x="3918492" y="4897397"/>
                </a:lnTo>
                <a:lnTo>
                  <a:pt x="3879361" y="4922695"/>
                </a:lnTo>
                <a:lnTo>
                  <a:pt x="3839892" y="4947191"/>
                </a:lnTo>
                <a:lnTo>
                  <a:pt x="3800095" y="4970883"/>
                </a:lnTo>
                <a:lnTo>
                  <a:pt x="3759983" y="4993772"/>
                </a:lnTo>
                <a:lnTo>
                  <a:pt x="3719564" y="5015858"/>
                </a:lnTo>
                <a:lnTo>
                  <a:pt x="3678852" y="5037141"/>
                </a:lnTo>
                <a:lnTo>
                  <a:pt x="3637856" y="5057621"/>
                </a:lnTo>
                <a:lnTo>
                  <a:pt x="3596587" y="5077298"/>
                </a:lnTo>
                <a:lnTo>
                  <a:pt x="3555056" y="5096171"/>
                </a:lnTo>
                <a:lnTo>
                  <a:pt x="3513275" y="5114242"/>
                </a:lnTo>
                <a:lnTo>
                  <a:pt x="3471253" y="5131509"/>
                </a:lnTo>
                <a:lnTo>
                  <a:pt x="3429003" y="5147973"/>
                </a:lnTo>
                <a:lnTo>
                  <a:pt x="3386535" y="5163634"/>
                </a:lnTo>
                <a:lnTo>
                  <a:pt x="3343859" y="5178492"/>
                </a:lnTo>
                <a:lnTo>
                  <a:pt x="3300987" y="5192547"/>
                </a:lnTo>
                <a:lnTo>
                  <a:pt x="3257929" y="5205799"/>
                </a:lnTo>
                <a:lnTo>
                  <a:pt x="3214697" y="5218247"/>
                </a:lnTo>
                <a:lnTo>
                  <a:pt x="3171302" y="5229893"/>
                </a:lnTo>
                <a:lnTo>
                  <a:pt x="3127753" y="5240735"/>
                </a:lnTo>
                <a:lnTo>
                  <a:pt x="3084063" y="5250774"/>
                </a:lnTo>
                <a:lnTo>
                  <a:pt x="3040242" y="5260010"/>
                </a:lnTo>
                <a:lnTo>
                  <a:pt x="2996302" y="5268443"/>
                </a:lnTo>
                <a:lnTo>
                  <a:pt x="2952252" y="5276073"/>
                </a:lnTo>
                <a:lnTo>
                  <a:pt x="2908104" y="5282899"/>
                </a:lnTo>
                <a:lnTo>
                  <a:pt x="2863868" y="5288923"/>
                </a:lnTo>
                <a:lnTo>
                  <a:pt x="2819557" y="5294143"/>
                </a:lnTo>
                <a:lnTo>
                  <a:pt x="2775179" y="5298560"/>
                </a:lnTo>
                <a:lnTo>
                  <a:pt x="2730748" y="5302174"/>
                </a:lnTo>
                <a:lnTo>
                  <a:pt x="2686272" y="5304985"/>
                </a:lnTo>
                <a:lnTo>
                  <a:pt x="2641764" y="5306993"/>
                </a:lnTo>
                <a:lnTo>
                  <a:pt x="2597235" y="5308198"/>
                </a:lnTo>
                <a:lnTo>
                  <a:pt x="2552694" y="5308600"/>
                </a:lnTo>
                <a:lnTo>
                  <a:pt x="2508153" y="5308198"/>
                </a:lnTo>
                <a:lnTo>
                  <a:pt x="2463623" y="5306993"/>
                </a:lnTo>
                <a:lnTo>
                  <a:pt x="2419115" y="5304985"/>
                </a:lnTo>
                <a:lnTo>
                  <a:pt x="2374640" y="5302174"/>
                </a:lnTo>
                <a:lnTo>
                  <a:pt x="2330209" y="5298560"/>
                </a:lnTo>
                <a:lnTo>
                  <a:pt x="2285831" y="5294143"/>
                </a:lnTo>
                <a:lnTo>
                  <a:pt x="2241520" y="5288923"/>
                </a:lnTo>
                <a:lnTo>
                  <a:pt x="2197284" y="5282899"/>
                </a:lnTo>
                <a:lnTo>
                  <a:pt x="2153136" y="5276073"/>
                </a:lnTo>
                <a:lnTo>
                  <a:pt x="2109087" y="5268443"/>
                </a:lnTo>
                <a:lnTo>
                  <a:pt x="2065146" y="5260010"/>
                </a:lnTo>
                <a:lnTo>
                  <a:pt x="2021325" y="5250774"/>
                </a:lnTo>
                <a:lnTo>
                  <a:pt x="1977635" y="5240735"/>
                </a:lnTo>
                <a:lnTo>
                  <a:pt x="1934087" y="5229893"/>
                </a:lnTo>
                <a:lnTo>
                  <a:pt x="1890691" y="5218247"/>
                </a:lnTo>
                <a:lnTo>
                  <a:pt x="1847459" y="5205799"/>
                </a:lnTo>
                <a:lnTo>
                  <a:pt x="1804402" y="5192547"/>
                </a:lnTo>
                <a:lnTo>
                  <a:pt x="1761530" y="5178492"/>
                </a:lnTo>
                <a:lnTo>
                  <a:pt x="1718854" y="5163634"/>
                </a:lnTo>
                <a:lnTo>
                  <a:pt x="1676386" y="5147973"/>
                </a:lnTo>
                <a:lnTo>
                  <a:pt x="1634136" y="5131509"/>
                </a:lnTo>
                <a:lnTo>
                  <a:pt x="1592114" y="5114242"/>
                </a:lnTo>
                <a:lnTo>
                  <a:pt x="1550333" y="5096171"/>
                </a:lnTo>
                <a:lnTo>
                  <a:pt x="1508802" y="5077298"/>
                </a:lnTo>
                <a:lnTo>
                  <a:pt x="1467534" y="5057621"/>
                </a:lnTo>
                <a:lnTo>
                  <a:pt x="1426538" y="5037141"/>
                </a:lnTo>
                <a:lnTo>
                  <a:pt x="1385825" y="5015858"/>
                </a:lnTo>
                <a:lnTo>
                  <a:pt x="1345407" y="4993772"/>
                </a:lnTo>
                <a:lnTo>
                  <a:pt x="1305295" y="4970883"/>
                </a:lnTo>
                <a:lnTo>
                  <a:pt x="1265498" y="4947191"/>
                </a:lnTo>
                <a:lnTo>
                  <a:pt x="1226029" y="4922695"/>
                </a:lnTo>
                <a:lnTo>
                  <a:pt x="1186898" y="4897397"/>
                </a:lnTo>
                <a:lnTo>
                  <a:pt x="1148116" y="4871295"/>
                </a:lnTo>
                <a:lnTo>
                  <a:pt x="1109694" y="4844390"/>
                </a:lnTo>
                <a:lnTo>
                  <a:pt x="1071643" y="4816682"/>
                </a:lnTo>
                <a:lnTo>
                  <a:pt x="1033973" y="4788171"/>
                </a:lnTo>
                <a:lnTo>
                  <a:pt x="996696" y="4758857"/>
                </a:lnTo>
                <a:lnTo>
                  <a:pt x="959823" y="4728739"/>
                </a:lnTo>
                <a:lnTo>
                  <a:pt x="923364" y="4697819"/>
                </a:lnTo>
                <a:lnTo>
                  <a:pt x="887330" y="4666095"/>
                </a:lnTo>
                <a:lnTo>
                  <a:pt x="851733" y="4633568"/>
                </a:lnTo>
                <a:lnTo>
                  <a:pt x="816583" y="4600238"/>
                </a:lnTo>
                <a:lnTo>
                  <a:pt x="781891" y="4566105"/>
                </a:lnTo>
                <a:lnTo>
                  <a:pt x="747668" y="4531169"/>
                </a:lnTo>
                <a:lnTo>
                  <a:pt x="714807" y="4496380"/>
                </a:lnTo>
                <a:lnTo>
                  <a:pt x="682685" y="4461124"/>
                </a:lnTo>
                <a:lnTo>
                  <a:pt x="651301" y="4425413"/>
                </a:lnTo>
                <a:lnTo>
                  <a:pt x="620656" y="4389256"/>
                </a:lnTo>
                <a:lnTo>
                  <a:pt x="590750" y="4352664"/>
                </a:lnTo>
                <a:lnTo>
                  <a:pt x="561581" y="4315649"/>
                </a:lnTo>
                <a:lnTo>
                  <a:pt x="533152" y="4278220"/>
                </a:lnTo>
                <a:lnTo>
                  <a:pt x="505460" y="4240388"/>
                </a:lnTo>
                <a:lnTo>
                  <a:pt x="478507" y="4202164"/>
                </a:lnTo>
                <a:lnTo>
                  <a:pt x="452293" y="4163558"/>
                </a:lnTo>
                <a:lnTo>
                  <a:pt x="426817" y="4124582"/>
                </a:lnTo>
                <a:lnTo>
                  <a:pt x="402079" y="4085244"/>
                </a:lnTo>
                <a:lnTo>
                  <a:pt x="378080" y="4045557"/>
                </a:lnTo>
                <a:lnTo>
                  <a:pt x="354819" y="4005531"/>
                </a:lnTo>
                <a:lnTo>
                  <a:pt x="332297" y="3965176"/>
                </a:lnTo>
                <a:lnTo>
                  <a:pt x="310513" y="3924503"/>
                </a:lnTo>
                <a:lnTo>
                  <a:pt x="289467" y="3883523"/>
                </a:lnTo>
                <a:lnTo>
                  <a:pt x="269160" y="3842246"/>
                </a:lnTo>
                <a:lnTo>
                  <a:pt x="249592" y="3800682"/>
                </a:lnTo>
                <a:lnTo>
                  <a:pt x="230761" y="3758843"/>
                </a:lnTo>
                <a:lnTo>
                  <a:pt x="212670" y="3716739"/>
                </a:lnTo>
                <a:lnTo>
                  <a:pt x="195316" y="3674380"/>
                </a:lnTo>
                <a:lnTo>
                  <a:pt x="178702" y="3631778"/>
                </a:lnTo>
                <a:lnTo>
                  <a:pt x="162825" y="3588942"/>
                </a:lnTo>
                <a:lnTo>
                  <a:pt x="147687" y="3545884"/>
                </a:lnTo>
                <a:lnTo>
                  <a:pt x="133288" y="3502614"/>
                </a:lnTo>
                <a:lnTo>
                  <a:pt x="119627" y="3459142"/>
                </a:lnTo>
                <a:lnTo>
                  <a:pt x="106704" y="3415480"/>
                </a:lnTo>
                <a:lnTo>
                  <a:pt x="94520" y="3371637"/>
                </a:lnTo>
                <a:lnTo>
                  <a:pt x="83074" y="3327625"/>
                </a:lnTo>
                <a:lnTo>
                  <a:pt x="72367" y="3283453"/>
                </a:lnTo>
                <a:lnTo>
                  <a:pt x="62398" y="3239133"/>
                </a:lnTo>
                <a:lnTo>
                  <a:pt x="53167" y="3194676"/>
                </a:lnTo>
                <a:lnTo>
                  <a:pt x="44675" y="3150091"/>
                </a:lnTo>
                <a:lnTo>
                  <a:pt x="36922" y="3105390"/>
                </a:lnTo>
                <a:lnTo>
                  <a:pt x="29907" y="3060582"/>
                </a:lnTo>
                <a:lnTo>
                  <a:pt x="23630" y="3015679"/>
                </a:lnTo>
                <a:lnTo>
                  <a:pt x="18092" y="2970692"/>
                </a:lnTo>
                <a:lnTo>
                  <a:pt x="13292" y="2925630"/>
                </a:lnTo>
                <a:lnTo>
                  <a:pt x="9230" y="2880504"/>
                </a:lnTo>
                <a:lnTo>
                  <a:pt x="5907" y="2835326"/>
                </a:lnTo>
                <a:lnTo>
                  <a:pt x="3323" y="2790105"/>
                </a:lnTo>
                <a:lnTo>
                  <a:pt x="1477" y="2744852"/>
                </a:lnTo>
                <a:lnTo>
                  <a:pt x="369" y="2699579"/>
                </a:lnTo>
                <a:lnTo>
                  <a:pt x="0" y="2654294"/>
                </a:lnTo>
                <a:lnTo>
                  <a:pt x="369" y="2609010"/>
                </a:lnTo>
                <a:lnTo>
                  <a:pt x="1477" y="2563736"/>
                </a:lnTo>
                <a:lnTo>
                  <a:pt x="3323" y="2518483"/>
                </a:lnTo>
                <a:lnTo>
                  <a:pt x="5907" y="2473262"/>
                </a:lnTo>
                <a:lnTo>
                  <a:pt x="9230" y="2428084"/>
                </a:lnTo>
                <a:lnTo>
                  <a:pt x="13292" y="2382958"/>
                </a:lnTo>
                <a:lnTo>
                  <a:pt x="18092" y="2337897"/>
                </a:lnTo>
                <a:lnTo>
                  <a:pt x="23630" y="2292909"/>
                </a:lnTo>
                <a:lnTo>
                  <a:pt x="29907" y="2248006"/>
                </a:lnTo>
                <a:lnTo>
                  <a:pt x="36922" y="2203199"/>
                </a:lnTo>
                <a:lnTo>
                  <a:pt x="44675" y="2158497"/>
                </a:lnTo>
                <a:lnTo>
                  <a:pt x="53167" y="2113913"/>
                </a:lnTo>
                <a:lnTo>
                  <a:pt x="62398" y="2069455"/>
                </a:lnTo>
                <a:lnTo>
                  <a:pt x="72367" y="2025136"/>
                </a:lnTo>
                <a:lnTo>
                  <a:pt x="83074" y="1980964"/>
                </a:lnTo>
                <a:lnTo>
                  <a:pt x="94520" y="1936952"/>
                </a:lnTo>
                <a:lnTo>
                  <a:pt x="106704" y="1893109"/>
                </a:lnTo>
                <a:lnTo>
                  <a:pt x="119627" y="1849447"/>
                </a:lnTo>
                <a:lnTo>
                  <a:pt x="133288" y="1805975"/>
                </a:lnTo>
                <a:lnTo>
                  <a:pt x="147687" y="1762705"/>
                </a:lnTo>
                <a:lnTo>
                  <a:pt x="162825" y="1719647"/>
                </a:lnTo>
                <a:lnTo>
                  <a:pt x="178702" y="1676812"/>
                </a:lnTo>
                <a:lnTo>
                  <a:pt x="195316" y="1634209"/>
                </a:lnTo>
                <a:lnTo>
                  <a:pt x="212670" y="1591851"/>
                </a:lnTo>
                <a:lnTo>
                  <a:pt x="230761" y="1549747"/>
                </a:lnTo>
                <a:lnTo>
                  <a:pt x="249592" y="1507908"/>
                </a:lnTo>
                <a:lnTo>
                  <a:pt x="269160" y="1466345"/>
                </a:lnTo>
                <a:lnTo>
                  <a:pt x="289467" y="1425068"/>
                </a:lnTo>
                <a:lnTo>
                  <a:pt x="310513" y="1384087"/>
                </a:lnTo>
                <a:lnTo>
                  <a:pt x="332297" y="1343415"/>
                </a:lnTo>
                <a:lnTo>
                  <a:pt x="354819" y="1303060"/>
                </a:lnTo>
                <a:lnTo>
                  <a:pt x="378080" y="1263034"/>
                </a:lnTo>
                <a:lnTo>
                  <a:pt x="402079" y="1223347"/>
                </a:lnTo>
                <a:lnTo>
                  <a:pt x="426817" y="1184010"/>
                </a:lnTo>
                <a:lnTo>
                  <a:pt x="452293" y="1145033"/>
                </a:lnTo>
                <a:lnTo>
                  <a:pt x="478507" y="1106428"/>
                </a:lnTo>
                <a:lnTo>
                  <a:pt x="505460" y="1068204"/>
                </a:lnTo>
                <a:lnTo>
                  <a:pt x="533152" y="1030372"/>
                </a:lnTo>
                <a:lnTo>
                  <a:pt x="561581" y="992944"/>
                </a:lnTo>
                <a:lnTo>
                  <a:pt x="590750" y="955928"/>
                </a:lnTo>
                <a:lnTo>
                  <a:pt x="620656" y="919337"/>
                </a:lnTo>
                <a:lnTo>
                  <a:pt x="651301" y="883181"/>
                </a:lnTo>
                <a:lnTo>
                  <a:pt x="682685" y="847469"/>
                </a:lnTo>
                <a:lnTo>
                  <a:pt x="714807" y="812214"/>
                </a:lnTo>
                <a:lnTo>
                  <a:pt x="747668" y="777425"/>
                </a:lnTo>
                <a:lnTo>
                  <a:pt x="781891" y="742489"/>
                </a:lnTo>
                <a:lnTo>
                  <a:pt x="816583" y="708356"/>
                </a:lnTo>
                <a:lnTo>
                  <a:pt x="851733" y="675026"/>
                </a:lnTo>
                <a:lnTo>
                  <a:pt x="887330" y="642500"/>
                </a:lnTo>
                <a:lnTo>
                  <a:pt x="923364" y="610776"/>
                </a:lnTo>
                <a:lnTo>
                  <a:pt x="959823" y="579856"/>
                </a:lnTo>
                <a:lnTo>
                  <a:pt x="996696" y="549739"/>
                </a:lnTo>
                <a:lnTo>
                  <a:pt x="1033973" y="520425"/>
                </a:lnTo>
                <a:lnTo>
                  <a:pt x="1071643" y="491914"/>
                </a:lnTo>
                <a:lnTo>
                  <a:pt x="1109694" y="464206"/>
                </a:lnTo>
                <a:lnTo>
                  <a:pt x="1148116" y="437301"/>
                </a:lnTo>
                <a:lnTo>
                  <a:pt x="1186898" y="411200"/>
                </a:lnTo>
                <a:lnTo>
                  <a:pt x="1226029" y="385901"/>
                </a:lnTo>
                <a:lnTo>
                  <a:pt x="1265498" y="361406"/>
                </a:lnTo>
                <a:lnTo>
                  <a:pt x="1305295" y="337714"/>
                </a:lnTo>
                <a:lnTo>
                  <a:pt x="1345407" y="314824"/>
                </a:lnTo>
                <a:lnTo>
                  <a:pt x="1385825" y="292739"/>
                </a:lnTo>
                <a:lnTo>
                  <a:pt x="1426538" y="271456"/>
                </a:lnTo>
                <a:lnTo>
                  <a:pt x="1467534" y="250976"/>
                </a:lnTo>
                <a:lnTo>
                  <a:pt x="1508802" y="231299"/>
                </a:lnTo>
                <a:lnTo>
                  <a:pt x="1550333" y="212426"/>
                </a:lnTo>
                <a:lnTo>
                  <a:pt x="1592114" y="194356"/>
                </a:lnTo>
                <a:lnTo>
                  <a:pt x="1634136" y="177088"/>
                </a:lnTo>
                <a:lnTo>
                  <a:pt x="1676386" y="160624"/>
                </a:lnTo>
                <a:lnTo>
                  <a:pt x="1718854" y="144963"/>
                </a:lnTo>
                <a:lnTo>
                  <a:pt x="1761530" y="130106"/>
                </a:lnTo>
                <a:lnTo>
                  <a:pt x="1804402" y="116051"/>
                </a:lnTo>
                <a:lnTo>
                  <a:pt x="1847459" y="102799"/>
                </a:lnTo>
                <a:lnTo>
                  <a:pt x="1890691" y="90351"/>
                </a:lnTo>
                <a:lnTo>
                  <a:pt x="1934087" y="78706"/>
                </a:lnTo>
                <a:lnTo>
                  <a:pt x="1977635" y="67863"/>
                </a:lnTo>
                <a:lnTo>
                  <a:pt x="2021325" y="57824"/>
                </a:lnTo>
                <a:lnTo>
                  <a:pt x="2065146" y="48588"/>
                </a:lnTo>
                <a:lnTo>
                  <a:pt x="2109087" y="40155"/>
                </a:lnTo>
                <a:lnTo>
                  <a:pt x="2153136" y="32526"/>
                </a:lnTo>
                <a:lnTo>
                  <a:pt x="2197284" y="25699"/>
                </a:lnTo>
                <a:lnTo>
                  <a:pt x="2241520" y="19676"/>
                </a:lnTo>
                <a:lnTo>
                  <a:pt x="2285831" y="14455"/>
                </a:lnTo>
                <a:lnTo>
                  <a:pt x="2330209" y="10038"/>
                </a:lnTo>
                <a:lnTo>
                  <a:pt x="2374640" y="6424"/>
                </a:lnTo>
                <a:lnTo>
                  <a:pt x="2419115" y="3613"/>
                </a:lnTo>
                <a:lnTo>
                  <a:pt x="2463623" y="1605"/>
                </a:lnTo>
                <a:lnTo>
                  <a:pt x="2508153" y="401"/>
                </a:lnTo>
                <a:lnTo>
                  <a:pt x="2552694" y="0"/>
                </a:lnTo>
                <a:lnTo>
                  <a:pt x="2597235" y="401"/>
                </a:lnTo>
                <a:lnTo>
                  <a:pt x="2641764" y="1605"/>
                </a:lnTo>
                <a:lnTo>
                  <a:pt x="2686272" y="3613"/>
                </a:lnTo>
                <a:lnTo>
                  <a:pt x="2730748" y="6424"/>
                </a:lnTo>
                <a:lnTo>
                  <a:pt x="2775179" y="10038"/>
                </a:lnTo>
                <a:lnTo>
                  <a:pt x="2819557" y="14455"/>
                </a:lnTo>
                <a:lnTo>
                  <a:pt x="2863868" y="19676"/>
                </a:lnTo>
                <a:lnTo>
                  <a:pt x="2908104" y="25699"/>
                </a:lnTo>
                <a:lnTo>
                  <a:pt x="2952252" y="32526"/>
                </a:lnTo>
                <a:lnTo>
                  <a:pt x="2996302" y="40155"/>
                </a:lnTo>
                <a:lnTo>
                  <a:pt x="3040242" y="48588"/>
                </a:lnTo>
                <a:lnTo>
                  <a:pt x="3084063" y="57824"/>
                </a:lnTo>
                <a:lnTo>
                  <a:pt x="3127753" y="67863"/>
                </a:lnTo>
                <a:lnTo>
                  <a:pt x="3171302" y="78706"/>
                </a:lnTo>
                <a:lnTo>
                  <a:pt x="3214697" y="90351"/>
                </a:lnTo>
                <a:lnTo>
                  <a:pt x="3257929" y="102799"/>
                </a:lnTo>
                <a:lnTo>
                  <a:pt x="3300987" y="116051"/>
                </a:lnTo>
                <a:lnTo>
                  <a:pt x="3343859" y="130106"/>
                </a:lnTo>
                <a:lnTo>
                  <a:pt x="3386535" y="144963"/>
                </a:lnTo>
                <a:lnTo>
                  <a:pt x="3429003" y="160624"/>
                </a:lnTo>
                <a:lnTo>
                  <a:pt x="3471253" y="177088"/>
                </a:lnTo>
                <a:lnTo>
                  <a:pt x="3513275" y="194356"/>
                </a:lnTo>
                <a:lnTo>
                  <a:pt x="3555056" y="212426"/>
                </a:lnTo>
                <a:lnTo>
                  <a:pt x="3596587" y="231299"/>
                </a:lnTo>
                <a:lnTo>
                  <a:pt x="3637856" y="250976"/>
                </a:lnTo>
                <a:lnTo>
                  <a:pt x="3678852" y="271456"/>
                </a:lnTo>
                <a:lnTo>
                  <a:pt x="3719564" y="292739"/>
                </a:lnTo>
                <a:lnTo>
                  <a:pt x="3759983" y="314824"/>
                </a:lnTo>
                <a:lnTo>
                  <a:pt x="3800095" y="337714"/>
                </a:lnTo>
                <a:lnTo>
                  <a:pt x="3839892" y="361406"/>
                </a:lnTo>
                <a:lnTo>
                  <a:pt x="3879361" y="385901"/>
                </a:lnTo>
                <a:lnTo>
                  <a:pt x="3918492" y="411200"/>
                </a:lnTo>
                <a:lnTo>
                  <a:pt x="3957275" y="437301"/>
                </a:lnTo>
                <a:lnTo>
                  <a:pt x="3995697" y="464206"/>
                </a:lnTo>
                <a:lnTo>
                  <a:pt x="4033748" y="491914"/>
                </a:lnTo>
                <a:lnTo>
                  <a:pt x="4071418" y="520425"/>
                </a:lnTo>
                <a:lnTo>
                  <a:pt x="4108695" y="549739"/>
                </a:lnTo>
                <a:lnTo>
                  <a:pt x="4145569" y="579856"/>
                </a:lnTo>
                <a:lnTo>
                  <a:pt x="4182028" y="610776"/>
                </a:lnTo>
                <a:lnTo>
                  <a:pt x="4218062" y="642500"/>
                </a:lnTo>
                <a:lnTo>
                  <a:pt x="4253659" y="675026"/>
                </a:lnTo>
                <a:lnTo>
                  <a:pt x="4288809" y="708356"/>
                </a:lnTo>
                <a:lnTo>
                  <a:pt x="4323502" y="742489"/>
                </a:lnTo>
                <a:lnTo>
                  <a:pt x="4357725" y="777425"/>
                </a:lnTo>
              </a:path>
            </a:pathLst>
          </a:custGeom>
          <a:ln w="25400">
            <a:solidFill>
              <a:srgbClr val="FFFFFF"/>
            </a:solidFill>
            <a:prstDash val="dash"/>
          </a:ln>
        </p:spPr>
        <p:txBody>
          <a:bodyPr wrap="square" lIns="0" tIns="0" rIns="0" bIns="0" rtlCol="0"/>
          <a:lstStyle/>
          <a:p>
            <a:endParaRPr/>
          </a:p>
        </p:txBody>
      </p:sp>
      <p:sp>
        <p:nvSpPr>
          <p:cNvPr id="10" name="object 10"/>
          <p:cNvSpPr/>
          <p:nvPr/>
        </p:nvSpPr>
        <p:spPr>
          <a:xfrm>
            <a:off x="0" y="1980590"/>
            <a:ext cx="7505700" cy="7620634"/>
          </a:xfrm>
          <a:custGeom>
            <a:avLst/>
            <a:gdLst/>
            <a:ahLst/>
            <a:cxnLst/>
            <a:rect l="l" t="t" r="r" b="b"/>
            <a:pathLst>
              <a:path w="7505700" h="7620634">
                <a:moveTo>
                  <a:pt x="6248425" y="0"/>
                </a:moveTo>
                <a:lnTo>
                  <a:pt x="6281510" y="34777"/>
                </a:lnTo>
                <a:lnTo>
                  <a:pt x="6314153" y="69835"/>
                </a:lnTo>
                <a:lnTo>
                  <a:pt x="6346355" y="105171"/>
                </a:lnTo>
                <a:lnTo>
                  <a:pt x="6378117" y="140781"/>
                </a:lnTo>
                <a:lnTo>
                  <a:pt x="6409437" y="176661"/>
                </a:lnTo>
                <a:lnTo>
                  <a:pt x="6440316" y="212807"/>
                </a:lnTo>
                <a:lnTo>
                  <a:pt x="6470754" y="249215"/>
                </a:lnTo>
                <a:lnTo>
                  <a:pt x="6500750" y="285882"/>
                </a:lnTo>
                <a:lnTo>
                  <a:pt x="6530306" y="322803"/>
                </a:lnTo>
                <a:lnTo>
                  <a:pt x="6559421" y="359976"/>
                </a:lnTo>
                <a:lnTo>
                  <a:pt x="6588094" y="397396"/>
                </a:lnTo>
                <a:lnTo>
                  <a:pt x="6616326" y="435059"/>
                </a:lnTo>
                <a:lnTo>
                  <a:pt x="6644117" y="472963"/>
                </a:lnTo>
                <a:lnTo>
                  <a:pt x="6671467" y="511102"/>
                </a:lnTo>
                <a:lnTo>
                  <a:pt x="6698376" y="549473"/>
                </a:lnTo>
                <a:lnTo>
                  <a:pt x="6724844" y="588073"/>
                </a:lnTo>
                <a:lnTo>
                  <a:pt x="6750870" y="626897"/>
                </a:lnTo>
                <a:lnTo>
                  <a:pt x="6776456" y="665942"/>
                </a:lnTo>
                <a:lnTo>
                  <a:pt x="6801600" y="705205"/>
                </a:lnTo>
                <a:lnTo>
                  <a:pt x="6826303" y="744680"/>
                </a:lnTo>
                <a:lnTo>
                  <a:pt x="6850565" y="784365"/>
                </a:lnTo>
                <a:lnTo>
                  <a:pt x="6874386" y="824256"/>
                </a:lnTo>
                <a:lnTo>
                  <a:pt x="6897766" y="864349"/>
                </a:lnTo>
                <a:lnTo>
                  <a:pt x="6920705" y="904640"/>
                </a:lnTo>
                <a:lnTo>
                  <a:pt x="6943202" y="945125"/>
                </a:lnTo>
                <a:lnTo>
                  <a:pt x="6965259" y="985801"/>
                </a:lnTo>
                <a:lnTo>
                  <a:pt x="6986874" y="1026664"/>
                </a:lnTo>
                <a:lnTo>
                  <a:pt x="7008048" y="1067711"/>
                </a:lnTo>
                <a:lnTo>
                  <a:pt x="7028781" y="1108936"/>
                </a:lnTo>
                <a:lnTo>
                  <a:pt x="7049073" y="1150337"/>
                </a:lnTo>
                <a:lnTo>
                  <a:pt x="7068924" y="1191910"/>
                </a:lnTo>
                <a:lnTo>
                  <a:pt x="7088334" y="1233650"/>
                </a:lnTo>
                <a:lnTo>
                  <a:pt x="7107302" y="1275555"/>
                </a:lnTo>
                <a:lnTo>
                  <a:pt x="7125830" y="1317621"/>
                </a:lnTo>
                <a:lnTo>
                  <a:pt x="7143916" y="1359843"/>
                </a:lnTo>
                <a:lnTo>
                  <a:pt x="7161561" y="1402218"/>
                </a:lnTo>
                <a:lnTo>
                  <a:pt x="7178765" y="1444742"/>
                </a:lnTo>
                <a:lnTo>
                  <a:pt x="7195528" y="1487411"/>
                </a:lnTo>
                <a:lnTo>
                  <a:pt x="7211850" y="1530222"/>
                </a:lnTo>
                <a:lnTo>
                  <a:pt x="7227730" y="1573171"/>
                </a:lnTo>
                <a:lnTo>
                  <a:pt x="7243170" y="1616254"/>
                </a:lnTo>
                <a:lnTo>
                  <a:pt x="7258168" y="1659467"/>
                </a:lnTo>
                <a:lnTo>
                  <a:pt x="7272725" y="1702806"/>
                </a:lnTo>
                <a:lnTo>
                  <a:pt x="7286841" y="1746268"/>
                </a:lnTo>
                <a:lnTo>
                  <a:pt x="7300516" y="1789850"/>
                </a:lnTo>
                <a:lnTo>
                  <a:pt x="7313750" y="1833546"/>
                </a:lnTo>
                <a:lnTo>
                  <a:pt x="7326543" y="1877354"/>
                </a:lnTo>
                <a:lnTo>
                  <a:pt x="7338895" y="1921269"/>
                </a:lnTo>
                <a:lnTo>
                  <a:pt x="7350805" y="1965288"/>
                </a:lnTo>
                <a:lnTo>
                  <a:pt x="7362274" y="2009407"/>
                </a:lnTo>
                <a:lnTo>
                  <a:pt x="7373303" y="2053622"/>
                </a:lnTo>
                <a:lnTo>
                  <a:pt x="7383890" y="2097930"/>
                </a:lnTo>
                <a:lnTo>
                  <a:pt x="7394036" y="2142327"/>
                </a:lnTo>
                <a:lnTo>
                  <a:pt x="7403740" y="2186808"/>
                </a:lnTo>
                <a:lnTo>
                  <a:pt x="7413004" y="2231371"/>
                </a:lnTo>
                <a:lnTo>
                  <a:pt x="7421827" y="2276011"/>
                </a:lnTo>
                <a:lnTo>
                  <a:pt x="7430208" y="2320725"/>
                </a:lnTo>
                <a:lnTo>
                  <a:pt x="7438149" y="2365508"/>
                </a:lnTo>
                <a:lnTo>
                  <a:pt x="7445648" y="2410358"/>
                </a:lnTo>
                <a:lnTo>
                  <a:pt x="7452706" y="2455270"/>
                </a:lnTo>
                <a:lnTo>
                  <a:pt x="7459323" y="2500240"/>
                </a:lnTo>
                <a:lnTo>
                  <a:pt x="7465498" y="2545266"/>
                </a:lnTo>
                <a:lnTo>
                  <a:pt x="7471233" y="2590342"/>
                </a:lnTo>
                <a:lnTo>
                  <a:pt x="7476527" y="2635465"/>
                </a:lnTo>
                <a:lnTo>
                  <a:pt x="7481379" y="2680632"/>
                </a:lnTo>
                <a:lnTo>
                  <a:pt x="7485790" y="2725838"/>
                </a:lnTo>
                <a:lnTo>
                  <a:pt x="7489761" y="2771081"/>
                </a:lnTo>
                <a:lnTo>
                  <a:pt x="7493290" y="2816355"/>
                </a:lnTo>
                <a:lnTo>
                  <a:pt x="7496377" y="2861658"/>
                </a:lnTo>
                <a:lnTo>
                  <a:pt x="7499024" y="2906985"/>
                </a:lnTo>
                <a:lnTo>
                  <a:pt x="7501230" y="2952333"/>
                </a:lnTo>
                <a:lnTo>
                  <a:pt x="7502994" y="2997698"/>
                </a:lnTo>
                <a:lnTo>
                  <a:pt x="7504318" y="3043076"/>
                </a:lnTo>
                <a:lnTo>
                  <a:pt x="7505200" y="3088463"/>
                </a:lnTo>
                <a:lnTo>
                  <a:pt x="7505641" y="3133857"/>
                </a:lnTo>
                <a:lnTo>
                  <a:pt x="7505641" y="3179252"/>
                </a:lnTo>
                <a:lnTo>
                  <a:pt x="7505200" y="3224645"/>
                </a:lnTo>
                <a:lnTo>
                  <a:pt x="7504318" y="3270033"/>
                </a:lnTo>
                <a:lnTo>
                  <a:pt x="7502994" y="3315411"/>
                </a:lnTo>
                <a:lnTo>
                  <a:pt x="7501230" y="3360776"/>
                </a:lnTo>
                <a:lnTo>
                  <a:pt x="7499024" y="3406124"/>
                </a:lnTo>
                <a:lnTo>
                  <a:pt x="7496377" y="3451451"/>
                </a:lnTo>
                <a:lnTo>
                  <a:pt x="7493290" y="3496754"/>
                </a:lnTo>
                <a:lnTo>
                  <a:pt x="7489761" y="3542028"/>
                </a:lnTo>
                <a:lnTo>
                  <a:pt x="7485790" y="3587271"/>
                </a:lnTo>
                <a:lnTo>
                  <a:pt x="7481379" y="3632477"/>
                </a:lnTo>
                <a:lnTo>
                  <a:pt x="7476527" y="3677644"/>
                </a:lnTo>
                <a:lnTo>
                  <a:pt x="7471233" y="3722767"/>
                </a:lnTo>
                <a:lnTo>
                  <a:pt x="7465498" y="3767843"/>
                </a:lnTo>
                <a:lnTo>
                  <a:pt x="7459323" y="3812869"/>
                </a:lnTo>
                <a:lnTo>
                  <a:pt x="7452706" y="3857839"/>
                </a:lnTo>
                <a:lnTo>
                  <a:pt x="7445648" y="3902751"/>
                </a:lnTo>
                <a:lnTo>
                  <a:pt x="7438149" y="3947601"/>
                </a:lnTo>
                <a:lnTo>
                  <a:pt x="7430208" y="3992384"/>
                </a:lnTo>
                <a:lnTo>
                  <a:pt x="7421827" y="4037098"/>
                </a:lnTo>
                <a:lnTo>
                  <a:pt x="7413004" y="4081738"/>
                </a:lnTo>
                <a:lnTo>
                  <a:pt x="7403740" y="4126301"/>
                </a:lnTo>
                <a:lnTo>
                  <a:pt x="7394036" y="4170783"/>
                </a:lnTo>
                <a:lnTo>
                  <a:pt x="7383890" y="4215179"/>
                </a:lnTo>
                <a:lnTo>
                  <a:pt x="7373303" y="4259487"/>
                </a:lnTo>
                <a:lnTo>
                  <a:pt x="7362274" y="4303703"/>
                </a:lnTo>
                <a:lnTo>
                  <a:pt x="7350805" y="4347822"/>
                </a:lnTo>
                <a:lnTo>
                  <a:pt x="7338895" y="4391841"/>
                </a:lnTo>
                <a:lnTo>
                  <a:pt x="7326543" y="4435757"/>
                </a:lnTo>
                <a:lnTo>
                  <a:pt x="7313750" y="4479564"/>
                </a:lnTo>
                <a:lnTo>
                  <a:pt x="7300516" y="4523261"/>
                </a:lnTo>
                <a:lnTo>
                  <a:pt x="7286841" y="4566842"/>
                </a:lnTo>
                <a:lnTo>
                  <a:pt x="7272725" y="4610304"/>
                </a:lnTo>
                <a:lnTo>
                  <a:pt x="7258168" y="4653644"/>
                </a:lnTo>
                <a:lnTo>
                  <a:pt x="7243170" y="4696857"/>
                </a:lnTo>
                <a:lnTo>
                  <a:pt x="7227730" y="4739940"/>
                </a:lnTo>
                <a:lnTo>
                  <a:pt x="7211850" y="4782889"/>
                </a:lnTo>
                <a:lnTo>
                  <a:pt x="7195528" y="4825700"/>
                </a:lnTo>
                <a:lnTo>
                  <a:pt x="7178765" y="4868369"/>
                </a:lnTo>
                <a:lnTo>
                  <a:pt x="7161561" y="4910894"/>
                </a:lnTo>
                <a:lnTo>
                  <a:pt x="7143916" y="4953269"/>
                </a:lnTo>
                <a:lnTo>
                  <a:pt x="7125830" y="4995491"/>
                </a:lnTo>
                <a:lnTo>
                  <a:pt x="7107302" y="5037556"/>
                </a:lnTo>
                <a:lnTo>
                  <a:pt x="7088334" y="5079462"/>
                </a:lnTo>
                <a:lnTo>
                  <a:pt x="7068924" y="5121202"/>
                </a:lnTo>
                <a:lnTo>
                  <a:pt x="7049073" y="5162775"/>
                </a:lnTo>
                <a:lnTo>
                  <a:pt x="7028781" y="5204176"/>
                </a:lnTo>
                <a:lnTo>
                  <a:pt x="7008048" y="5245402"/>
                </a:lnTo>
                <a:lnTo>
                  <a:pt x="6986874" y="5286448"/>
                </a:lnTo>
                <a:lnTo>
                  <a:pt x="6965259" y="5327311"/>
                </a:lnTo>
                <a:lnTo>
                  <a:pt x="6943202" y="5367988"/>
                </a:lnTo>
                <a:lnTo>
                  <a:pt x="6920705" y="5408473"/>
                </a:lnTo>
                <a:lnTo>
                  <a:pt x="6897766" y="5448764"/>
                </a:lnTo>
                <a:lnTo>
                  <a:pt x="6874386" y="5488857"/>
                </a:lnTo>
                <a:lnTo>
                  <a:pt x="6850565" y="5528748"/>
                </a:lnTo>
                <a:lnTo>
                  <a:pt x="6826303" y="5568434"/>
                </a:lnTo>
                <a:lnTo>
                  <a:pt x="6801600" y="5607909"/>
                </a:lnTo>
                <a:lnTo>
                  <a:pt x="6776456" y="5647172"/>
                </a:lnTo>
                <a:lnTo>
                  <a:pt x="6750870" y="5686217"/>
                </a:lnTo>
                <a:lnTo>
                  <a:pt x="6724844" y="5725042"/>
                </a:lnTo>
                <a:lnTo>
                  <a:pt x="6698376" y="5763642"/>
                </a:lnTo>
                <a:lnTo>
                  <a:pt x="6671467" y="5802013"/>
                </a:lnTo>
                <a:lnTo>
                  <a:pt x="6644117" y="5840153"/>
                </a:lnTo>
                <a:lnTo>
                  <a:pt x="6616326" y="5878056"/>
                </a:lnTo>
                <a:lnTo>
                  <a:pt x="6588094" y="5915720"/>
                </a:lnTo>
                <a:lnTo>
                  <a:pt x="6559421" y="5953140"/>
                </a:lnTo>
                <a:lnTo>
                  <a:pt x="6530306" y="5990313"/>
                </a:lnTo>
                <a:lnTo>
                  <a:pt x="6500750" y="6027235"/>
                </a:lnTo>
                <a:lnTo>
                  <a:pt x="6470754" y="6063902"/>
                </a:lnTo>
                <a:lnTo>
                  <a:pt x="6440316" y="6100310"/>
                </a:lnTo>
                <a:lnTo>
                  <a:pt x="6409437" y="6136456"/>
                </a:lnTo>
                <a:lnTo>
                  <a:pt x="6378117" y="6172336"/>
                </a:lnTo>
                <a:lnTo>
                  <a:pt x="6346355" y="6207946"/>
                </a:lnTo>
                <a:lnTo>
                  <a:pt x="6314153" y="6243282"/>
                </a:lnTo>
                <a:lnTo>
                  <a:pt x="6281510" y="6278341"/>
                </a:lnTo>
                <a:lnTo>
                  <a:pt x="6248425" y="6313119"/>
                </a:lnTo>
                <a:lnTo>
                  <a:pt x="6214532" y="6347983"/>
                </a:lnTo>
                <a:lnTo>
                  <a:pt x="6180362" y="6382377"/>
                </a:lnTo>
                <a:lnTo>
                  <a:pt x="6145918" y="6416300"/>
                </a:lnTo>
                <a:lnTo>
                  <a:pt x="6111203" y="6449751"/>
                </a:lnTo>
                <a:lnTo>
                  <a:pt x="6076223" y="6482731"/>
                </a:lnTo>
                <a:lnTo>
                  <a:pt x="6040979" y="6515240"/>
                </a:lnTo>
                <a:lnTo>
                  <a:pt x="6005477" y="6547278"/>
                </a:lnTo>
                <a:lnTo>
                  <a:pt x="5969720" y="6578845"/>
                </a:lnTo>
                <a:lnTo>
                  <a:pt x="5933711" y="6609940"/>
                </a:lnTo>
                <a:lnTo>
                  <a:pt x="5897455" y="6640565"/>
                </a:lnTo>
                <a:lnTo>
                  <a:pt x="5860956" y="6670718"/>
                </a:lnTo>
                <a:lnTo>
                  <a:pt x="5824216" y="6700400"/>
                </a:lnTo>
                <a:lnTo>
                  <a:pt x="5787240" y="6729611"/>
                </a:lnTo>
                <a:lnTo>
                  <a:pt x="5750032" y="6758351"/>
                </a:lnTo>
                <a:lnTo>
                  <a:pt x="5712596" y="6786620"/>
                </a:lnTo>
                <a:lnTo>
                  <a:pt x="5674934" y="6814417"/>
                </a:lnTo>
                <a:lnTo>
                  <a:pt x="5637052" y="6841744"/>
                </a:lnTo>
                <a:lnTo>
                  <a:pt x="5598952" y="6868599"/>
                </a:lnTo>
                <a:lnTo>
                  <a:pt x="5560639" y="6894983"/>
                </a:lnTo>
                <a:lnTo>
                  <a:pt x="5522116" y="6920896"/>
                </a:lnTo>
                <a:lnTo>
                  <a:pt x="5483387" y="6946338"/>
                </a:lnTo>
                <a:lnTo>
                  <a:pt x="5444456" y="6971309"/>
                </a:lnTo>
                <a:lnTo>
                  <a:pt x="5405326" y="6995808"/>
                </a:lnTo>
                <a:lnTo>
                  <a:pt x="5366002" y="7019837"/>
                </a:lnTo>
                <a:lnTo>
                  <a:pt x="5326488" y="7043394"/>
                </a:lnTo>
                <a:lnTo>
                  <a:pt x="5286786" y="7066480"/>
                </a:lnTo>
                <a:lnTo>
                  <a:pt x="5246901" y="7089095"/>
                </a:lnTo>
                <a:lnTo>
                  <a:pt x="5206836" y="7111239"/>
                </a:lnTo>
                <a:lnTo>
                  <a:pt x="5166596" y="7132912"/>
                </a:lnTo>
                <a:lnTo>
                  <a:pt x="5126184" y="7154113"/>
                </a:lnTo>
                <a:lnTo>
                  <a:pt x="5085604" y="7174844"/>
                </a:lnTo>
                <a:lnTo>
                  <a:pt x="5044859" y="7195103"/>
                </a:lnTo>
                <a:lnTo>
                  <a:pt x="5003954" y="7214891"/>
                </a:lnTo>
                <a:lnTo>
                  <a:pt x="4962892" y="7234208"/>
                </a:lnTo>
                <a:lnTo>
                  <a:pt x="4921677" y="7253054"/>
                </a:lnTo>
                <a:lnTo>
                  <a:pt x="4880313" y="7271428"/>
                </a:lnTo>
                <a:lnTo>
                  <a:pt x="4838803" y="7289332"/>
                </a:lnTo>
                <a:lnTo>
                  <a:pt x="4797152" y="7306764"/>
                </a:lnTo>
                <a:lnTo>
                  <a:pt x="4755363" y="7323725"/>
                </a:lnTo>
                <a:lnTo>
                  <a:pt x="4713439" y="7340216"/>
                </a:lnTo>
                <a:lnTo>
                  <a:pt x="4671385" y="7356234"/>
                </a:lnTo>
                <a:lnTo>
                  <a:pt x="4629205" y="7371782"/>
                </a:lnTo>
                <a:lnTo>
                  <a:pt x="4586902" y="7386859"/>
                </a:lnTo>
                <a:lnTo>
                  <a:pt x="4544480" y="7401464"/>
                </a:lnTo>
                <a:lnTo>
                  <a:pt x="4501942" y="7415599"/>
                </a:lnTo>
                <a:lnTo>
                  <a:pt x="4459294" y="7429262"/>
                </a:lnTo>
                <a:lnTo>
                  <a:pt x="4416537" y="7442454"/>
                </a:lnTo>
                <a:lnTo>
                  <a:pt x="4373677" y="7455175"/>
                </a:lnTo>
                <a:lnTo>
                  <a:pt x="4330716" y="7467425"/>
                </a:lnTo>
                <a:lnTo>
                  <a:pt x="4287659" y="7479203"/>
                </a:lnTo>
                <a:lnTo>
                  <a:pt x="4244510" y="7490511"/>
                </a:lnTo>
                <a:lnTo>
                  <a:pt x="4201271" y="7501347"/>
                </a:lnTo>
                <a:lnTo>
                  <a:pt x="4157948" y="7511712"/>
                </a:lnTo>
                <a:lnTo>
                  <a:pt x="4114544" y="7521607"/>
                </a:lnTo>
                <a:lnTo>
                  <a:pt x="4071062" y="7531029"/>
                </a:lnTo>
                <a:lnTo>
                  <a:pt x="4027506" y="7539981"/>
                </a:lnTo>
                <a:lnTo>
                  <a:pt x="3983881" y="7548462"/>
                </a:lnTo>
                <a:lnTo>
                  <a:pt x="3940189" y="7556471"/>
                </a:lnTo>
                <a:lnTo>
                  <a:pt x="3896435" y="7564010"/>
                </a:lnTo>
                <a:lnTo>
                  <a:pt x="3852622" y="7571077"/>
                </a:lnTo>
                <a:lnTo>
                  <a:pt x="3808755" y="7577673"/>
                </a:lnTo>
                <a:lnTo>
                  <a:pt x="3764837" y="7583798"/>
                </a:lnTo>
                <a:lnTo>
                  <a:pt x="3720871" y="7589451"/>
                </a:lnTo>
                <a:lnTo>
                  <a:pt x="3676862" y="7594634"/>
                </a:lnTo>
                <a:lnTo>
                  <a:pt x="3632813" y="7599345"/>
                </a:lnTo>
                <a:lnTo>
                  <a:pt x="3588729" y="7603586"/>
                </a:lnTo>
                <a:lnTo>
                  <a:pt x="3544612" y="7607355"/>
                </a:lnTo>
                <a:lnTo>
                  <a:pt x="3500467" y="7610653"/>
                </a:lnTo>
                <a:lnTo>
                  <a:pt x="3456297" y="7613480"/>
                </a:lnTo>
                <a:lnTo>
                  <a:pt x="3412107" y="7615836"/>
                </a:lnTo>
                <a:lnTo>
                  <a:pt x="3367900" y="7617720"/>
                </a:lnTo>
                <a:lnTo>
                  <a:pt x="3323679" y="7619134"/>
                </a:lnTo>
                <a:lnTo>
                  <a:pt x="3279449" y="7620076"/>
                </a:lnTo>
                <a:lnTo>
                  <a:pt x="3235213" y="7620547"/>
                </a:lnTo>
                <a:lnTo>
                  <a:pt x="3190976" y="7620547"/>
                </a:lnTo>
                <a:lnTo>
                  <a:pt x="3146740" y="7620076"/>
                </a:lnTo>
                <a:lnTo>
                  <a:pt x="3102510" y="7619134"/>
                </a:lnTo>
                <a:lnTo>
                  <a:pt x="3058289" y="7617720"/>
                </a:lnTo>
                <a:lnTo>
                  <a:pt x="3014082" y="7615836"/>
                </a:lnTo>
                <a:lnTo>
                  <a:pt x="2969892" y="7613480"/>
                </a:lnTo>
                <a:lnTo>
                  <a:pt x="2925722" y="7610653"/>
                </a:lnTo>
                <a:lnTo>
                  <a:pt x="2881577" y="7607355"/>
                </a:lnTo>
                <a:lnTo>
                  <a:pt x="2837460" y="7603586"/>
                </a:lnTo>
                <a:lnTo>
                  <a:pt x="2793376" y="7599345"/>
                </a:lnTo>
                <a:lnTo>
                  <a:pt x="2749327" y="7594634"/>
                </a:lnTo>
                <a:lnTo>
                  <a:pt x="2705318" y="7589451"/>
                </a:lnTo>
                <a:lnTo>
                  <a:pt x="2661353" y="7583798"/>
                </a:lnTo>
                <a:lnTo>
                  <a:pt x="2617434" y="7577673"/>
                </a:lnTo>
                <a:lnTo>
                  <a:pt x="2573567" y="7571077"/>
                </a:lnTo>
                <a:lnTo>
                  <a:pt x="2529755" y="7564010"/>
                </a:lnTo>
                <a:lnTo>
                  <a:pt x="2486001" y="7556471"/>
                </a:lnTo>
                <a:lnTo>
                  <a:pt x="2442309" y="7548462"/>
                </a:lnTo>
                <a:lnTo>
                  <a:pt x="2398684" y="7539981"/>
                </a:lnTo>
                <a:lnTo>
                  <a:pt x="2355128" y="7531029"/>
                </a:lnTo>
                <a:lnTo>
                  <a:pt x="2311646" y="7521607"/>
                </a:lnTo>
                <a:lnTo>
                  <a:pt x="2268242" y="7511712"/>
                </a:lnTo>
                <a:lnTo>
                  <a:pt x="2224919" y="7501347"/>
                </a:lnTo>
                <a:lnTo>
                  <a:pt x="2181680" y="7490511"/>
                </a:lnTo>
                <a:lnTo>
                  <a:pt x="2138531" y="7479203"/>
                </a:lnTo>
                <a:lnTo>
                  <a:pt x="2095474" y="7467425"/>
                </a:lnTo>
                <a:lnTo>
                  <a:pt x="2052514" y="7455175"/>
                </a:lnTo>
                <a:lnTo>
                  <a:pt x="2009653" y="7442454"/>
                </a:lnTo>
                <a:lnTo>
                  <a:pt x="1966897" y="7429262"/>
                </a:lnTo>
                <a:lnTo>
                  <a:pt x="1924248" y="7415599"/>
                </a:lnTo>
                <a:lnTo>
                  <a:pt x="1881711" y="7401464"/>
                </a:lnTo>
                <a:lnTo>
                  <a:pt x="1839289" y="7386859"/>
                </a:lnTo>
                <a:lnTo>
                  <a:pt x="1796986" y="7371782"/>
                </a:lnTo>
                <a:lnTo>
                  <a:pt x="1754805" y="7356234"/>
                </a:lnTo>
                <a:lnTo>
                  <a:pt x="1712752" y="7340216"/>
                </a:lnTo>
                <a:lnTo>
                  <a:pt x="1670829" y="7323725"/>
                </a:lnTo>
                <a:lnTo>
                  <a:pt x="1629039" y="7306764"/>
                </a:lnTo>
                <a:lnTo>
                  <a:pt x="1587388" y="7289332"/>
                </a:lnTo>
                <a:lnTo>
                  <a:pt x="1545878" y="7271428"/>
                </a:lnTo>
                <a:lnTo>
                  <a:pt x="1504514" y="7253054"/>
                </a:lnTo>
                <a:lnTo>
                  <a:pt x="1463300" y="7234208"/>
                </a:lnTo>
                <a:lnTo>
                  <a:pt x="1422238" y="7214891"/>
                </a:lnTo>
                <a:lnTo>
                  <a:pt x="1381333" y="7195103"/>
                </a:lnTo>
                <a:lnTo>
                  <a:pt x="1340588" y="7174844"/>
                </a:lnTo>
                <a:lnTo>
                  <a:pt x="1300008" y="7154113"/>
                </a:lnTo>
                <a:lnTo>
                  <a:pt x="1259596" y="7132912"/>
                </a:lnTo>
                <a:lnTo>
                  <a:pt x="1219356" y="7111239"/>
                </a:lnTo>
                <a:lnTo>
                  <a:pt x="1179292" y="7089095"/>
                </a:lnTo>
                <a:lnTo>
                  <a:pt x="1139407" y="7066480"/>
                </a:lnTo>
                <a:lnTo>
                  <a:pt x="1099705" y="7043394"/>
                </a:lnTo>
                <a:lnTo>
                  <a:pt x="1060191" y="7019837"/>
                </a:lnTo>
                <a:lnTo>
                  <a:pt x="1020867" y="6995808"/>
                </a:lnTo>
                <a:lnTo>
                  <a:pt x="981738" y="6971309"/>
                </a:lnTo>
                <a:lnTo>
                  <a:pt x="942807" y="6946338"/>
                </a:lnTo>
                <a:lnTo>
                  <a:pt x="904078" y="6920896"/>
                </a:lnTo>
                <a:lnTo>
                  <a:pt x="865555" y="6894983"/>
                </a:lnTo>
                <a:lnTo>
                  <a:pt x="827242" y="6868599"/>
                </a:lnTo>
                <a:lnTo>
                  <a:pt x="789143" y="6841744"/>
                </a:lnTo>
                <a:lnTo>
                  <a:pt x="751260" y="6814417"/>
                </a:lnTo>
                <a:lnTo>
                  <a:pt x="713599" y="6786620"/>
                </a:lnTo>
                <a:lnTo>
                  <a:pt x="676163" y="6758351"/>
                </a:lnTo>
                <a:lnTo>
                  <a:pt x="638955" y="6729611"/>
                </a:lnTo>
                <a:lnTo>
                  <a:pt x="601979" y="6700400"/>
                </a:lnTo>
                <a:lnTo>
                  <a:pt x="565240" y="6670718"/>
                </a:lnTo>
                <a:lnTo>
                  <a:pt x="528740" y="6640565"/>
                </a:lnTo>
                <a:lnTo>
                  <a:pt x="492485" y="6609940"/>
                </a:lnTo>
                <a:lnTo>
                  <a:pt x="456476" y="6578845"/>
                </a:lnTo>
                <a:lnTo>
                  <a:pt x="420719" y="6547278"/>
                </a:lnTo>
                <a:lnTo>
                  <a:pt x="385217" y="6515240"/>
                </a:lnTo>
                <a:lnTo>
                  <a:pt x="349974" y="6482731"/>
                </a:lnTo>
                <a:lnTo>
                  <a:pt x="314994" y="6449751"/>
                </a:lnTo>
                <a:lnTo>
                  <a:pt x="280279" y="6416300"/>
                </a:lnTo>
                <a:lnTo>
                  <a:pt x="245835" y="6382377"/>
                </a:lnTo>
                <a:lnTo>
                  <a:pt x="211665" y="6347983"/>
                </a:lnTo>
                <a:lnTo>
                  <a:pt x="177773" y="6313119"/>
                </a:lnTo>
                <a:lnTo>
                  <a:pt x="144688" y="6278341"/>
                </a:lnTo>
                <a:lnTo>
                  <a:pt x="112045" y="6243282"/>
                </a:lnTo>
                <a:lnTo>
                  <a:pt x="79842" y="6207946"/>
                </a:lnTo>
                <a:lnTo>
                  <a:pt x="48081" y="6172336"/>
                </a:lnTo>
                <a:lnTo>
                  <a:pt x="16761" y="6136456"/>
                </a:lnTo>
                <a:lnTo>
                  <a:pt x="0" y="6116836"/>
                </a:lnTo>
              </a:path>
            </a:pathLst>
          </a:custGeom>
          <a:ln w="25400">
            <a:solidFill>
              <a:srgbClr val="FFFFFF"/>
            </a:solidFill>
            <a:prstDash val="dash"/>
          </a:ln>
        </p:spPr>
        <p:txBody>
          <a:bodyPr wrap="square" lIns="0" tIns="0" rIns="0" bIns="0" rtlCol="0"/>
          <a:lstStyle/>
          <a:p>
            <a:endParaRPr/>
          </a:p>
        </p:txBody>
      </p:sp>
      <p:sp>
        <p:nvSpPr>
          <p:cNvPr id="11" name="object 11"/>
          <p:cNvSpPr/>
          <p:nvPr/>
        </p:nvSpPr>
        <p:spPr>
          <a:xfrm>
            <a:off x="0" y="673159"/>
            <a:ext cx="6249035" cy="1504315"/>
          </a:xfrm>
          <a:custGeom>
            <a:avLst/>
            <a:gdLst/>
            <a:ahLst/>
            <a:cxnLst/>
            <a:rect l="l" t="t" r="r" b="b"/>
            <a:pathLst>
              <a:path w="6249035" h="1504314">
                <a:moveTo>
                  <a:pt x="0" y="1503712"/>
                </a:moveTo>
                <a:lnTo>
                  <a:pt x="48081" y="1448212"/>
                </a:lnTo>
                <a:lnTo>
                  <a:pt x="79842" y="1412603"/>
                </a:lnTo>
                <a:lnTo>
                  <a:pt x="112045" y="1377267"/>
                </a:lnTo>
                <a:lnTo>
                  <a:pt x="144688" y="1342208"/>
                </a:lnTo>
                <a:lnTo>
                  <a:pt x="177773" y="1307431"/>
                </a:lnTo>
                <a:lnTo>
                  <a:pt x="211665" y="1272566"/>
                </a:lnTo>
                <a:lnTo>
                  <a:pt x="245835" y="1238172"/>
                </a:lnTo>
                <a:lnTo>
                  <a:pt x="280279" y="1204250"/>
                </a:lnTo>
                <a:lnTo>
                  <a:pt x="314994" y="1170798"/>
                </a:lnTo>
                <a:lnTo>
                  <a:pt x="349974" y="1137818"/>
                </a:lnTo>
                <a:lnTo>
                  <a:pt x="385217" y="1105309"/>
                </a:lnTo>
                <a:lnTo>
                  <a:pt x="420719" y="1073271"/>
                </a:lnTo>
                <a:lnTo>
                  <a:pt x="456476" y="1041704"/>
                </a:lnTo>
                <a:lnTo>
                  <a:pt x="492485" y="1010608"/>
                </a:lnTo>
                <a:lnTo>
                  <a:pt x="528740" y="979984"/>
                </a:lnTo>
                <a:lnTo>
                  <a:pt x="565240" y="949831"/>
                </a:lnTo>
                <a:lnTo>
                  <a:pt x="601979" y="920148"/>
                </a:lnTo>
                <a:lnTo>
                  <a:pt x="638955" y="890937"/>
                </a:lnTo>
                <a:lnTo>
                  <a:pt x="676163" y="862197"/>
                </a:lnTo>
                <a:lnTo>
                  <a:pt x="713599" y="833929"/>
                </a:lnTo>
                <a:lnTo>
                  <a:pt x="751260" y="806131"/>
                </a:lnTo>
                <a:lnTo>
                  <a:pt x="789143" y="778804"/>
                </a:lnTo>
                <a:lnTo>
                  <a:pt x="827242" y="751949"/>
                </a:lnTo>
                <a:lnTo>
                  <a:pt x="865555" y="725565"/>
                </a:lnTo>
                <a:lnTo>
                  <a:pt x="904078" y="699652"/>
                </a:lnTo>
                <a:lnTo>
                  <a:pt x="942807" y="674210"/>
                </a:lnTo>
                <a:lnTo>
                  <a:pt x="981738" y="649239"/>
                </a:lnTo>
                <a:lnTo>
                  <a:pt x="1020867" y="624740"/>
                </a:lnTo>
                <a:lnTo>
                  <a:pt x="1060191" y="600711"/>
                </a:lnTo>
                <a:lnTo>
                  <a:pt x="1099705" y="577154"/>
                </a:lnTo>
                <a:lnTo>
                  <a:pt x="1139407" y="554068"/>
                </a:lnTo>
                <a:lnTo>
                  <a:pt x="1179292" y="531453"/>
                </a:lnTo>
                <a:lnTo>
                  <a:pt x="1219356" y="509309"/>
                </a:lnTo>
                <a:lnTo>
                  <a:pt x="1259596" y="487636"/>
                </a:lnTo>
                <a:lnTo>
                  <a:pt x="1300008" y="466434"/>
                </a:lnTo>
                <a:lnTo>
                  <a:pt x="1340588" y="445704"/>
                </a:lnTo>
                <a:lnTo>
                  <a:pt x="1381333" y="425445"/>
                </a:lnTo>
                <a:lnTo>
                  <a:pt x="1422238" y="405657"/>
                </a:lnTo>
                <a:lnTo>
                  <a:pt x="1463300" y="386340"/>
                </a:lnTo>
                <a:lnTo>
                  <a:pt x="1504514" y="367494"/>
                </a:lnTo>
                <a:lnTo>
                  <a:pt x="1545878" y="349119"/>
                </a:lnTo>
                <a:lnTo>
                  <a:pt x="1587388" y="331215"/>
                </a:lnTo>
                <a:lnTo>
                  <a:pt x="1629039" y="313783"/>
                </a:lnTo>
                <a:lnTo>
                  <a:pt x="1670829" y="296822"/>
                </a:lnTo>
                <a:lnTo>
                  <a:pt x="1712752" y="280332"/>
                </a:lnTo>
                <a:lnTo>
                  <a:pt x="1754805" y="264313"/>
                </a:lnTo>
                <a:lnTo>
                  <a:pt x="1796986" y="248765"/>
                </a:lnTo>
                <a:lnTo>
                  <a:pt x="1839289" y="233688"/>
                </a:lnTo>
                <a:lnTo>
                  <a:pt x="1881711" y="219083"/>
                </a:lnTo>
                <a:lnTo>
                  <a:pt x="1924248" y="204948"/>
                </a:lnTo>
                <a:lnTo>
                  <a:pt x="1966897" y="191285"/>
                </a:lnTo>
                <a:lnTo>
                  <a:pt x="2009653" y="178093"/>
                </a:lnTo>
                <a:lnTo>
                  <a:pt x="2052514" y="165372"/>
                </a:lnTo>
                <a:lnTo>
                  <a:pt x="2095474" y="153122"/>
                </a:lnTo>
                <a:lnTo>
                  <a:pt x="2138531" y="141343"/>
                </a:lnTo>
                <a:lnTo>
                  <a:pt x="2181680" y="130036"/>
                </a:lnTo>
                <a:lnTo>
                  <a:pt x="2224919" y="119200"/>
                </a:lnTo>
                <a:lnTo>
                  <a:pt x="2268242" y="108834"/>
                </a:lnTo>
                <a:lnTo>
                  <a:pt x="2311646" y="98940"/>
                </a:lnTo>
                <a:lnTo>
                  <a:pt x="2355128" y="89517"/>
                </a:lnTo>
                <a:lnTo>
                  <a:pt x="2398684" y="80566"/>
                </a:lnTo>
                <a:lnTo>
                  <a:pt x="2442309" y="72085"/>
                </a:lnTo>
                <a:lnTo>
                  <a:pt x="2486001" y="64075"/>
                </a:lnTo>
                <a:lnTo>
                  <a:pt x="2529755" y="56537"/>
                </a:lnTo>
                <a:lnTo>
                  <a:pt x="2573567" y="49470"/>
                </a:lnTo>
                <a:lnTo>
                  <a:pt x="2617434" y="42874"/>
                </a:lnTo>
                <a:lnTo>
                  <a:pt x="2661353" y="36749"/>
                </a:lnTo>
                <a:lnTo>
                  <a:pt x="2705318" y="31095"/>
                </a:lnTo>
                <a:lnTo>
                  <a:pt x="2749327" y="25913"/>
                </a:lnTo>
                <a:lnTo>
                  <a:pt x="2793376" y="21201"/>
                </a:lnTo>
                <a:lnTo>
                  <a:pt x="2837460" y="16961"/>
                </a:lnTo>
                <a:lnTo>
                  <a:pt x="2881577" y="13192"/>
                </a:lnTo>
                <a:lnTo>
                  <a:pt x="2925722" y="9894"/>
                </a:lnTo>
                <a:lnTo>
                  <a:pt x="2969892" y="7067"/>
                </a:lnTo>
                <a:lnTo>
                  <a:pt x="3014082" y="4711"/>
                </a:lnTo>
                <a:lnTo>
                  <a:pt x="3058289" y="2826"/>
                </a:lnTo>
                <a:lnTo>
                  <a:pt x="3102510" y="1413"/>
                </a:lnTo>
                <a:lnTo>
                  <a:pt x="3146740" y="471"/>
                </a:lnTo>
                <a:lnTo>
                  <a:pt x="3190976" y="0"/>
                </a:lnTo>
                <a:lnTo>
                  <a:pt x="3235213" y="0"/>
                </a:lnTo>
                <a:lnTo>
                  <a:pt x="3279449" y="471"/>
                </a:lnTo>
                <a:lnTo>
                  <a:pt x="3323679" y="1413"/>
                </a:lnTo>
                <a:lnTo>
                  <a:pt x="3367900" y="2826"/>
                </a:lnTo>
                <a:lnTo>
                  <a:pt x="3412107" y="4711"/>
                </a:lnTo>
                <a:lnTo>
                  <a:pt x="3456297" y="7067"/>
                </a:lnTo>
                <a:lnTo>
                  <a:pt x="3500467" y="9894"/>
                </a:lnTo>
                <a:lnTo>
                  <a:pt x="3544612" y="13192"/>
                </a:lnTo>
                <a:lnTo>
                  <a:pt x="3588729" y="16961"/>
                </a:lnTo>
                <a:lnTo>
                  <a:pt x="3632813" y="21201"/>
                </a:lnTo>
                <a:lnTo>
                  <a:pt x="3676862" y="25913"/>
                </a:lnTo>
                <a:lnTo>
                  <a:pt x="3720871" y="31095"/>
                </a:lnTo>
                <a:lnTo>
                  <a:pt x="3764837" y="36749"/>
                </a:lnTo>
                <a:lnTo>
                  <a:pt x="3808755" y="42874"/>
                </a:lnTo>
                <a:lnTo>
                  <a:pt x="3852622" y="49470"/>
                </a:lnTo>
                <a:lnTo>
                  <a:pt x="3896435" y="56537"/>
                </a:lnTo>
                <a:lnTo>
                  <a:pt x="3940189" y="64075"/>
                </a:lnTo>
                <a:lnTo>
                  <a:pt x="3983881" y="72085"/>
                </a:lnTo>
                <a:lnTo>
                  <a:pt x="4027506" y="80566"/>
                </a:lnTo>
                <a:lnTo>
                  <a:pt x="4071062" y="89517"/>
                </a:lnTo>
                <a:lnTo>
                  <a:pt x="4114544" y="98940"/>
                </a:lnTo>
                <a:lnTo>
                  <a:pt x="4157948" y="108834"/>
                </a:lnTo>
                <a:lnTo>
                  <a:pt x="4201271" y="119200"/>
                </a:lnTo>
                <a:lnTo>
                  <a:pt x="4244510" y="130036"/>
                </a:lnTo>
                <a:lnTo>
                  <a:pt x="4287659" y="141343"/>
                </a:lnTo>
                <a:lnTo>
                  <a:pt x="4330716" y="153122"/>
                </a:lnTo>
                <a:lnTo>
                  <a:pt x="4373677" y="165372"/>
                </a:lnTo>
                <a:lnTo>
                  <a:pt x="4416537" y="178093"/>
                </a:lnTo>
                <a:lnTo>
                  <a:pt x="4459294" y="191285"/>
                </a:lnTo>
                <a:lnTo>
                  <a:pt x="4501942" y="204948"/>
                </a:lnTo>
                <a:lnTo>
                  <a:pt x="4544480" y="219083"/>
                </a:lnTo>
                <a:lnTo>
                  <a:pt x="4586902" y="233688"/>
                </a:lnTo>
                <a:lnTo>
                  <a:pt x="4629205" y="248765"/>
                </a:lnTo>
                <a:lnTo>
                  <a:pt x="4671385" y="264313"/>
                </a:lnTo>
                <a:lnTo>
                  <a:pt x="4713439" y="280332"/>
                </a:lnTo>
                <a:lnTo>
                  <a:pt x="4755363" y="296822"/>
                </a:lnTo>
                <a:lnTo>
                  <a:pt x="4797152" y="313783"/>
                </a:lnTo>
                <a:lnTo>
                  <a:pt x="4838803" y="331215"/>
                </a:lnTo>
                <a:lnTo>
                  <a:pt x="4880313" y="349119"/>
                </a:lnTo>
                <a:lnTo>
                  <a:pt x="4921677" y="367494"/>
                </a:lnTo>
                <a:lnTo>
                  <a:pt x="4962892" y="386340"/>
                </a:lnTo>
                <a:lnTo>
                  <a:pt x="5003954" y="405657"/>
                </a:lnTo>
                <a:lnTo>
                  <a:pt x="5044859" y="425445"/>
                </a:lnTo>
                <a:lnTo>
                  <a:pt x="5085604" y="445704"/>
                </a:lnTo>
                <a:lnTo>
                  <a:pt x="5126184" y="466434"/>
                </a:lnTo>
                <a:lnTo>
                  <a:pt x="5166596" y="487636"/>
                </a:lnTo>
                <a:lnTo>
                  <a:pt x="5206836" y="509309"/>
                </a:lnTo>
                <a:lnTo>
                  <a:pt x="5246901" y="531453"/>
                </a:lnTo>
                <a:lnTo>
                  <a:pt x="5286786" y="554068"/>
                </a:lnTo>
                <a:lnTo>
                  <a:pt x="5326488" y="577154"/>
                </a:lnTo>
                <a:lnTo>
                  <a:pt x="5366002" y="600711"/>
                </a:lnTo>
                <a:lnTo>
                  <a:pt x="5405326" y="624740"/>
                </a:lnTo>
                <a:lnTo>
                  <a:pt x="5444456" y="649239"/>
                </a:lnTo>
                <a:lnTo>
                  <a:pt x="5483387" y="674210"/>
                </a:lnTo>
                <a:lnTo>
                  <a:pt x="5522116" y="699652"/>
                </a:lnTo>
                <a:lnTo>
                  <a:pt x="5560639" y="725565"/>
                </a:lnTo>
                <a:lnTo>
                  <a:pt x="5598952" y="751949"/>
                </a:lnTo>
                <a:lnTo>
                  <a:pt x="5637052" y="778804"/>
                </a:lnTo>
                <a:lnTo>
                  <a:pt x="5674934" y="806131"/>
                </a:lnTo>
                <a:lnTo>
                  <a:pt x="5712596" y="833929"/>
                </a:lnTo>
                <a:lnTo>
                  <a:pt x="5750032" y="862197"/>
                </a:lnTo>
                <a:lnTo>
                  <a:pt x="5787240" y="890937"/>
                </a:lnTo>
                <a:lnTo>
                  <a:pt x="5824216" y="920148"/>
                </a:lnTo>
                <a:lnTo>
                  <a:pt x="5860956" y="949831"/>
                </a:lnTo>
                <a:lnTo>
                  <a:pt x="5897455" y="979984"/>
                </a:lnTo>
                <a:lnTo>
                  <a:pt x="5933711" y="1010608"/>
                </a:lnTo>
                <a:lnTo>
                  <a:pt x="5969720" y="1041704"/>
                </a:lnTo>
                <a:lnTo>
                  <a:pt x="6005477" y="1073271"/>
                </a:lnTo>
                <a:lnTo>
                  <a:pt x="6040979" y="1105309"/>
                </a:lnTo>
                <a:lnTo>
                  <a:pt x="6076223" y="1137818"/>
                </a:lnTo>
                <a:lnTo>
                  <a:pt x="6111203" y="1170798"/>
                </a:lnTo>
                <a:lnTo>
                  <a:pt x="6145918" y="1204250"/>
                </a:lnTo>
                <a:lnTo>
                  <a:pt x="6180362" y="1238172"/>
                </a:lnTo>
                <a:lnTo>
                  <a:pt x="6214532" y="1272566"/>
                </a:lnTo>
                <a:lnTo>
                  <a:pt x="6248425" y="1307431"/>
                </a:lnTo>
              </a:path>
            </a:pathLst>
          </a:custGeom>
          <a:ln w="25400">
            <a:solidFill>
              <a:srgbClr val="FFFFFF"/>
            </a:solidFill>
            <a:prstDash val="dash"/>
          </a:ln>
        </p:spPr>
        <p:txBody>
          <a:bodyPr wrap="square" lIns="0" tIns="0" rIns="0" bIns="0" rtlCol="0"/>
          <a:lstStyle/>
          <a:p>
            <a:endParaRPr/>
          </a:p>
        </p:txBody>
      </p:sp>
      <p:sp>
        <p:nvSpPr>
          <p:cNvPr id="12" name="object 12"/>
          <p:cNvSpPr/>
          <p:nvPr/>
        </p:nvSpPr>
        <p:spPr>
          <a:xfrm>
            <a:off x="8256384" y="267220"/>
            <a:ext cx="1941830" cy="9486900"/>
          </a:xfrm>
          <a:custGeom>
            <a:avLst/>
            <a:gdLst/>
            <a:ahLst/>
            <a:cxnLst/>
            <a:rect l="l" t="t" r="r" b="b"/>
            <a:pathLst>
              <a:path w="1941829" h="9486900">
                <a:moveTo>
                  <a:pt x="0" y="0"/>
                </a:moveTo>
                <a:lnTo>
                  <a:pt x="33190" y="34767"/>
                </a:lnTo>
                <a:lnTo>
                  <a:pt x="66094" y="69717"/>
                </a:lnTo>
                <a:lnTo>
                  <a:pt x="98713" y="104850"/>
                </a:lnTo>
                <a:lnTo>
                  <a:pt x="131045" y="140162"/>
                </a:lnTo>
                <a:lnTo>
                  <a:pt x="163091" y="175653"/>
                </a:lnTo>
                <a:lnTo>
                  <a:pt x="194851" y="211322"/>
                </a:lnTo>
                <a:lnTo>
                  <a:pt x="226324" y="247165"/>
                </a:lnTo>
                <a:lnTo>
                  <a:pt x="257512" y="283182"/>
                </a:lnTo>
                <a:lnTo>
                  <a:pt x="288414" y="319372"/>
                </a:lnTo>
                <a:lnTo>
                  <a:pt x="319029" y="355732"/>
                </a:lnTo>
                <a:lnTo>
                  <a:pt x="349358" y="392262"/>
                </a:lnTo>
                <a:lnTo>
                  <a:pt x="379401" y="428958"/>
                </a:lnTo>
                <a:lnTo>
                  <a:pt x="409158" y="465821"/>
                </a:lnTo>
                <a:lnTo>
                  <a:pt x="438629" y="502848"/>
                </a:lnTo>
                <a:lnTo>
                  <a:pt x="467814" y="540037"/>
                </a:lnTo>
                <a:lnTo>
                  <a:pt x="496713" y="577388"/>
                </a:lnTo>
                <a:lnTo>
                  <a:pt x="525325" y="614898"/>
                </a:lnTo>
                <a:lnTo>
                  <a:pt x="553652" y="652567"/>
                </a:lnTo>
                <a:lnTo>
                  <a:pt x="581692" y="690391"/>
                </a:lnTo>
                <a:lnTo>
                  <a:pt x="609446" y="728370"/>
                </a:lnTo>
                <a:lnTo>
                  <a:pt x="636914" y="766503"/>
                </a:lnTo>
                <a:lnTo>
                  <a:pt x="664096" y="804787"/>
                </a:lnTo>
                <a:lnTo>
                  <a:pt x="690992" y="843221"/>
                </a:lnTo>
                <a:lnTo>
                  <a:pt x="717601" y="881804"/>
                </a:lnTo>
                <a:lnTo>
                  <a:pt x="743925" y="920533"/>
                </a:lnTo>
                <a:lnTo>
                  <a:pt x="769962" y="959408"/>
                </a:lnTo>
                <a:lnTo>
                  <a:pt x="795713" y="998426"/>
                </a:lnTo>
                <a:lnTo>
                  <a:pt x="821179" y="1037586"/>
                </a:lnTo>
                <a:lnTo>
                  <a:pt x="846358" y="1076887"/>
                </a:lnTo>
                <a:lnTo>
                  <a:pt x="871250" y="1116327"/>
                </a:lnTo>
                <a:lnTo>
                  <a:pt x="895857" y="1155904"/>
                </a:lnTo>
                <a:lnTo>
                  <a:pt x="920178" y="1195617"/>
                </a:lnTo>
                <a:lnTo>
                  <a:pt x="944212" y="1235463"/>
                </a:lnTo>
                <a:lnTo>
                  <a:pt x="967961" y="1275443"/>
                </a:lnTo>
                <a:lnTo>
                  <a:pt x="991423" y="1315553"/>
                </a:lnTo>
                <a:lnTo>
                  <a:pt x="1014599" y="1355793"/>
                </a:lnTo>
                <a:lnTo>
                  <a:pt x="1037489" y="1396160"/>
                </a:lnTo>
                <a:lnTo>
                  <a:pt x="1060093" y="1436654"/>
                </a:lnTo>
                <a:lnTo>
                  <a:pt x="1082411" y="1477272"/>
                </a:lnTo>
                <a:lnTo>
                  <a:pt x="1104442" y="1518014"/>
                </a:lnTo>
                <a:lnTo>
                  <a:pt x="1126188" y="1558877"/>
                </a:lnTo>
                <a:lnTo>
                  <a:pt x="1147647" y="1599859"/>
                </a:lnTo>
                <a:lnTo>
                  <a:pt x="1168821" y="1640960"/>
                </a:lnTo>
                <a:lnTo>
                  <a:pt x="1189708" y="1682178"/>
                </a:lnTo>
                <a:lnTo>
                  <a:pt x="1210309" y="1723510"/>
                </a:lnTo>
                <a:lnTo>
                  <a:pt x="1230624" y="1764956"/>
                </a:lnTo>
                <a:lnTo>
                  <a:pt x="1250652" y="1806515"/>
                </a:lnTo>
                <a:lnTo>
                  <a:pt x="1270395" y="1848183"/>
                </a:lnTo>
                <a:lnTo>
                  <a:pt x="1289852" y="1889960"/>
                </a:lnTo>
                <a:lnTo>
                  <a:pt x="1309022" y="1931844"/>
                </a:lnTo>
                <a:lnTo>
                  <a:pt x="1327906" y="1973834"/>
                </a:lnTo>
                <a:lnTo>
                  <a:pt x="1346504" y="2015928"/>
                </a:lnTo>
                <a:lnTo>
                  <a:pt x="1364816" y="2058124"/>
                </a:lnTo>
                <a:lnTo>
                  <a:pt x="1382842" y="2100421"/>
                </a:lnTo>
                <a:lnTo>
                  <a:pt x="1400582" y="2142817"/>
                </a:lnTo>
                <a:lnTo>
                  <a:pt x="1418036" y="2185311"/>
                </a:lnTo>
                <a:lnTo>
                  <a:pt x="1435203" y="2227901"/>
                </a:lnTo>
                <a:lnTo>
                  <a:pt x="1452084" y="2270585"/>
                </a:lnTo>
                <a:lnTo>
                  <a:pt x="1468680" y="2313362"/>
                </a:lnTo>
                <a:lnTo>
                  <a:pt x="1484989" y="2356231"/>
                </a:lnTo>
                <a:lnTo>
                  <a:pt x="1501012" y="2399189"/>
                </a:lnTo>
                <a:lnTo>
                  <a:pt x="1516749" y="2442235"/>
                </a:lnTo>
                <a:lnTo>
                  <a:pt x="1532199" y="2485368"/>
                </a:lnTo>
                <a:lnTo>
                  <a:pt x="1547364" y="2528585"/>
                </a:lnTo>
                <a:lnTo>
                  <a:pt x="1562243" y="2571886"/>
                </a:lnTo>
                <a:lnTo>
                  <a:pt x="1576835" y="2615269"/>
                </a:lnTo>
                <a:lnTo>
                  <a:pt x="1591141" y="2658732"/>
                </a:lnTo>
                <a:lnTo>
                  <a:pt x="1605161" y="2702273"/>
                </a:lnTo>
                <a:lnTo>
                  <a:pt x="1618895" y="2745892"/>
                </a:lnTo>
                <a:lnTo>
                  <a:pt x="1632343" y="2789586"/>
                </a:lnTo>
                <a:lnTo>
                  <a:pt x="1645505" y="2833353"/>
                </a:lnTo>
                <a:lnTo>
                  <a:pt x="1658381" y="2877193"/>
                </a:lnTo>
                <a:lnTo>
                  <a:pt x="1670970" y="2921104"/>
                </a:lnTo>
                <a:lnTo>
                  <a:pt x="1683274" y="2965083"/>
                </a:lnTo>
                <a:lnTo>
                  <a:pt x="1695291" y="3009130"/>
                </a:lnTo>
                <a:lnTo>
                  <a:pt x="1707022" y="3053243"/>
                </a:lnTo>
                <a:lnTo>
                  <a:pt x="1718467" y="3097421"/>
                </a:lnTo>
                <a:lnTo>
                  <a:pt x="1729626" y="3141660"/>
                </a:lnTo>
                <a:lnTo>
                  <a:pt x="1740499" y="3185961"/>
                </a:lnTo>
                <a:lnTo>
                  <a:pt x="1751085" y="3230322"/>
                </a:lnTo>
                <a:lnTo>
                  <a:pt x="1761386" y="3274741"/>
                </a:lnTo>
                <a:lnTo>
                  <a:pt x="1771400" y="3319215"/>
                </a:lnTo>
                <a:lnTo>
                  <a:pt x="1781128" y="3363745"/>
                </a:lnTo>
                <a:lnTo>
                  <a:pt x="1790570" y="3408328"/>
                </a:lnTo>
                <a:lnTo>
                  <a:pt x="1799726" y="3452962"/>
                </a:lnTo>
                <a:lnTo>
                  <a:pt x="1808596" y="3497646"/>
                </a:lnTo>
                <a:lnTo>
                  <a:pt x="1817180" y="3542379"/>
                </a:lnTo>
                <a:lnTo>
                  <a:pt x="1825478" y="3587159"/>
                </a:lnTo>
                <a:lnTo>
                  <a:pt x="1833489" y="3631984"/>
                </a:lnTo>
                <a:lnTo>
                  <a:pt x="1841215" y="3676852"/>
                </a:lnTo>
                <a:lnTo>
                  <a:pt x="1848654" y="3721763"/>
                </a:lnTo>
                <a:lnTo>
                  <a:pt x="1855807" y="3766714"/>
                </a:lnTo>
                <a:lnTo>
                  <a:pt x="1862674" y="3811704"/>
                </a:lnTo>
                <a:lnTo>
                  <a:pt x="1869255" y="3856731"/>
                </a:lnTo>
                <a:lnTo>
                  <a:pt x="1875550" y="3901794"/>
                </a:lnTo>
                <a:lnTo>
                  <a:pt x="1881558" y="3946891"/>
                </a:lnTo>
                <a:lnTo>
                  <a:pt x="1887281" y="3992021"/>
                </a:lnTo>
                <a:lnTo>
                  <a:pt x="1892717" y="4037181"/>
                </a:lnTo>
                <a:lnTo>
                  <a:pt x="1897867" y="4082371"/>
                </a:lnTo>
                <a:lnTo>
                  <a:pt x="1902731" y="4127589"/>
                </a:lnTo>
                <a:lnTo>
                  <a:pt x="1907309" y="4172833"/>
                </a:lnTo>
                <a:lnTo>
                  <a:pt x="1911601" y="4218101"/>
                </a:lnTo>
                <a:lnTo>
                  <a:pt x="1915607" y="4263393"/>
                </a:lnTo>
                <a:lnTo>
                  <a:pt x="1919327" y="4308706"/>
                </a:lnTo>
                <a:lnTo>
                  <a:pt x="1922760" y="4354039"/>
                </a:lnTo>
                <a:lnTo>
                  <a:pt x="1925908" y="4399390"/>
                </a:lnTo>
                <a:lnTo>
                  <a:pt x="1928769" y="4444758"/>
                </a:lnTo>
                <a:lnTo>
                  <a:pt x="1931344" y="4490140"/>
                </a:lnTo>
                <a:lnTo>
                  <a:pt x="1933633" y="4535537"/>
                </a:lnTo>
                <a:lnTo>
                  <a:pt x="1935636" y="4580945"/>
                </a:lnTo>
                <a:lnTo>
                  <a:pt x="1937353" y="4626363"/>
                </a:lnTo>
                <a:lnTo>
                  <a:pt x="1938783" y="4671791"/>
                </a:lnTo>
                <a:lnTo>
                  <a:pt x="1939928" y="4717225"/>
                </a:lnTo>
                <a:lnTo>
                  <a:pt x="1940786" y="4762665"/>
                </a:lnTo>
                <a:lnTo>
                  <a:pt x="1941358" y="4808109"/>
                </a:lnTo>
                <a:lnTo>
                  <a:pt x="1941645" y="4853555"/>
                </a:lnTo>
                <a:lnTo>
                  <a:pt x="1941645" y="4899002"/>
                </a:lnTo>
                <a:lnTo>
                  <a:pt x="1941358" y="4944449"/>
                </a:lnTo>
                <a:lnTo>
                  <a:pt x="1940786" y="4989893"/>
                </a:lnTo>
                <a:lnTo>
                  <a:pt x="1939928" y="5035333"/>
                </a:lnTo>
                <a:lnTo>
                  <a:pt x="1938783" y="5080767"/>
                </a:lnTo>
                <a:lnTo>
                  <a:pt x="1937353" y="5126194"/>
                </a:lnTo>
                <a:lnTo>
                  <a:pt x="1935636" y="5171613"/>
                </a:lnTo>
                <a:lnTo>
                  <a:pt x="1933633" y="5217021"/>
                </a:lnTo>
                <a:lnTo>
                  <a:pt x="1931344" y="5262417"/>
                </a:lnTo>
                <a:lnTo>
                  <a:pt x="1928769" y="5307800"/>
                </a:lnTo>
                <a:lnTo>
                  <a:pt x="1925908" y="5353168"/>
                </a:lnTo>
                <a:lnTo>
                  <a:pt x="1922760" y="5398519"/>
                </a:lnTo>
                <a:lnTo>
                  <a:pt x="1919327" y="5443852"/>
                </a:lnTo>
                <a:lnTo>
                  <a:pt x="1915607" y="5489165"/>
                </a:lnTo>
                <a:lnTo>
                  <a:pt x="1911601" y="5534456"/>
                </a:lnTo>
                <a:lnTo>
                  <a:pt x="1907309" y="5579725"/>
                </a:lnTo>
                <a:lnTo>
                  <a:pt x="1902731" y="5624969"/>
                </a:lnTo>
                <a:lnTo>
                  <a:pt x="1897867" y="5670186"/>
                </a:lnTo>
                <a:lnTo>
                  <a:pt x="1892717" y="5715376"/>
                </a:lnTo>
                <a:lnTo>
                  <a:pt x="1887281" y="5760537"/>
                </a:lnTo>
                <a:lnTo>
                  <a:pt x="1881558" y="5805667"/>
                </a:lnTo>
                <a:lnTo>
                  <a:pt x="1875550" y="5850764"/>
                </a:lnTo>
                <a:lnTo>
                  <a:pt x="1869255" y="5895827"/>
                </a:lnTo>
                <a:lnTo>
                  <a:pt x="1862674" y="5940854"/>
                </a:lnTo>
                <a:lnTo>
                  <a:pt x="1855807" y="5985844"/>
                </a:lnTo>
                <a:lnTo>
                  <a:pt x="1848654" y="6030795"/>
                </a:lnTo>
                <a:lnTo>
                  <a:pt x="1841215" y="6075705"/>
                </a:lnTo>
                <a:lnTo>
                  <a:pt x="1833489" y="6120574"/>
                </a:lnTo>
                <a:lnTo>
                  <a:pt x="1825478" y="6165399"/>
                </a:lnTo>
                <a:lnTo>
                  <a:pt x="1817180" y="6210178"/>
                </a:lnTo>
                <a:lnTo>
                  <a:pt x="1808596" y="6254911"/>
                </a:lnTo>
                <a:lnTo>
                  <a:pt x="1799726" y="6299595"/>
                </a:lnTo>
                <a:lnTo>
                  <a:pt x="1790570" y="6344230"/>
                </a:lnTo>
                <a:lnTo>
                  <a:pt x="1781128" y="6388813"/>
                </a:lnTo>
                <a:lnTo>
                  <a:pt x="1771400" y="6433342"/>
                </a:lnTo>
                <a:lnTo>
                  <a:pt x="1761386" y="6477817"/>
                </a:lnTo>
                <a:lnTo>
                  <a:pt x="1751085" y="6522236"/>
                </a:lnTo>
                <a:lnTo>
                  <a:pt x="1740499" y="6566596"/>
                </a:lnTo>
                <a:lnTo>
                  <a:pt x="1729626" y="6610897"/>
                </a:lnTo>
                <a:lnTo>
                  <a:pt x="1718467" y="6655137"/>
                </a:lnTo>
                <a:lnTo>
                  <a:pt x="1707022" y="6699314"/>
                </a:lnTo>
                <a:lnTo>
                  <a:pt x="1695291" y="6743427"/>
                </a:lnTo>
                <a:lnTo>
                  <a:pt x="1683274" y="6787474"/>
                </a:lnTo>
                <a:lnTo>
                  <a:pt x="1670970" y="6831454"/>
                </a:lnTo>
                <a:lnTo>
                  <a:pt x="1658381" y="6875364"/>
                </a:lnTo>
                <a:lnTo>
                  <a:pt x="1645505" y="6919204"/>
                </a:lnTo>
                <a:lnTo>
                  <a:pt x="1632343" y="6962972"/>
                </a:lnTo>
                <a:lnTo>
                  <a:pt x="1618895" y="7006666"/>
                </a:lnTo>
                <a:lnTo>
                  <a:pt x="1605161" y="7050284"/>
                </a:lnTo>
                <a:lnTo>
                  <a:pt x="1591141" y="7093826"/>
                </a:lnTo>
                <a:lnTo>
                  <a:pt x="1576835" y="7137289"/>
                </a:lnTo>
                <a:lnTo>
                  <a:pt x="1562243" y="7180671"/>
                </a:lnTo>
                <a:lnTo>
                  <a:pt x="1547364" y="7223972"/>
                </a:lnTo>
                <a:lnTo>
                  <a:pt x="1532199" y="7267190"/>
                </a:lnTo>
                <a:lnTo>
                  <a:pt x="1516749" y="7310323"/>
                </a:lnTo>
                <a:lnTo>
                  <a:pt x="1501012" y="7353369"/>
                </a:lnTo>
                <a:lnTo>
                  <a:pt x="1484989" y="7396327"/>
                </a:lnTo>
                <a:lnTo>
                  <a:pt x="1468680" y="7439195"/>
                </a:lnTo>
                <a:lnTo>
                  <a:pt x="1452084" y="7481973"/>
                </a:lnTo>
                <a:lnTo>
                  <a:pt x="1435203" y="7524657"/>
                </a:lnTo>
                <a:lnTo>
                  <a:pt x="1418036" y="7567247"/>
                </a:lnTo>
                <a:lnTo>
                  <a:pt x="1400582" y="7609740"/>
                </a:lnTo>
                <a:lnTo>
                  <a:pt x="1382842" y="7652137"/>
                </a:lnTo>
                <a:lnTo>
                  <a:pt x="1364816" y="7694434"/>
                </a:lnTo>
                <a:lnTo>
                  <a:pt x="1346504" y="7736630"/>
                </a:lnTo>
                <a:lnTo>
                  <a:pt x="1327906" y="7778724"/>
                </a:lnTo>
                <a:lnTo>
                  <a:pt x="1309022" y="7820713"/>
                </a:lnTo>
                <a:lnTo>
                  <a:pt x="1289852" y="7862598"/>
                </a:lnTo>
                <a:lnTo>
                  <a:pt x="1270395" y="7904375"/>
                </a:lnTo>
                <a:lnTo>
                  <a:pt x="1250652" y="7946043"/>
                </a:lnTo>
                <a:lnTo>
                  <a:pt x="1230624" y="7987601"/>
                </a:lnTo>
                <a:lnTo>
                  <a:pt x="1210309" y="8029047"/>
                </a:lnTo>
                <a:lnTo>
                  <a:pt x="1189708" y="8070380"/>
                </a:lnTo>
                <a:lnTo>
                  <a:pt x="1168821" y="8111597"/>
                </a:lnTo>
                <a:lnTo>
                  <a:pt x="1147647" y="8152698"/>
                </a:lnTo>
                <a:lnTo>
                  <a:pt x="1126188" y="8193681"/>
                </a:lnTo>
                <a:lnTo>
                  <a:pt x="1104442" y="8234544"/>
                </a:lnTo>
                <a:lnTo>
                  <a:pt x="1082411" y="8275285"/>
                </a:lnTo>
                <a:lnTo>
                  <a:pt x="1060093" y="8315903"/>
                </a:lnTo>
                <a:lnTo>
                  <a:pt x="1037489" y="8356397"/>
                </a:lnTo>
                <a:lnTo>
                  <a:pt x="1014599" y="8396765"/>
                </a:lnTo>
                <a:lnTo>
                  <a:pt x="991423" y="8437004"/>
                </a:lnTo>
                <a:lnTo>
                  <a:pt x="967961" y="8477115"/>
                </a:lnTo>
                <a:lnTo>
                  <a:pt x="944212" y="8517094"/>
                </a:lnTo>
                <a:lnTo>
                  <a:pt x="920178" y="8556941"/>
                </a:lnTo>
                <a:lnTo>
                  <a:pt x="895857" y="8596654"/>
                </a:lnTo>
                <a:lnTo>
                  <a:pt x="871250" y="8636231"/>
                </a:lnTo>
                <a:lnTo>
                  <a:pt x="846358" y="8675671"/>
                </a:lnTo>
                <a:lnTo>
                  <a:pt x="821179" y="8714971"/>
                </a:lnTo>
                <a:lnTo>
                  <a:pt x="795713" y="8754132"/>
                </a:lnTo>
                <a:lnTo>
                  <a:pt x="769962" y="8793150"/>
                </a:lnTo>
                <a:lnTo>
                  <a:pt x="743925" y="8832025"/>
                </a:lnTo>
                <a:lnTo>
                  <a:pt x="717601" y="8870754"/>
                </a:lnTo>
                <a:lnTo>
                  <a:pt x="690992" y="8909336"/>
                </a:lnTo>
                <a:lnTo>
                  <a:pt x="664096" y="8947771"/>
                </a:lnTo>
                <a:lnTo>
                  <a:pt x="636914" y="8986055"/>
                </a:lnTo>
                <a:lnTo>
                  <a:pt x="609446" y="9024187"/>
                </a:lnTo>
                <a:lnTo>
                  <a:pt x="581692" y="9062166"/>
                </a:lnTo>
                <a:lnTo>
                  <a:pt x="553652" y="9099991"/>
                </a:lnTo>
                <a:lnTo>
                  <a:pt x="525325" y="9137659"/>
                </a:lnTo>
                <a:lnTo>
                  <a:pt x="496713" y="9175169"/>
                </a:lnTo>
                <a:lnTo>
                  <a:pt x="467814" y="9212520"/>
                </a:lnTo>
                <a:lnTo>
                  <a:pt x="438629" y="9249710"/>
                </a:lnTo>
                <a:lnTo>
                  <a:pt x="409158" y="9286737"/>
                </a:lnTo>
                <a:lnTo>
                  <a:pt x="379401" y="9323599"/>
                </a:lnTo>
                <a:lnTo>
                  <a:pt x="349358" y="9360296"/>
                </a:lnTo>
                <a:lnTo>
                  <a:pt x="319029" y="9396825"/>
                </a:lnTo>
                <a:lnTo>
                  <a:pt x="288414" y="9433186"/>
                </a:lnTo>
                <a:lnTo>
                  <a:pt x="257512" y="9469375"/>
                </a:lnTo>
                <a:lnTo>
                  <a:pt x="242789" y="9486379"/>
                </a:lnTo>
              </a:path>
            </a:pathLst>
          </a:custGeom>
          <a:ln w="25400">
            <a:solidFill>
              <a:srgbClr val="FFFFFF"/>
            </a:solidFill>
            <a:prstDash val="dash"/>
          </a:ln>
        </p:spPr>
        <p:txBody>
          <a:bodyPr wrap="square" lIns="0" tIns="0" rIns="0" bIns="0" rtlCol="0"/>
          <a:lstStyle/>
          <a:p>
            <a:endParaRPr/>
          </a:p>
        </p:txBody>
      </p:sp>
      <p:sp>
        <p:nvSpPr>
          <p:cNvPr id="13" name="object 13"/>
          <p:cNvSpPr/>
          <p:nvPr/>
        </p:nvSpPr>
        <p:spPr>
          <a:xfrm>
            <a:off x="7984829" y="0"/>
            <a:ext cx="271780" cy="267335"/>
          </a:xfrm>
          <a:custGeom>
            <a:avLst/>
            <a:gdLst/>
            <a:ahLst/>
            <a:cxnLst/>
            <a:rect l="l" t="t" r="r" b="b"/>
            <a:pathLst>
              <a:path w="271779" h="267335">
                <a:moveTo>
                  <a:pt x="0" y="0"/>
                </a:moveTo>
                <a:lnTo>
                  <a:pt x="30792" y="28812"/>
                </a:lnTo>
                <a:lnTo>
                  <a:pt x="65714" y="61954"/>
                </a:lnTo>
                <a:lnTo>
                  <a:pt x="100462" y="95402"/>
                </a:lnTo>
                <a:lnTo>
                  <a:pt x="135036" y="129154"/>
                </a:lnTo>
                <a:lnTo>
                  <a:pt x="169434" y="163213"/>
                </a:lnTo>
                <a:lnTo>
                  <a:pt x="203654" y="197576"/>
                </a:lnTo>
                <a:lnTo>
                  <a:pt x="237695" y="232246"/>
                </a:lnTo>
                <a:lnTo>
                  <a:pt x="271555" y="267220"/>
                </a:lnTo>
              </a:path>
            </a:pathLst>
          </a:custGeom>
          <a:ln w="25400">
            <a:solidFill>
              <a:srgbClr val="FFFFFF"/>
            </a:solidFill>
            <a:prstDash val="dash"/>
          </a:ln>
        </p:spPr>
        <p:txBody>
          <a:bodyPr wrap="square" lIns="0" tIns="0" rIns="0" bIns="0" rtlCol="0"/>
          <a:lstStyle/>
          <a:p>
            <a:endParaRPr/>
          </a:p>
        </p:txBody>
      </p:sp>
      <p:sp>
        <p:nvSpPr>
          <p:cNvPr id="14" name="object 14"/>
          <p:cNvSpPr/>
          <p:nvPr/>
        </p:nvSpPr>
        <p:spPr>
          <a:xfrm>
            <a:off x="8826500" y="2209800"/>
            <a:ext cx="3138766" cy="4343400"/>
          </a:xfrm>
          <a:prstGeom prst="rect">
            <a:avLst/>
          </a:prstGeom>
          <a:blipFill>
            <a:blip r:embed="rId3" cstate="print"/>
            <a:stretch>
              <a:fillRect/>
            </a:stretch>
          </a:blipFill>
        </p:spPr>
        <p:txBody>
          <a:bodyPr wrap="square" lIns="0" tIns="0" rIns="0" bIns="0" rtlCol="0"/>
          <a:lstStyle/>
          <a:p>
            <a:endParaRPr/>
          </a:p>
        </p:txBody>
      </p:sp>
      <p:sp>
        <p:nvSpPr>
          <p:cNvPr id="15" name="object 15"/>
          <p:cNvSpPr/>
          <p:nvPr/>
        </p:nvSpPr>
        <p:spPr>
          <a:xfrm>
            <a:off x="1587" y="1587"/>
            <a:ext cx="13001625" cy="9750425"/>
          </a:xfrm>
          <a:custGeom>
            <a:avLst/>
            <a:gdLst/>
            <a:ahLst/>
            <a:cxnLst/>
            <a:rect l="l" t="t" r="r" b="b"/>
            <a:pathLst>
              <a:path w="13001625" h="9750425">
                <a:moveTo>
                  <a:pt x="0" y="9750425"/>
                </a:moveTo>
                <a:lnTo>
                  <a:pt x="13001625" y="9750425"/>
                </a:lnTo>
                <a:lnTo>
                  <a:pt x="13001625" y="0"/>
                </a:lnTo>
                <a:lnTo>
                  <a:pt x="0" y="0"/>
                </a:lnTo>
                <a:lnTo>
                  <a:pt x="0" y="9750425"/>
                </a:lnTo>
                <a:close/>
              </a:path>
            </a:pathLst>
          </a:custGeom>
          <a:ln w="3175">
            <a:solidFill>
              <a:srgbClr val="000000"/>
            </a:solidFill>
          </a:ln>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prstGeom prst="rect">
            <a:avLst/>
          </a:prstGeom>
        </p:spPr>
        <p:txBody>
          <a:bodyPr vert="horz" wrap="square" lIns="0" tIns="250888" rIns="0" bIns="0" rtlCol="0">
            <a:spAutoFit/>
          </a:bodyPr>
          <a:lstStyle/>
          <a:p>
            <a:pPr marL="38100">
              <a:lnSpc>
                <a:spcPts val="15615"/>
              </a:lnSpc>
            </a:pPr>
            <a:r>
              <a:rPr spc="-370" dirty="0"/>
              <a:t>What </a:t>
            </a:r>
            <a:r>
              <a:rPr spc="-575" dirty="0"/>
              <a:t>is</a:t>
            </a:r>
            <a:r>
              <a:rPr spc="-2005" dirty="0"/>
              <a:t> </a:t>
            </a:r>
            <a:r>
              <a:rPr spc="-670" dirty="0"/>
              <a:t>It?</a:t>
            </a:r>
          </a:p>
        </p:txBody>
      </p:sp>
      <p:sp>
        <p:nvSpPr>
          <p:cNvPr id="5" name="object 5"/>
          <p:cNvSpPr/>
          <p:nvPr/>
        </p:nvSpPr>
        <p:spPr>
          <a:xfrm>
            <a:off x="419100" y="2133295"/>
            <a:ext cx="8370570" cy="0"/>
          </a:xfrm>
          <a:custGeom>
            <a:avLst/>
            <a:gdLst/>
            <a:ahLst/>
            <a:cxnLst/>
            <a:rect l="l" t="t" r="r" b="b"/>
            <a:pathLst>
              <a:path w="8370570">
                <a:moveTo>
                  <a:pt x="0" y="0"/>
                </a:moveTo>
                <a:lnTo>
                  <a:pt x="8370417" y="0"/>
                </a:lnTo>
              </a:path>
            </a:pathLst>
          </a:custGeom>
          <a:ln w="91440">
            <a:solidFill>
              <a:srgbClr val="FFFFFF"/>
            </a:solidFill>
          </a:ln>
        </p:spPr>
        <p:txBody>
          <a:bodyPr wrap="square" lIns="0" tIns="0" rIns="0" bIns="0" rtlCol="0"/>
          <a:lstStyle/>
          <a:p>
            <a:endParaRPr/>
          </a:p>
        </p:txBody>
      </p:sp>
      <p:sp>
        <p:nvSpPr>
          <p:cNvPr id="6" name="object 6"/>
          <p:cNvSpPr txBox="1"/>
          <p:nvPr/>
        </p:nvSpPr>
        <p:spPr>
          <a:xfrm>
            <a:off x="381000" y="61798"/>
            <a:ext cx="2255520" cy="251460"/>
          </a:xfrm>
          <a:prstGeom prst="rect">
            <a:avLst/>
          </a:prstGeom>
        </p:spPr>
        <p:txBody>
          <a:bodyPr vert="horz" wrap="square" lIns="0" tIns="0" rIns="0" bIns="0" rtlCol="0">
            <a:spAutoFit/>
          </a:bodyPr>
          <a:lstStyle/>
          <a:p>
            <a:pPr marL="12700">
              <a:lnSpc>
                <a:spcPts val="1975"/>
              </a:lnSpc>
            </a:pPr>
            <a:r>
              <a:rPr sz="2900" b="1" spc="-90" dirty="0">
                <a:solidFill>
                  <a:srgbClr val="FFFFFF"/>
                </a:solidFill>
                <a:latin typeface="Arial"/>
                <a:cs typeface="Arial"/>
              </a:rPr>
              <a:t>Bluetooth</a:t>
            </a:r>
            <a:r>
              <a:rPr sz="2900" b="1" spc="-235" dirty="0">
                <a:solidFill>
                  <a:srgbClr val="FFFFFF"/>
                </a:solidFill>
                <a:latin typeface="Arial"/>
                <a:cs typeface="Arial"/>
              </a:rPr>
              <a:t> </a:t>
            </a:r>
            <a:r>
              <a:rPr sz="2900" b="1" spc="-180" dirty="0">
                <a:solidFill>
                  <a:srgbClr val="FFFFFF"/>
                </a:solidFill>
                <a:latin typeface="Arial"/>
                <a:cs typeface="Arial"/>
              </a:rPr>
              <a:t>LE:</a:t>
            </a:r>
            <a:endParaRPr sz="2900">
              <a:latin typeface="Arial"/>
              <a:cs typeface="Arial"/>
            </a:endParaRPr>
          </a:p>
        </p:txBody>
      </p:sp>
      <p:sp>
        <p:nvSpPr>
          <p:cNvPr id="7" name="object 7"/>
          <p:cNvSpPr/>
          <p:nvPr/>
        </p:nvSpPr>
        <p:spPr>
          <a:xfrm>
            <a:off x="4902200" y="5143496"/>
            <a:ext cx="4470400" cy="0"/>
          </a:xfrm>
          <a:custGeom>
            <a:avLst/>
            <a:gdLst/>
            <a:ahLst/>
            <a:cxnLst/>
            <a:rect l="l" t="t" r="r" b="b"/>
            <a:pathLst>
              <a:path w="4470400">
                <a:moveTo>
                  <a:pt x="0" y="-16"/>
                </a:moveTo>
                <a:lnTo>
                  <a:pt x="4470400" y="-16"/>
                </a:lnTo>
              </a:path>
            </a:pathLst>
          </a:custGeom>
          <a:ln w="50800">
            <a:solidFill>
              <a:srgbClr val="FFFFFF"/>
            </a:solidFill>
            <a:prstDash val="lgDash"/>
          </a:ln>
        </p:spPr>
        <p:txBody>
          <a:bodyPr wrap="square" lIns="0" tIns="0" rIns="0" bIns="0" rtlCol="0"/>
          <a:lstStyle/>
          <a:p>
            <a:endParaRPr/>
          </a:p>
        </p:txBody>
      </p:sp>
      <p:sp>
        <p:nvSpPr>
          <p:cNvPr id="8" name="object 8"/>
          <p:cNvSpPr/>
          <p:nvPr/>
        </p:nvSpPr>
        <p:spPr>
          <a:xfrm>
            <a:off x="1039018" y="3670300"/>
            <a:ext cx="3750462" cy="2400300"/>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495300" y="2743199"/>
            <a:ext cx="5105400" cy="5308600"/>
          </a:xfrm>
          <a:custGeom>
            <a:avLst/>
            <a:gdLst/>
            <a:ahLst/>
            <a:cxnLst/>
            <a:rect l="l" t="t" r="r" b="b"/>
            <a:pathLst>
              <a:path w="5105400" h="5308600">
                <a:moveTo>
                  <a:pt x="4357725" y="777425"/>
                </a:moveTo>
                <a:lnTo>
                  <a:pt x="4390586" y="812214"/>
                </a:lnTo>
                <a:lnTo>
                  <a:pt x="4422708" y="847469"/>
                </a:lnTo>
                <a:lnTo>
                  <a:pt x="4454092" y="883181"/>
                </a:lnTo>
                <a:lnTo>
                  <a:pt x="4484737" y="919337"/>
                </a:lnTo>
                <a:lnTo>
                  <a:pt x="4514644" y="955928"/>
                </a:lnTo>
                <a:lnTo>
                  <a:pt x="4543813" y="992944"/>
                </a:lnTo>
                <a:lnTo>
                  <a:pt x="4572243" y="1030372"/>
                </a:lnTo>
                <a:lnTo>
                  <a:pt x="4599935" y="1068204"/>
                </a:lnTo>
                <a:lnTo>
                  <a:pt x="4626888" y="1106428"/>
                </a:lnTo>
                <a:lnTo>
                  <a:pt x="4653103" y="1145033"/>
                </a:lnTo>
                <a:lnTo>
                  <a:pt x="4678579" y="1184010"/>
                </a:lnTo>
                <a:lnTo>
                  <a:pt x="4703317" y="1223347"/>
                </a:lnTo>
                <a:lnTo>
                  <a:pt x="4727316" y="1263034"/>
                </a:lnTo>
                <a:lnTo>
                  <a:pt x="4750577" y="1303060"/>
                </a:lnTo>
                <a:lnTo>
                  <a:pt x="4773100" y="1343415"/>
                </a:lnTo>
                <a:lnTo>
                  <a:pt x="4794884" y="1384087"/>
                </a:lnTo>
                <a:lnTo>
                  <a:pt x="4815930" y="1425068"/>
                </a:lnTo>
                <a:lnTo>
                  <a:pt x="4836237" y="1466345"/>
                </a:lnTo>
                <a:lnTo>
                  <a:pt x="4855805" y="1507908"/>
                </a:lnTo>
                <a:lnTo>
                  <a:pt x="4874636" y="1549747"/>
                </a:lnTo>
                <a:lnTo>
                  <a:pt x="4892728" y="1591851"/>
                </a:lnTo>
                <a:lnTo>
                  <a:pt x="4910081" y="1634209"/>
                </a:lnTo>
                <a:lnTo>
                  <a:pt x="4926696" y="1676812"/>
                </a:lnTo>
                <a:lnTo>
                  <a:pt x="4942573" y="1719647"/>
                </a:lnTo>
                <a:lnTo>
                  <a:pt x="4957711" y="1762705"/>
                </a:lnTo>
                <a:lnTo>
                  <a:pt x="4972110" y="1805975"/>
                </a:lnTo>
                <a:lnTo>
                  <a:pt x="4985772" y="1849447"/>
                </a:lnTo>
                <a:lnTo>
                  <a:pt x="4998694" y="1893109"/>
                </a:lnTo>
                <a:lnTo>
                  <a:pt x="5010879" y="1936952"/>
                </a:lnTo>
                <a:lnTo>
                  <a:pt x="5022325" y="1980964"/>
                </a:lnTo>
                <a:lnTo>
                  <a:pt x="5033032" y="2025136"/>
                </a:lnTo>
                <a:lnTo>
                  <a:pt x="5043001" y="2069455"/>
                </a:lnTo>
                <a:lnTo>
                  <a:pt x="5052232" y="2113913"/>
                </a:lnTo>
                <a:lnTo>
                  <a:pt x="5060724" y="2158497"/>
                </a:lnTo>
                <a:lnTo>
                  <a:pt x="5068477" y="2203199"/>
                </a:lnTo>
                <a:lnTo>
                  <a:pt x="5075493" y="2248006"/>
                </a:lnTo>
                <a:lnTo>
                  <a:pt x="5081769" y="2292909"/>
                </a:lnTo>
                <a:lnTo>
                  <a:pt x="5087308" y="2337897"/>
                </a:lnTo>
                <a:lnTo>
                  <a:pt x="5092108" y="2382958"/>
                </a:lnTo>
                <a:lnTo>
                  <a:pt x="5096169" y="2428084"/>
                </a:lnTo>
                <a:lnTo>
                  <a:pt x="5099492" y="2473262"/>
                </a:lnTo>
                <a:lnTo>
                  <a:pt x="5102077" y="2518483"/>
                </a:lnTo>
                <a:lnTo>
                  <a:pt x="5103923" y="2563736"/>
                </a:lnTo>
                <a:lnTo>
                  <a:pt x="5105030" y="2609010"/>
                </a:lnTo>
                <a:lnTo>
                  <a:pt x="5105400" y="2654294"/>
                </a:lnTo>
                <a:lnTo>
                  <a:pt x="5105030" y="2699579"/>
                </a:lnTo>
                <a:lnTo>
                  <a:pt x="5103923" y="2744852"/>
                </a:lnTo>
                <a:lnTo>
                  <a:pt x="5102077" y="2790105"/>
                </a:lnTo>
                <a:lnTo>
                  <a:pt x="5099492" y="2835326"/>
                </a:lnTo>
                <a:lnTo>
                  <a:pt x="5096169" y="2880504"/>
                </a:lnTo>
                <a:lnTo>
                  <a:pt x="5092108" y="2925630"/>
                </a:lnTo>
                <a:lnTo>
                  <a:pt x="5087308" y="2970692"/>
                </a:lnTo>
                <a:lnTo>
                  <a:pt x="5081769" y="3015679"/>
                </a:lnTo>
                <a:lnTo>
                  <a:pt x="5075493" y="3060582"/>
                </a:lnTo>
                <a:lnTo>
                  <a:pt x="5068477" y="3105390"/>
                </a:lnTo>
                <a:lnTo>
                  <a:pt x="5060724" y="3150091"/>
                </a:lnTo>
                <a:lnTo>
                  <a:pt x="5052232" y="3194676"/>
                </a:lnTo>
                <a:lnTo>
                  <a:pt x="5043001" y="3239133"/>
                </a:lnTo>
                <a:lnTo>
                  <a:pt x="5033032" y="3283453"/>
                </a:lnTo>
                <a:lnTo>
                  <a:pt x="5022325" y="3327625"/>
                </a:lnTo>
                <a:lnTo>
                  <a:pt x="5010879" y="3371637"/>
                </a:lnTo>
                <a:lnTo>
                  <a:pt x="4998694" y="3415480"/>
                </a:lnTo>
                <a:lnTo>
                  <a:pt x="4985772" y="3459142"/>
                </a:lnTo>
                <a:lnTo>
                  <a:pt x="4972110" y="3502614"/>
                </a:lnTo>
                <a:lnTo>
                  <a:pt x="4957711" y="3545884"/>
                </a:lnTo>
                <a:lnTo>
                  <a:pt x="4942573" y="3588942"/>
                </a:lnTo>
                <a:lnTo>
                  <a:pt x="4926696" y="3631778"/>
                </a:lnTo>
                <a:lnTo>
                  <a:pt x="4910081" y="3674380"/>
                </a:lnTo>
                <a:lnTo>
                  <a:pt x="4892728" y="3716739"/>
                </a:lnTo>
                <a:lnTo>
                  <a:pt x="4874636" y="3758843"/>
                </a:lnTo>
                <a:lnTo>
                  <a:pt x="4855805" y="3800682"/>
                </a:lnTo>
                <a:lnTo>
                  <a:pt x="4836237" y="3842246"/>
                </a:lnTo>
                <a:lnTo>
                  <a:pt x="4815930" y="3883523"/>
                </a:lnTo>
                <a:lnTo>
                  <a:pt x="4794884" y="3924503"/>
                </a:lnTo>
                <a:lnTo>
                  <a:pt x="4773100" y="3965176"/>
                </a:lnTo>
                <a:lnTo>
                  <a:pt x="4750577" y="4005531"/>
                </a:lnTo>
                <a:lnTo>
                  <a:pt x="4727316" y="4045557"/>
                </a:lnTo>
                <a:lnTo>
                  <a:pt x="4703317" y="4085244"/>
                </a:lnTo>
                <a:lnTo>
                  <a:pt x="4678579" y="4124582"/>
                </a:lnTo>
                <a:lnTo>
                  <a:pt x="4653103" y="4163558"/>
                </a:lnTo>
                <a:lnTo>
                  <a:pt x="4626888" y="4202164"/>
                </a:lnTo>
                <a:lnTo>
                  <a:pt x="4599935" y="4240388"/>
                </a:lnTo>
                <a:lnTo>
                  <a:pt x="4572243" y="4278220"/>
                </a:lnTo>
                <a:lnTo>
                  <a:pt x="4543813" y="4315649"/>
                </a:lnTo>
                <a:lnTo>
                  <a:pt x="4514644" y="4352664"/>
                </a:lnTo>
                <a:lnTo>
                  <a:pt x="4484737" y="4389256"/>
                </a:lnTo>
                <a:lnTo>
                  <a:pt x="4454092" y="4425413"/>
                </a:lnTo>
                <a:lnTo>
                  <a:pt x="4422708" y="4461124"/>
                </a:lnTo>
                <a:lnTo>
                  <a:pt x="4390586" y="4496380"/>
                </a:lnTo>
                <a:lnTo>
                  <a:pt x="4357725" y="4531169"/>
                </a:lnTo>
                <a:lnTo>
                  <a:pt x="4323502" y="4566105"/>
                </a:lnTo>
                <a:lnTo>
                  <a:pt x="4288809" y="4600238"/>
                </a:lnTo>
                <a:lnTo>
                  <a:pt x="4253659" y="4633568"/>
                </a:lnTo>
                <a:lnTo>
                  <a:pt x="4218062" y="4666095"/>
                </a:lnTo>
                <a:lnTo>
                  <a:pt x="4182028" y="4697819"/>
                </a:lnTo>
                <a:lnTo>
                  <a:pt x="4145569" y="4728739"/>
                </a:lnTo>
                <a:lnTo>
                  <a:pt x="4108695" y="4758857"/>
                </a:lnTo>
                <a:lnTo>
                  <a:pt x="4071418" y="4788171"/>
                </a:lnTo>
                <a:lnTo>
                  <a:pt x="4033748" y="4816682"/>
                </a:lnTo>
                <a:lnTo>
                  <a:pt x="3995697" y="4844390"/>
                </a:lnTo>
                <a:lnTo>
                  <a:pt x="3957275" y="4871295"/>
                </a:lnTo>
                <a:lnTo>
                  <a:pt x="3918492" y="4897397"/>
                </a:lnTo>
                <a:lnTo>
                  <a:pt x="3879361" y="4922695"/>
                </a:lnTo>
                <a:lnTo>
                  <a:pt x="3839892" y="4947191"/>
                </a:lnTo>
                <a:lnTo>
                  <a:pt x="3800095" y="4970883"/>
                </a:lnTo>
                <a:lnTo>
                  <a:pt x="3759983" y="4993772"/>
                </a:lnTo>
                <a:lnTo>
                  <a:pt x="3719564" y="5015858"/>
                </a:lnTo>
                <a:lnTo>
                  <a:pt x="3678852" y="5037141"/>
                </a:lnTo>
                <a:lnTo>
                  <a:pt x="3637856" y="5057621"/>
                </a:lnTo>
                <a:lnTo>
                  <a:pt x="3596587" y="5077298"/>
                </a:lnTo>
                <a:lnTo>
                  <a:pt x="3555056" y="5096171"/>
                </a:lnTo>
                <a:lnTo>
                  <a:pt x="3513275" y="5114242"/>
                </a:lnTo>
                <a:lnTo>
                  <a:pt x="3471253" y="5131509"/>
                </a:lnTo>
                <a:lnTo>
                  <a:pt x="3429003" y="5147973"/>
                </a:lnTo>
                <a:lnTo>
                  <a:pt x="3386535" y="5163634"/>
                </a:lnTo>
                <a:lnTo>
                  <a:pt x="3343859" y="5178492"/>
                </a:lnTo>
                <a:lnTo>
                  <a:pt x="3300987" y="5192547"/>
                </a:lnTo>
                <a:lnTo>
                  <a:pt x="3257929" y="5205799"/>
                </a:lnTo>
                <a:lnTo>
                  <a:pt x="3214697" y="5218247"/>
                </a:lnTo>
                <a:lnTo>
                  <a:pt x="3171302" y="5229893"/>
                </a:lnTo>
                <a:lnTo>
                  <a:pt x="3127753" y="5240735"/>
                </a:lnTo>
                <a:lnTo>
                  <a:pt x="3084063" y="5250774"/>
                </a:lnTo>
                <a:lnTo>
                  <a:pt x="3040242" y="5260010"/>
                </a:lnTo>
                <a:lnTo>
                  <a:pt x="2996302" y="5268443"/>
                </a:lnTo>
                <a:lnTo>
                  <a:pt x="2952252" y="5276073"/>
                </a:lnTo>
                <a:lnTo>
                  <a:pt x="2908104" y="5282899"/>
                </a:lnTo>
                <a:lnTo>
                  <a:pt x="2863868" y="5288923"/>
                </a:lnTo>
                <a:lnTo>
                  <a:pt x="2819557" y="5294143"/>
                </a:lnTo>
                <a:lnTo>
                  <a:pt x="2775179" y="5298560"/>
                </a:lnTo>
                <a:lnTo>
                  <a:pt x="2730748" y="5302174"/>
                </a:lnTo>
                <a:lnTo>
                  <a:pt x="2686272" y="5304985"/>
                </a:lnTo>
                <a:lnTo>
                  <a:pt x="2641764" y="5306993"/>
                </a:lnTo>
                <a:lnTo>
                  <a:pt x="2597235" y="5308198"/>
                </a:lnTo>
                <a:lnTo>
                  <a:pt x="2552694" y="5308600"/>
                </a:lnTo>
                <a:lnTo>
                  <a:pt x="2508153" y="5308198"/>
                </a:lnTo>
                <a:lnTo>
                  <a:pt x="2463623" y="5306993"/>
                </a:lnTo>
                <a:lnTo>
                  <a:pt x="2419115" y="5304985"/>
                </a:lnTo>
                <a:lnTo>
                  <a:pt x="2374640" y="5302174"/>
                </a:lnTo>
                <a:lnTo>
                  <a:pt x="2330209" y="5298560"/>
                </a:lnTo>
                <a:lnTo>
                  <a:pt x="2285831" y="5294143"/>
                </a:lnTo>
                <a:lnTo>
                  <a:pt x="2241520" y="5288923"/>
                </a:lnTo>
                <a:lnTo>
                  <a:pt x="2197284" y="5282899"/>
                </a:lnTo>
                <a:lnTo>
                  <a:pt x="2153136" y="5276073"/>
                </a:lnTo>
                <a:lnTo>
                  <a:pt x="2109087" y="5268443"/>
                </a:lnTo>
                <a:lnTo>
                  <a:pt x="2065146" y="5260010"/>
                </a:lnTo>
                <a:lnTo>
                  <a:pt x="2021325" y="5250774"/>
                </a:lnTo>
                <a:lnTo>
                  <a:pt x="1977635" y="5240735"/>
                </a:lnTo>
                <a:lnTo>
                  <a:pt x="1934087" y="5229893"/>
                </a:lnTo>
                <a:lnTo>
                  <a:pt x="1890691" y="5218247"/>
                </a:lnTo>
                <a:lnTo>
                  <a:pt x="1847459" y="5205799"/>
                </a:lnTo>
                <a:lnTo>
                  <a:pt x="1804402" y="5192547"/>
                </a:lnTo>
                <a:lnTo>
                  <a:pt x="1761530" y="5178492"/>
                </a:lnTo>
                <a:lnTo>
                  <a:pt x="1718854" y="5163634"/>
                </a:lnTo>
                <a:lnTo>
                  <a:pt x="1676386" y="5147973"/>
                </a:lnTo>
                <a:lnTo>
                  <a:pt x="1634136" y="5131509"/>
                </a:lnTo>
                <a:lnTo>
                  <a:pt x="1592114" y="5114242"/>
                </a:lnTo>
                <a:lnTo>
                  <a:pt x="1550333" y="5096171"/>
                </a:lnTo>
                <a:lnTo>
                  <a:pt x="1508802" y="5077298"/>
                </a:lnTo>
                <a:lnTo>
                  <a:pt x="1467534" y="5057621"/>
                </a:lnTo>
                <a:lnTo>
                  <a:pt x="1426538" y="5037141"/>
                </a:lnTo>
                <a:lnTo>
                  <a:pt x="1385825" y="5015858"/>
                </a:lnTo>
                <a:lnTo>
                  <a:pt x="1345407" y="4993772"/>
                </a:lnTo>
                <a:lnTo>
                  <a:pt x="1305295" y="4970883"/>
                </a:lnTo>
                <a:lnTo>
                  <a:pt x="1265498" y="4947191"/>
                </a:lnTo>
                <a:lnTo>
                  <a:pt x="1226029" y="4922695"/>
                </a:lnTo>
                <a:lnTo>
                  <a:pt x="1186898" y="4897397"/>
                </a:lnTo>
                <a:lnTo>
                  <a:pt x="1148116" y="4871295"/>
                </a:lnTo>
                <a:lnTo>
                  <a:pt x="1109694" y="4844390"/>
                </a:lnTo>
                <a:lnTo>
                  <a:pt x="1071643" y="4816682"/>
                </a:lnTo>
                <a:lnTo>
                  <a:pt x="1033973" y="4788171"/>
                </a:lnTo>
                <a:lnTo>
                  <a:pt x="996696" y="4758857"/>
                </a:lnTo>
                <a:lnTo>
                  <a:pt x="959823" y="4728739"/>
                </a:lnTo>
                <a:lnTo>
                  <a:pt x="923364" y="4697819"/>
                </a:lnTo>
                <a:lnTo>
                  <a:pt x="887330" y="4666095"/>
                </a:lnTo>
                <a:lnTo>
                  <a:pt x="851733" y="4633568"/>
                </a:lnTo>
                <a:lnTo>
                  <a:pt x="816583" y="4600238"/>
                </a:lnTo>
                <a:lnTo>
                  <a:pt x="781891" y="4566105"/>
                </a:lnTo>
                <a:lnTo>
                  <a:pt x="747668" y="4531169"/>
                </a:lnTo>
                <a:lnTo>
                  <a:pt x="714807" y="4496380"/>
                </a:lnTo>
                <a:lnTo>
                  <a:pt x="682685" y="4461124"/>
                </a:lnTo>
                <a:lnTo>
                  <a:pt x="651301" y="4425413"/>
                </a:lnTo>
                <a:lnTo>
                  <a:pt x="620656" y="4389256"/>
                </a:lnTo>
                <a:lnTo>
                  <a:pt x="590750" y="4352664"/>
                </a:lnTo>
                <a:lnTo>
                  <a:pt x="561581" y="4315649"/>
                </a:lnTo>
                <a:lnTo>
                  <a:pt x="533152" y="4278220"/>
                </a:lnTo>
                <a:lnTo>
                  <a:pt x="505460" y="4240388"/>
                </a:lnTo>
                <a:lnTo>
                  <a:pt x="478507" y="4202164"/>
                </a:lnTo>
                <a:lnTo>
                  <a:pt x="452293" y="4163558"/>
                </a:lnTo>
                <a:lnTo>
                  <a:pt x="426817" y="4124582"/>
                </a:lnTo>
                <a:lnTo>
                  <a:pt x="402079" y="4085244"/>
                </a:lnTo>
                <a:lnTo>
                  <a:pt x="378080" y="4045557"/>
                </a:lnTo>
                <a:lnTo>
                  <a:pt x="354819" y="4005531"/>
                </a:lnTo>
                <a:lnTo>
                  <a:pt x="332297" y="3965176"/>
                </a:lnTo>
                <a:lnTo>
                  <a:pt x="310513" y="3924503"/>
                </a:lnTo>
                <a:lnTo>
                  <a:pt x="289467" y="3883523"/>
                </a:lnTo>
                <a:lnTo>
                  <a:pt x="269160" y="3842246"/>
                </a:lnTo>
                <a:lnTo>
                  <a:pt x="249592" y="3800682"/>
                </a:lnTo>
                <a:lnTo>
                  <a:pt x="230761" y="3758843"/>
                </a:lnTo>
                <a:lnTo>
                  <a:pt x="212670" y="3716739"/>
                </a:lnTo>
                <a:lnTo>
                  <a:pt x="195316" y="3674380"/>
                </a:lnTo>
                <a:lnTo>
                  <a:pt x="178702" y="3631778"/>
                </a:lnTo>
                <a:lnTo>
                  <a:pt x="162825" y="3588942"/>
                </a:lnTo>
                <a:lnTo>
                  <a:pt x="147687" y="3545884"/>
                </a:lnTo>
                <a:lnTo>
                  <a:pt x="133288" y="3502614"/>
                </a:lnTo>
                <a:lnTo>
                  <a:pt x="119627" y="3459142"/>
                </a:lnTo>
                <a:lnTo>
                  <a:pt x="106704" y="3415480"/>
                </a:lnTo>
                <a:lnTo>
                  <a:pt x="94520" y="3371637"/>
                </a:lnTo>
                <a:lnTo>
                  <a:pt x="83074" y="3327625"/>
                </a:lnTo>
                <a:lnTo>
                  <a:pt x="72367" y="3283453"/>
                </a:lnTo>
                <a:lnTo>
                  <a:pt x="62398" y="3239133"/>
                </a:lnTo>
                <a:lnTo>
                  <a:pt x="53167" y="3194676"/>
                </a:lnTo>
                <a:lnTo>
                  <a:pt x="44675" y="3150091"/>
                </a:lnTo>
                <a:lnTo>
                  <a:pt x="36922" y="3105390"/>
                </a:lnTo>
                <a:lnTo>
                  <a:pt x="29907" y="3060582"/>
                </a:lnTo>
                <a:lnTo>
                  <a:pt x="23630" y="3015679"/>
                </a:lnTo>
                <a:lnTo>
                  <a:pt x="18092" y="2970692"/>
                </a:lnTo>
                <a:lnTo>
                  <a:pt x="13292" y="2925630"/>
                </a:lnTo>
                <a:lnTo>
                  <a:pt x="9230" y="2880504"/>
                </a:lnTo>
                <a:lnTo>
                  <a:pt x="5907" y="2835326"/>
                </a:lnTo>
                <a:lnTo>
                  <a:pt x="3323" y="2790105"/>
                </a:lnTo>
                <a:lnTo>
                  <a:pt x="1477" y="2744852"/>
                </a:lnTo>
                <a:lnTo>
                  <a:pt x="369" y="2699579"/>
                </a:lnTo>
                <a:lnTo>
                  <a:pt x="0" y="2654294"/>
                </a:lnTo>
                <a:lnTo>
                  <a:pt x="369" y="2609010"/>
                </a:lnTo>
                <a:lnTo>
                  <a:pt x="1477" y="2563736"/>
                </a:lnTo>
                <a:lnTo>
                  <a:pt x="3323" y="2518483"/>
                </a:lnTo>
                <a:lnTo>
                  <a:pt x="5907" y="2473262"/>
                </a:lnTo>
                <a:lnTo>
                  <a:pt x="9230" y="2428084"/>
                </a:lnTo>
                <a:lnTo>
                  <a:pt x="13292" y="2382958"/>
                </a:lnTo>
                <a:lnTo>
                  <a:pt x="18092" y="2337897"/>
                </a:lnTo>
                <a:lnTo>
                  <a:pt x="23630" y="2292909"/>
                </a:lnTo>
                <a:lnTo>
                  <a:pt x="29907" y="2248006"/>
                </a:lnTo>
                <a:lnTo>
                  <a:pt x="36922" y="2203199"/>
                </a:lnTo>
                <a:lnTo>
                  <a:pt x="44675" y="2158497"/>
                </a:lnTo>
                <a:lnTo>
                  <a:pt x="53167" y="2113913"/>
                </a:lnTo>
                <a:lnTo>
                  <a:pt x="62398" y="2069455"/>
                </a:lnTo>
                <a:lnTo>
                  <a:pt x="72367" y="2025136"/>
                </a:lnTo>
                <a:lnTo>
                  <a:pt x="83074" y="1980964"/>
                </a:lnTo>
                <a:lnTo>
                  <a:pt x="94520" y="1936952"/>
                </a:lnTo>
                <a:lnTo>
                  <a:pt x="106704" y="1893109"/>
                </a:lnTo>
                <a:lnTo>
                  <a:pt x="119627" y="1849447"/>
                </a:lnTo>
                <a:lnTo>
                  <a:pt x="133288" y="1805975"/>
                </a:lnTo>
                <a:lnTo>
                  <a:pt x="147687" y="1762705"/>
                </a:lnTo>
                <a:lnTo>
                  <a:pt x="162825" y="1719647"/>
                </a:lnTo>
                <a:lnTo>
                  <a:pt x="178702" y="1676812"/>
                </a:lnTo>
                <a:lnTo>
                  <a:pt x="195316" y="1634209"/>
                </a:lnTo>
                <a:lnTo>
                  <a:pt x="212670" y="1591851"/>
                </a:lnTo>
                <a:lnTo>
                  <a:pt x="230761" y="1549747"/>
                </a:lnTo>
                <a:lnTo>
                  <a:pt x="249592" y="1507908"/>
                </a:lnTo>
                <a:lnTo>
                  <a:pt x="269160" y="1466345"/>
                </a:lnTo>
                <a:lnTo>
                  <a:pt x="289467" y="1425068"/>
                </a:lnTo>
                <a:lnTo>
                  <a:pt x="310513" y="1384087"/>
                </a:lnTo>
                <a:lnTo>
                  <a:pt x="332297" y="1343415"/>
                </a:lnTo>
                <a:lnTo>
                  <a:pt x="354819" y="1303060"/>
                </a:lnTo>
                <a:lnTo>
                  <a:pt x="378080" y="1263034"/>
                </a:lnTo>
                <a:lnTo>
                  <a:pt x="402079" y="1223347"/>
                </a:lnTo>
                <a:lnTo>
                  <a:pt x="426817" y="1184010"/>
                </a:lnTo>
                <a:lnTo>
                  <a:pt x="452293" y="1145033"/>
                </a:lnTo>
                <a:lnTo>
                  <a:pt x="478507" y="1106428"/>
                </a:lnTo>
                <a:lnTo>
                  <a:pt x="505460" y="1068204"/>
                </a:lnTo>
                <a:lnTo>
                  <a:pt x="533152" y="1030372"/>
                </a:lnTo>
                <a:lnTo>
                  <a:pt x="561581" y="992944"/>
                </a:lnTo>
                <a:lnTo>
                  <a:pt x="590750" y="955928"/>
                </a:lnTo>
                <a:lnTo>
                  <a:pt x="620656" y="919337"/>
                </a:lnTo>
                <a:lnTo>
                  <a:pt x="651301" y="883181"/>
                </a:lnTo>
                <a:lnTo>
                  <a:pt x="682685" y="847469"/>
                </a:lnTo>
                <a:lnTo>
                  <a:pt x="714807" y="812214"/>
                </a:lnTo>
                <a:lnTo>
                  <a:pt x="747668" y="777425"/>
                </a:lnTo>
                <a:lnTo>
                  <a:pt x="781891" y="742489"/>
                </a:lnTo>
                <a:lnTo>
                  <a:pt x="816583" y="708356"/>
                </a:lnTo>
                <a:lnTo>
                  <a:pt x="851733" y="675026"/>
                </a:lnTo>
                <a:lnTo>
                  <a:pt x="887330" y="642500"/>
                </a:lnTo>
                <a:lnTo>
                  <a:pt x="923364" y="610776"/>
                </a:lnTo>
                <a:lnTo>
                  <a:pt x="959823" y="579856"/>
                </a:lnTo>
                <a:lnTo>
                  <a:pt x="996696" y="549739"/>
                </a:lnTo>
                <a:lnTo>
                  <a:pt x="1033973" y="520425"/>
                </a:lnTo>
                <a:lnTo>
                  <a:pt x="1071643" y="491914"/>
                </a:lnTo>
                <a:lnTo>
                  <a:pt x="1109694" y="464206"/>
                </a:lnTo>
                <a:lnTo>
                  <a:pt x="1148116" y="437301"/>
                </a:lnTo>
                <a:lnTo>
                  <a:pt x="1186898" y="411200"/>
                </a:lnTo>
                <a:lnTo>
                  <a:pt x="1226029" y="385901"/>
                </a:lnTo>
                <a:lnTo>
                  <a:pt x="1265498" y="361406"/>
                </a:lnTo>
                <a:lnTo>
                  <a:pt x="1305295" y="337714"/>
                </a:lnTo>
                <a:lnTo>
                  <a:pt x="1345407" y="314824"/>
                </a:lnTo>
                <a:lnTo>
                  <a:pt x="1385825" y="292739"/>
                </a:lnTo>
                <a:lnTo>
                  <a:pt x="1426538" y="271456"/>
                </a:lnTo>
                <a:lnTo>
                  <a:pt x="1467534" y="250976"/>
                </a:lnTo>
                <a:lnTo>
                  <a:pt x="1508802" y="231299"/>
                </a:lnTo>
                <a:lnTo>
                  <a:pt x="1550333" y="212426"/>
                </a:lnTo>
                <a:lnTo>
                  <a:pt x="1592114" y="194356"/>
                </a:lnTo>
                <a:lnTo>
                  <a:pt x="1634136" y="177088"/>
                </a:lnTo>
                <a:lnTo>
                  <a:pt x="1676386" y="160624"/>
                </a:lnTo>
                <a:lnTo>
                  <a:pt x="1718854" y="144963"/>
                </a:lnTo>
                <a:lnTo>
                  <a:pt x="1761530" y="130106"/>
                </a:lnTo>
                <a:lnTo>
                  <a:pt x="1804402" y="116051"/>
                </a:lnTo>
                <a:lnTo>
                  <a:pt x="1847459" y="102799"/>
                </a:lnTo>
                <a:lnTo>
                  <a:pt x="1890691" y="90351"/>
                </a:lnTo>
                <a:lnTo>
                  <a:pt x="1934087" y="78706"/>
                </a:lnTo>
                <a:lnTo>
                  <a:pt x="1977635" y="67863"/>
                </a:lnTo>
                <a:lnTo>
                  <a:pt x="2021325" y="57824"/>
                </a:lnTo>
                <a:lnTo>
                  <a:pt x="2065146" y="48588"/>
                </a:lnTo>
                <a:lnTo>
                  <a:pt x="2109087" y="40155"/>
                </a:lnTo>
                <a:lnTo>
                  <a:pt x="2153136" y="32526"/>
                </a:lnTo>
                <a:lnTo>
                  <a:pt x="2197284" y="25699"/>
                </a:lnTo>
                <a:lnTo>
                  <a:pt x="2241520" y="19676"/>
                </a:lnTo>
                <a:lnTo>
                  <a:pt x="2285831" y="14455"/>
                </a:lnTo>
                <a:lnTo>
                  <a:pt x="2330209" y="10038"/>
                </a:lnTo>
                <a:lnTo>
                  <a:pt x="2374640" y="6424"/>
                </a:lnTo>
                <a:lnTo>
                  <a:pt x="2419115" y="3613"/>
                </a:lnTo>
                <a:lnTo>
                  <a:pt x="2463623" y="1605"/>
                </a:lnTo>
                <a:lnTo>
                  <a:pt x="2508153" y="401"/>
                </a:lnTo>
                <a:lnTo>
                  <a:pt x="2552694" y="0"/>
                </a:lnTo>
                <a:lnTo>
                  <a:pt x="2597235" y="401"/>
                </a:lnTo>
                <a:lnTo>
                  <a:pt x="2641764" y="1605"/>
                </a:lnTo>
                <a:lnTo>
                  <a:pt x="2686272" y="3613"/>
                </a:lnTo>
                <a:lnTo>
                  <a:pt x="2730748" y="6424"/>
                </a:lnTo>
                <a:lnTo>
                  <a:pt x="2775179" y="10038"/>
                </a:lnTo>
                <a:lnTo>
                  <a:pt x="2819557" y="14455"/>
                </a:lnTo>
                <a:lnTo>
                  <a:pt x="2863868" y="19676"/>
                </a:lnTo>
                <a:lnTo>
                  <a:pt x="2908104" y="25699"/>
                </a:lnTo>
                <a:lnTo>
                  <a:pt x="2952252" y="32526"/>
                </a:lnTo>
                <a:lnTo>
                  <a:pt x="2996302" y="40155"/>
                </a:lnTo>
                <a:lnTo>
                  <a:pt x="3040242" y="48588"/>
                </a:lnTo>
                <a:lnTo>
                  <a:pt x="3084063" y="57824"/>
                </a:lnTo>
                <a:lnTo>
                  <a:pt x="3127753" y="67863"/>
                </a:lnTo>
                <a:lnTo>
                  <a:pt x="3171302" y="78706"/>
                </a:lnTo>
                <a:lnTo>
                  <a:pt x="3214697" y="90351"/>
                </a:lnTo>
                <a:lnTo>
                  <a:pt x="3257929" y="102799"/>
                </a:lnTo>
                <a:lnTo>
                  <a:pt x="3300987" y="116051"/>
                </a:lnTo>
                <a:lnTo>
                  <a:pt x="3343859" y="130106"/>
                </a:lnTo>
                <a:lnTo>
                  <a:pt x="3386535" y="144963"/>
                </a:lnTo>
                <a:lnTo>
                  <a:pt x="3429003" y="160624"/>
                </a:lnTo>
                <a:lnTo>
                  <a:pt x="3471253" y="177088"/>
                </a:lnTo>
                <a:lnTo>
                  <a:pt x="3513275" y="194356"/>
                </a:lnTo>
                <a:lnTo>
                  <a:pt x="3555056" y="212426"/>
                </a:lnTo>
                <a:lnTo>
                  <a:pt x="3596587" y="231299"/>
                </a:lnTo>
                <a:lnTo>
                  <a:pt x="3637856" y="250976"/>
                </a:lnTo>
                <a:lnTo>
                  <a:pt x="3678852" y="271456"/>
                </a:lnTo>
                <a:lnTo>
                  <a:pt x="3719564" y="292739"/>
                </a:lnTo>
                <a:lnTo>
                  <a:pt x="3759983" y="314824"/>
                </a:lnTo>
                <a:lnTo>
                  <a:pt x="3800095" y="337714"/>
                </a:lnTo>
                <a:lnTo>
                  <a:pt x="3839892" y="361406"/>
                </a:lnTo>
                <a:lnTo>
                  <a:pt x="3879361" y="385901"/>
                </a:lnTo>
                <a:lnTo>
                  <a:pt x="3918492" y="411200"/>
                </a:lnTo>
                <a:lnTo>
                  <a:pt x="3957275" y="437301"/>
                </a:lnTo>
                <a:lnTo>
                  <a:pt x="3995697" y="464206"/>
                </a:lnTo>
                <a:lnTo>
                  <a:pt x="4033748" y="491914"/>
                </a:lnTo>
                <a:lnTo>
                  <a:pt x="4071418" y="520425"/>
                </a:lnTo>
                <a:lnTo>
                  <a:pt x="4108695" y="549739"/>
                </a:lnTo>
                <a:lnTo>
                  <a:pt x="4145569" y="579856"/>
                </a:lnTo>
                <a:lnTo>
                  <a:pt x="4182028" y="610776"/>
                </a:lnTo>
                <a:lnTo>
                  <a:pt x="4218062" y="642500"/>
                </a:lnTo>
                <a:lnTo>
                  <a:pt x="4253659" y="675026"/>
                </a:lnTo>
                <a:lnTo>
                  <a:pt x="4288809" y="708356"/>
                </a:lnTo>
                <a:lnTo>
                  <a:pt x="4323502" y="742489"/>
                </a:lnTo>
                <a:lnTo>
                  <a:pt x="4357725" y="777425"/>
                </a:lnTo>
              </a:path>
            </a:pathLst>
          </a:custGeom>
          <a:ln w="25400">
            <a:solidFill>
              <a:srgbClr val="FFFFFF"/>
            </a:solidFill>
            <a:prstDash val="dash"/>
          </a:ln>
        </p:spPr>
        <p:txBody>
          <a:bodyPr wrap="square" lIns="0" tIns="0" rIns="0" bIns="0" rtlCol="0"/>
          <a:lstStyle/>
          <a:p>
            <a:endParaRPr/>
          </a:p>
        </p:txBody>
      </p:sp>
      <p:sp>
        <p:nvSpPr>
          <p:cNvPr id="10" name="object 10"/>
          <p:cNvSpPr/>
          <p:nvPr/>
        </p:nvSpPr>
        <p:spPr>
          <a:xfrm>
            <a:off x="0" y="1980590"/>
            <a:ext cx="7505700" cy="7620634"/>
          </a:xfrm>
          <a:custGeom>
            <a:avLst/>
            <a:gdLst/>
            <a:ahLst/>
            <a:cxnLst/>
            <a:rect l="l" t="t" r="r" b="b"/>
            <a:pathLst>
              <a:path w="7505700" h="7620634">
                <a:moveTo>
                  <a:pt x="6248425" y="0"/>
                </a:moveTo>
                <a:lnTo>
                  <a:pt x="6281510" y="34777"/>
                </a:lnTo>
                <a:lnTo>
                  <a:pt x="6314153" y="69835"/>
                </a:lnTo>
                <a:lnTo>
                  <a:pt x="6346355" y="105171"/>
                </a:lnTo>
                <a:lnTo>
                  <a:pt x="6378117" y="140781"/>
                </a:lnTo>
                <a:lnTo>
                  <a:pt x="6409437" y="176661"/>
                </a:lnTo>
                <a:lnTo>
                  <a:pt x="6440316" y="212807"/>
                </a:lnTo>
                <a:lnTo>
                  <a:pt x="6470754" y="249215"/>
                </a:lnTo>
                <a:lnTo>
                  <a:pt x="6500750" y="285882"/>
                </a:lnTo>
                <a:lnTo>
                  <a:pt x="6530306" y="322803"/>
                </a:lnTo>
                <a:lnTo>
                  <a:pt x="6559421" y="359976"/>
                </a:lnTo>
                <a:lnTo>
                  <a:pt x="6588094" y="397396"/>
                </a:lnTo>
                <a:lnTo>
                  <a:pt x="6616326" y="435059"/>
                </a:lnTo>
                <a:lnTo>
                  <a:pt x="6644117" y="472963"/>
                </a:lnTo>
                <a:lnTo>
                  <a:pt x="6671467" y="511102"/>
                </a:lnTo>
                <a:lnTo>
                  <a:pt x="6698376" y="549473"/>
                </a:lnTo>
                <a:lnTo>
                  <a:pt x="6724844" y="588073"/>
                </a:lnTo>
                <a:lnTo>
                  <a:pt x="6750870" y="626897"/>
                </a:lnTo>
                <a:lnTo>
                  <a:pt x="6776456" y="665942"/>
                </a:lnTo>
                <a:lnTo>
                  <a:pt x="6801600" y="705205"/>
                </a:lnTo>
                <a:lnTo>
                  <a:pt x="6826303" y="744680"/>
                </a:lnTo>
                <a:lnTo>
                  <a:pt x="6850565" y="784365"/>
                </a:lnTo>
                <a:lnTo>
                  <a:pt x="6874386" y="824256"/>
                </a:lnTo>
                <a:lnTo>
                  <a:pt x="6897766" y="864349"/>
                </a:lnTo>
                <a:lnTo>
                  <a:pt x="6920705" y="904640"/>
                </a:lnTo>
                <a:lnTo>
                  <a:pt x="6943202" y="945125"/>
                </a:lnTo>
                <a:lnTo>
                  <a:pt x="6965259" y="985801"/>
                </a:lnTo>
                <a:lnTo>
                  <a:pt x="6986874" y="1026664"/>
                </a:lnTo>
                <a:lnTo>
                  <a:pt x="7008048" y="1067711"/>
                </a:lnTo>
                <a:lnTo>
                  <a:pt x="7028781" y="1108936"/>
                </a:lnTo>
                <a:lnTo>
                  <a:pt x="7049073" y="1150337"/>
                </a:lnTo>
                <a:lnTo>
                  <a:pt x="7068924" y="1191910"/>
                </a:lnTo>
                <a:lnTo>
                  <a:pt x="7088334" y="1233650"/>
                </a:lnTo>
                <a:lnTo>
                  <a:pt x="7107302" y="1275555"/>
                </a:lnTo>
                <a:lnTo>
                  <a:pt x="7125830" y="1317621"/>
                </a:lnTo>
                <a:lnTo>
                  <a:pt x="7143916" y="1359843"/>
                </a:lnTo>
                <a:lnTo>
                  <a:pt x="7161561" y="1402218"/>
                </a:lnTo>
                <a:lnTo>
                  <a:pt x="7178765" y="1444742"/>
                </a:lnTo>
                <a:lnTo>
                  <a:pt x="7195528" y="1487411"/>
                </a:lnTo>
                <a:lnTo>
                  <a:pt x="7211850" y="1530222"/>
                </a:lnTo>
                <a:lnTo>
                  <a:pt x="7227730" y="1573171"/>
                </a:lnTo>
                <a:lnTo>
                  <a:pt x="7243170" y="1616254"/>
                </a:lnTo>
                <a:lnTo>
                  <a:pt x="7258168" y="1659467"/>
                </a:lnTo>
                <a:lnTo>
                  <a:pt x="7272725" y="1702806"/>
                </a:lnTo>
                <a:lnTo>
                  <a:pt x="7286841" y="1746268"/>
                </a:lnTo>
                <a:lnTo>
                  <a:pt x="7300516" y="1789850"/>
                </a:lnTo>
                <a:lnTo>
                  <a:pt x="7313750" y="1833546"/>
                </a:lnTo>
                <a:lnTo>
                  <a:pt x="7326543" y="1877354"/>
                </a:lnTo>
                <a:lnTo>
                  <a:pt x="7338895" y="1921269"/>
                </a:lnTo>
                <a:lnTo>
                  <a:pt x="7350805" y="1965288"/>
                </a:lnTo>
                <a:lnTo>
                  <a:pt x="7362274" y="2009407"/>
                </a:lnTo>
                <a:lnTo>
                  <a:pt x="7373303" y="2053622"/>
                </a:lnTo>
                <a:lnTo>
                  <a:pt x="7383890" y="2097930"/>
                </a:lnTo>
                <a:lnTo>
                  <a:pt x="7394036" y="2142327"/>
                </a:lnTo>
                <a:lnTo>
                  <a:pt x="7403740" y="2186808"/>
                </a:lnTo>
                <a:lnTo>
                  <a:pt x="7413004" y="2231371"/>
                </a:lnTo>
                <a:lnTo>
                  <a:pt x="7421827" y="2276011"/>
                </a:lnTo>
                <a:lnTo>
                  <a:pt x="7430208" y="2320725"/>
                </a:lnTo>
                <a:lnTo>
                  <a:pt x="7438149" y="2365508"/>
                </a:lnTo>
                <a:lnTo>
                  <a:pt x="7445648" y="2410358"/>
                </a:lnTo>
                <a:lnTo>
                  <a:pt x="7452706" y="2455270"/>
                </a:lnTo>
                <a:lnTo>
                  <a:pt x="7459323" y="2500240"/>
                </a:lnTo>
                <a:lnTo>
                  <a:pt x="7465498" y="2545266"/>
                </a:lnTo>
                <a:lnTo>
                  <a:pt x="7471233" y="2590342"/>
                </a:lnTo>
                <a:lnTo>
                  <a:pt x="7476527" y="2635465"/>
                </a:lnTo>
                <a:lnTo>
                  <a:pt x="7481379" y="2680632"/>
                </a:lnTo>
                <a:lnTo>
                  <a:pt x="7485790" y="2725838"/>
                </a:lnTo>
                <a:lnTo>
                  <a:pt x="7489761" y="2771081"/>
                </a:lnTo>
                <a:lnTo>
                  <a:pt x="7493290" y="2816355"/>
                </a:lnTo>
                <a:lnTo>
                  <a:pt x="7496377" y="2861658"/>
                </a:lnTo>
                <a:lnTo>
                  <a:pt x="7499024" y="2906985"/>
                </a:lnTo>
                <a:lnTo>
                  <a:pt x="7501230" y="2952333"/>
                </a:lnTo>
                <a:lnTo>
                  <a:pt x="7502994" y="2997698"/>
                </a:lnTo>
                <a:lnTo>
                  <a:pt x="7504318" y="3043076"/>
                </a:lnTo>
                <a:lnTo>
                  <a:pt x="7505200" y="3088463"/>
                </a:lnTo>
                <a:lnTo>
                  <a:pt x="7505641" y="3133857"/>
                </a:lnTo>
                <a:lnTo>
                  <a:pt x="7505641" y="3179252"/>
                </a:lnTo>
                <a:lnTo>
                  <a:pt x="7505200" y="3224645"/>
                </a:lnTo>
                <a:lnTo>
                  <a:pt x="7504318" y="3270033"/>
                </a:lnTo>
                <a:lnTo>
                  <a:pt x="7502994" y="3315411"/>
                </a:lnTo>
                <a:lnTo>
                  <a:pt x="7501230" y="3360776"/>
                </a:lnTo>
                <a:lnTo>
                  <a:pt x="7499024" y="3406124"/>
                </a:lnTo>
                <a:lnTo>
                  <a:pt x="7496377" y="3451451"/>
                </a:lnTo>
                <a:lnTo>
                  <a:pt x="7493290" y="3496754"/>
                </a:lnTo>
                <a:lnTo>
                  <a:pt x="7489761" y="3542028"/>
                </a:lnTo>
                <a:lnTo>
                  <a:pt x="7485790" y="3587271"/>
                </a:lnTo>
                <a:lnTo>
                  <a:pt x="7481379" y="3632477"/>
                </a:lnTo>
                <a:lnTo>
                  <a:pt x="7476527" y="3677644"/>
                </a:lnTo>
                <a:lnTo>
                  <a:pt x="7471233" y="3722767"/>
                </a:lnTo>
                <a:lnTo>
                  <a:pt x="7465498" y="3767843"/>
                </a:lnTo>
                <a:lnTo>
                  <a:pt x="7459323" y="3812869"/>
                </a:lnTo>
                <a:lnTo>
                  <a:pt x="7452706" y="3857839"/>
                </a:lnTo>
                <a:lnTo>
                  <a:pt x="7445648" y="3902751"/>
                </a:lnTo>
                <a:lnTo>
                  <a:pt x="7438149" y="3947601"/>
                </a:lnTo>
                <a:lnTo>
                  <a:pt x="7430208" y="3992384"/>
                </a:lnTo>
                <a:lnTo>
                  <a:pt x="7421827" y="4037098"/>
                </a:lnTo>
                <a:lnTo>
                  <a:pt x="7413004" y="4081738"/>
                </a:lnTo>
                <a:lnTo>
                  <a:pt x="7403740" y="4126301"/>
                </a:lnTo>
                <a:lnTo>
                  <a:pt x="7394036" y="4170783"/>
                </a:lnTo>
                <a:lnTo>
                  <a:pt x="7383890" y="4215179"/>
                </a:lnTo>
                <a:lnTo>
                  <a:pt x="7373303" y="4259487"/>
                </a:lnTo>
                <a:lnTo>
                  <a:pt x="7362274" y="4303703"/>
                </a:lnTo>
                <a:lnTo>
                  <a:pt x="7350805" y="4347822"/>
                </a:lnTo>
                <a:lnTo>
                  <a:pt x="7338895" y="4391841"/>
                </a:lnTo>
                <a:lnTo>
                  <a:pt x="7326543" y="4435757"/>
                </a:lnTo>
                <a:lnTo>
                  <a:pt x="7313750" y="4479564"/>
                </a:lnTo>
                <a:lnTo>
                  <a:pt x="7300516" y="4523261"/>
                </a:lnTo>
                <a:lnTo>
                  <a:pt x="7286841" y="4566842"/>
                </a:lnTo>
                <a:lnTo>
                  <a:pt x="7272725" y="4610304"/>
                </a:lnTo>
                <a:lnTo>
                  <a:pt x="7258168" y="4653644"/>
                </a:lnTo>
                <a:lnTo>
                  <a:pt x="7243170" y="4696857"/>
                </a:lnTo>
                <a:lnTo>
                  <a:pt x="7227730" y="4739940"/>
                </a:lnTo>
                <a:lnTo>
                  <a:pt x="7211850" y="4782889"/>
                </a:lnTo>
                <a:lnTo>
                  <a:pt x="7195528" y="4825700"/>
                </a:lnTo>
                <a:lnTo>
                  <a:pt x="7178765" y="4868369"/>
                </a:lnTo>
                <a:lnTo>
                  <a:pt x="7161561" y="4910894"/>
                </a:lnTo>
                <a:lnTo>
                  <a:pt x="7143916" y="4953269"/>
                </a:lnTo>
                <a:lnTo>
                  <a:pt x="7125830" y="4995491"/>
                </a:lnTo>
                <a:lnTo>
                  <a:pt x="7107302" y="5037556"/>
                </a:lnTo>
                <a:lnTo>
                  <a:pt x="7088334" y="5079462"/>
                </a:lnTo>
                <a:lnTo>
                  <a:pt x="7068924" y="5121202"/>
                </a:lnTo>
                <a:lnTo>
                  <a:pt x="7049073" y="5162775"/>
                </a:lnTo>
                <a:lnTo>
                  <a:pt x="7028781" y="5204176"/>
                </a:lnTo>
                <a:lnTo>
                  <a:pt x="7008048" y="5245402"/>
                </a:lnTo>
                <a:lnTo>
                  <a:pt x="6986874" y="5286448"/>
                </a:lnTo>
                <a:lnTo>
                  <a:pt x="6965259" y="5327311"/>
                </a:lnTo>
                <a:lnTo>
                  <a:pt x="6943202" y="5367988"/>
                </a:lnTo>
                <a:lnTo>
                  <a:pt x="6920705" y="5408473"/>
                </a:lnTo>
                <a:lnTo>
                  <a:pt x="6897766" y="5448764"/>
                </a:lnTo>
                <a:lnTo>
                  <a:pt x="6874386" y="5488857"/>
                </a:lnTo>
                <a:lnTo>
                  <a:pt x="6850565" y="5528748"/>
                </a:lnTo>
                <a:lnTo>
                  <a:pt x="6826303" y="5568434"/>
                </a:lnTo>
                <a:lnTo>
                  <a:pt x="6801600" y="5607909"/>
                </a:lnTo>
                <a:lnTo>
                  <a:pt x="6776456" y="5647172"/>
                </a:lnTo>
                <a:lnTo>
                  <a:pt x="6750870" y="5686217"/>
                </a:lnTo>
                <a:lnTo>
                  <a:pt x="6724844" y="5725042"/>
                </a:lnTo>
                <a:lnTo>
                  <a:pt x="6698376" y="5763642"/>
                </a:lnTo>
                <a:lnTo>
                  <a:pt x="6671467" y="5802013"/>
                </a:lnTo>
                <a:lnTo>
                  <a:pt x="6644117" y="5840153"/>
                </a:lnTo>
                <a:lnTo>
                  <a:pt x="6616326" y="5878056"/>
                </a:lnTo>
                <a:lnTo>
                  <a:pt x="6588094" y="5915720"/>
                </a:lnTo>
                <a:lnTo>
                  <a:pt x="6559421" y="5953140"/>
                </a:lnTo>
                <a:lnTo>
                  <a:pt x="6530306" y="5990313"/>
                </a:lnTo>
                <a:lnTo>
                  <a:pt x="6500750" y="6027235"/>
                </a:lnTo>
                <a:lnTo>
                  <a:pt x="6470754" y="6063902"/>
                </a:lnTo>
                <a:lnTo>
                  <a:pt x="6440316" y="6100310"/>
                </a:lnTo>
                <a:lnTo>
                  <a:pt x="6409437" y="6136456"/>
                </a:lnTo>
                <a:lnTo>
                  <a:pt x="6378117" y="6172336"/>
                </a:lnTo>
                <a:lnTo>
                  <a:pt x="6346355" y="6207946"/>
                </a:lnTo>
                <a:lnTo>
                  <a:pt x="6314153" y="6243282"/>
                </a:lnTo>
                <a:lnTo>
                  <a:pt x="6281510" y="6278341"/>
                </a:lnTo>
                <a:lnTo>
                  <a:pt x="6248425" y="6313119"/>
                </a:lnTo>
                <a:lnTo>
                  <a:pt x="6214532" y="6347983"/>
                </a:lnTo>
                <a:lnTo>
                  <a:pt x="6180362" y="6382377"/>
                </a:lnTo>
                <a:lnTo>
                  <a:pt x="6145918" y="6416300"/>
                </a:lnTo>
                <a:lnTo>
                  <a:pt x="6111203" y="6449751"/>
                </a:lnTo>
                <a:lnTo>
                  <a:pt x="6076223" y="6482731"/>
                </a:lnTo>
                <a:lnTo>
                  <a:pt x="6040979" y="6515240"/>
                </a:lnTo>
                <a:lnTo>
                  <a:pt x="6005477" y="6547278"/>
                </a:lnTo>
                <a:lnTo>
                  <a:pt x="5969720" y="6578845"/>
                </a:lnTo>
                <a:lnTo>
                  <a:pt x="5933711" y="6609940"/>
                </a:lnTo>
                <a:lnTo>
                  <a:pt x="5897455" y="6640565"/>
                </a:lnTo>
                <a:lnTo>
                  <a:pt x="5860956" y="6670718"/>
                </a:lnTo>
                <a:lnTo>
                  <a:pt x="5824216" y="6700400"/>
                </a:lnTo>
                <a:lnTo>
                  <a:pt x="5787240" y="6729611"/>
                </a:lnTo>
                <a:lnTo>
                  <a:pt x="5750032" y="6758351"/>
                </a:lnTo>
                <a:lnTo>
                  <a:pt x="5712596" y="6786620"/>
                </a:lnTo>
                <a:lnTo>
                  <a:pt x="5674934" y="6814417"/>
                </a:lnTo>
                <a:lnTo>
                  <a:pt x="5637052" y="6841744"/>
                </a:lnTo>
                <a:lnTo>
                  <a:pt x="5598952" y="6868599"/>
                </a:lnTo>
                <a:lnTo>
                  <a:pt x="5560639" y="6894983"/>
                </a:lnTo>
                <a:lnTo>
                  <a:pt x="5522116" y="6920896"/>
                </a:lnTo>
                <a:lnTo>
                  <a:pt x="5483387" y="6946338"/>
                </a:lnTo>
                <a:lnTo>
                  <a:pt x="5444456" y="6971309"/>
                </a:lnTo>
                <a:lnTo>
                  <a:pt x="5405326" y="6995808"/>
                </a:lnTo>
                <a:lnTo>
                  <a:pt x="5366002" y="7019837"/>
                </a:lnTo>
                <a:lnTo>
                  <a:pt x="5326488" y="7043394"/>
                </a:lnTo>
                <a:lnTo>
                  <a:pt x="5286786" y="7066480"/>
                </a:lnTo>
                <a:lnTo>
                  <a:pt x="5246901" y="7089095"/>
                </a:lnTo>
                <a:lnTo>
                  <a:pt x="5206836" y="7111239"/>
                </a:lnTo>
                <a:lnTo>
                  <a:pt x="5166596" y="7132912"/>
                </a:lnTo>
                <a:lnTo>
                  <a:pt x="5126184" y="7154113"/>
                </a:lnTo>
                <a:lnTo>
                  <a:pt x="5085604" y="7174844"/>
                </a:lnTo>
                <a:lnTo>
                  <a:pt x="5044859" y="7195103"/>
                </a:lnTo>
                <a:lnTo>
                  <a:pt x="5003954" y="7214891"/>
                </a:lnTo>
                <a:lnTo>
                  <a:pt x="4962892" y="7234208"/>
                </a:lnTo>
                <a:lnTo>
                  <a:pt x="4921677" y="7253054"/>
                </a:lnTo>
                <a:lnTo>
                  <a:pt x="4880313" y="7271428"/>
                </a:lnTo>
                <a:lnTo>
                  <a:pt x="4838803" y="7289332"/>
                </a:lnTo>
                <a:lnTo>
                  <a:pt x="4797152" y="7306764"/>
                </a:lnTo>
                <a:lnTo>
                  <a:pt x="4755363" y="7323725"/>
                </a:lnTo>
                <a:lnTo>
                  <a:pt x="4713439" y="7340216"/>
                </a:lnTo>
                <a:lnTo>
                  <a:pt x="4671385" y="7356234"/>
                </a:lnTo>
                <a:lnTo>
                  <a:pt x="4629205" y="7371782"/>
                </a:lnTo>
                <a:lnTo>
                  <a:pt x="4586902" y="7386859"/>
                </a:lnTo>
                <a:lnTo>
                  <a:pt x="4544480" y="7401464"/>
                </a:lnTo>
                <a:lnTo>
                  <a:pt x="4501942" y="7415599"/>
                </a:lnTo>
                <a:lnTo>
                  <a:pt x="4459294" y="7429262"/>
                </a:lnTo>
                <a:lnTo>
                  <a:pt x="4416537" y="7442454"/>
                </a:lnTo>
                <a:lnTo>
                  <a:pt x="4373677" y="7455175"/>
                </a:lnTo>
                <a:lnTo>
                  <a:pt x="4330716" y="7467425"/>
                </a:lnTo>
                <a:lnTo>
                  <a:pt x="4287659" y="7479203"/>
                </a:lnTo>
                <a:lnTo>
                  <a:pt x="4244510" y="7490511"/>
                </a:lnTo>
                <a:lnTo>
                  <a:pt x="4201271" y="7501347"/>
                </a:lnTo>
                <a:lnTo>
                  <a:pt x="4157948" y="7511712"/>
                </a:lnTo>
                <a:lnTo>
                  <a:pt x="4114544" y="7521607"/>
                </a:lnTo>
                <a:lnTo>
                  <a:pt x="4071062" y="7531029"/>
                </a:lnTo>
                <a:lnTo>
                  <a:pt x="4027506" y="7539981"/>
                </a:lnTo>
                <a:lnTo>
                  <a:pt x="3983881" y="7548462"/>
                </a:lnTo>
                <a:lnTo>
                  <a:pt x="3940189" y="7556471"/>
                </a:lnTo>
                <a:lnTo>
                  <a:pt x="3896435" y="7564010"/>
                </a:lnTo>
                <a:lnTo>
                  <a:pt x="3852622" y="7571077"/>
                </a:lnTo>
                <a:lnTo>
                  <a:pt x="3808755" y="7577673"/>
                </a:lnTo>
                <a:lnTo>
                  <a:pt x="3764837" y="7583798"/>
                </a:lnTo>
                <a:lnTo>
                  <a:pt x="3720871" y="7589451"/>
                </a:lnTo>
                <a:lnTo>
                  <a:pt x="3676862" y="7594634"/>
                </a:lnTo>
                <a:lnTo>
                  <a:pt x="3632813" y="7599345"/>
                </a:lnTo>
                <a:lnTo>
                  <a:pt x="3588729" y="7603586"/>
                </a:lnTo>
                <a:lnTo>
                  <a:pt x="3544612" y="7607355"/>
                </a:lnTo>
                <a:lnTo>
                  <a:pt x="3500467" y="7610653"/>
                </a:lnTo>
                <a:lnTo>
                  <a:pt x="3456297" y="7613480"/>
                </a:lnTo>
                <a:lnTo>
                  <a:pt x="3412107" y="7615836"/>
                </a:lnTo>
                <a:lnTo>
                  <a:pt x="3367900" y="7617720"/>
                </a:lnTo>
                <a:lnTo>
                  <a:pt x="3323679" y="7619134"/>
                </a:lnTo>
                <a:lnTo>
                  <a:pt x="3279449" y="7620076"/>
                </a:lnTo>
                <a:lnTo>
                  <a:pt x="3235213" y="7620547"/>
                </a:lnTo>
                <a:lnTo>
                  <a:pt x="3190976" y="7620547"/>
                </a:lnTo>
                <a:lnTo>
                  <a:pt x="3146740" y="7620076"/>
                </a:lnTo>
                <a:lnTo>
                  <a:pt x="3102510" y="7619134"/>
                </a:lnTo>
                <a:lnTo>
                  <a:pt x="3058289" y="7617720"/>
                </a:lnTo>
                <a:lnTo>
                  <a:pt x="3014082" y="7615836"/>
                </a:lnTo>
                <a:lnTo>
                  <a:pt x="2969892" y="7613480"/>
                </a:lnTo>
                <a:lnTo>
                  <a:pt x="2925722" y="7610653"/>
                </a:lnTo>
                <a:lnTo>
                  <a:pt x="2881577" y="7607355"/>
                </a:lnTo>
                <a:lnTo>
                  <a:pt x="2837460" y="7603586"/>
                </a:lnTo>
                <a:lnTo>
                  <a:pt x="2793376" y="7599345"/>
                </a:lnTo>
                <a:lnTo>
                  <a:pt x="2749327" y="7594634"/>
                </a:lnTo>
                <a:lnTo>
                  <a:pt x="2705318" y="7589451"/>
                </a:lnTo>
                <a:lnTo>
                  <a:pt x="2661353" y="7583798"/>
                </a:lnTo>
                <a:lnTo>
                  <a:pt x="2617434" y="7577673"/>
                </a:lnTo>
                <a:lnTo>
                  <a:pt x="2573567" y="7571077"/>
                </a:lnTo>
                <a:lnTo>
                  <a:pt x="2529755" y="7564010"/>
                </a:lnTo>
                <a:lnTo>
                  <a:pt x="2486001" y="7556471"/>
                </a:lnTo>
                <a:lnTo>
                  <a:pt x="2442309" y="7548462"/>
                </a:lnTo>
                <a:lnTo>
                  <a:pt x="2398684" y="7539981"/>
                </a:lnTo>
                <a:lnTo>
                  <a:pt x="2355128" y="7531029"/>
                </a:lnTo>
                <a:lnTo>
                  <a:pt x="2311646" y="7521607"/>
                </a:lnTo>
                <a:lnTo>
                  <a:pt x="2268242" y="7511712"/>
                </a:lnTo>
                <a:lnTo>
                  <a:pt x="2224919" y="7501347"/>
                </a:lnTo>
                <a:lnTo>
                  <a:pt x="2181680" y="7490511"/>
                </a:lnTo>
                <a:lnTo>
                  <a:pt x="2138531" y="7479203"/>
                </a:lnTo>
                <a:lnTo>
                  <a:pt x="2095474" y="7467425"/>
                </a:lnTo>
                <a:lnTo>
                  <a:pt x="2052514" y="7455175"/>
                </a:lnTo>
                <a:lnTo>
                  <a:pt x="2009653" y="7442454"/>
                </a:lnTo>
                <a:lnTo>
                  <a:pt x="1966897" y="7429262"/>
                </a:lnTo>
                <a:lnTo>
                  <a:pt x="1924248" y="7415599"/>
                </a:lnTo>
                <a:lnTo>
                  <a:pt x="1881711" y="7401464"/>
                </a:lnTo>
                <a:lnTo>
                  <a:pt x="1839289" y="7386859"/>
                </a:lnTo>
                <a:lnTo>
                  <a:pt x="1796986" y="7371782"/>
                </a:lnTo>
                <a:lnTo>
                  <a:pt x="1754805" y="7356234"/>
                </a:lnTo>
                <a:lnTo>
                  <a:pt x="1712752" y="7340216"/>
                </a:lnTo>
                <a:lnTo>
                  <a:pt x="1670829" y="7323725"/>
                </a:lnTo>
                <a:lnTo>
                  <a:pt x="1629039" y="7306764"/>
                </a:lnTo>
                <a:lnTo>
                  <a:pt x="1587388" y="7289332"/>
                </a:lnTo>
                <a:lnTo>
                  <a:pt x="1545878" y="7271428"/>
                </a:lnTo>
                <a:lnTo>
                  <a:pt x="1504514" y="7253054"/>
                </a:lnTo>
                <a:lnTo>
                  <a:pt x="1463300" y="7234208"/>
                </a:lnTo>
                <a:lnTo>
                  <a:pt x="1422238" y="7214891"/>
                </a:lnTo>
                <a:lnTo>
                  <a:pt x="1381333" y="7195103"/>
                </a:lnTo>
                <a:lnTo>
                  <a:pt x="1340588" y="7174844"/>
                </a:lnTo>
                <a:lnTo>
                  <a:pt x="1300008" y="7154113"/>
                </a:lnTo>
                <a:lnTo>
                  <a:pt x="1259596" y="7132912"/>
                </a:lnTo>
                <a:lnTo>
                  <a:pt x="1219356" y="7111239"/>
                </a:lnTo>
                <a:lnTo>
                  <a:pt x="1179292" y="7089095"/>
                </a:lnTo>
                <a:lnTo>
                  <a:pt x="1139407" y="7066480"/>
                </a:lnTo>
                <a:lnTo>
                  <a:pt x="1099705" y="7043394"/>
                </a:lnTo>
                <a:lnTo>
                  <a:pt x="1060191" y="7019837"/>
                </a:lnTo>
                <a:lnTo>
                  <a:pt x="1020867" y="6995808"/>
                </a:lnTo>
                <a:lnTo>
                  <a:pt x="981738" y="6971309"/>
                </a:lnTo>
                <a:lnTo>
                  <a:pt x="942807" y="6946338"/>
                </a:lnTo>
                <a:lnTo>
                  <a:pt x="904078" y="6920896"/>
                </a:lnTo>
                <a:lnTo>
                  <a:pt x="865555" y="6894983"/>
                </a:lnTo>
                <a:lnTo>
                  <a:pt x="827242" y="6868599"/>
                </a:lnTo>
                <a:lnTo>
                  <a:pt x="789143" y="6841744"/>
                </a:lnTo>
                <a:lnTo>
                  <a:pt x="751260" y="6814417"/>
                </a:lnTo>
                <a:lnTo>
                  <a:pt x="713599" y="6786620"/>
                </a:lnTo>
                <a:lnTo>
                  <a:pt x="676163" y="6758351"/>
                </a:lnTo>
                <a:lnTo>
                  <a:pt x="638955" y="6729611"/>
                </a:lnTo>
                <a:lnTo>
                  <a:pt x="601979" y="6700400"/>
                </a:lnTo>
                <a:lnTo>
                  <a:pt x="565240" y="6670718"/>
                </a:lnTo>
                <a:lnTo>
                  <a:pt x="528740" y="6640565"/>
                </a:lnTo>
                <a:lnTo>
                  <a:pt x="492485" y="6609940"/>
                </a:lnTo>
                <a:lnTo>
                  <a:pt x="456476" y="6578845"/>
                </a:lnTo>
                <a:lnTo>
                  <a:pt x="420719" y="6547278"/>
                </a:lnTo>
                <a:lnTo>
                  <a:pt x="385217" y="6515240"/>
                </a:lnTo>
                <a:lnTo>
                  <a:pt x="349974" y="6482731"/>
                </a:lnTo>
                <a:lnTo>
                  <a:pt x="314994" y="6449751"/>
                </a:lnTo>
                <a:lnTo>
                  <a:pt x="280279" y="6416300"/>
                </a:lnTo>
                <a:lnTo>
                  <a:pt x="245835" y="6382377"/>
                </a:lnTo>
                <a:lnTo>
                  <a:pt x="211665" y="6347983"/>
                </a:lnTo>
                <a:lnTo>
                  <a:pt x="177773" y="6313119"/>
                </a:lnTo>
                <a:lnTo>
                  <a:pt x="144688" y="6278341"/>
                </a:lnTo>
                <a:lnTo>
                  <a:pt x="112045" y="6243282"/>
                </a:lnTo>
                <a:lnTo>
                  <a:pt x="79842" y="6207946"/>
                </a:lnTo>
                <a:lnTo>
                  <a:pt x="48081" y="6172336"/>
                </a:lnTo>
                <a:lnTo>
                  <a:pt x="16761" y="6136456"/>
                </a:lnTo>
                <a:lnTo>
                  <a:pt x="0" y="6116836"/>
                </a:lnTo>
              </a:path>
            </a:pathLst>
          </a:custGeom>
          <a:ln w="25400">
            <a:solidFill>
              <a:srgbClr val="FFFFFF"/>
            </a:solidFill>
            <a:prstDash val="dash"/>
          </a:ln>
        </p:spPr>
        <p:txBody>
          <a:bodyPr wrap="square" lIns="0" tIns="0" rIns="0" bIns="0" rtlCol="0"/>
          <a:lstStyle/>
          <a:p>
            <a:endParaRPr/>
          </a:p>
        </p:txBody>
      </p:sp>
      <p:sp>
        <p:nvSpPr>
          <p:cNvPr id="11" name="object 11"/>
          <p:cNvSpPr/>
          <p:nvPr/>
        </p:nvSpPr>
        <p:spPr>
          <a:xfrm>
            <a:off x="0" y="673159"/>
            <a:ext cx="6249035" cy="1504315"/>
          </a:xfrm>
          <a:custGeom>
            <a:avLst/>
            <a:gdLst/>
            <a:ahLst/>
            <a:cxnLst/>
            <a:rect l="l" t="t" r="r" b="b"/>
            <a:pathLst>
              <a:path w="6249035" h="1504314">
                <a:moveTo>
                  <a:pt x="0" y="1503712"/>
                </a:moveTo>
                <a:lnTo>
                  <a:pt x="48081" y="1448212"/>
                </a:lnTo>
                <a:lnTo>
                  <a:pt x="79842" y="1412603"/>
                </a:lnTo>
                <a:lnTo>
                  <a:pt x="112045" y="1377267"/>
                </a:lnTo>
                <a:lnTo>
                  <a:pt x="144688" y="1342208"/>
                </a:lnTo>
                <a:lnTo>
                  <a:pt x="177773" y="1307431"/>
                </a:lnTo>
                <a:lnTo>
                  <a:pt x="211665" y="1272566"/>
                </a:lnTo>
                <a:lnTo>
                  <a:pt x="245835" y="1238172"/>
                </a:lnTo>
                <a:lnTo>
                  <a:pt x="280279" y="1204250"/>
                </a:lnTo>
                <a:lnTo>
                  <a:pt x="314994" y="1170798"/>
                </a:lnTo>
                <a:lnTo>
                  <a:pt x="349974" y="1137818"/>
                </a:lnTo>
                <a:lnTo>
                  <a:pt x="385217" y="1105309"/>
                </a:lnTo>
                <a:lnTo>
                  <a:pt x="420719" y="1073271"/>
                </a:lnTo>
                <a:lnTo>
                  <a:pt x="456476" y="1041704"/>
                </a:lnTo>
                <a:lnTo>
                  <a:pt x="492485" y="1010608"/>
                </a:lnTo>
                <a:lnTo>
                  <a:pt x="528740" y="979984"/>
                </a:lnTo>
                <a:lnTo>
                  <a:pt x="565240" y="949831"/>
                </a:lnTo>
                <a:lnTo>
                  <a:pt x="601979" y="920148"/>
                </a:lnTo>
                <a:lnTo>
                  <a:pt x="638955" y="890937"/>
                </a:lnTo>
                <a:lnTo>
                  <a:pt x="676163" y="862197"/>
                </a:lnTo>
                <a:lnTo>
                  <a:pt x="713599" y="833929"/>
                </a:lnTo>
                <a:lnTo>
                  <a:pt x="751260" y="806131"/>
                </a:lnTo>
                <a:lnTo>
                  <a:pt x="789143" y="778804"/>
                </a:lnTo>
                <a:lnTo>
                  <a:pt x="827242" y="751949"/>
                </a:lnTo>
                <a:lnTo>
                  <a:pt x="865555" y="725565"/>
                </a:lnTo>
                <a:lnTo>
                  <a:pt x="904078" y="699652"/>
                </a:lnTo>
                <a:lnTo>
                  <a:pt x="942807" y="674210"/>
                </a:lnTo>
                <a:lnTo>
                  <a:pt x="981738" y="649239"/>
                </a:lnTo>
                <a:lnTo>
                  <a:pt x="1020867" y="624740"/>
                </a:lnTo>
                <a:lnTo>
                  <a:pt x="1060191" y="600711"/>
                </a:lnTo>
                <a:lnTo>
                  <a:pt x="1099705" y="577154"/>
                </a:lnTo>
                <a:lnTo>
                  <a:pt x="1139407" y="554068"/>
                </a:lnTo>
                <a:lnTo>
                  <a:pt x="1179292" y="531453"/>
                </a:lnTo>
                <a:lnTo>
                  <a:pt x="1219356" y="509309"/>
                </a:lnTo>
                <a:lnTo>
                  <a:pt x="1259596" y="487636"/>
                </a:lnTo>
                <a:lnTo>
                  <a:pt x="1300008" y="466434"/>
                </a:lnTo>
                <a:lnTo>
                  <a:pt x="1340588" y="445704"/>
                </a:lnTo>
                <a:lnTo>
                  <a:pt x="1381333" y="425445"/>
                </a:lnTo>
                <a:lnTo>
                  <a:pt x="1422238" y="405657"/>
                </a:lnTo>
                <a:lnTo>
                  <a:pt x="1463300" y="386340"/>
                </a:lnTo>
                <a:lnTo>
                  <a:pt x="1504514" y="367494"/>
                </a:lnTo>
                <a:lnTo>
                  <a:pt x="1545878" y="349119"/>
                </a:lnTo>
                <a:lnTo>
                  <a:pt x="1587388" y="331215"/>
                </a:lnTo>
                <a:lnTo>
                  <a:pt x="1629039" y="313783"/>
                </a:lnTo>
                <a:lnTo>
                  <a:pt x="1670829" y="296822"/>
                </a:lnTo>
                <a:lnTo>
                  <a:pt x="1712752" y="280332"/>
                </a:lnTo>
                <a:lnTo>
                  <a:pt x="1754805" y="264313"/>
                </a:lnTo>
                <a:lnTo>
                  <a:pt x="1796986" y="248765"/>
                </a:lnTo>
                <a:lnTo>
                  <a:pt x="1839289" y="233688"/>
                </a:lnTo>
                <a:lnTo>
                  <a:pt x="1881711" y="219083"/>
                </a:lnTo>
                <a:lnTo>
                  <a:pt x="1924248" y="204948"/>
                </a:lnTo>
                <a:lnTo>
                  <a:pt x="1966897" y="191285"/>
                </a:lnTo>
                <a:lnTo>
                  <a:pt x="2009653" y="178093"/>
                </a:lnTo>
                <a:lnTo>
                  <a:pt x="2052514" y="165372"/>
                </a:lnTo>
                <a:lnTo>
                  <a:pt x="2095474" y="153122"/>
                </a:lnTo>
                <a:lnTo>
                  <a:pt x="2138531" y="141343"/>
                </a:lnTo>
                <a:lnTo>
                  <a:pt x="2181680" y="130036"/>
                </a:lnTo>
                <a:lnTo>
                  <a:pt x="2224919" y="119200"/>
                </a:lnTo>
                <a:lnTo>
                  <a:pt x="2268242" y="108834"/>
                </a:lnTo>
                <a:lnTo>
                  <a:pt x="2311646" y="98940"/>
                </a:lnTo>
                <a:lnTo>
                  <a:pt x="2355128" y="89517"/>
                </a:lnTo>
                <a:lnTo>
                  <a:pt x="2398684" y="80566"/>
                </a:lnTo>
                <a:lnTo>
                  <a:pt x="2442309" y="72085"/>
                </a:lnTo>
                <a:lnTo>
                  <a:pt x="2486001" y="64075"/>
                </a:lnTo>
                <a:lnTo>
                  <a:pt x="2529755" y="56537"/>
                </a:lnTo>
                <a:lnTo>
                  <a:pt x="2573567" y="49470"/>
                </a:lnTo>
                <a:lnTo>
                  <a:pt x="2617434" y="42874"/>
                </a:lnTo>
                <a:lnTo>
                  <a:pt x="2661353" y="36749"/>
                </a:lnTo>
                <a:lnTo>
                  <a:pt x="2705318" y="31095"/>
                </a:lnTo>
                <a:lnTo>
                  <a:pt x="2749327" y="25913"/>
                </a:lnTo>
                <a:lnTo>
                  <a:pt x="2793376" y="21201"/>
                </a:lnTo>
                <a:lnTo>
                  <a:pt x="2837460" y="16961"/>
                </a:lnTo>
                <a:lnTo>
                  <a:pt x="2881577" y="13192"/>
                </a:lnTo>
                <a:lnTo>
                  <a:pt x="2925722" y="9894"/>
                </a:lnTo>
                <a:lnTo>
                  <a:pt x="2969892" y="7067"/>
                </a:lnTo>
                <a:lnTo>
                  <a:pt x="3014082" y="4711"/>
                </a:lnTo>
                <a:lnTo>
                  <a:pt x="3058289" y="2826"/>
                </a:lnTo>
                <a:lnTo>
                  <a:pt x="3102510" y="1413"/>
                </a:lnTo>
                <a:lnTo>
                  <a:pt x="3146740" y="471"/>
                </a:lnTo>
                <a:lnTo>
                  <a:pt x="3190976" y="0"/>
                </a:lnTo>
                <a:lnTo>
                  <a:pt x="3235213" y="0"/>
                </a:lnTo>
                <a:lnTo>
                  <a:pt x="3279449" y="471"/>
                </a:lnTo>
                <a:lnTo>
                  <a:pt x="3323679" y="1413"/>
                </a:lnTo>
                <a:lnTo>
                  <a:pt x="3367900" y="2826"/>
                </a:lnTo>
                <a:lnTo>
                  <a:pt x="3412107" y="4711"/>
                </a:lnTo>
                <a:lnTo>
                  <a:pt x="3456297" y="7067"/>
                </a:lnTo>
                <a:lnTo>
                  <a:pt x="3500467" y="9894"/>
                </a:lnTo>
                <a:lnTo>
                  <a:pt x="3544612" y="13192"/>
                </a:lnTo>
                <a:lnTo>
                  <a:pt x="3588729" y="16961"/>
                </a:lnTo>
                <a:lnTo>
                  <a:pt x="3632813" y="21201"/>
                </a:lnTo>
                <a:lnTo>
                  <a:pt x="3676862" y="25913"/>
                </a:lnTo>
                <a:lnTo>
                  <a:pt x="3720871" y="31095"/>
                </a:lnTo>
                <a:lnTo>
                  <a:pt x="3764837" y="36749"/>
                </a:lnTo>
                <a:lnTo>
                  <a:pt x="3808755" y="42874"/>
                </a:lnTo>
                <a:lnTo>
                  <a:pt x="3852622" y="49470"/>
                </a:lnTo>
                <a:lnTo>
                  <a:pt x="3896435" y="56537"/>
                </a:lnTo>
                <a:lnTo>
                  <a:pt x="3940189" y="64075"/>
                </a:lnTo>
                <a:lnTo>
                  <a:pt x="3983881" y="72085"/>
                </a:lnTo>
                <a:lnTo>
                  <a:pt x="4027506" y="80566"/>
                </a:lnTo>
                <a:lnTo>
                  <a:pt x="4071062" y="89517"/>
                </a:lnTo>
                <a:lnTo>
                  <a:pt x="4114544" y="98940"/>
                </a:lnTo>
                <a:lnTo>
                  <a:pt x="4157948" y="108834"/>
                </a:lnTo>
                <a:lnTo>
                  <a:pt x="4201271" y="119200"/>
                </a:lnTo>
                <a:lnTo>
                  <a:pt x="4244510" y="130036"/>
                </a:lnTo>
                <a:lnTo>
                  <a:pt x="4287659" y="141343"/>
                </a:lnTo>
                <a:lnTo>
                  <a:pt x="4330716" y="153122"/>
                </a:lnTo>
                <a:lnTo>
                  <a:pt x="4373677" y="165372"/>
                </a:lnTo>
                <a:lnTo>
                  <a:pt x="4416537" y="178093"/>
                </a:lnTo>
                <a:lnTo>
                  <a:pt x="4459294" y="191285"/>
                </a:lnTo>
                <a:lnTo>
                  <a:pt x="4501942" y="204948"/>
                </a:lnTo>
                <a:lnTo>
                  <a:pt x="4544480" y="219083"/>
                </a:lnTo>
                <a:lnTo>
                  <a:pt x="4586902" y="233688"/>
                </a:lnTo>
                <a:lnTo>
                  <a:pt x="4629205" y="248765"/>
                </a:lnTo>
                <a:lnTo>
                  <a:pt x="4671385" y="264313"/>
                </a:lnTo>
                <a:lnTo>
                  <a:pt x="4713439" y="280332"/>
                </a:lnTo>
                <a:lnTo>
                  <a:pt x="4755363" y="296822"/>
                </a:lnTo>
                <a:lnTo>
                  <a:pt x="4797152" y="313783"/>
                </a:lnTo>
                <a:lnTo>
                  <a:pt x="4838803" y="331215"/>
                </a:lnTo>
                <a:lnTo>
                  <a:pt x="4880313" y="349119"/>
                </a:lnTo>
                <a:lnTo>
                  <a:pt x="4921677" y="367494"/>
                </a:lnTo>
                <a:lnTo>
                  <a:pt x="4962892" y="386340"/>
                </a:lnTo>
                <a:lnTo>
                  <a:pt x="5003954" y="405657"/>
                </a:lnTo>
                <a:lnTo>
                  <a:pt x="5044859" y="425445"/>
                </a:lnTo>
                <a:lnTo>
                  <a:pt x="5085604" y="445704"/>
                </a:lnTo>
                <a:lnTo>
                  <a:pt x="5126184" y="466434"/>
                </a:lnTo>
                <a:lnTo>
                  <a:pt x="5166596" y="487636"/>
                </a:lnTo>
                <a:lnTo>
                  <a:pt x="5206836" y="509309"/>
                </a:lnTo>
                <a:lnTo>
                  <a:pt x="5246901" y="531453"/>
                </a:lnTo>
                <a:lnTo>
                  <a:pt x="5286786" y="554068"/>
                </a:lnTo>
                <a:lnTo>
                  <a:pt x="5326488" y="577154"/>
                </a:lnTo>
                <a:lnTo>
                  <a:pt x="5366002" y="600711"/>
                </a:lnTo>
                <a:lnTo>
                  <a:pt x="5405326" y="624740"/>
                </a:lnTo>
                <a:lnTo>
                  <a:pt x="5444456" y="649239"/>
                </a:lnTo>
                <a:lnTo>
                  <a:pt x="5483387" y="674210"/>
                </a:lnTo>
                <a:lnTo>
                  <a:pt x="5522116" y="699652"/>
                </a:lnTo>
                <a:lnTo>
                  <a:pt x="5560639" y="725565"/>
                </a:lnTo>
                <a:lnTo>
                  <a:pt x="5598952" y="751949"/>
                </a:lnTo>
                <a:lnTo>
                  <a:pt x="5637052" y="778804"/>
                </a:lnTo>
                <a:lnTo>
                  <a:pt x="5674934" y="806131"/>
                </a:lnTo>
                <a:lnTo>
                  <a:pt x="5712596" y="833929"/>
                </a:lnTo>
                <a:lnTo>
                  <a:pt x="5750032" y="862197"/>
                </a:lnTo>
                <a:lnTo>
                  <a:pt x="5787240" y="890937"/>
                </a:lnTo>
                <a:lnTo>
                  <a:pt x="5824216" y="920148"/>
                </a:lnTo>
                <a:lnTo>
                  <a:pt x="5860956" y="949831"/>
                </a:lnTo>
                <a:lnTo>
                  <a:pt x="5897455" y="979984"/>
                </a:lnTo>
                <a:lnTo>
                  <a:pt x="5933711" y="1010608"/>
                </a:lnTo>
                <a:lnTo>
                  <a:pt x="5969720" y="1041704"/>
                </a:lnTo>
                <a:lnTo>
                  <a:pt x="6005477" y="1073271"/>
                </a:lnTo>
                <a:lnTo>
                  <a:pt x="6040979" y="1105309"/>
                </a:lnTo>
                <a:lnTo>
                  <a:pt x="6076223" y="1137818"/>
                </a:lnTo>
                <a:lnTo>
                  <a:pt x="6111203" y="1170798"/>
                </a:lnTo>
                <a:lnTo>
                  <a:pt x="6145918" y="1204250"/>
                </a:lnTo>
                <a:lnTo>
                  <a:pt x="6180362" y="1238172"/>
                </a:lnTo>
                <a:lnTo>
                  <a:pt x="6214532" y="1272566"/>
                </a:lnTo>
                <a:lnTo>
                  <a:pt x="6248425" y="1307431"/>
                </a:lnTo>
              </a:path>
            </a:pathLst>
          </a:custGeom>
          <a:ln w="25400">
            <a:solidFill>
              <a:srgbClr val="FFFFFF"/>
            </a:solidFill>
            <a:prstDash val="dash"/>
          </a:ln>
        </p:spPr>
        <p:txBody>
          <a:bodyPr wrap="square" lIns="0" tIns="0" rIns="0" bIns="0" rtlCol="0"/>
          <a:lstStyle/>
          <a:p>
            <a:endParaRPr/>
          </a:p>
        </p:txBody>
      </p:sp>
      <p:sp>
        <p:nvSpPr>
          <p:cNvPr id="12" name="object 12"/>
          <p:cNvSpPr/>
          <p:nvPr/>
        </p:nvSpPr>
        <p:spPr>
          <a:xfrm>
            <a:off x="8256384" y="267220"/>
            <a:ext cx="1941830" cy="9486900"/>
          </a:xfrm>
          <a:custGeom>
            <a:avLst/>
            <a:gdLst/>
            <a:ahLst/>
            <a:cxnLst/>
            <a:rect l="l" t="t" r="r" b="b"/>
            <a:pathLst>
              <a:path w="1941829" h="9486900">
                <a:moveTo>
                  <a:pt x="0" y="0"/>
                </a:moveTo>
                <a:lnTo>
                  <a:pt x="33190" y="34767"/>
                </a:lnTo>
                <a:lnTo>
                  <a:pt x="66094" y="69717"/>
                </a:lnTo>
                <a:lnTo>
                  <a:pt x="98713" y="104850"/>
                </a:lnTo>
                <a:lnTo>
                  <a:pt x="131045" y="140162"/>
                </a:lnTo>
                <a:lnTo>
                  <a:pt x="163091" y="175653"/>
                </a:lnTo>
                <a:lnTo>
                  <a:pt x="194851" y="211322"/>
                </a:lnTo>
                <a:lnTo>
                  <a:pt x="226324" y="247165"/>
                </a:lnTo>
                <a:lnTo>
                  <a:pt x="257512" y="283182"/>
                </a:lnTo>
                <a:lnTo>
                  <a:pt x="288414" y="319372"/>
                </a:lnTo>
                <a:lnTo>
                  <a:pt x="319029" y="355732"/>
                </a:lnTo>
                <a:lnTo>
                  <a:pt x="349358" y="392262"/>
                </a:lnTo>
                <a:lnTo>
                  <a:pt x="379401" y="428958"/>
                </a:lnTo>
                <a:lnTo>
                  <a:pt x="409158" y="465821"/>
                </a:lnTo>
                <a:lnTo>
                  <a:pt x="438629" y="502848"/>
                </a:lnTo>
                <a:lnTo>
                  <a:pt x="467814" y="540037"/>
                </a:lnTo>
                <a:lnTo>
                  <a:pt x="496713" y="577388"/>
                </a:lnTo>
                <a:lnTo>
                  <a:pt x="525325" y="614898"/>
                </a:lnTo>
                <a:lnTo>
                  <a:pt x="553652" y="652567"/>
                </a:lnTo>
                <a:lnTo>
                  <a:pt x="581692" y="690391"/>
                </a:lnTo>
                <a:lnTo>
                  <a:pt x="609446" y="728370"/>
                </a:lnTo>
                <a:lnTo>
                  <a:pt x="636914" y="766503"/>
                </a:lnTo>
                <a:lnTo>
                  <a:pt x="664096" y="804787"/>
                </a:lnTo>
                <a:lnTo>
                  <a:pt x="690992" y="843221"/>
                </a:lnTo>
                <a:lnTo>
                  <a:pt x="717601" y="881804"/>
                </a:lnTo>
                <a:lnTo>
                  <a:pt x="743925" y="920533"/>
                </a:lnTo>
                <a:lnTo>
                  <a:pt x="769962" y="959408"/>
                </a:lnTo>
                <a:lnTo>
                  <a:pt x="795713" y="998426"/>
                </a:lnTo>
                <a:lnTo>
                  <a:pt x="821179" y="1037586"/>
                </a:lnTo>
                <a:lnTo>
                  <a:pt x="846358" y="1076887"/>
                </a:lnTo>
                <a:lnTo>
                  <a:pt x="871250" y="1116327"/>
                </a:lnTo>
                <a:lnTo>
                  <a:pt x="895857" y="1155904"/>
                </a:lnTo>
                <a:lnTo>
                  <a:pt x="920178" y="1195617"/>
                </a:lnTo>
                <a:lnTo>
                  <a:pt x="944212" y="1235463"/>
                </a:lnTo>
                <a:lnTo>
                  <a:pt x="967961" y="1275443"/>
                </a:lnTo>
                <a:lnTo>
                  <a:pt x="991423" y="1315553"/>
                </a:lnTo>
                <a:lnTo>
                  <a:pt x="1014599" y="1355793"/>
                </a:lnTo>
                <a:lnTo>
                  <a:pt x="1037489" y="1396160"/>
                </a:lnTo>
                <a:lnTo>
                  <a:pt x="1060093" y="1436654"/>
                </a:lnTo>
                <a:lnTo>
                  <a:pt x="1082411" y="1477272"/>
                </a:lnTo>
                <a:lnTo>
                  <a:pt x="1104442" y="1518014"/>
                </a:lnTo>
                <a:lnTo>
                  <a:pt x="1126188" y="1558877"/>
                </a:lnTo>
                <a:lnTo>
                  <a:pt x="1147647" y="1599859"/>
                </a:lnTo>
                <a:lnTo>
                  <a:pt x="1168821" y="1640960"/>
                </a:lnTo>
                <a:lnTo>
                  <a:pt x="1189708" y="1682178"/>
                </a:lnTo>
                <a:lnTo>
                  <a:pt x="1210309" y="1723510"/>
                </a:lnTo>
                <a:lnTo>
                  <a:pt x="1230624" y="1764956"/>
                </a:lnTo>
                <a:lnTo>
                  <a:pt x="1250652" y="1806515"/>
                </a:lnTo>
                <a:lnTo>
                  <a:pt x="1270395" y="1848183"/>
                </a:lnTo>
                <a:lnTo>
                  <a:pt x="1289852" y="1889960"/>
                </a:lnTo>
                <a:lnTo>
                  <a:pt x="1309022" y="1931844"/>
                </a:lnTo>
                <a:lnTo>
                  <a:pt x="1327906" y="1973834"/>
                </a:lnTo>
                <a:lnTo>
                  <a:pt x="1346504" y="2015928"/>
                </a:lnTo>
                <a:lnTo>
                  <a:pt x="1364816" y="2058124"/>
                </a:lnTo>
                <a:lnTo>
                  <a:pt x="1382842" y="2100421"/>
                </a:lnTo>
                <a:lnTo>
                  <a:pt x="1400582" y="2142817"/>
                </a:lnTo>
                <a:lnTo>
                  <a:pt x="1418036" y="2185311"/>
                </a:lnTo>
                <a:lnTo>
                  <a:pt x="1435203" y="2227901"/>
                </a:lnTo>
                <a:lnTo>
                  <a:pt x="1452084" y="2270585"/>
                </a:lnTo>
                <a:lnTo>
                  <a:pt x="1468680" y="2313362"/>
                </a:lnTo>
                <a:lnTo>
                  <a:pt x="1484989" y="2356231"/>
                </a:lnTo>
                <a:lnTo>
                  <a:pt x="1501012" y="2399189"/>
                </a:lnTo>
                <a:lnTo>
                  <a:pt x="1516749" y="2442235"/>
                </a:lnTo>
                <a:lnTo>
                  <a:pt x="1532199" y="2485368"/>
                </a:lnTo>
                <a:lnTo>
                  <a:pt x="1547364" y="2528585"/>
                </a:lnTo>
                <a:lnTo>
                  <a:pt x="1562243" y="2571886"/>
                </a:lnTo>
                <a:lnTo>
                  <a:pt x="1576835" y="2615269"/>
                </a:lnTo>
                <a:lnTo>
                  <a:pt x="1591141" y="2658732"/>
                </a:lnTo>
                <a:lnTo>
                  <a:pt x="1605161" y="2702273"/>
                </a:lnTo>
                <a:lnTo>
                  <a:pt x="1618895" y="2745892"/>
                </a:lnTo>
                <a:lnTo>
                  <a:pt x="1632343" y="2789586"/>
                </a:lnTo>
                <a:lnTo>
                  <a:pt x="1645505" y="2833353"/>
                </a:lnTo>
                <a:lnTo>
                  <a:pt x="1658381" y="2877193"/>
                </a:lnTo>
                <a:lnTo>
                  <a:pt x="1670970" y="2921104"/>
                </a:lnTo>
                <a:lnTo>
                  <a:pt x="1683274" y="2965083"/>
                </a:lnTo>
                <a:lnTo>
                  <a:pt x="1695291" y="3009130"/>
                </a:lnTo>
                <a:lnTo>
                  <a:pt x="1707022" y="3053243"/>
                </a:lnTo>
                <a:lnTo>
                  <a:pt x="1718467" y="3097421"/>
                </a:lnTo>
                <a:lnTo>
                  <a:pt x="1729626" y="3141660"/>
                </a:lnTo>
                <a:lnTo>
                  <a:pt x="1740499" y="3185961"/>
                </a:lnTo>
                <a:lnTo>
                  <a:pt x="1751085" y="3230322"/>
                </a:lnTo>
                <a:lnTo>
                  <a:pt x="1761386" y="3274741"/>
                </a:lnTo>
                <a:lnTo>
                  <a:pt x="1771400" y="3319215"/>
                </a:lnTo>
                <a:lnTo>
                  <a:pt x="1781128" y="3363745"/>
                </a:lnTo>
                <a:lnTo>
                  <a:pt x="1790570" y="3408328"/>
                </a:lnTo>
                <a:lnTo>
                  <a:pt x="1799726" y="3452962"/>
                </a:lnTo>
                <a:lnTo>
                  <a:pt x="1808596" y="3497646"/>
                </a:lnTo>
                <a:lnTo>
                  <a:pt x="1817180" y="3542379"/>
                </a:lnTo>
                <a:lnTo>
                  <a:pt x="1825478" y="3587159"/>
                </a:lnTo>
                <a:lnTo>
                  <a:pt x="1833489" y="3631984"/>
                </a:lnTo>
                <a:lnTo>
                  <a:pt x="1841215" y="3676852"/>
                </a:lnTo>
                <a:lnTo>
                  <a:pt x="1848654" y="3721763"/>
                </a:lnTo>
                <a:lnTo>
                  <a:pt x="1855807" y="3766714"/>
                </a:lnTo>
                <a:lnTo>
                  <a:pt x="1862674" y="3811704"/>
                </a:lnTo>
                <a:lnTo>
                  <a:pt x="1869255" y="3856731"/>
                </a:lnTo>
                <a:lnTo>
                  <a:pt x="1875550" y="3901794"/>
                </a:lnTo>
                <a:lnTo>
                  <a:pt x="1881558" y="3946891"/>
                </a:lnTo>
                <a:lnTo>
                  <a:pt x="1887281" y="3992021"/>
                </a:lnTo>
                <a:lnTo>
                  <a:pt x="1892717" y="4037181"/>
                </a:lnTo>
                <a:lnTo>
                  <a:pt x="1897867" y="4082371"/>
                </a:lnTo>
                <a:lnTo>
                  <a:pt x="1902731" y="4127589"/>
                </a:lnTo>
                <a:lnTo>
                  <a:pt x="1907309" y="4172833"/>
                </a:lnTo>
                <a:lnTo>
                  <a:pt x="1911601" y="4218101"/>
                </a:lnTo>
                <a:lnTo>
                  <a:pt x="1915607" y="4263393"/>
                </a:lnTo>
                <a:lnTo>
                  <a:pt x="1919327" y="4308706"/>
                </a:lnTo>
                <a:lnTo>
                  <a:pt x="1922760" y="4354039"/>
                </a:lnTo>
                <a:lnTo>
                  <a:pt x="1925908" y="4399390"/>
                </a:lnTo>
                <a:lnTo>
                  <a:pt x="1928769" y="4444758"/>
                </a:lnTo>
                <a:lnTo>
                  <a:pt x="1931344" y="4490140"/>
                </a:lnTo>
                <a:lnTo>
                  <a:pt x="1933633" y="4535537"/>
                </a:lnTo>
                <a:lnTo>
                  <a:pt x="1935636" y="4580945"/>
                </a:lnTo>
                <a:lnTo>
                  <a:pt x="1937353" y="4626363"/>
                </a:lnTo>
                <a:lnTo>
                  <a:pt x="1938783" y="4671791"/>
                </a:lnTo>
                <a:lnTo>
                  <a:pt x="1939928" y="4717225"/>
                </a:lnTo>
                <a:lnTo>
                  <a:pt x="1940786" y="4762665"/>
                </a:lnTo>
                <a:lnTo>
                  <a:pt x="1941358" y="4808109"/>
                </a:lnTo>
                <a:lnTo>
                  <a:pt x="1941645" y="4853555"/>
                </a:lnTo>
                <a:lnTo>
                  <a:pt x="1941645" y="4899002"/>
                </a:lnTo>
                <a:lnTo>
                  <a:pt x="1941358" y="4944449"/>
                </a:lnTo>
                <a:lnTo>
                  <a:pt x="1940786" y="4989893"/>
                </a:lnTo>
                <a:lnTo>
                  <a:pt x="1939928" y="5035333"/>
                </a:lnTo>
                <a:lnTo>
                  <a:pt x="1938783" y="5080767"/>
                </a:lnTo>
                <a:lnTo>
                  <a:pt x="1937353" y="5126194"/>
                </a:lnTo>
                <a:lnTo>
                  <a:pt x="1935636" y="5171613"/>
                </a:lnTo>
                <a:lnTo>
                  <a:pt x="1933633" y="5217021"/>
                </a:lnTo>
                <a:lnTo>
                  <a:pt x="1931344" y="5262417"/>
                </a:lnTo>
                <a:lnTo>
                  <a:pt x="1928769" y="5307800"/>
                </a:lnTo>
                <a:lnTo>
                  <a:pt x="1925908" y="5353168"/>
                </a:lnTo>
                <a:lnTo>
                  <a:pt x="1922760" y="5398519"/>
                </a:lnTo>
                <a:lnTo>
                  <a:pt x="1919327" y="5443852"/>
                </a:lnTo>
                <a:lnTo>
                  <a:pt x="1915607" y="5489165"/>
                </a:lnTo>
                <a:lnTo>
                  <a:pt x="1911601" y="5534456"/>
                </a:lnTo>
                <a:lnTo>
                  <a:pt x="1907309" y="5579725"/>
                </a:lnTo>
                <a:lnTo>
                  <a:pt x="1902731" y="5624969"/>
                </a:lnTo>
                <a:lnTo>
                  <a:pt x="1897867" y="5670186"/>
                </a:lnTo>
                <a:lnTo>
                  <a:pt x="1892717" y="5715376"/>
                </a:lnTo>
                <a:lnTo>
                  <a:pt x="1887281" y="5760537"/>
                </a:lnTo>
                <a:lnTo>
                  <a:pt x="1881558" y="5805667"/>
                </a:lnTo>
                <a:lnTo>
                  <a:pt x="1875550" y="5850764"/>
                </a:lnTo>
                <a:lnTo>
                  <a:pt x="1869255" y="5895827"/>
                </a:lnTo>
                <a:lnTo>
                  <a:pt x="1862674" y="5940854"/>
                </a:lnTo>
                <a:lnTo>
                  <a:pt x="1855807" y="5985844"/>
                </a:lnTo>
                <a:lnTo>
                  <a:pt x="1848654" y="6030795"/>
                </a:lnTo>
                <a:lnTo>
                  <a:pt x="1841215" y="6075705"/>
                </a:lnTo>
                <a:lnTo>
                  <a:pt x="1833489" y="6120574"/>
                </a:lnTo>
                <a:lnTo>
                  <a:pt x="1825478" y="6165399"/>
                </a:lnTo>
                <a:lnTo>
                  <a:pt x="1817180" y="6210178"/>
                </a:lnTo>
                <a:lnTo>
                  <a:pt x="1808596" y="6254911"/>
                </a:lnTo>
                <a:lnTo>
                  <a:pt x="1799726" y="6299595"/>
                </a:lnTo>
                <a:lnTo>
                  <a:pt x="1790570" y="6344230"/>
                </a:lnTo>
                <a:lnTo>
                  <a:pt x="1781128" y="6388813"/>
                </a:lnTo>
                <a:lnTo>
                  <a:pt x="1771400" y="6433342"/>
                </a:lnTo>
                <a:lnTo>
                  <a:pt x="1761386" y="6477817"/>
                </a:lnTo>
                <a:lnTo>
                  <a:pt x="1751085" y="6522236"/>
                </a:lnTo>
                <a:lnTo>
                  <a:pt x="1740499" y="6566596"/>
                </a:lnTo>
                <a:lnTo>
                  <a:pt x="1729626" y="6610897"/>
                </a:lnTo>
                <a:lnTo>
                  <a:pt x="1718467" y="6655137"/>
                </a:lnTo>
                <a:lnTo>
                  <a:pt x="1707022" y="6699314"/>
                </a:lnTo>
                <a:lnTo>
                  <a:pt x="1695291" y="6743427"/>
                </a:lnTo>
                <a:lnTo>
                  <a:pt x="1683274" y="6787474"/>
                </a:lnTo>
                <a:lnTo>
                  <a:pt x="1670970" y="6831454"/>
                </a:lnTo>
                <a:lnTo>
                  <a:pt x="1658381" y="6875364"/>
                </a:lnTo>
                <a:lnTo>
                  <a:pt x="1645505" y="6919204"/>
                </a:lnTo>
                <a:lnTo>
                  <a:pt x="1632343" y="6962972"/>
                </a:lnTo>
                <a:lnTo>
                  <a:pt x="1618895" y="7006666"/>
                </a:lnTo>
                <a:lnTo>
                  <a:pt x="1605161" y="7050284"/>
                </a:lnTo>
                <a:lnTo>
                  <a:pt x="1591141" y="7093826"/>
                </a:lnTo>
                <a:lnTo>
                  <a:pt x="1576835" y="7137289"/>
                </a:lnTo>
                <a:lnTo>
                  <a:pt x="1562243" y="7180671"/>
                </a:lnTo>
                <a:lnTo>
                  <a:pt x="1547364" y="7223972"/>
                </a:lnTo>
                <a:lnTo>
                  <a:pt x="1532199" y="7267190"/>
                </a:lnTo>
                <a:lnTo>
                  <a:pt x="1516749" y="7310323"/>
                </a:lnTo>
                <a:lnTo>
                  <a:pt x="1501012" y="7353369"/>
                </a:lnTo>
                <a:lnTo>
                  <a:pt x="1484989" y="7396327"/>
                </a:lnTo>
                <a:lnTo>
                  <a:pt x="1468680" y="7439195"/>
                </a:lnTo>
                <a:lnTo>
                  <a:pt x="1452084" y="7481973"/>
                </a:lnTo>
                <a:lnTo>
                  <a:pt x="1435203" y="7524657"/>
                </a:lnTo>
                <a:lnTo>
                  <a:pt x="1418036" y="7567247"/>
                </a:lnTo>
                <a:lnTo>
                  <a:pt x="1400582" y="7609740"/>
                </a:lnTo>
                <a:lnTo>
                  <a:pt x="1382842" y="7652137"/>
                </a:lnTo>
                <a:lnTo>
                  <a:pt x="1364816" y="7694434"/>
                </a:lnTo>
                <a:lnTo>
                  <a:pt x="1346504" y="7736630"/>
                </a:lnTo>
                <a:lnTo>
                  <a:pt x="1327906" y="7778724"/>
                </a:lnTo>
                <a:lnTo>
                  <a:pt x="1309022" y="7820713"/>
                </a:lnTo>
                <a:lnTo>
                  <a:pt x="1289852" y="7862598"/>
                </a:lnTo>
                <a:lnTo>
                  <a:pt x="1270395" y="7904375"/>
                </a:lnTo>
                <a:lnTo>
                  <a:pt x="1250652" y="7946043"/>
                </a:lnTo>
                <a:lnTo>
                  <a:pt x="1230624" y="7987601"/>
                </a:lnTo>
                <a:lnTo>
                  <a:pt x="1210309" y="8029047"/>
                </a:lnTo>
                <a:lnTo>
                  <a:pt x="1189708" y="8070380"/>
                </a:lnTo>
                <a:lnTo>
                  <a:pt x="1168821" y="8111597"/>
                </a:lnTo>
                <a:lnTo>
                  <a:pt x="1147647" y="8152698"/>
                </a:lnTo>
                <a:lnTo>
                  <a:pt x="1126188" y="8193681"/>
                </a:lnTo>
                <a:lnTo>
                  <a:pt x="1104442" y="8234544"/>
                </a:lnTo>
                <a:lnTo>
                  <a:pt x="1082411" y="8275285"/>
                </a:lnTo>
                <a:lnTo>
                  <a:pt x="1060093" y="8315903"/>
                </a:lnTo>
                <a:lnTo>
                  <a:pt x="1037489" y="8356397"/>
                </a:lnTo>
                <a:lnTo>
                  <a:pt x="1014599" y="8396765"/>
                </a:lnTo>
                <a:lnTo>
                  <a:pt x="991423" y="8437004"/>
                </a:lnTo>
                <a:lnTo>
                  <a:pt x="967961" y="8477115"/>
                </a:lnTo>
                <a:lnTo>
                  <a:pt x="944212" y="8517094"/>
                </a:lnTo>
                <a:lnTo>
                  <a:pt x="920178" y="8556941"/>
                </a:lnTo>
                <a:lnTo>
                  <a:pt x="895857" y="8596654"/>
                </a:lnTo>
                <a:lnTo>
                  <a:pt x="871250" y="8636231"/>
                </a:lnTo>
                <a:lnTo>
                  <a:pt x="846358" y="8675671"/>
                </a:lnTo>
                <a:lnTo>
                  <a:pt x="821179" y="8714971"/>
                </a:lnTo>
                <a:lnTo>
                  <a:pt x="795713" y="8754132"/>
                </a:lnTo>
                <a:lnTo>
                  <a:pt x="769962" y="8793150"/>
                </a:lnTo>
                <a:lnTo>
                  <a:pt x="743925" y="8832025"/>
                </a:lnTo>
                <a:lnTo>
                  <a:pt x="717601" y="8870754"/>
                </a:lnTo>
                <a:lnTo>
                  <a:pt x="690992" y="8909336"/>
                </a:lnTo>
                <a:lnTo>
                  <a:pt x="664096" y="8947771"/>
                </a:lnTo>
                <a:lnTo>
                  <a:pt x="636914" y="8986055"/>
                </a:lnTo>
                <a:lnTo>
                  <a:pt x="609446" y="9024187"/>
                </a:lnTo>
                <a:lnTo>
                  <a:pt x="581692" y="9062166"/>
                </a:lnTo>
                <a:lnTo>
                  <a:pt x="553652" y="9099991"/>
                </a:lnTo>
                <a:lnTo>
                  <a:pt x="525325" y="9137659"/>
                </a:lnTo>
                <a:lnTo>
                  <a:pt x="496713" y="9175169"/>
                </a:lnTo>
                <a:lnTo>
                  <a:pt x="467814" y="9212520"/>
                </a:lnTo>
                <a:lnTo>
                  <a:pt x="438629" y="9249710"/>
                </a:lnTo>
                <a:lnTo>
                  <a:pt x="409158" y="9286737"/>
                </a:lnTo>
                <a:lnTo>
                  <a:pt x="379401" y="9323599"/>
                </a:lnTo>
                <a:lnTo>
                  <a:pt x="349358" y="9360296"/>
                </a:lnTo>
                <a:lnTo>
                  <a:pt x="319029" y="9396825"/>
                </a:lnTo>
                <a:lnTo>
                  <a:pt x="288414" y="9433186"/>
                </a:lnTo>
                <a:lnTo>
                  <a:pt x="257512" y="9469375"/>
                </a:lnTo>
                <a:lnTo>
                  <a:pt x="242789" y="9486379"/>
                </a:lnTo>
              </a:path>
            </a:pathLst>
          </a:custGeom>
          <a:ln w="25400">
            <a:solidFill>
              <a:srgbClr val="FFFFFF"/>
            </a:solidFill>
            <a:prstDash val="dash"/>
          </a:ln>
        </p:spPr>
        <p:txBody>
          <a:bodyPr wrap="square" lIns="0" tIns="0" rIns="0" bIns="0" rtlCol="0"/>
          <a:lstStyle/>
          <a:p>
            <a:endParaRPr/>
          </a:p>
        </p:txBody>
      </p:sp>
      <p:sp>
        <p:nvSpPr>
          <p:cNvPr id="13" name="object 13"/>
          <p:cNvSpPr/>
          <p:nvPr/>
        </p:nvSpPr>
        <p:spPr>
          <a:xfrm>
            <a:off x="7984829" y="0"/>
            <a:ext cx="271780" cy="267335"/>
          </a:xfrm>
          <a:custGeom>
            <a:avLst/>
            <a:gdLst/>
            <a:ahLst/>
            <a:cxnLst/>
            <a:rect l="l" t="t" r="r" b="b"/>
            <a:pathLst>
              <a:path w="271779" h="267335">
                <a:moveTo>
                  <a:pt x="0" y="0"/>
                </a:moveTo>
                <a:lnTo>
                  <a:pt x="30792" y="28812"/>
                </a:lnTo>
                <a:lnTo>
                  <a:pt x="65714" y="61954"/>
                </a:lnTo>
                <a:lnTo>
                  <a:pt x="100462" y="95402"/>
                </a:lnTo>
                <a:lnTo>
                  <a:pt x="135036" y="129154"/>
                </a:lnTo>
                <a:lnTo>
                  <a:pt x="169434" y="163213"/>
                </a:lnTo>
                <a:lnTo>
                  <a:pt x="203654" y="197576"/>
                </a:lnTo>
                <a:lnTo>
                  <a:pt x="237695" y="232246"/>
                </a:lnTo>
                <a:lnTo>
                  <a:pt x="271555" y="267220"/>
                </a:lnTo>
              </a:path>
            </a:pathLst>
          </a:custGeom>
          <a:ln w="25400">
            <a:solidFill>
              <a:srgbClr val="FFFFFF"/>
            </a:solidFill>
            <a:prstDash val="dash"/>
          </a:ln>
        </p:spPr>
        <p:txBody>
          <a:bodyPr wrap="square" lIns="0" tIns="0" rIns="0" bIns="0" rtlCol="0"/>
          <a:lstStyle/>
          <a:p>
            <a:endParaRPr/>
          </a:p>
        </p:txBody>
      </p:sp>
      <p:sp>
        <p:nvSpPr>
          <p:cNvPr id="14" name="object 14"/>
          <p:cNvSpPr txBox="1"/>
          <p:nvPr/>
        </p:nvSpPr>
        <p:spPr>
          <a:xfrm>
            <a:off x="9422383" y="6377432"/>
            <a:ext cx="1005840" cy="613410"/>
          </a:xfrm>
          <a:prstGeom prst="rect">
            <a:avLst/>
          </a:prstGeom>
        </p:spPr>
        <p:txBody>
          <a:bodyPr vert="horz" wrap="square" lIns="0" tIns="0" rIns="0" bIns="0" rtlCol="0">
            <a:spAutoFit/>
          </a:bodyPr>
          <a:lstStyle/>
          <a:p>
            <a:pPr marL="12700">
              <a:lnSpc>
                <a:spcPct val="100000"/>
              </a:lnSpc>
            </a:pPr>
            <a:r>
              <a:rPr sz="4000" b="1" spc="-25" dirty="0">
                <a:solidFill>
                  <a:srgbClr val="FFFFFF"/>
                </a:solidFill>
                <a:latin typeface="Arial"/>
                <a:cs typeface="Arial"/>
              </a:rPr>
              <a:t>70M</a:t>
            </a:r>
            <a:endParaRPr sz="4000">
              <a:latin typeface="Arial"/>
              <a:cs typeface="Arial"/>
            </a:endParaRPr>
          </a:p>
        </p:txBody>
      </p:sp>
      <p:sp>
        <p:nvSpPr>
          <p:cNvPr id="15" name="object 15"/>
          <p:cNvSpPr txBox="1"/>
          <p:nvPr/>
        </p:nvSpPr>
        <p:spPr>
          <a:xfrm>
            <a:off x="4755641" y="6377432"/>
            <a:ext cx="4391025" cy="1718945"/>
          </a:xfrm>
          <a:prstGeom prst="rect">
            <a:avLst/>
          </a:prstGeom>
        </p:spPr>
        <p:txBody>
          <a:bodyPr vert="horz" wrap="square" lIns="0" tIns="0" rIns="0" bIns="0" rtlCol="0">
            <a:spAutoFit/>
          </a:bodyPr>
          <a:lstStyle/>
          <a:p>
            <a:pPr marL="12700">
              <a:lnSpc>
                <a:spcPct val="100000"/>
              </a:lnSpc>
              <a:tabLst>
                <a:tab pos="1744345" algn="l"/>
              </a:tabLst>
            </a:pPr>
            <a:r>
              <a:rPr sz="4000" b="1" spc="-20" dirty="0">
                <a:solidFill>
                  <a:srgbClr val="FFFFFF"/>
                </a:solidFill>
                <a:latin typeface="Arial"/>
                <a:cs typeface="Arial"/>
              </a:rPr>
              <a:t>2-3’	</a:t>
            </a:r>
            <a:r>
              <a:rPr sz="4000" b="1" spc="-5" dirty="0">
                <a:solidFill>
                  <a:srgbClr val="FFFFFF"/>
                </a:solidFill>
                <a:latin typeface="Arial"/>
                <a:cs typeface="Arial"/>
              </a:rPr>
              <a:t>3-10M</a:t>
            </a:r>
            <a:endParaRPr sz="4000">
              <a:latin typeface="Arial"/>
              <a:cs typeface="Arial"/>
            </a:endParaRPr>
          </a:p>
          <a:p>
            <a:pPr marL="390525" marR="5080" indent="-247015">
              <a:lnSpc>
                <a:spcPct val="100699"/>
              </a:lnSpc>
              <a:spcBef>
                <a:spcPts val="2870"/>
              </a:spcBef>
            </a:pPr>
            <a:r>
              <a:rPr sz="2400" b="1" spc="-80" dirty="0">
                <a:solidFill>
                  <a:srgbClr val="FFFFFF"/>
                </a:solidFill>
                <a:latin typeface="Arial"/>
                <a:cs typeface="Arial"/>
              </a:rPr>
              <a:t>Which </a:t>
            </a:r>
            <a:r>
              <a:rPr sz="2400" b="1" spc="-70" dirty="0">
                <a:solidFill>
                  <a:srgbClr val="FFFFFF"/>
                </a:solidFill>
                <a:latin typeface="Arial"/>
                <a:cs typeface="Arial"/>
              </a:rPr>
              <a:t>Then </a:t>
            </a:r>
            <a:r>
              <a:rPr sz="2400" b="1" spc="-60" dirty="0">
                <a:solidFill>
                  <a:srgbClr val="FFFFFF"/>
                </a:solidFill>
                <a:latin typeface="Arial"/>
                <a:cs typeface="Arial"/>
              </a:rPr>
              <a:t>Lets </a:t>
            </a:r>
            <a:r>
              <a:rPr sz="2400" b="1" spc="-155" dirty="0">
                <a:solidFill>
                  <a:srgbClr val="FFFFFF"/>
                </a:solidFill>
                <a:latin typeface="Arial"/>
                <a:cs typeface="Arial"/>
              </a:rPr>
              <a:t>You</a:t>
            </a:r>
            <a:r>
              <a:rPr sz="2400" b="1" spc="-390" dirty="0">
                <a:solidFill>
                  <a:srgbClr val="FFFFFF"/>
                </a:solidFill>
                <a:latin typeface="Arial"/>
                <a:cs typeface="Arial"/>
              </a:rPr>
              <a:t> </a:t>
            </a:r>
            <a:r>
              <a:rPr sz="2400" b="1" spc="-65" dirty="0">
                <a:solidFill>
                  <a:srgbClr val="FFFFFF"/>
                </a:solidFill>
                <a:latin typeface="Arial"/>
                <a:cs typeface="Arial"/>
              </a:rPr>
              <a:t>Calculate  </a:t>
            </a:r>
            <a:r>
              <a:rPr sz="2400" b="1" spc="-40" dirty="0">
                <a:solidFill>
                  <a:srgbClr val="FFFFFF"/>
                </a:solidFill>
                <a:latin typeface="Arial"/>
                <a:cs typeface="Arial"/>
              </a:rPr>
              <a:t>PROXIMITY </a:t>
            </a:r>
            <a:r>
              <a:rPr sz="2400" b="1" spc="-170" dirty="0">
                <a:solidFill>
                  <a:srgbClr val="FFFFFF"/>
                </a:solidFill>
                <a:latin typeface="Arial"/>
                <a:cs typeface="Arial"/>
              </a:rPr>
              <a:t>To </a:t>
            </a:r>
            <a:r>
              <a:rPr sz="2400" b="1" spc="-50" dirty="0">
                <a:solidFill>
                  <a:srgbClr val="FFFFFF"/>
                </a:solidFill>
                <a:latin typeface="Arial"/>
                <a:cs typeface="Arial"/>
              </a:rPr>
              <a:t>The</a:t>
            </a:r>
            <a:r>
              <a:rPr sz="2400" b="1" spc="-295" dirty="0">
                <a:solidFill>
                  <a:srgbClr val="FFFFFF"/>
                </a:solidFill>
                <a:latin typeface="Arial"/>
                <a:cs typeface="Arial"/>
              </a:rPr>
              <a:t> </a:t>
            </a:r>
            <a:r>
              <a:rPr sz="2400" b="1" spc="-70" dirty="0">
                <a:solidFill>
                  <a:srgbClr val="FFFFFF"/>
                </a:solidFill>
                <a:latin typeface="Arial"/>
                <a:cs typeface="Arial"/>
              </a:rPr>
              <a:t>Beacon</a:t>
            </a:r>
            <a:endParaRPr sz="2400">
              <a:latin typeface="Arial"/>
              <a:cs typeface="Arial"/>
            </a:endParaRPr>
          </a:p>
        </p:txBody>
      </p:sp>
      <p:sp>
        <p:nvSpPr>
          <p:cNvPr id="16" name="object 16"/>
          <p:cNvSpPr/>
          <p:nvPr/>
        </p:nvSpPr>
        <p:spPr>
          <a:xfrm>
            <a:off x="8826500" y="2209800"/>
            <a:ext cx="3138766" cy="4343400"/>
          </a:xfrm>
          <a:prstGeom prst="rect">
            <a:avLst/>
          </a:prstGeom>
          <a:blipFill>
            <a:blip r:embed="rId3" cstate="print"/>
            <a:stretch>
              <a:fillRect/>
            </a:stretch>
          </a:blipFill>
        </p:spPr>
        <p:txBody>
          <a:bodyPr wrap="square" lIns="0" tIns="0" rIns="0" bIns="0" rtlCol="0"/>
          <a:lstStyle/>
          <a:p>
            <a:endParaRPr/>
          </a:p>
        </p:txBody>
      </p:sp>
      <p:sp>
        <p:nvSpPr>
          <p:cNvPr id="17" name="object 17"/>
          <p:cNvSpPr/>
          <p:nvPr/>
        </p:nvSpPr>
        <p:spPr>
          <a:xfrm>
            <a:off x="1587" y="1587"/>
            <a:ext cx="13001625" cy="9750425"/>
          </a:xfrm>
          <a:custGeom>
            <a:avLst/>
            <a:gdLst/>
            <a:ahLst/>
            <a:cxnLst/>
            <a:rect l="l" t="t" r="r" b="b"/>
            <a:pathLst>
              <a:path w="13001625" h="9750425">
                <a:moveTo>
                  <a:pt x="0" y="9750425"/>
                </a:moveTo>
                <a:lnTo>
                  <a:pt x="13001625" y="9750425"/>
                </a:lnTo>
                <a:lnTo>
                  <a:pt x="13001625" y="0"/>
                </a:lnTo>
                <a:lnTo>
                  <a:pt x="0" y="0"/>
                </a:lnTo>
                <a:lnTo>
                  <a:pt x="0" y="9750425"/>
                </a:lnTo>
                <a:close/>
              </a:path>
            </a:pathLst>
          </a:custGeom>
          <a:ln w="3175">
            <a:solidFill>
              <a:srgbClr val="000000"/>
            </a:solidFill>
          </a:ln>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prstGeom prst="rect">
            <a:avLst/>
          </a:prstGeom>
        </p:spPr>
        <p:txBody>
          <a:bodyPr vert="horz" wrap="square" lIns="0" tIns="250888" rIns="0" bIns="0" rtlCol="0">
            <a:spAutoFit/>
          </a:bodyPr>
          <a:lstStyle/>
          <a:p>
            <a:pPr marL="38100">
              <a:lnSpc>
                <a:spcPts val="15615"/>
              </a:lnSpc>
            </a:pPr>
            <a:r>
              <a:rPr spc="-370" dirty="0"/>
              <a:t>What </a:t>
            </a:r>
            <a:r>
              <a:rPr spc="-575" dirty="0"/>
              <a:t>is</a:t>
            </a:r>
            <a:r>
              <a:rPr spc="-2005" dirty="0"/>
              <a:t> </a:t>
            </a:r>
            <a:r>
              <a:rPr spc="-670" dirty="0"/>
              <a:t>It?</a:t>
            </a:r>
          </a:p>
        </p:txBody>
      </p:sp>
      <p:sp>
        <p:nvSpPr>
          <p:cNvPr id="5" name="object 5"/>
          <p:cNvSpPr/>
          <p:nvPr/>
        </p:nvSpPr>
        <p:spPr>
          <a:xfrm>
            <a:off x="419100" y="2133295"/>
            <a:ext cx="8370570" cy="0"/>
          </a:xfrm>
          <a:custGeom>
            <a:avLst/>
            <a:gdLst/>
            <a:ahLst/>
            <a:cxnLst/>
            <a:rect l="l" t="t" r="r" b="b"/>
            <a:pathLst>
              <a:path w="8370570">
                <a:moveTo>
                  <a:pt x="0" y="0"/>
                </a:moveTo>
                <a:lnTo>
                  <a:pt x="8370417" y="0"/>
                </a:lnTo>
              </a:path>
            </a:pathLst>
          </a:custGeom>
          <a:ln w="91440">
            <a:solidFill>
              <a:srgbClr val="FFFFFF"/>
            </a:solidFill>
          </a:ln>
        </p:spPr>
        <p:txBody>
          <a:bodyPr wrap="square" lIns="0" tIns="0" rIns="0" bIns="0" rtlCol="0"/>
          <a:lstStyle/>
          <a:p>
            <a:endParaRPr/>
          </a:p>
        </p:txBody>
      </p:sp>
      <p:sp>
        <p:nvSpPr>
          <p:cNvPr id="6" name="object 6"/>
          <p:cNvSpPr txBox="1"/>
          <p:nvPr/>
        </p:nvSpPr>
        <p:spPr>
          <a:xfrm>
            <a:off x="381000" y="61798"/>
            <a:ext cx="2255520" cy="251460"/>
          </a:xfrm>
          <a:prstGeom prst="rect">
            <a:avLst/>
          </a:prstGeom>
        </p:spPr>
        <p:txBody>
          <a:bodyPr vert="horz" wrap="square" lIns="0" tIns="0" rIns="0" bIns="0" rtlCol="0">
            <a:spAutoFit/>
          </a:bodyPr>
          <a:lstStyle/>
          <a:p>
            <a:pPr marL="12700">
              <a:lnSpc>
                <a:spcPts val="1975"/>
              </a:lnSpc>
            </a:pPr>
            <a:r>
              <a:rPr sz="2900" b="1" spc="-90" dirty="0">
                <a:solidFill>
                  <a:srgbClr val="FFFFFF"/>
                </a:solidFill>
                <a:latin typeface="Arial"/>
                <a:cs typeface="Arial"/>
              </a:rPr>
              <a:t>Bluetooth</a:t>
            </a:r>
            <a:r>
              <a:rPr sz="2900" b="1" spc="-235" dirty="0">
                <a:solidFill>
                  <a:srgbClr val="FFFFFF"/>
                </a:solidFill>
                <a:latin typeface="Arial"/>
                <a:cs typeface="Arial"/>
              </a:rPr>
              <a:t> </a:t>
            </a:r>
            <a:r>
              <a:rPr sz="2900" b="1" spc="-180" dirty="0">
                <a:solidFill>
                  <a:srgbClr val="FFFFFF"/>
                </a:solidFill>
                <a:latin typeface="Arial"/>
                <a:cs typeface="Arial"/>
              </a:rPr>
              <a:t>LE:</a:t>
            </a:r>
            <a:endParaRPr sz="2900">
              <a:latin typeface="Arial"/>
              <a:cs typeface="Arial"/>
            </a:endParaRPr>
          </a:p>
        </p:txBody>
      </p:sp>
      <p:sp>
        <p:nvSpPr>
          <p:cNvPr id="7" name="object 7"/>
          <p:cNvSpPr/>
          <p:nvPr/>
        </p:nvSpPr>
        <p:spPr>
          <a:xfrm>
            <a:off x="4902200" y="5143496"/>
            <a:ext cx="4470400" cy="0"/>
          </a:xfrm>
          <a:custGeom>
            <a:avLst/>
            <a:gdLst/>
            <a:ahLst/>
            <a:cxnLst/>
            <a:rect l="l" t="t" r="r" b="b"/>
            <a:pathLst>
              <a:path w="4470400">
                <a:moveTo>
                  <a:pt x="0" y="-16"/>
                </a:moveTo>
                <a:lnTo>
                  <a:pt x="4470400" y="-16"/>
                </a:lnTo>
              </a:path>
            </a:pathLst>
          </a:custGeom>
          <a:ln w="50800">
            <a:solidFill>
              <a:srgbClr val="FFFFFF"/>
            </a:solidFill>
            <a:prstDash val="lgDash"/>
          </a:ln>
        </p:spPr>
        <p:txBody>
          <a:bodyPr wrap="square" lIns="0" tIns="0" rIns="0" bIns="0" rtlCol="0"/>
          <a:lstStyle/>
          <a:p>
            <a:endParaRPr/>
          </a:p>
        </p:txBody>
      </p:sp>
      <p:sp>
        <p:nvSpPr>
          <p:cNvPr id="8" name="object 8"/>
          <p:cNvSpPr/>
          <p:nvPr/>
        </p:nvSpPr>
        <p:spPr>
          <a:xfrm>
            <a:off x="1039018" y="3670300"/>
            <a:ext cx="3750462" cy="2400300"/>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495300" y="2743199"/>
            <a:ext cx="5105400" cy="5308600"/>
          </a:xfrm>
          <a:custGeom>
            <a:avLst/>
            <a:gdLst/>
            <a:ahLst/>
            <a:cxnLst/>
            <a:rect l="l" t="t" r="r" b="b"/>
            <a:pathLst>
              <a:path w="5105400" h="5308600">
                <a:moveTo>
                  <a:pt x="4357725" y="777425"/>
                </a:moveTo>
                <a:lnTo>
                  <a:pt x="4390586" y="812214"/>
                </a:lnTo>
                <a:lnTo>
                  <a:pt x="4422708" y="847469"/>
                </a:lnTo>
                <a:lnTo>
                  <a:pt x="4454092" y="883181"/>
                </a:lnTo>
                <a:lnTo>
                  <a:pt x="4484737" y="919337"/>
                </a:lnTo>
                <a:lnTo>
                  <a:pt x="4514644" y="955928"/>
                </a:lnTo>
                <a:lnTo>
                  <a:pt x="4543813" y="992944"/>
                </a:lnTo>
                <a:lnTo>
                  <a:pt x="4572243" y="1030372"/>
                </a:lnTo>
                <a:lnTo>
                  <a:pt x="4599935" y="1068204"/>
                </a:lnTo>
                <a:lnTo>
                  <a:pt x="4626888" y="1106428"/>
                </a:lnTo>
                <a:lnTo>
                  <a:pt x="4653103" y="1145033"/>
                </a:lnTo>
                <a:lnTo>
                  <a:pt x="4678579" y="1184010"/>
                </a:lnTo>
                <a:lnTo>
                  <a:pt x="4703317" y="1223347"/>
                </a:lnTo>
                <a:lnTo>
                  <a:pt x="4727316" y="1263034"/>
                </a:lnTo>
                <a:lnTo>
                  <a:pt x="4750577" y="1303060"/>
                </a:lnTo>
                <a:lnTo>
                  <a:pt x="4773100" y="1343415"/>
                </a:lnTo>
                <a:lnTo>
                  <a:pt x="4794884" y="1384087"/>
                </a:lnTo>
                <a:lnTo>
                  <a:pt x="4815930" y="1425068"/>
                </a:lnTo>
                <a:lnTo>
                  <a:pt x="4836237" y="1466345"/>
                </a:lnTo>
                <a:lnTo>
                  <a:pt x="4855805" y="1507908"/>
                </a:lnTo>
                <a:lnTo>
                  <a:pt x="4874636" y="1549747"/>
                </a:lnTo>
                <a:lnTo>
                  <a:pt x="4892728" y="1591851"/>
                </a:lnTo>
                <a:lnTo>
                  <a:pt x="4910081" y="1634209"/>
                </a:lnTo>
                <a:lnTo>
                  <a:pt x="4926696" y="1676812"/>
                </a:lnTo>
                <a:lnTo>
                  <a:pt x="4942573" y="1719647"/>
                </a:lnTo>
                <a:lnTo>
                  <a:pt x="4957711" y="1762705"/>
                </a:lnTo>
                <a:lnTo>
                  <a:pt x="4972110" y="1805975"/>
                </a:lnTo>
                <a:lnTo>
                  <a:pt x="4985772" y="1849447"/>
                </a:lnTo>
                <a:lnTo>
                  <a:pt x="4998694" y="1893109"/>
                </a:lnTo>
                <a:lnTo>
                  <a:pt x="5010879" y="1936952"/>
                </a:lnTo>
                <a:lnTo>
                  <a:pt x="5022325" y="1980964"/>
                </a:lnTo>
                <a:lnTo>
                  <a:pt x="5033032" y="2025136"/>
                </a:lnTo>
                <a:lnTo>
                  <a:pt x="5043001" y="2069455"/>
                </a:lnTo>
                <a:lnTo>
                  <a:pt x="5052232" y="2113913"/>
                </a:lnTo>
                <a:lnTo>
                  <a:pt x="5060724" y="2158497"/>
                </a:lnTo>
                <a:lnTo>
                  <a:pt x="5068477" y="2203199"/>
                </a:lnTo>
                <a:lnTo>
                  <a:pt x="5075493" y="2248006"/>
                </a:lnTo>
                <a:lnTo>
                  <a:pt x="5081769" y="2292909"/>
                </a:lnTo>
                <a:lnTo>
                  <a:pt x="5087308" y="2337897"/>
                </a:lnTo>
                <a:lnTo>
                  <a:pt x="5092108" y="2382958"/>
                </a:lnTo>
                <a:lnTo>
                  <a:pt x="5096169" y="2428084"/>
                </a:lnTo>
                <a:lnTo>
                  <a:pt x="5099492" y="2473262"/>
                </a:lnTo>
                <a:lnTo>
                  <a:pt x="5102077" y="2518483"/>
                </a:lnTo>
                <a:lnTo>
                  <a:pt x="5103923" y="2563736"/>
                </a:lnTo>
                <a:lnTo>
                  <a:pt x="5105030" y="2609010"/>
                </a:lnTo>
                <a:lnTo>
                  <a:pt x="5105400" y="2654294"/>
                </a:lnTo>
                <a:lnTo>
                  <a:pt x="5105030" y="2699579"/>
                </a:lnTo>
                <a:lnTo>
                  <a:pt x="5103923" y="2744852"/>
                </a:lnTo>
                <a:lnTo>
                  <a:pt x="5102077" y="2790105"/>
                </a:lnTo>
                <a:lnTo>
                  <a:pt x="5099492" y="2835326"/>
                </a:lnTo>
                <a:lnTo>
                  <a:pt x="5096169" y="2880504"/>
                </a:lnTo>
                <a:lnTo>
                  <a:pt x="5092108" y="2925630"/>
                </a:lnTo>
                <a:lnTo>
                  <a:pt x="5087308" y="2970692"/>
                </a:lnTo>
                <a:lnTo>
                  <a:pt x="5081769" y="3015679"/>
                </a:lnTo>
                <a:lnTo>
                  <a:pt x="5075493" y="3060582"/>
                </a:lnTo>
                <a:lnTo>
                  <a:pt x="5068477" y="3105390"/>
                </a:lnTo>
                <a:lnTo>
                  <a:pt x="5060724" y="3150091"/>
                </a:lnTo>
                <a:lnTo>
                  <a:pt x="5052232" y="3194676"/>
                </a:lnTo>
                <a:lnTo>
                  <a:pt x="5043001" y="3239133"/>
                </a:lnTo>
                <a:lnTo>
                  <a:pt x="5033032" y="3283453"/>
                </a:lnTo>
                <a:lnTo>
                  <a:pt x="5022325" y="3327625"/>
                </a:lnTo>
                <a:lnTo>
                  <a:pt x="5010879" y="3371637"/>
                </a:lnTo>
                <a:lnTo>
                  <a:pt x="4998694" y="3415480"/>
                </a:lnTo>
                <a:lnTo>
                  <a:pt x="4985772" y="3459142"/>
                </a:lnTo>
                <a:lnTo>
                  <a:pt x="4972110" y="3502614"/>
                </a:lnTo>
                <a:lnTo>
                  <a:pt x="4957711" y="3545884"/>
                </a:lnTo>
                <a:lnTo>
                  <a:pt x="4942573" y="3588942"/>
                </a:lnTo>
                <a:lnTo>
                  <a:pt x="4926696" y="3631778"/>
                </a:lnTo>
                <a:lnTo>
                  <a:pt x="4910081" y="3674380"/>
                </a:lnTo>
                <a:lnTo>
                  <a:pt x="4892728" y="3716739"/>
                </a:lnTo>
                <a:lnTo>
                  <a:pt x="4874636" y="3758843"/>
                </a:lnTo>
                <a:lnTo>
                  <a:pt x="4855805" y="3800682"/>
                </a:lnTo>
                <a:lnTo>
                  <a:pt x="4836237" y="3842246"/>
                </a:lnTo>
                <a:lnTo>
                  <a:pt x="4815930" y="3883523"/>
                </a:lnTo>
                <a:lnTo>
                  <a:pt x="4794884" y="3924503"/>
                </a:lnTo>
                <a:lnTo>
                  <a:pt x="4773100" y="3965176"/>
                </a:lnTo>
                <a:lnTo>
                  <a:pt x="4750577" y="4005531"/>
                </a:lnTo>
                <a:lnTo>
                  <a:pt x="4727316" y="4045557"/>
                </a:lnTo>
                <a:lnTo>
                  <a:pt x="4703317" y="4085244"/>
                </a:lnTo>
                <a:lnTo>
                  <a:pt x="4678579" y="4124582"/>
                </a:lnTo>
                <a:lnTo>
                  <a:pt x="4653103" y="4163558"/>
                </a:lnTo>
                <a:lnTo>
                  <a:pt x="4626888" y="4202164"/>
                </a:lnTo>
                <a:lnTo>
                  <a:pt x="4599935" y="4240388"/>
                </a:lnTo>
                <a:lnTo>
                  <a:pt x="4572243" y="4278220"/>
                </a:lnTo>
                <a:lnTo>
                  <a:pt x="4543813" y="4315649"/>
                </a:lnTo>
                <a:lnTo>
                  <a:pt x="4514644" y="4352664"/>
                </a:lnTo>
                <a:lnTo>
                  <a:pt x="4484737" y="4389256"/>
                </a:lnTo>
                <a:lnTo>
                  <a:pt x="4454092" y="4425413"/>
                </a:lnTo>
                <a:lnTo>
                  <a:pt x="4422708" y="4461124"/>
                </a:lnTo>
                <a:lnTo>
                  <a:pt x="4390586" y="4496380"/>
                </a:lnTo>
                <a:lnTo>
                  <a:pt x="4357725" y="4531169"/>
                </a:lnTo>
                <a:lnTo>
                  <a:pt x="4323502" y="4566105"/>
                </a:lnTo>
                <a:lnTo>
                  <a:pt x="4288809" y="4600238"/>
                </a:lnTo>
                <a:lnTo>
                  <a:pt x="4253659" y="4633568"/>
                </a:lnTo>
                <a:lnTo>
                  <a:pt x="4218062" y="4666095"/>
                </a:lnTo>
                <a:lnTo>
                  <a:pt x="4182028" y="4697819"/>
                </a:lnTo>
                <a:lnTo>
                  <a:pt x="4145569" y="4728739"/>
                </a:lnTo>
                <a:lnTo>
                  <a:pt x="4108695" y="4758857"/>
                </a:lnTo>
                <a:lnTo>
                  <a:pt x="4071418" y="4788171"/>
                </a:lnTo>
                <a:lnTo>
                  <a:pt x="4033748" y="4816682"/>
                </a:lnTo>
                <a:lnTo>
                  <a:pt x="3995697" y="4844390"/>
                </a:lnTo>
                <a:lnTo>
                  <a:pt x="3957275" y="4871295"/>
                </a:lnTo>
                <a:lnTo>
                  <a:pt x="3918492" y="4897397"/>
                </a:lnTo>
                <a:lnTo>
                  <a:pt x="3879361" y="4922695"/>
                </a:lnTo>
                <a:lnTo>
                  <a:pt x="3839892" y="4947191"/>
                </a:lnTo>
                <a:lnTo>
                  <a:pt x="3800095" y="4970883"/>
                </a:lnTo>
                <a:lnTo>
                  <a:pt x="3759983" y="4993772"/>
                </a:lnTo>
                <a:lnTo>
                  <a:pt x="3719564" y="5015858"/>
                </a:lnTo>
                <a:lnTo>
                  <a:pt x="3678852" y="5037141"/>
                </a:lnTo>
                <a:lnTo>
                  <a:pt x="3637856" y="5057621"/>
                </a:lnTo>
                <a:lnTo>
                  <a:pt x="3596587" y="5077298"/>
                </a:lnTo>
                <a:lnTo>
                  <a:pt x="3555056" y="5096171"/>
                </a:lnTo>
                <a:lnTo>
                  <a:pt x="3513275" y="5114242"/>
                </a:lnTo>
                <a:lnTo>
                  <a:pt x="3471253" y="5131509"/>
                </a:lnTo>
                <a:lnTo>
                  <a:pt x="3429003" y="5147973"/>
                </a:lnTo>
                <a:lnTo>
                  <a:pt x="3386535" y="5163634"/>
                </a:lnTo>
                <a:lnTo>
                  <a:pt x="3343859" y="5178492"/>
                </a:lnTo>
                <a:lnTo>
                  <a:pt x="3300987" y="5192547"/>
                </a:lnTo>
                <a:lnTo>
                  <a:pt x="3257929" y="5205799"/>
                </a:lnTo>
                <a:lnTo>
                  <a:pt x="3214697" y="5218247"/>
                </a:lnTo>
                <a:lnTo>
                  <a:pt x="3171302" y="5229893"/>
                </a:lnTo>
                <a:lnTo>
                  <a:pt x="3127753" y="5240735"/>
                </a:lnTo>
                <a:lnTo>
                  <a:pt x="3084063" y="5250774"/>
                </a:lnTo>
                <a:lnTo>
                  <a:pt x="3040242" y="5260010"/>
                </a:lnTo>
                <a:lnTo>
                  <a:pt x="2996302" y="5268443"/>
                </a:lnTo>
                <a:lnTo>
                  <a:pt x="2952252" y="5276073"/>
                </a:lnTo>
                <a:lnTo>
                  <a:pt x="2908104" y="5282899"/>
                </a:lnTo>
                <a:lnTo>
                  <a:pt x="2863868" y="5288923"/>
                </a:lnTo>
                <a:lnTo>
                  <a:pt x="2819557" y="5294143"/>
                </a:lnTo>
                <a:lnTo>
                  <a:pt x="2775179" y="5298560"/>
                </a:lnTo>
                <a:lnTo>
                  <a:pt x="2730748" y="5302174"/>
                </a:lnTo>
                <a:lnTo>
                  <a:pt x="2686272" y="5304985"/>
                </a:lnTo>
                <a:lnTo>
                  <a:pt x="2641764" y="5306993"/>
                </a:lnTo>
                <a:lnTo>
                  <a:pt x="2597235" y="5308198"/>
                </a:lnTo>
                <a:lnTo>
                  <a:pt x="2552694" y="5308600"/>
                </a:lnTo>
                <a:lnTo>
                  <a:pt x="2508153" y="5308198"/>
                </a:lnTo>
                <a:lnTo>
                  <a:pt x="2463623" y="5306993"/>
                </a:lnTo>
                <a:lnTo>
                  <a:pt x="2419115" y="5304985"/>
                </a:lnTo>
                <a:lnTo>
                  <a:pt x="2374640" y="5302174"/>
                </a:lnTo>
                <a:lnTo>
                  <a:pt x="2330209" y="5298560"/>
                </a:lnTo>
                <a:lnTo>
                  <a:pt x="2285831" y="5294143"/>
                </a:lnTo>
                <a:lnTo>
                  <a:pt x="2241520" y="5288923"/>
                </a:lnTo>
                <a:lnTo>
                  <a:pt x="2197284" y="5282899"/>
                </a:lnTo>
                <a:lnTo>
                  <a:pt x="2153136" y="5276073"/>
                </a:lnTo>
                <a:lnTo>
                  <a:pt x="2109087" y="5268443"/>
                </a:lnTo>
                <a:lnTo>
                  <a:pt x="2065146" y="5260010"/>
                </a:lnTo>
                <a:lnTo>
                  <a:pt x="2021325" y="5250774"/>
                </a:lnTo>
                <a:lnTo>
                  <a:pt x="1977635" y="5240735"/>
                </a:lnTo>
                <a:lnTo>
                  <a:pt x="1934087" y="5229893"/>
                </a:lnTo>
                <a:lnTo>
                  <a:pt x="1890691" y="5218247"/>
                </a:lnTo>
                <a:lnTo>
                  <a:pt x="1847459" y="5205799"/>
                </a:lnTo>
                <a:lnTo>
                  <a:pt x="1804402" y="5192547"/>
                </a:lnTo>
                <a:lnTo>
                  <a:pt x="1761530" y="5178492"/>
                </a:lnTo>
                <a:lnTo>
                  <a:pt x="1718854" y="5163634"/>
                </a:lnTo>
                <a:lnTo>
                  <a:pt x="1676386" y="5147973"/>
                </a:lnTo>
                <a:lnTo>
                  <a:pt x="1634136" y="5131509"/>
                </a:lnTo>
                <a:lnTo>
                  <a:pt x="1592114" y="5114242"/>
                </a:lnTo>
                <a:lnTo>
                  <a:pt x="1550333" y="5096171"/>
                </a:lnTo>
                <a:lnTo>
                  <a:pt x="1508802" y="5077298"/>
                </a:lnTo>
                <a:lnTo>
                  <a:pt x="1467534" y="5057621"/>
                </a:lnTo>
                <a:lnTo>
                  <a:pt x="1426538" y="5037141"/>
                </a:lnTo>
                <a:lnTo>
                  <a:pt x="1385825" y="5015858"/>
                </a:lnTo>
                <a:lnTo>
                  <a:pt x="1345407" y="4993772"/>
                </a:lnTo>
                <a:lnTo>
                  <a:pt x="1305295" y="4970883"/>
                </a:lnTo>
                <a:lnTo>
                  <a:pt x="1265498" y="4947191"/>
                </a:lnTo>
                <a:lnTo>
                  <a:pt x="1226029" y="4922695"/>
                </a:lnTo>
                <a:lnTo>
                  <a:pt x="1186898" y="4897397"/>
                </a:lnTo>
                <a:lnTo>
                  <a:pt x="1148116" y="4871295"/>
                </a:lnTo>
                <a:lnTo>
                  <a:pt x="1109694" y="4844390"/>
                </a:lnTo>
                <a:lnTo>
                  <a:pt x="1071643" y="4816682"/>
                </a:lnTo>
                <a:lnTo>
                  <a:pt x="1033973" y="4788171"/>
                </a:lnTo>
                <a:lnTo>
                  <a:pt x="996696" y="4758857"/>
                </a:lnTo>
                <a:lnTo>
                  <a:pt x="959823" y="4728739"/>
                </a:lnTo>
                <a:lnTo>
                  <a:pt x="923364" y="4697819"/>
                </a:lnTo>
                <a:lnTo>
                  <a:pt x="887330" y="4666095"/>
                </a:lnTo>
                <a:lnTo>
                  <a:pt x="851733" y="4633568"/>
                </a:lnTo>
                <a:lnTo>
                  <a:pt x="816583" y="4600238"/>
                </a:lnTo>
                <a:lnTo>
                  <a:pt x="781891" y="4566105"/>
                </a:lnTo>
                <a:lnTo>
                  <a:pt x="747668" y="4531169"/>
                </a:lnTo>
                <a:lnTo>
                  <a:pt x="714807" y="4496380"/>
                </a:lnTo>
                <a:lnTo>
                  <a:pt x="682685" y="4461124"/>
                </a:lnTo>
                <a:lnTo>
                  <a:pt x="651301" y="4425413"/>
                </a:lnTo>
                <a:lnTo>
                  <a:pt x="620656" y="4389256"/>
                </a:lnTo>
                <a:lnTo>
                  <a:pt x="590750" y="4352664"/>
                </a:lnTo>
                <a:lnTo>
                  <a:pt x="561581" y="4315649"/>
                </a:lnTo>
                <a:lnTo>
                  <a:pt x="533152" y="4278220"/>
                </a:lnTo>
                <a:lnTo>
                  <a:pt x="505460" y="4240388"/>
                </a:lnTo>
                <a:lnTo>
                  <a:pt x="478507" y="4202164"/>
                </a:lnTo>
                <a:lnTo>
                  <a:pt x="452293" y="4163558"/>
                </a:lnTo>
                <a:lnTo>
                  <a:pt x="426817" y="4124582"/>
                </a:lnTo>
                <a:lnTo>
                  <a:pt x="402079" y="4085244"/>
                </a:lnTo>
                <a:lnTo>
                  <a:pt x="378080" y="4045557"/>
                </a:lnTo>
                <a:lnTo>
                  <a:pt x="354819" y="4005531"/>
                </a:lnTo>
                <a:lnTo>
                  <a:pt x="332297" y="3965176"/>
                </a:lnTo>
                <a:lnTo>
                  <a:pt x="310513" y="3924503"/>
                </a:lnTo>
                <a:lnTo>
                  <a:pt x="289467" y="3883523"/>
                </a:lnTo>
                <a:lnTo>
                  <a:pt x="269160" y="3842246"/>
                </a:lnTo>
                <a:lnTo>
                  <a:pt x="249592" y="3800682"/>
                </a:lnTo>
                <a:lnTo>
                  <a:pt x="230761" y="3758843"/>
                </a:lnTo>
                <a:lnTo>
                  <a:pt x="212670" y="3716739"/>
                </a:lnTo>
                <a:lnTo>
                  <a:pt x="195316" y="3674380"/>
                </a:lnTo>
                <a:lnTo>
                  <a:pt x="178702" y="3631778"/>
                </a:lnTo>
                <a:lnTo>
                  <a:pt x="162825" y="3588942"/>
                </a:lnTo>
                <a:lnTo>
                  <a:pt x="147687" y="3545884"/>
                </a:lnTo>
                <a:lnTo>
                  <a:pt x="133288" y="3502614"/>
                </a:lnTo>
                <a:lnTo>
                  <a:pt x="119627" y="3459142"/>
                </a:lnTo>
                <a:lnTo>
                  <a:pt x="106704" y="3415480"/>
                </a:lnTo>
                <a:lnTo>
                  <a:pt x="94520" y="3371637"/>
                </a:lnTo>
                <a:lnTo>
                  <a:pt x="83074" y="3327625"/>
                </a:lnTo>
                <a:lnTo>
                  <a:pt x="72367" y="3283453"/>
                </a:lnTo>
                <a:lnTo>
                  <a:pt x="62398" y="3239133"/>
                </a:lnTo>
                <a:lnTo>
                  <a:pt x="53167" y="3194676"/>
                </a:lnTo>
                <a:lnTo>
                  <a:pt x="44675" y="3150091"/>
                </a:lnTo>
                <a:lnTo>
                  <a:pt x="36922" y="3105390"/>
                </a:lnTo>
                <a:lnTo>
                  <a:pt x="29907" y="3060582"/>
                </a:lnTo>
                <a:lnTo>
                  <a:pt x="23630" y="3015679"/>
                </a:lnTo>
                <a:lnTo>
                  <a:pt x="18092" y="2970692"/>
                </a:lnTo>
                <a:lnTo>
                  <a:pt x="13292" y="2925630"/>
                </a:lnTo>
                <a:lnTo>
                  <a:pt x="9230" y="2880504"/>
                </a:lnTo>
                <a:lnTo>
                  <a:pt x="5907" y="2835326"/>
                </a:lnTo>
                <a:lnTo>
                  <a:pt x="3323" y="2790105"/>
                </a:lnTo>
                <a:lnTo>
                  <a:pt x="1477" y="2744852"/>
                </a:lnTo>
                <a:lnTo>
                  <a:pt x="369" y="2699579"/>
                </a:lnTo>
                <a:lnTo>
                  <a:pt x="0" y="2654294"/>
                </a:lnTo>
                <a:lnTo>
                  <a:pt x="369" y="2609010"/>
                </a:lnTo>
                <a:lnTo>
                  <a:pt x="1477" y="2563736"/>
                </a:lnTo>
                <a:lnTo>
                  <a:pt x="3323" y="2518483"/>
                </a:lnTo>
                <a:lnTo>
                  <a:pt x="5907" y="2473262"/>
                </a:lnTo>
                <a:lnTo>
                  <a:pt x="9230" y="2428084"/>
                </a:lnTo>
                <a:lnTo>
                  <a:pt x="13292" y="2382958"/>
                </a:lnTo>
                <a:lnTo>
                  <a:pt x="18092" y="2337897"/>
                </a:lnTo>
                <a:lnTo>
                  <a:pt x="23630" y="2292909"/>
                </a:lnTo>
                <a:lnTo>
                  <a:pt x="29907" y="2248006"/>
                </a:lnTo>
                <a:lnTo>
                  <a:pt x="36922" y="2203199"/>
                </a:lnTo>
                <a:lnTo>
                  <a:pt x="44675" y="2158497"/>
                </a:lnTo>
                <a:lnTo>
                  <a:pt x="53167" y="2113913"/>
                </a:lnTo>
                <a:lnTo>
                  <a:pt x="62398" y="2069455"/>
                </a:lnTo>
                <a:lnTo>
                  <a:pt x="72367" y="2025136"/>
                </a:lnTo>
                <a:lnTo>
                  <a:pt x="83074" y="1980964"/>
                </a:lnTo>
                <a:lnTo>
                  <a:pt x="94520" y="1936952"/>
                </a:lnTo>
                <a:lnTo>
                  <a:pt x="106704" y="1893109"/>
                </a:lnTo>
                <a:lnTo>
                  <a:pt x="119627" y="1849447"/>
                </a:lnTo>
                <a:lnTo>
                  <a:pt x="133288" y="1805975"/>
                </a:lnTo>
                <a:lnTo>
                  <a:pt x="147687" y="1762705"/>
                </a:lnTo>
                <a:lnTo>
                  <a:pt x="162825" y="1719647"/>
                </a:lnTo>
                <a:lnTo>
                  <a:pt x="178702" y="1676812"/>
                </a:lnTo>
                <a:lnTo>
                  <a:pt x="195316" y="1634209"/>
                </a:lnTo>
                <a:lnTo>
                  <a:pt x="212670" y="1591851"/>
                </a:lnTo>
                <a:lnTo>
                  <a:pt x="230761" y="1549747"/>
                </a:lnTo>
                <a:lnTo>
                  <a:pt x="249592" y="1507908"/>
                </a:lnTo>
                <a:lnTo>
                  <a:pt x="269160" y="1466345"/>
                </a:lnTo>
                <a:lnTo>
                  <a:pt x="289467" y="1425068"/>
                </a:lnTo>
                <a:lnTo>
                  <a:pt x="310513" y="1384087"/>
                </a:lnTo>
                <a:lnTo>
                  <a:pt x="332297" y="1343415"/>
                </a:lnTo>
                <a:lnTo>
                  <a:pt x="354819" y="1303060"/>
                </a:lnTo>
                <a:lnTo>
                  <a:pt x="378080" y="1263034"/>
                </a:lnTo>
                <a:lnTo>
                  <a:pt x="402079" y="1223347"/>
                </a:lnTo>
                <a:lnTo>
                  <a:pt x="426817" y="1184010"/>
                </a:lnTo>
                <a:lnTo>
                  <a:pt x="452293" y="1145033"/>
                </a:lnTo>
                <a:lnTo>
                  <a:pt x="478507" y="1106428"/>
                </a:lnTo>
                <a:lnTo>
                  <a:pt x="505460" y="1068204"/>
                </a:lnTo>
                <a:lnTo>
                  <a:pt x="533152" y="1030372"/>
                </a:lnTo>
                <a:lnTo>
                  <a:pt x="561581" y="992944"/>
                </a:lnTo>
                <a:lnTo>
                  <a:pt x="590750" y="955928"/>
                </a:lnTo>
                <a:lnTo>
                  <a:pt x="620656" y="919337"/>
                </a:lnTo>
                <a:lnTo>
                  <a:pt x="651301" y="883181"/>
                </a:lnTo>
                <a:lnTo>
                  <a:pt x="682685" y="847469"/>
                </a:lnTo>
                <a:lnTo>
                  <a:pt x="714807" y="812214"/>
                </a:lnTo>
                <a:lnTo>
                  <a:pt x="747668" y="777425"/>
                </a:lnTo>
                <a:lnTo>
                  <a:pt x="781891" y="742489"/>
                </a:lnTo>
                <a:lnTo>
                  <a:pt x="816583" y="708356"/>
                </a:lnTo>
                <a:lnTo>
                  <a:pt x="851733" y="675026"/>
                </a:lnTo>
                <a:lnTo>
                  <a:pt x="887330" y="642500"/>
                </a:lnTo>
                <a:lnTo>
                  <a:pt x="923364" y="610776"/>
                </a:lnTo>
                <a:lnTo>
                  <a:pt x="959823" y="579856"/>
                </a:lnTo>
                <a:lnTo>
                  <a:pt x="996696" y="549739"/>
                </a:lnTo>
                <a:lnTo>
                  <a:pt x="1033973" y="520425"/>
                </a:lnTo>
                <a:lnTo>
                  <a:pt x="1071643" y="491914"/>
                </a:lnTo>
                <a:lnTo>
                  <a:pt x="1109694" y="464206"/>
                </a:lnTo>
                <a:lnTo>
                  <a:pt x="1148116" y="437301"/>
                </a:lnTo>
                <a:lnTo>
                  <a:pt x="1186898" y="411200"/>
                </a:lnTo>
                <a:lnTo>
                  <a:pt x="1226029" y="385901"/>
                </a:lnTo>
                <a:lnTo>
                  <a:pt x="1265498" y="361406"/>
                </a:lnTo>
                <a:lnTo>
                  <a:pt x="1305295" y="337714"/>
                </a:lnTo>
                <a:lnTo>
                  <a:pt x="1345407" y="314824"/>
                </a:lnTo>
                <a:lnTo>
                  <a:pt x="1385825" y="292739"/>
                </a:lnTo>
                <a:lnTo>
                  <a:pt x="1426538" y="271456"/>
                </a:lnTo>
                <a:lnTo>
                  <a:pt x="1467534" y="250976"/>
                </a:lnTo>
                <a:lnTo>
                  <a:pt x="1508802" y="231299"/>
                </a:lnTo>
                <a:lnTo>
                  <a:pt x="1550333" y="212426"/>
                </a:lnTo>
                <a:lnTo>
                  <a:pt x="1592114" y="194356"/>
                </a:lnTo>
                <a:lnTo>
                  <a:pt x="1634136" y="177088"/>
                </a:lnTo>
                <a:lnTo>
                  <a:pt x="1676386" y="160624"/>
                </a:lnTo>
                <a:lnTo>
                  <a:pt x="1718854" y="144963"/>
                </a:lnTo>
                <a:lnTo>
                  <a:pt x="1761530" y="130106"/>
                </a:lnTo>
                <a:lnTo>
                  <a:pt x="1804402" y="116051"/>
                </a:lnTo>
                <a:lnTo>
                  <a:pt x="1847459" y="102799"/>
                </a:lnTo>
                <a:lnTo>
                  <a:pt x="1890691" y="90351"/>
                </a:lnTo>
                <a:lnTo>
                  <a:pt x="1934087" y="78706"/>
                </a:lnTo>
                <a:lnTo>
                  <a:pt x="1977635" y="67863"/>
                </a:lnTo>
                <a:lnTo>
                  <a:pt x="2021325" y="57824"/>
                </a:lnTo>
                <a:lnTo>
                  <a:pt x="2065146" y="48588"/>
                </a:lnTo>
                <a:lnTo>
                  <a:pt x="2109087" y="40155"/>
                </a:lnTo>
                <a:lnTo>
                  <a:pt x="2153136" y="32526"/>
                </a:lnTo>
                <a:lnTo>
                  <a:pt x="2197284" y="25699"/>
                </a:lnTo>
                <a:lnTo>
                  <a:pt x="2241520" y="19676"/>
                </a:lnTo>
                <a:lnTo>
                  <a:pt x="2285831" y="14455"/>
                </a:lnTo>
                <a:lnTo>
                  <a:pt x="2330209" y="10038"/>
                </a:lnTo>
                <a:lnTo>
                  <a:pt x="2374640" y="6424"/>
                </a:lnTo>
                <a:lnTo>
                  <a:pt x="2419115" y="3613"/>
                </a:lnTo>
                <a:lnTo>
                  <a:pt x="2463623" y="1605"/>
                </a:lnTo>
                <a:lnTo>
                  <a:pt x="2508153" y="401"/>
                </a:lnTo>
                <a:lnTo>
                  <a:pt x="2552694" y="0"/>
                </a:lnTo>
                <a:lnTo>
                  <a:pt x="2597235" y="401"/>
                </a:lnTo>
                <a:lnTo>
                  <a:pt x="2641764" y="1605"/>
                </a:lnTo>
                <a:lnTo>
                  <a:pt x="2686272" y="3613"/>
                </a:lnTo>
                <a:lnTo>
                  <a:pt x="2730748" y="6424"/>
                </a:lnTo>
                <a:lnTo>
                  <a:pt x="2775179" y="10038"/>
                </a:lnTo>
                <a:lnTo>
                  <a:pt x="2819557" y="14455"/>
                </a:lnTo>
                <a:lnTo>
                  <a:pt x="2863868" y="19676"/>
                </a:lnTo>
                <a:lnTo>
                  <a:pt x="2908104" y="25699"/>
                </a:lnTo>
                <a:lnTo>
                  <a:pt x="2952252" y="32526"/>
                </a:lnTo>
                <a:lnTo>
                  <a:pt x="2996302" y="40155"/>
                </a:lnTo>
                <a:lnTo>
                  <a:pt x="3040242" y="48588"/>
                </a:lnTo>
                <a:lnTo>
                  <a:pt x="3084063" y="57824"/>
                </a:lnTo>
                <a:lnTo>
                  <a:pt x="3127753" y="67863"/>
                </a:lnTo>
                <a:lnTo>
                  <a:pt x="3171302" y="78706"/>
                </a:lnTo>
                <a:lnTo>
                  <a:pt x="3214697" y="90351"/>
                </a:lnTo>
                <a:lnTo>
                  <a:pt x="3257929" y="102799"/>
                </a:lnTo>
                <a:lnTo>
                  <a:pt x="3300987" y="116051"/>
                </a:lnTo>
                <a:lnTo>
                  <a:pt x="3343859" y="130106"/>
                </a:lnTo>
                <a:lnTo>
                  <a:pt x="3386535" y="144963"/>
                </a:lnTo>
                <a:lnTo>
                  <a:pt x="3429003" y="160624"/>
                </a:lnTo>
                <a:lnTo>
                  <a:pt x="3471253" y="177088"/>
                </a:lnTo>
                <a:lnTo>
                  <a:pt x="3513275" y="194356"/>
                </a:lnTo>
                <a:lnTo>
                  <a:pt x="3555056" y="212426"/>
                </a:lnTo>
                <a:lnTo>
                  <a:pt x="3596587" y="231299"/>
                </a:lnTo>
                <a:lnTo>
                  <a:pt x="3637856" y="250976"/>
                </a:lnTo>
                <a:lnTo>
                  <a:pt x="3678852" y="271456"/>
                </a:lnTo>
                <a:lnTo>
                  <a:pt x="3719564" y="292739"/>
                </a:lnTo>
                <a:lnTo>
                  <a:pt x="3759983" y="314824"/>
                </a:lnTo>
                <a:lnTo>
                  <a:pt x="3800095" y="337714"/>
                </a:lnTo>
                <a:lnTo>
                  <a:pt x="3839892" y="361406"/>
                </a:lnTo>
                <a:lnTo>
                  <a:pt x="3879361" y="385901"/>
                </a:lnTo>
                <a:lnTo>
                  <a:pt x="3918492" y="411200"/>
                </a:lnTo>
                <a:lnTo>
                  <a:pt x="3957275" y="437301"/>
                </a:lnTo>
                <a:lnTo>
                  <a:pt x="3995697" y="464206"/>
                </a:lnTo>
                <a:lnTo>
                  <a:pt x="4033748" y="491914"/>
                </a:lnTo>
                <a:lnTo>
                  <a:pt x="4071418" y="520425"/>
                </a:lnTo>
                <a:lnTo>
                  <a:pt x="4108695" y="549739"/>
                </a:lnTo>
                <a:lnTo>
                  <a:pt x="4145569" y="579856"/>
                </a:lnTo>
                <a:lnTo>
                  <a:pt x="4182028" y="610776"/>
                </a:lnTo>
                <a:lnTo>
                  <a:pt x="4218062" y="642500"/>
                </a:lnTo>
                <a:lnTo>
                  <a:pt x="4253659" y="675026"/>
                </a:lnTo>
                <a:lnTo>
                  <a:pt x="4288809" y="708356"/>
                </a:lnTo>
                <a:lnTo>
                  <a:pt x="4323502" y="742489"/>
                </a:lnTo>
                <a:lnTo>
                  <a:pt x="4357725" y="777425"/>
                </a:lnTo>
              </a:path>
            </a:pathLst>
          </a:custGeom>
          <a:ln w="25400">
            <a:solidFill>
              <a:srgbClr val="FFFFFF"/>
            </a:solidFill>
            <a:prstDash val="dash"/>
          </a:ln>
        </p:spPr>
        <p:txBody>
          <a:bodyPr wrap="square" lIns="0" tIns="0" rIns="0" bIns="0" rtlCol="0"/>
          <a:lstStyle/>
          <a:p>
            <a:endParaRPr/>
          </a:p>
        </p:txBody>
      </p:sp>
      <p:sp>
        <p:nvSpPr>
          <p:cNvPr id="10" name="object 10"/>
          <p:cNvSpPr/>
          <p:nvPr/>
        </p:nvSpPr>
        <p:spPr>
          <a:xfrm>
            <a:off x="0" y="1980590"/>
            <a:ext cx="7505700" cy="7620634"/>
          </a:xfrm>
          <a:custGeom>
            <a:avLst/>
            <a:gdLst/>
            <a:ahLst/>
            <a:cxnLst/>
            <a:rect l="l" t="t" r="r" b="b"/>
            <a:pathLst>
              <a:path w="7505700" h="7620634">
                <a:moveTo>
                  <a:pt x="6248425" y="0"/>
                </a:moveTo>
                <a:lnTo>
                  <a:pt x="6281510" y="34777"/>
                </a:lnTo>
                <a:lnTo>
                  <a:pt x="6314153" y="69835"/>
                </a:lnTo>
                <a:lnTo>
                  <a:pt x="6346355" y="105171"/>
                </a:lnTo>
                <a:lnTo>
                  <a:pt x="6378117" y="140781"/>
                </a:lnTo>
                <a:lnTo>
                  <a:pt x="6409437" y="176661"/>
                </a:lnTo>
                <a:lnTo>
                  <a:pt x="6440316" y="212807"/>
                </a:lnTo>
                <a:lnTo>
                  <a:pt x="6470754" y="249215"/>
                </a:lnTo>
                <a:lnTo>
                  <a:pt x="6500750" y="285882"/>
                </a:lnTo>
                <a:lnTo>
                  <a:pt x="6530306" y="322803"/>
                </a:lnTo>
                <a:lnTo>
                  <a:pt x="6559421" y="359976"/>
                </a:lnTo>
                <a:lnTo>
                  <a:pt x="6588094" y="397396"/>
                </a:lnTo>
                <a:lnTo>
                  <a:pt x="6616326" y="435059"/>
                </a:lnTo>
                <a:lnTo>
                  <a:pt x="6644117" y="472963"/>
                </a:lnTo>
                <a:lnTo>
                  <a:pt x="6671467" y="511102"/>
                </a:lnTo>
                <a:lnTo>
                  <a:pt x="6698376" y="549473"/>
                </a:lnTo>
                <a:lnTo>
                  <a:pt x="6724844" y="588073"/>
                </a:lnTo>
                <a:lnTo>
                  <a:pt x="6750870" y="626897"/>
                </a:lnTo>
                <a:lnTo>
                  <a:pt x="6776456" y="665942"/>
                </a:lnTo>
                <a:lnTo>
                  <a:pt x="6801600" y="705205"/>
                </a:lnTo>
                <a:lnTo>
                  <a:pt x="6826303" y="744680"/>
                </a:lnTo>
                <a:lnTo>
                  <a:pt x="6850565" y="784365"/>
                </a:lnTo>
                <a:lnTo>
                  <a:pt x="6874386" y="824256"/>
                </a:lnTo>
                <a:lnTo>
                  <a:pt x="6897766" y="864349"/>
                </a:lnTo>
                <a:lnTo>
                  <a:pt x="6920705" y="904640"/>
                </a:lnTo>
                <a:lnTo>
                  <a:pt x="6943202" y="945125"/>
                </a:lnTo>
                <a:lnTo>
                  <a:pt x="6965259" y="985801"/>
                </a:lnTo>
                <a:lnTo>
                  <a:pt x="6986874" y="1026664"/>
                </a:lnTo>
                <a:lnTo>
                  <a:pt x="7008048" y="1067711"/>
                </a:lnTo>
                <a:lnTo>
                  <a:pt x="7028781" y="1108936"/>
                </a:lnTo>
                <a:lnTo>
                  <a:pt x="7049073" y="1150337"/>
                </a:lnTo>
                <a:lnTo>
                  <a:pt x="7068924" y="1191910"/>
                </a:lnTo>
                <a:lnTo>
                  <a:pt x="7088334" y="1233650"/>
                </a:lnTo>
                <a:lnTo>
                  <a:pt x="7107302" y="1275555"/>
                </a:lnTo>
                <a:lnTo>
                  <a:pt x="7125830" y="1317621"/>
                </a:lnTo>
                <a:lnTo>
                  <a:pt x="7143916" y="1359843"/>
                </a:lnTo>
                <a:lnTo>
                  <a:pt x="7161561" y="1402218"/>
                </a:lnTo>
                <a:lnTo>
                  <a:pt x="7178765" y="1444742"/>
                </a:lnTo>
                <a:lnTo>
                  <a:pt x="7195528" y="1487411"/>
                </a:lnTo>
                <a:lnTo>
                  <a:pt x="7211850" y="1530222"/>
                </a:lnTo>
                <a:lnTo>
                  <a:pt x="7227730" y="1573171"/>
                </a:lnTo>
                <a:lnTo>
                  <a:pt x="7243170" y="1616254"/>
                </a:lnTo>
                <a:lnTo>
                  <a:pt x="7258168" y="1659467"/>
                </a:lnTo>
                <a:lnTo>
                  <a:pt x="7272725" y="1702806"/>
                </a:lnTo>
                <a:lnTo>
                  <a:pt x="7286841" y="1746268"/>
                </a:lnTo>
                <a:lnTo>
                  <a:pt x="7300516" y="1789850"/>
                </a:lnTo>
                <a:lnTo>
                  <a:pt x="7313750" y="1833546"/>
                </a:lnTo>
                <a:lnTo>
                  <a:pt x="7326543" y="1877354"/>
                </a:lnTo>
                <a:lnTo>
                  <a:pt x="7338895" y="1921269"/>
                </a:lnTo>
                <a:lnTo>
                  <a:pt x="7350805" y="1965288"/>
                </a:lnTo>
                <a:lnTo>
                  <a:pt x="7362274" y="2009407"/>
                </a:lnTo>
                <a:lnTo>
                  <a:pt x="7373303" y="2053622"/>
                </a:lnTo>
                <a:lnTo>
                  <a:pt x="7383890" y="2097930"/>
                </a:lnTo>
                <a:lnTo>
                  <a:pt x="7394036" y="2142327"/>
                </a:lnTo>
                <a:lnTo>
                  <a:pt x="7403740" y="2186808"/>
                </a:lnTo>
                <a:lnTo>
                  <a:pt x="7413004" y="2231371"/>
                </a:lnTo>
                <a:lnTo>
                  <a:pt x="7421827" y="2276011"/>
                </a:lnTo>
                <a:lnTo>
                  <a:pt x="7430208" y="2320725"/>
                </a:lnTo>
                <a:lnTo>
                  <a:pt x="7438149" y="2365508"/>
                </a:lnTo>
                <a:lnTo>
                  <a:pt x="7445648" y="2410358"/>
                </a:lnTo>
                <a:lnTo>
                  <a:pt x="7452706" y="2455270"/>
                </a:lnTo>
                <a:lnTo>
                  <a:pt x="7459323" y="2500240"/>
                </a:lnTo>
                <a:lnTo>
                  <a:pt x="7465498" y="2545266"/>
                </a:lnTo>
                <a:lnTo>
                  <a:pt x="7471233" y="2590342"/>
                </a:lnTo>
                <a:lnTo>
                  <a:pt x="7476527" y="2635465"/>
                </a:lnTo>
                <a:lnTo>
                  <a:pt x="7481379" y="2680632"/>
                </a:lnTo>
                <a:lnTo>
                  <a:pt x="7485790" y="2725838"/>
                </a:lnTo>
                <a:lnTo>
                  <a:pt x="7489761" y="2771081"/>
                </a:lnTo>
                <a:lnTo>
                  <a:pt x="7493290" y="2816355"/>
                </a:lnTo>
                <a:lnTo>
                  <a:pt x="7496377" y="2861658"/>
                </a:lnTo>
                <a:lnTo>
                  <a:pt x="7499024" y="2906985"/>
                </a:lnTo>
                <a:lnTo>
                  <a:pt x="7501230" y="2952333"/>
                </a:lnTo>
                <a:lnTo>
                  <a:pt x="7502994" y="2997698"/>
                </a:lnTo>
                <a:lnTo>
                  <a:pt x="7504318" y="3043076"/>
                </a:lnTo>
                <a:lnTo>
                  <a:pt x="7505200" y="3088463"/>
                </a:lnTo>
                <a:lnTo>
                  <a:pt x="7505641" y="3133857"/>
                </a:lnTo>
                <a:lnTo>
                  <a:pt x="7505641" y="3179252"/>
                </a:lnTo>
                <a:lnTo>
                  <a:pt x="7505200" y="3224645"/>
                </a:lnTo>
                <a:lnTo>
                  <a:pt x="7504318" y="3270033"/>
                </a:lnTo>
                <a:lnTo>
                  <a:pt x="7502994" y="3315411"/>
                </a:lnTo>
                <a:lnTo>
                  <a:pt x="7501230" y="3360776"/>
                </a:lnTo>
                <a:lnTo>
                  <a:pt x="7499024" y="3406124"/>
                </a:lnTo>
                <a:lnTo>
                  <a:pt x="7496377" y="3451451"/>
                </a:lnTo>
                <a:lnTo>
                  <a:pt x="7493290" y="3496754"/>
                </a:lnTo>
                <a:lnTo>
                  <a:pt x="7489761" y="3542028"/>
                </a:lnTo>
                <a:lnTo>
                  <a:pt x="7485790" y="3587271"/>
                </a:lnTo>
                <a:lnTo>
                  <a:pt x="7481379" y="3632477"/>
                </a:lnTo>
                <a:lnTo>
                  <a:pt x="7476527" y="3677644"/>
                </a:lnTo>
                <a:lnTo>
                  <a:pt x="7471233" y="3722767"/>
                </a:lnTo>
                <a:lnTo>
                  <a:pt x="7465498" y="3767843"/>
                </a:lnTo>
                <a:lnTo>
                  <a:pt x="7459323" y="3812869"/>
                </a:lnTo>
                <a:lnTo>
                  <a:pt x="7452706" y="3857839"/>
                </a:lnTo>
                <a:lnTo>
                  <a:pt x="7445648" y="3902751"/>
                </a:lnTo>
                <a:lnTo>
                  <a:pt x="7438149" y="3947601"/>
                </a:lnTo>
                <a:lnTo>
                  <a:pt x="7430208" y="3992384"/>
                </a:lnTo>
                <a:lnTo>
                  <a:pt x="7421827" y="4037098"/>
                </a:lnTo>
                <a:lnTo>
                  <a:pt x="7413004" y="4081738"/>
                </a:lnTo>
                <a:lnTo>
                  <a:pt x="7403740" y="4126301"/>
                </a:lnTo>
                <a:lnTo>
                  <a:pt x="7394036" y="4170783"/>
                </a:lnTo>
                <a:lnTo>
                  <a:pt x="7383890" y="4215179"/>
                </a:lnTo>
                <a:lnTo>
                  <a:pt x="7373303" y="4259487"/>
                </a:lnTo>
                <a:lnTo>
                  <a:pt x="7362274" y="4303703"/>
                </a:lnTo>
                <a:lnTo>
                  <a:pt x="7350805" y="4347822"/>
                </a:lnTo>
                <a:lnTo>
                  <a:pt x="7338895" y="4391841"/>
                </a:lnTo>
                <a:lnTo>
                  <a:pt x="7326543" y="4435757"/>
                </a:lnTo>
                <a:lnTo>
                  <a:pt x="7313750" y="4479564"/>
                </a:lnTo>
                <a:lnTo>
                  <a:pt x="7300516" y="4523261"/>
                </a:lnTo>
                <a:lnTo>
                  <a:pt x="7286841" y="4566842"/>
                </a:lnTo>
                <a:lnTo>
                  <a:pt x="7272725" y="4610304"/>
                </a:lnTo>
                <a:lnTo>
                  <a:pt x="7258168" y="4653644"/>
                </a:lnTo>
                <a:lnTo>
                  <a:pt x="7243170" y="4696857"/>
                </a:lnTo>
                <a:lnTo>
                  <a:pt x="7227730" y="4739940"/>
                </a:lnTo>
                <a:lnTo>
                  <a:pt x="7211850" y="4782889"/>
                </a:lnTo>
                <a:lnTo>
                  <a:pt x="7195528" y="4825700"/>
                </a:lnTo>
                <a:lnTo>
                  <a:pt x="7178765" y="4868369"/>
                </a:lnTo>
                <a:lnTo>
                  <a:pt x="7161561" y="4910894"/>
                </a:lnTo>
                <a:lnTo>
                  <a:pt x="7143916" y="4953269"/>
                </a:lnTo>
                <a:lnTo>
                  <a:pt x="7125830" y="4995491"/>
                </a:lnTo>
                <a:lnTo>
                  <a:pt x="7107302" y="5037556"/>
                </a:lnTo>
                <a:lnTo>
                  <a:pt x="7088334" y="5079462"/>
                </a:lnTo>
                <a:lnTo>
                  <a:pt x="7068924" y="5121202"/>
                </a:lnTo>
                <a:lnTo>
                  <a:pt x="7049073" y="5162775"/>
                </a:lnTo>
                <a:lnTo>
                  <a:pt x="7028781" y="5204176"/>
                </a:lnTo>
                <a:lnTo>
                  <a:pt x="7008048" y="5245402"/>
                </a:lnTo>
                <a:lnTo>
                  <a:pt x="6986874" y="5286448"/>
                </a:lnTo>
                <a:lnTo>
                  <a:pt x="6965259" y="5327311"/>
                </a:lnTo>
                <a:lnTo>
                  <a:pt x="6943202" y="5367988"/>
                </a:lnTo>
                <a:lnTo>
                  <a:pt x="6920705" y="5408473"/>
                </a:lnTo>
                <a:lnTo>
                  <a:pt x="6897766" y="5448764"/>
                </a:lnTo>
                <a:lnTo>
                  <a:pt x="6874386" y="5488857"/>
                </a:lnTo>
                <a:lnTo>
                  <a:pt x="6850565" y="5528748"/>
                </a:lnTo>
                <a:lnTo>
                  <a:pt x="6826303" y="5568434"/>
                </a:lnTo>
                <a:lnTo>
                  <a:pt x="6801600" y="5607909"/>
                </a:lnTo>
                <a:lnTo>
                  <a:pt x="6776456" y="5647172"/>
                </a:lnTo>
                <a:lnTo>
                  <a:pt x="6750870" y="5686217"/>
                </a:lnTo>
                <a:lnTo>
                  <a:pt x="6724844" y="5725042"/>
                </a:lnTo>
                <a:lnTo>
                  <a:pt x="6698376" y="5763642"/>
                </a:lnTo>
                <a:lnTo>
                  <a:pt x="6671467" y="5802013"/>
                </a:lnTo>
                <a:lnTo>
                  <a:pt x="6644117" y="5840153"/>
                </a:lnTo>
                <a:lnTo>
                  <a:pt x="6616326" y="5878056"/>
                </a:lnTo>
                <a:lnTo>
                  <a:pt x="6588094" y="5915720"/>
                </a:lnTo>
                <a:lnTo>
                  <a:pt x="6559421" y="5953140"/>
                </a:lnTo>
                <a:lnTo>
                  <a:pt x="6530306" y="5990313"/>
                </a:lnTo>
                <a:lnTo>
                  <a:pt x="6500750" y="6027235"/>
                </a:lnTo>
                <a:lnTo>
                  <a:pt x="6470754" y="6063902"/>
                </a:lnTo>
                <a:lnTo>
                  <a:pt x="6440316" y="6100310"/>
                </a:lnTo>
                <a:lnTo>
                  <a:pt x="6409437" y="6136456"/>
                </a:lnTo>
                <a:lnTo>
                  <a:pt x="6378117" y="6172336"/>
                </a:lnTo>
                <a:lnTo>
                  <a:pt x="6346355" y="6207946"/>
                </a:lnTo>
                <a:lnTo>
                  <a:pt x="6314153" y="6243282"/>
                </a:lnTo>
                <a:lnTo>
                  <a:pt x="6281510" y="6278341"/>
                </a:lnTo>
                <a:lnTo>
                  <a:pt x="6248425" y="6313119"/>
                </a:lnTo>
                <a:lnTo>
                  <a:pt x="6214532" y="6347983"/>
                </a:lnTo>
                <a:lnTo>
                  <a:pt x="6180362" y="6382377"/>
                </a:lnTo>
                <a:lnTo>
                  <a:pt x="6145918" y="6416300"/>
                </a:lnTo>
                <a:lnTo>
                  <a:pt x="6111203" y="6449751"/>
                </a:lnTo>
                <a:lnTo>
                  <a:pt x="6076223" y="6482731"/>
                </a:lnTo>
                <a:lnTo>
                  <a:pt x="6040979" y="6515240"/>
                </a:lnTo>
                <a:lnTo>
                  <a:pt x="6005477" y="6547278"/>
                </a:lnTo>
                <a:lnTo>
                  <a:pt x="5969720" y="6578845"/>
                </a:lnTo>
                <a:lnTo>
                  <a:pt x="5933711" y="6609940"/>
                </a:lnTo>
                <a:lnTo>
                  <a:pt x="5897455" y="6640565"/>
                </a:lnTo>
                <a:lnTo>
                  <a:pt x="5860956" y="6670718"/>
                </a:lnTo>
                <a:lnTo>
                  <a:pt x="5824216" y="6700400"/>
                </a:lnTo>
                <a:lnTo>
                  <a:pt x="5787240" y="6729611"/>
                </a:lnTo>
                <a:lnTo>
                  <a:pt x="5750032" y="6758351"/>
                </a:lnTo>
                <a:lnTo>
                  <a:pt x="5712596" y="6786620"/>
                </a:lnTo>
                <a:lnTo>
                  <a:pt x="5674934" y="6814417"/>
                </a:lnTo>
                <a:lnTo>
                  <a:pt x="5637052" y="6841744"/>
                </a:lnTo>
                <a:lnTo>
                  <a:pt x="5598952" y="6868599"/>
                </a:lnTo>
                <a:lnTo>
                  <a:pt x="5560639" y="6894983"/>
                </a:lnTo>
                <a:lnTo>
                  <a:pt x="5522116" y="6920896"/>
                </a:lnTo>
                <a:lnTo>
                  <a:pt x="5483387" y="6946338"/>
                </a:lnTo>
                <a:lnTo>
                  <a:pt x="5444456" y="6971309"/>
                </a:lnTo>
                <a:lnTo>
                  <a:pt x="5405326" y="6995808"/>
                </a:lnTo>
                <a:lnTo>
                  <a:pt x="5366002" y="7019837"/>
                </a:lnTo>
                <a:lnTo>
                  <a:pt x="5326488" y="7043394"/>
                </a:lnTo>
                <a:lnTo>
                  <a:pt x="5286786" y="7066480"/>
                </a:lnTo>
                <a:lnTo>
                  <a:pt x="5246901" y="7089095"/>
                </a:lnTo>
                <a:lnTo>
                  <a:pt x="5206836" y="7111239"/>
                </a:lnTo>
                <a:lnTo>
                  <a:pt x="5166596" y="7132912"/>
                </a:lnTo>
                <a:lnTo>
                  <a:pt x="5126184" y="7154113"/>
                </a:lnTo>
                <a:lnTo>
                  <a:pt x="5085604" y="7174844"/>
                </a:lnTo>
                <a:lnTo>
                  <a:pt x="5044859" y="7195103"/>
                </a:lnTo>
                <a:lnTo>
                  <a:pt x="5003954" y="7214891"/>
                </a:lnTo>
                <a:lnTo>
                  <a:pt x="4962892" y="7234208"/>
                </a:lnTo>
                <a:lnTo>
                  <a:pt x="4921677" y="7253054"/>
                </a:lnTo>
                <a:lnTo>
                  <a:pt x="4880313" y="7271428"/>
                </a:lnTo>
                <a:lnTo>
                  <a:pt x="4838803" y="7289332"/>
                </a:lnTo>
                <a:lnTo>
                  <a:pt x="4797152" y="7306764"/>
                </a:lnTo>
                <a:lnTo>
                  <a:pt x="4755363" y="7323725"/>
                </a:lnTo>
                <a:lnTo>
                  <a:pt x="4713439" y="7340216"/>
                </a:lnTo>
                <a:lnTo>
                  <a:pt x="4671385" y="7356234"/>
                </a:lnTo>
                <a:lnTo>
                  <a:pt x="4629205" y="7371782"/>
                </a:lnTo>
                <a:lnTo>
                  <a:pt x="4586902" y="7386859"/>
                </a:lnTo>
                <a:lnTo>
                  <a:pt x="4544480" y="7401464"/>
                </a:lnTo>
                <a:lnTo>
                  <a:pt x="4501942" y="7415599"/>
                </a:lnTo>
                <a:lnTo>
                  <a:pt x="4459294" y="7429262"/>
                </a:lnTo>
                <a:lnTo>
                  <a:pt x="4416537" y="7442454"/>
                </a:lnTo>
                <a:lnTo>
                  <a:pt x="4373677" y="7455175"/>
                </a:lnTo>
                <a:lnTo>
                  <a:pt x="4330716" y="7467425"/>
                </a:lnTo>
                <a:lnTo>
                  <a:pt x="4287659" y="7479203"/>
                </a:lnTo>
                <a:lnTo>
                  <a:pt x="4244510" y="7490511"/>
                </a:lnTo>
                <a:lnTo>
                  <a:pt x="4201271" y="7501347"/>
                </a:lnTo>
                <a:lnTo>
                  <a:pt x="4157948" y="7511712"/>
                </a:lnTo>
                <a:lnTo>
                  <a:pt x="4114544" y="7521607"/>
                </a:lnTo>
                <a:lnTo>
                  <a:pt x="4071062" y="7531029"/>
                </a:lnTo>
                <a:lnTo>
                  <a:pt x="4027506" y="7539981"/>
                </a:lnTo>
                <a:lnTo>
                  <a:pt x="3983881" y="7548462"/>
                </a:lnTo>
                <a:lnTo>
                  <a:pt x="3940189" y="7556471"/>
                </a:lnTo>
                <a:lnTo>
                  <a:pt x="3896435" y="7564010"/>
                </a:lnTo>
                <a:lnTo>
                  <a:pt x="3852622" y="7571077"/>
                </a:lnTo>
                <a:lnTo>
                  <a:pt x="3808755" y="7577673"/>
                </a:lnTo>
                <a:lnTo>
                  <a:pt x="3764837" y="7583798"/>
                </a:lnTo>
                <a:lnTo>
                  <a:pt x="3720871" y="7589451"/>
                </a:lnTo>
                <a:lnTo>
                  <a:pt x="3676862" y="7594634"/>
                </a:lnTo>
                <a:lnTo>
                  <a:pt x="3632813" y="7599345"/>
                </a:lnTo>
                <a:lnTo>
                  <a:pt x="3588729" y="7603586"/>
                </a:lnTo>
                <a:lnTo>
                  <a:pt x="3544612" y="7607355"/>
                </a:lnTo>
                <a:lnTo>
                  <a:pt x="3500467" y="7610653"/>
                </a:lnTo>
                <a:lnTo>
                  <a:pt x="3456297" y="7613480"/>
                </a:lnTo>
                <a:lnTo>
                  <a:pt x="3412107" y="7615836"/>
                </a:lnTo>
                <a:lnTo>
                  <a:pt x="3367900" y="7617720"/>
                </a:lnTo>
                <a:lnTo>
                  <a:pt x="3323679" y="7619134"/>
                </a:lnTo>
                <a:lnTo>
                  <a:pt x="3279449" y="7620076"/>
                </a:lnTo>
                <a:lnTo>
                  <a:pt x="3235213" y="7620547"/>
                </a:lnTo>
                <a:lnTo>
                  <a:pt x="3190976" y="7620547"/>
                </a:lnTo>
                <a:lnTo>
                  <a:pt x="3146740" y="7620076"/>
                </a:lnTo>
                <a:lnTo>
                  <a:pt x="3102510" y="7619134"/>
                </a:lnTo>
                <a:lnTo>
                  <a:pt x="3058289" y="7617720"/>
                </a:lnTo>
                <a:lnTo>
                  <a:pt x="3014082" y="7615836"/>
                </a:lnTo>
                <a:lnTo>
                  <a:pt x="2969892" y="7613480"/>
                </a:lnTo>
                <a:lnTo>
                  <a:pt x="2925722" y="7610653"/>
                </a:lnTo>
                <a:lnTo>
                  <a:pt x="2881577" y="7607355"/>
                </a:lnTo>
                <a:lnTo>
                  <a:pt x="2837460" y="7603586"/>
                </a:lnTo>
                <a:lnTo>
                  <a:pt x="2793376" y="7599345"/>
                </a:lnTo>
                <a:lnTo>
                  <a:pt x="2749327" y="7594634"/>
                </a:lnTo>
                <a:lnTo>
                  <a:pt x="2705318" y="7589451"/>
                </a:lnTo>
                <a:lnTo>
                  <a:pt x="2661353" y="7583798"/>
                </a:lnTo>
                <a:lnTo>
                  <a:pt x="2617434" y="7577673"/>
                </a:lnTo>
                <a:lnTo>
                  <a:pt x="2573567" y="7571077"/>
                </a:lnTo>
                <a:lnTo>
                  <a:pt x="2529755" y="7564010"/>
                </a:lnTo>
                <a:lnTo>
                  <a:pt x="2486001" y="7556471"/>
                </a:lnTo>
                <a:lnTo>
                  <a:pt x="2442309" y="7548462"/>
                </a:lnTo>
                <a:lnTo>
                  <a:pt x="2398684" y="7539981"/>
                </a:lnTo>
                <a:lnTo>
                  <a:pt x="2355128" y="7531029"/>
                </a:lnTo>
                <a:lnTo>
                  <a:pt x="2311646" y="7521607"/>
                </a:lnTo>
                <a:lnTo>
                  <a:pt x="2268242" y="7511712"/>
                </a:lnTo>
                <a:lnTo>
                  <a:pt x="2224919" y="7501347"/>
                </a:lnTo>
                <a:lnTo>
                  <a:pt x="2181680" y="7490511"/>
                </a:lnTo>
                <a:lnTo>
                  <a:pt x="2138531" y="7479203"/>
                </a:lnTo>
                <a:lnTo>
                  <a:pt x="2095474" y="7467425"/>
                </a:lnTo>
                <a:lnTo>
                  <a:pt x="2052514" y="7455175"/>
                </a:lnTo>
                <a:lnTo>
                  <a:pt x="2009653" y="7442454"/>
                </a:lnTo>
                <a:lnTo>
                  <a:pt x="1966897" y="7429262"/>
                </a:lnTo>
                <a:lnTo>
                  <a:pt x="1924248" y="7415599"/>
                </a:lnTo>
                <a:lnTo>
                  <a:pt x="1881711" y="7401464"/>
                </a:lnTo>
                <a:lnTo>
                  <a:pt x="1839289" y="7386859"/>
                </a:lnTo>
                <a:lnTo>
                  <a:pt x="1796986" y="7371782"/>
                </a:lnTo>
                <a:lnTo>
                  <a:pt x="1754805" y="7356234"/>
                </a:lnTo>
                <a:lnTo>
                  <a:pt x="1712752" y="7340216"/>
                </a:lnTo>
                <a:lnTo>
                  <a:pt x="1670829" y="7323725"/>
                </a:lnTo>
                <a:lnTo>
                  <a:pt x="1629039" y="7306764"/>
                </a:lnTo>
                <a:lnTo>
                  <a:pt x="1587388" y="7289332"/>
                </a:lnTo>
                <a:lnTo>
                  <a:pt x="1545878" y="7271428"/>
                </a:lnTo>
                <a:lnTo>
                  <a:pt x="1504514" y="7253054"/>
                </a:lnTo>
                <a:lnTo>
                  <a:pt x="1463300" y="7234208"/>
                </a:lnTo>
                <a:lnTo>
                  <a:pt x="1422238" y="7214891"/>
                </a:lnTo>
                <a:lnTo>
                  <a:pt x="1381333" y="7195103"/>
                </a:lnTo>
                <a:lnTo>
                  <a:pt x="1340588" y="7174844"/>
                </a:lnTo>
                <a:lnTo>
                  <a:pt x="1300008" y="7154113"/>
                </a:lnTo>
                <a:lnTo>
                  <a:pt x="1259596" y="7132912"/>
                </a:lnTo>
                <a:lnTo>
                  <a:pt x="1219356" y="7111239"/>
                </a:lnTo>
                <a:lnTo>
                  <a:pt x="1179292" y="7089095"/>
                </a:lnTo>
                <a:lnTo>
                  <a:pt x="1139407" y="7066480"/>
                </a:lnTo>
                <a:lnTo>
                  <a:pt x="1099705" y="7043394"/>
                </a:lnTo>
                <a:lnTo>
                  <a:pt x="1060191" y="7019837"/>
                </a:lnTo>
                <a:lnTo>
                  <a:pt x="1020867" y="6995808"/>
                </a:lnTo>
                <a:lnTo>
                  <a:pt x="981738" y="6971309"/>
                </a:lnTo>
                <a:lnTo>
                  <a:pt x="942807" y="6946338"/>
                </a:lnTo>
                <a:lnTo>
                  <a:pt x="904078" y="6920896"/>
                </a:lnTo>
                <a:lnTo>
                  <a:pt x="865555" y="6894983"/>
                </a:lnTo>
                <a:lnTo>
                  <a:pt x="827242" y="6868599"/>
                </a:lnTo>
                <a:lnTo>
                  <a:pt x="789143" y="6841744"/>
                </a:lnTo>
                <a:lnTo>
                  <a:pt x="751260" y="6814417"/>
                </a:lnTo>
                <a:lnTo>
                  <a:pt x="713599" y="6786620"/>
                </a:lnTo>
                <a:lnTo>
                  <a:pt x="676163" y="6758351"/>
                </a:lnTo>
                <a:lnTo>
                  <a:pt x="638955" y="6729611"/>
                </a:lnTo>
                <a:lnTo>
                  <a:pt x="601979" y="6700400"/>
                </a:lnTo>
                <a:lnTo>
                  <a:pt x="565240" y="6670718"/>
                </a:lnTo>
                <a:lnTo>
                  <a:pt x="528740" y="6640565"/>
                </a:lnTo>
                <a:lnTo>
                  <a:pt x="492485" y="6609940"/>
                </a:lnTo>
                <a:lnTo>
                  <a:pt x="456476" y="6578845"/>
                </a:lnTo>
                <a:lnTo>
                  <a:pt x="420719" y="6547278"/>
                </a:lnTo>
                <a:lnTo>
                  <a:pt x="385217" y="6515240"/>
                </a:lnTo>
                <a:lnTo>
                  <a:pt x="349974" y="6482731"/>
                </a:lnTo>
                <a:lnTo>
                  <a:pt x="314994" y="6449751"/>
                </a:lnTo>
                <a:lnTo>
                  <a:pt x="280279" y="6416300"/>
                </a:lnTo>
                <a:lnTo>
                  <a:pt x="245835" y="6382377"/>
                </a:lnTo>
                <a:lnTo>
                  <a:pt x="211665" y="6347983"/>
                </a:lnTo>
                <a:lnTo>
                  <a:pt x="177773" y="6313119"/>
                </a:lnTo>
                <a:lnTo>
                  <a:pt x="144688" y="6278341"/>
                </a:lnTo>
                <a:lnTo>
                  <a:pt x="112045" y="6243282"/>
                </a:lnTo>
                <a:lnTo>
                  <a:pt x="79842" y="6207946"/>
                </a:lnTo>
                <a:lnTo>
                  <a:pt x="48081" y="6172336"/>
                </a:lnTo>
                <a:lnTo>
                  <a:pt x="16761" y="6136456"/>
                </a:lnTo>
                <a:lnTo>
                  <a:pt x="0" y="6116836"/>
                </a:lnTo>
              </a:path>
            </a:pathLst>
          </a:custGeom>
          <a:ln w="25400">
            <a:solidFill>
              <a:srgbClr val="FFFFFF"/>
            </a:solidFill>
            <a:prstDash val="dash"/>
          </a:ln>
        </p:spPr>
        <p:txBody>
          <a:bodyPr wrap="square" lIns="0" tIns="0" rIns="0" bIns="0" rtlCol="0"/>
          <a:lstStyle/>
          <a:p>
            <a:endParaRPr/>
          </a:p>
        </p:txBody>
      </p:sp>
      <p:sp>
        <p:nvSpPr>
          <p:cNvPr id="11" name="object 11"/>
          <p:cNvSpPr/>
          <p:nvPr/>
        </p:nvSpPr>
        <p:spPr>
          <a:xfrm>
            <a:off x="0" y="673159"/>
            <a:ext cx="6249035" cy="1504315"/>
          </a:xfrm>
          <a:custGeom>
            <a:avLst/>
            <a:gdLst/>
            <a:ahLst/>
            <a:cxnLst/>
            <a:rect l="l" t="t" r="r" b="b"/>
            <a:pathLst>
              <a:path w="6249035" h="1504314">
                <a:moveTo>
                  <a:pt x="0" y="1503712"/>
                </a:moveTo>
                <a:lnTo>
                  <a:pt x="48081" y="1448212"/>
                </a:lnTo>
                <a:lnTo>
                  <a:pt x="79842" y="1412603"/>
                </a:lnTo>
                <a:lnTo>
                  <a:pt x="112045" y="1377267"/>
                </a:lnTo>
                <a:lnTo>
                  <a:pt x="144688" y="1342208"/>
                </a:lnTo>
                <a:lnTo>
                  <a:pt x="177773" y="1307431"/>
                </a:lnTo>
                <a:lnTo>
                  <a:pt x="211665" y="1272566"/>
                </a:lnTo>
                <a:lnTo>
                  <a:pt x="245835" y="1238172"/>
                </a:lnTo>
                <a:lnTo>
                  <a:pt x="280279" y="1204250"/>
                </a:lnTo>
                <a:lnTo>
                  <a:pt x="314994" y="1170798"/>
                </a:lnTo>
                <a:lnTo>
                  <a:pt x="349974" y="1137818"/>
                </a:lnTo>
                <a:lnTo>
                  <a:pt x="385217" y="1105309"/>
                </a:lnTo>
                <a:lnTo>
                  <a:pt x="420719" y="1073271"/>
                </a:lnTo>
                <a:lnTo>
                  <a:pt x="456476" y="1041704"/>
                </a:lnTo>
                <a:lnTo>
                  <a:pt x="492485" y="1010608"/>
                </a:lnTo>
                <a:lnTo>
                  <a:pt x="528740" y="979984"/>
                </a:lnTo>
                <a:lnTo>
                  <a:pt x="565240" y="949831"/>
                </a:lnTo>
                <a:lnTo>
                  <a:pt x="601979" y="920148"/>
                </a:lnTo>
                <a:lnTo>
                  <a:pt x="638955" y="890937"/>
                </a:lnTo>
                <a:lnTo>
                  <a:pt x="676163" y="862197"/>
                </a:lnTo>
                <a:lnTo>
                  <a:pt x="713599" y="833929"/>
                </a:lnTo>
                <a:lnTo>
                  <a:pt x="751260" y="806131"/>
                </a:lnTo>
                <a:lnTo>
                  <a:pt x="789143" y="778804"/>
                </a:lnTo>
                <a:lnTo>
                  <a:pt x="827242" y="751949"/>
                </a:lnTo>
                <a:lnTo>
                  <a:pt x="865555" y="725565"/>
                </a:lnTo>
                <a:lnTo>
                  <a:pt x="904078" y="699652"/>
                </a:lnTo>
                <a:lnTo>
                  <a:pt x="942807" y="674210"/>
                </a:lnTo>
                <a:lnTo>
                  <a:pt x="981738" y="649239"/>
                </a:lnTo>
                <a:lnTo>
                  <a:pt x="1020867" y="624740"/>
                </a:lnTo>
                <a:lnTo>
                  <a:pt x="1060191" y="600711"/>
                </a:lnTo>
                <a:lnTo>
                  <a:pt x="1099705" y="577154"/>
                </a:lnTo>
                <a:lnTo>
                  <a:pt x="1139407" y="554068"/>
                </a:lnTo>
                <a:lnTo>
                  <a:pt x="1179292" y="531453"/>
                </a:lnTo>
                <a:lnTo>
                  <a:pt x="1219356" y="509309"/>
                </a:lnTo>
                <a:lnTo>
                  <a:pt x="1259596" y="487636"/>
                </a:lnTo>
                <a:lnTo>
                  <a:pt x="1300008" y="466434"/>
                </a:lnTo>
                <a:lnTo>
                  <a:pt x="1340588" y="445704"/>
                </a:lnTo>
                <a:lnTo>
                  <a:pt x="1381333" y="425445"/>
                </a:lnTo>
                <a:lnTo>
                  <a:pt x="1422238" y="405657"/>
                </a:lnTo>
                <a:lnTo>
                  <a:pt x="1463300" y="386340"/>
                </a:lnTo>
                <a:lnTo>
                  <a:pt x="1504514" y="367494"/>
                </a:lnTo>
                <a:lnTo>
                  <a:pt x="1545878" y="349119"/>
                </a:lnTo>
                <a:lnTo>
                  <a:pt x="1587388" y="331215"/>
                </a:lnTo>
                <a:lnTo>
                  <a:pt x="1629039" y="313783"/>
                </a:lnTo>
                <a:lnTo>
                  <a:pt x="1670829" y="296822"/>
                </a:lnTo>
                <a:lnTo>
                  <a:pt x="1712752" y="280332"/>
                </a:lnTo>
                <a:lnTo>
                  <a:pt x="1754805" y="264313"/>
                </a:lnTo>
                <a:lnTo>
                  <a:pt x="1796986" y="248765"/>
                </a:lnTo>
                <a:lnTo>
                  <a:pt x="1839289" y="233688"/>
                </a:lnTo>
                <a:lnTo>
                  <a:pt x="1881711" y="219083"/>
                </a:lnTo>
                <a:lnTo>
                  <a:pt x="1924248" y="204948"/>
                </a:lnTo>
                <a:lnTo>
                  <a:pt x="1966897" y="191285"/>
                </a:lnTo>
                <a:lnTo>
                  <a:pt x="2009653" y="178093"/>
                </a:lnTo>
                <a:lnTo>
                  <a:pt x="2052514" y="165372"/>
                </a:lnTo>
                <a:lnTo>
                  <a:pt x="2095474" y="153122"/>
                </a:lnTo>
                <a:lnTo>
                  <a:pt x="2138531" y="141343"/>
                </a:lnTo>
                <a:lnTo>
                  <a:pt x="2181680" y="130036"/>
                </a:lnTo>
                <a:lnTo>
                  <a:pt x="2224919" y="119200"/>
                </a:lnTo>
                <a:lnTo>
                  <a:pt x="2268242" y="108834"/>
                </a:lnTo>
                <a:lnTo>
                  <a:pt x="2311646" y="98940"/>
                </a:lnTo>
                <a:lnTo>
                  <a:pt x="2355128" y="89517"/>
                </a:lnTo>
                <a:lnTo>
                  <a:pt x="2398684" y="80566"/>
                </a:lnTo>
                <a:lnTo>
                  <a:pt x="2442309" y="72085"/>
                </a:lnTo>
                <a:lnTo>
                  <a:pt x="2486001" y="64075"/>
                </a:lnTo>
                <a:lnTo>
                  <a:pt x="2529755" y="56537"/>
                </a:lnTo>
                <a:lnTo>
                  <a:pt x="2573567" y="49470"/>
                </a:lnTo>
                <a:lnTo>
                  <a:pt x="2617434" y="42874"/>
                </a:lnTo>
                <a:lnTo>
                  <a:pt x="2661353" y="36749"/>
                </a:lnTo>
                <a:lnTo>
                  <a:pt x="2705318" y="31095"/>
                </a:lnTo>
                <a:lnTo>
                  <a:pt x="2749327" y="25913"/>
                </a:lnTo>
                <a:lnTo>
                  <a:pt x="2793376" y="21201"/>
                </a:lnTo>
                <a:lnTo>
                  <a:pt x="2837460" y="16961"/>
                </a:lnTo>
                <a:lnTo>
                  <a:pt x="2881577" y="13192"/>
                </a:lnTo>
                <a:lnTo>
                  <a:pt x="2925722" y="9894"/>
                </a:lnTo>
                <a:lnTo>
                  <a:pt x="2969892" y="7067"/>
                </a:lnTo>
                <a:lnTo>
                  <a:pt x="3014082" y="4711"/>
                </a:lnTo>
                <a:lnTo>
                  <a:pt x="3058289" y="2826"/>
                </a:lnTo>
                <a:lnTo>
                  <a:pt x="3102510" y="1413"/>
                </a:lnTo>
                <a:lnTo>
                  <a:pt x="3146740" y="471"/>
                </a:lnTo>
                <a:lnTo>
                  <a:pt x="3190976" y="0"/>
                </a:lnTo>
                <a:lnTo>
                  <a:pt x="3235213" y="0"/>
                </a:lnTo>
                <a:lnTo>
                  <a:pt x="3279449" y="471"/>
                </a:lnTo>
                <a:lnTo>
                  <a:pt x="3323679" y="1413"/>
                </a:lnTo>
                <a:lnTo>
                  <a:pt x="3367900" y="2826"/>
                </a:lnTo>
                <a:lnTo>
                  <a:pt x="3412107" y="4711"/>
                </a:lnTo>
                <a:lnTo>
                  <a:pt x="3456297" y="7067"/>
                </a:lnTo>
                <a:lnTo>
                  <a:pt x="3500467" y="9894"/>
                </a:lnTo>
                <a:lnTo>
                  <a:pt x="3544612" y="13192"/>
                </a:lnTo>
                <a:lnTo>
                  <a:pt x="3588729" y="16961"/>
                </a:lnTo>
                <a:lnTo>
                  <a:pt x="3632813" y="21201"/>
                </a:lnTo>
                <a:lnTo>
                  <a:pt x="3676862" y="25913"/>
                </a:lnTo>
                <a:lnTo>
                  <a:pt x="3720871" y="31095"/>
                </a:lnTo>
                <a:lnTo>
                  <a:pt x="3764837" y="36749"/>
                </a:lnTo>
                <a:lnTo>
                  <a:pt x="3808755" y="42874"/>
                </a:lnTo>
                <a:lnTo>
                  <a:pt x="3852622" y="49470"/>
                </a:lnTo>
                <a:lnTo>
                  <a:pt x="3896435" y="56537"/>
                </a:lnTo>
                <a:lnTo>
                  <a:pt x="3940189" y="64075"/>
                </a:lnTo>
                <a:lnTo>
                  <a:pt x="3983881" y="72085"/>
                </a:lnTo>
                <a:lnTo>
                  <a:pt x="4027506" y="80566"/>
                </a:lnTo>
                <a:lnTo>
                  <a:pt x="4071062" y="89517"/>
                </a:lnTo>
                <a:lnTo>
                  <a:pt x="4114544" y="98940"/>
                </a:lnTo>
                <a:lnTo>
                  <a:pt x="4157948" y="108834"/>
                </a:lnTo>
                <a:lnTo>
                  <a:pt x="4201271" y="119200"/>
                </a:lnTo>
                <a:lnTo>
                  <a:pt x="4244510" y="130036"/>
                </a:lnTo>
                <a:lnTo>
                  <a:pt x="4287659" y="141343"/>
                </a:lnTo>
                <a:lnTo>
                  <a:pt x="4330716" y="153122"/>
                </a:lnTo>
                <a:lnTo>
                  <a:pt x="4373677" y="165372"/>
                </a:lnTo>
                <a:lnTo>
                  <a:pt x="4416537" y="178093"/>
                </a:lnTo>
                <a:lnTo>
                  <a:pt x="4459294" y="191285"/>
                </a:lnTo>
                <a:lnTo>
                  <a:pt x="4501942" y="204948"/>
                </a:lnTo>
                <a:lnTo>
                  <a:pt x="4544480" y="219083"/>
                </a:lnTo>
                <a:lnTo>
                  <a:pt x="4586902" y="233688"/>
                </a:lnTo>
                <a:lnTo>
                  <a:pt x="4629205" y="248765"/>
                </a:lnTo>
                <a:lnTo>
                  <a:pt x="4671385" y="264313"/>
                </a:lnTo>
                <a:lnTo>
                  <a:pt x="4713439" y="280332"/>
                </a:lnTo>
                <a:lnTo>
                  <a:pt x="4755363" y="296822"/>
                </a:lnTo>
                <a:lnTo>
                  <a:pt x="4797152" y="313783"/>
                </a:lnTo>
                <a:lnTo>
                  <a:pt x="4838803" y="331215"/>
                </a:lnTo>
                <a:lnTo>
                  <a:pt x="4880313" y="349119"/>
                </a:lnTo>
                <a:lnTo>
                  <a:pt x="4921677" y="367494"/>
                </a:lnTo>
                <a:lnTo>
                  <a:pt x="4962892" y="386340"/>
                </a:lnTo>
                <a:lnTo>
                  <a:pt x="5003954" y="405657"/>
                </a:lnTo>
                <a:lnTo>
                  <a:pt x="5044859" y="425445"/>
                </a:lnTo>
                <a:lnTo>
                  <a:pt x="5085604" y="445704"/>
                </a:lnTo>
                <a:lnTo>
                  <a:pt x="5126184" y="466434"/>
                </a:lnTo>
                <a:lnTo>
                  <a:pt x="5166596" y="487636"/>
                </a:lnTo>
                <a:lnTo>
                  <a:pt x="5206836" y="509309"/>
                </a:lnTo>
                <a:lnTo>
                  <a:pt x="5246901" y="531453"/>
                </a:lnTo>
                <a:lnTo>
                  <a:pt x="5286786" y="554068"/>
                </a:lnTo>
                <a:lnTo>
                  <a:pt x="5326488" y="577154"/>
                </a:lnTo>
                <a:lnTo>
                  <a:pt x="5366002" y="600711"/>
                </a:lnTo>
                <a:lnTo>
                  <a:pt x="5405326" y="624740"/>
                </a:lnTo>
                <a:lnTo>
                  <a:pt x="5444456" y="649239"/>
                </a:lnTo>
                <a:lnTo>
                  <a:pt x="5483387" y="674210"/>
                </a:lnTo>
                <a:lnTo>
                  <a:pt x="5522116" y="699652"/>
                </a:lnTo>
                <a:lnTo>
                  <a:pt x="5560639" y="725565"/>
                </a:lnTo>
                <a:lnTo>
                  <a:pt x="5598952" y="751949"/>
                </a:lnTo>
                <a:lnTo>
                  <a:pt x="5637052" y="778804"/>
                </a:lnTo>
                <a:lnTo>
                  <a:pt x="5674934" y="806131"/>
                </a:lnTo>
                <a:lnTo>
                  <a:pt x="5712596" y="833929"/>
                </a:lnTo>
                <a:lnTo>
                  <a:pt x="5750032" y="862197"/>
                </a:lnTo>
                <a:lnTo>
                  <a:pt x="5787240" y="890937"/>
                </a:lnTo>
                <a:lnTo>
                  <a:pt x="5824216" y="920148"/>
                </a:lnTo>
                <a:lnTo>
                  <a:pt x="5860956" y="949831"/>
                </a:lnTo>
                <a:lnTo>
                  <a:pt x="5897455" y="979984"/>
                </a:lnTo>
                <a:lnTo>
                  <a:pt x="5933711" y="1010608"/>
                </a:lnTo>
                <a:lnTo>
                  <a:pt x="5969720" y="1041704"/>
                </a:lnTo>
                <a:lnTo>
                  <a:pt x="6005477" y="1073271"/>
                </a:lnTo>
                <a:lnTo>
                  <a:pt x="6040979" y="1105309"/>
                </a:lnTo>
                <a:lnTo>
                  <a:pt x="6076223" y="1137818"/>
                </a:lnTo>
                <a:lnTo>
                  <a:pt x="6111203" y="1170798"/>
                </a:lnTo>
                <a:lnTo>
                  <a:pt x="6145918" y="1204250"/>
                </a:lnTo>
                <a:lnTo>
                  <a:pt x="6180362" y="1238172"/>
                </a:lnTo>
                <a:lnTo>
                  <a:pt x="6214532" y="1272566"/>
                </a:lnTo>
                <a:lnTo>
                  <a:pt x="6248425" y="1307431"/>
                </a:lnTo>
              </a:path>
            </a:pathLst>
          </a:custGeom>
          <a:ln w="25400">
            <a:solidFill>
              <a:srgbClr val="FFFFFF"/>
            </a:solidFill>
            <a:prstDash val="dash"/>
          </a:ln>
        </p:spPr>
        <p:txBody>
          <a:bodyPr wrap="square" lIns="0" tIns="0" rIns="0" bIns="0" rtlCol="0"/>
          <a:lstStyle/>
          <a:p>
            <a:endParaRPr/>
          </a:p>
        </p:txBody>
      </p:sp>
      <p:sp>
        <p:nvSpPr>
          <p:cNvPr id="12" name="object 12"/>
          <p:cNvSpPr/>
          <p:nvPr/>
        </p:nvSpPr>
        <p:spPr>
          <a:xfrm>
            <a:off x="8256384" y="267220"/>
            <a:ext cx="1941830" cy="9486900"/>
          </a:xfrm>
          <a:custGeom>
            <a:avLst/>
            <a:gdLst/>
            <a:ahLst/>
            <a:cxnLst/>
            <a:rect l="l" t="t" r="r" b="b"/>
            <a:pathLst>
              <a:path w="1941829" h="9486900">
                <a:moveTo>
                  <a:pt x="0" y="0"/>
                </a:moveTo>
                <a:lnTo>
                  <a:pt x="33190" y="34767"/>
                </a:lnTo>
                <a:lnTo>
                  <a:pt x="66094" y="69717"/>
                </a:lnTo>
                <a:lnTo>
                  <a:pt x="98713" y="104850"/>
                </a:lnTo>
                <a:lnTo>
                  <a:pt x="131045" y="140162"/>
                </a:lnTo>
                <a:lnTo>
                  <a:pt x="163091" y="175653"/>
                </a:lnTo>
                <a:lnTo>
                  <a:pt x="194851" y="211322"/>
                </a:lnTo>
                <a:lnTo>
                  <a:pt x="226324" y="247165"/>
                </a:lnTo>
                <a:lnTo>
                  <a:pt x="257512" y="283182"/>
                </a:lnTo>
                <a:lnTo>
                  <a:pt x="288414" y="319372"/>
                </a:lnTo>
                <a:lnTo>
                  <a:pt x="319029" y="355732"/>
                </a:lnTo>
                <a:lnTo>
                  <a:pt x="349358" y="392262"/>
                </a:lnTo>
                <a:lnTo>
                  <a:pt x="379401" y="428958"/>
                </a:lnTo>
                <a:lnTo>
                  <a:pt x="409158" y="465821"/>
                </a:lnTo>
                <a:lnTo>
                  <a:pt x="438629" y="502848"/>
                </a:lnTo>
                <a:lnTo>
                  <a:pt x="467814" y="540037"/>
                </a:lnTo>
                <a:lnTo>
                  <a:pt x="496713" y="577388"/>
                </a:lnTo>
                <a:lnTo>
                  <a:pt x="525325" y="614898"/>
                </a:lnTo>
                <a:lnTo>
                  <a:pt x="553652" y="652567"/>
                </a:lnTo>
                <a:lnTo>
                  <a:pt x="581692" y="690391"/>
                </a:lnTo>
                <a:lnTo>
                  <a:pt x="609446" y="728370"/>
                </a:lnTo>
                <a:lnTo>
                  <a:pt x="636914" y="766503"/>
                </a:lnTo>
                <a:lnTo>
                  <a:pt x="664096" y="804787"/>
                </a:lnTo>
                <a:lnTo>
                  <a:pt x="690992" y="843221"/>
                </a:lnTo>
                <a:lnTo>
                  <a:pt x="717601" y="881804"/>
                </a:lnTo>
                <a:lnTo>
                  <a:pt x="743925" y="920533"/>
                </a:lnTo>
                <a:lnTo>
                  <a:pt x="769962" y="959408"/>
                </a:lnTo>
                <a:lnTo>
                  <a:pt x="795713" y="998426"/>
                </a:lnTo>
                <a:lnTo>
                  <a:pt x="821179" y="1037586"/>
                </a:lnTo>
                <a:lnTo>
                  <a:pt x="846358" y="1076887"/>
                </a:lnTo>
                <a:lnTo>
                  <a:pt x="871250" y="1116327"/>
                </a:lnTo>
                <a:lnTo>
                  <a:pt x="895857" y="1155904"/>
                </a:lnTo>
                <a:lnTo>
                  <a:pt x="920178" y="1195617"/>
                </a:lnTo>
                <a:lnTo>
                  <a:pt x="944212" y="1235463"/>
                </a:lnTo>
                <a:lnTo>
                  <a:pt x="967961" y="1275443"/>
                </a:lnTo>
                <a:lnTo>
                  <a:pt x="991423" y="1315553"/>
                </a:lnTo>
                <a:lnTo>
                  <a:pt x="1014599" y="1355793"/>
                </a:lnTo>
                <a:lnTo>
                  <a:pt x="1037489" y="1396160"/>
                </a:lnTo>
                <a:lnTo>
                  <a:pt x="1060093" y="1436654"/>
                </a:lnTo>
                <a:lnTo>
                  <a:pt x="1082411" y="1477272"/>
                </a:lnTo>
                <a:lnTo>
                  <a:pt x="1104442" y="1518014"/>
                </a:lnTo>
                <a:lnTo>
                  <a:pt x="1126188" y="1558877"/>
                </a:lnTo>
                <a:lnTo>
                  <a:pt x="1147647" y="1599859"/>
                </a:lnTo>
                <a:lnTo>
                  <a:pt x="1168821" y="1640960"/>
                </a:lnTo>
                <a:lnTo>
                  <a:pt x="1189708" y="1682178"/>
                </a:lnTo>
                <a:lnTo>
                  <a:pt x="1210309" y="1723510"/>
                </a:lnTo>
                <a:lnTo>
                  <a:pt x="1230624" y="1764956"/>
                </a:lnTo>
                <a:lnTo>
                  <a:pt x="1250652" y="1806515"/>
                </a:lnTo>
                <a:lnTo>
                  <a:pt x="1270395" y="1848183"/>
                </a:lnTo>
                <a:lnTo>
                  <a:pt x="1289852" y="1889960"/>
                </a:lnTo>
                <a:lnTo>
                  <a:pt x="1309022" y="1931844"/>
                </a:lnTo>
                <a:lnTo>
                  <a:pt x="1327906" y="1973834"/>
                </a:lnTo>
                <a:lnTo>
                  <a:pt x="1346504" y="2015928"/>
                </a:lnTo>
                <a:lnTo>
                  <a:pt x="1364816" y="2058124"/>
                </a:lnTo>
                <a:lnTo>
                  <a:pt x="1382842" y="2100421"/>
                </a:lnTo>
                <a:lnTo>
                  <a:pt x="1400582" y="2142817"/>
                </a:lnTo>
                <a:lnTo>
                  <a:pt x="1418036" y="2185311"/>
                </a:lnTo>
                <a:lnTo>
                  <a:pt x="1435203" y="2227901"/>
                </a:lnTo>
                <a:lnTo>
                  <a:pt x="1452084" y="2270585"/>
                </a:lnTo>
                <a:lnTo>
                  <a:pt x="1468680" y="2313362"/>
                </a:lnTo>
                <a:lnTo>
                  <a:pt x="1484989" y="2356231"/>
                </a:lnTo>
                <a:lnTo>
                  <a:pt x="1501012" y="2399189"/>
                </a:lnTo>
                <a:lnTo>
                  <a:pt x="1516749" y="2442235"/>
                </a:lnTo>
                <a:lnTo>
                  <a:pt x="1532199" y="2485368"/>
                </a:lnTo>
                <a:lnTo>
                  <a:pt x="1547364" y="2528585"/>
                </a:lnTo>
                <a:lnTo>
                  <a:pt x="1562243" y="2571886"/>
                </a:lnTo>
                <a:lnTo>
                  <a:pt x="1576835" y="2615269"/>
                </a:lnTo>
                <a:lnTo>
                  <a:pt x="1591141" y="2658732"/>
                </a:lnTo>
                <a:lnTo>
                  <a:pt x="1605161" y="2702273"/>
                </a:lnTo>
                <a:lnTo>
                  <a:pt x="1618895" y="2745892"/>
                </a:lnTo>
                <a:lnTo>
                  <a:pt x="1632343" y="2789586"/>
                </a:lnTo>
                <a:lnTo>
                  <a:pt x="1645505" y="2833353"/>
                </a:lnTo>
                <a:lnTo>
                  <a:pt x="1658381" y="2877193"/>
                </a:lnTo>
                <a:lnTo>
                  <a:pt x="1670970" y="2921104"/>
                </a:lnTo>
                <a:lnTo>
                  <a:pt x="1683274" y="2965083"/>
                </a:lnTo>
                <a:lnTo>
                  <a:pt x="1695291" y="3009130"/>
                </a:lnTo>
                <a:lnTo>
                  <a:pt x="1707022" y="3053243"/>
                </a:lnTo>
                <a:lnTo>
                  <a:pt x="1718467" y="3097421"/>
                </a:lnTo>
                <a:lnTo>
                  <a:pt x="1729626" y="3141660"/>
                </a:lnTo>
                <a:lnTo>
                  <a:pt x="1740499" y="3185961"/>
                </a:lnTo>
                <a:lnTo>
                  <a:pt x="1751085" y="3230322"/>
                </a:lnTo>
                <a:lnTo>
                  <a:pt x="1761386" y="3274741"/>
                </a:lnTo>
                <a:lnTo>
                  <a:pt x="1771400" y="3319215"/>
                </a:lnTo>
                <a:lnTo>
                  <a:pt x="1781128" y="3363745"/>
                </a:lnTo>
                <a:lnTo>
                  <a:pt x="1790570" y="3408328"/>
                </a:lnTo>
                <a:lnTo>
                  <a:pt x="1799726" y="3452962"/>
                </a:lnTo>
                <a:lnTo>
                  <a:pt x="1808596" y="3497646"/>
                </a:lnTo>
                <a:lnTo>
                  <a:pt x="1817180" y="3542379"/>
                </a:lnTo>
                <a:lnTo>
                  <a:pt x="1825478" y="3587159"/>
                </a:lnTo>
                <a:lnTo>
                  <a:pt x="1833489" y="3631984"/>
                </a:lnTo>
                <a:lnTo>
                  <a:pt x="1841215" y="3676852"/>
                </a:lnTo>
                <a:lnTo>
                  <a:pt x="1848654" y="3721763"/>
                </a:lnTo>
                <a:lnTo>
                  <a:pt x="1855807" y="3766714"/>
                </a:lnTo>
                <a:lnTo>
                  <a:pt x="1862674" y="3811704"/>
                </a:lnTo>
                <a:lnTo>
                  <a:pt x="1869255" y="3856731"/>
                </a:lnTo>
                <a:lnTo>
                  <a:pt x="1875550" y="3901794"/>
                </a:lnTo>
                <a:lnTo>
                  <a:pt x="1881558" y="3946891"/>
                </a:lnTo>
                <a:lnTo>
                  <a:pt x="1887281" y="3992021"/>
                </a:lnTo>
                <a:lnTo>
                  <a:pt x="1892717" y="4037181"/>
                </a:lnTo>
                <a:lnTo>
                  <a:pt x="1897867" y="4082371"/>
                </a:lnTo>
                <a:lnTo>
                  <a:pt x="1902731" y="4127589"/>
                </a:lnTo>
                <a:lnTo>
                  <a:pt x="1907309" y="4172833"/>
                </a:lnTo>
                <a:lnTo>
                  <a:pt x="1911601" y="4218101"/>
                </a:lnTo>
                <a:lnTo>
                  <a:pt x="1915607" y="4263393"/>
                </a:lnTo>
                <a:lnTo>
                  <a:pt x="1919327" y="4308706"/>
                </a:lnTo>
                <a:lnTo>
                  <a:pt x="1922760" y="4354039"/>
                </a:lnTo>
                <a:lnTo>
                  <a:pt x="1925908" y="4399390"/>
                </a:lnTo>
                <a:lnTo>
                  <a:pt x="1928769" y="4444758"/>
                </a:lnTo>
                <a:lnTo>
                  <a:pt x="1931344" y="4490140"/>
                </a:lnTo>
                <a:lnTo>
                  <a:pt x="1933633" y="4535537"/>
                </a:lnTo>
                <a:lnTo>
                  <a:pt x="1935636" y="4580945"/>
                </a:lnTo>
                <a:lnTo>
                  <a:pt x="1937353" y="4626363"/>
                </a:lnTo>
                <a:lnTo>
                  <a:pt x="1938783" y="4671791"/>
                </a:lnTo>
                <a:lnTo>
                  <a:pt x="1939928" y="4717225"/>
                </a:lnTo>
                <a:lnTo>
                  <a:pt x="1940786" y="4762665"/>
                </a:lnTo>
                <a:lnTo>
                  <a:pt x="1941358" y="4808109"/>
                </a:lnTo>
                <a:lnTo>
                  <a:pt x="1941645" y="4853555"/>
                </a:lnTo>
                <a:lnTo>
                  <a:pt x="1941645" y="4899002"/>
                </a:lnTo>
                <a:lnTo>
                  <a:pt x="1941358" y="4944449"/>
                </a:lnTo>
                <a:lnTo>
                  <a:pt x="1940786" y="4989893"/>
                </a:lnTo>
                <a:lnTo>
                  <a:pt x="1939928" y="5035333"/>
                </a:lnTo>
                <a:lnTo>
                  <a:pt x="1938783" y="5080767"/>
                </a:lnTo>
                <a:lnTo>
                  <a:pt x="1937353" y="5126194"/>
                </a:lnTo>
                <a:lnTo>
                  <a:pt x="1935636" y="5171613"/>
                </a:lnTo>
                <a:lnTo>
                  <a:pt x="1933633" y="5217021"/>
                </a:lnTo>
                <a:lnTo>
                  <a:pt x="1931344" y="5262417"/>
                </a:lnTo>
                <a:lnTo>
                  <a:pt x="1928769" y="5307800"/>
                </a:lnTo>
                <a:lnTo>
                  <a:pt x="1925908" y="5353168"/>
                </a:lnTo>
                <a:lnTo>
                  <a:pt x="1922760" y="5398519"/>
                </a:lnTo>
                <a:lnTo>
                  <a:pt x="1919327" y="5443852"/>
                </a:lnTo>
                <a:lnTo>
                  <a:pt x="1915607" y="5489165"/>
                </a:lnTo>
                <a:lnTo>
                  <a:pt x="1911601" y="5534456"/>
                </a:lnTo>
                <a:lnTo>
                  <a:pt x="1907309" y="5579725"/>
                </a:lnTo>
                <a:lnTo>
                  <a:pt x="1902731" y="5624969"/>
                </a:lnTo>
                <a:lnTo>
                  <a:pt x="1897867" y="5670186"/>
                </a:lnTo>
                <a:lnTo>
                  <a:pt x="1892717" y="5715376"/>
                </a:lnTo>
                <a:lnTo>
                  <a:pt x="1887281" y="5760537"/>
                </a:lnTo>
                <a:lnTo>
                  <a:pt x="1881558" y="5805667"/>
                </a:lnTo>
                <a:lnTo>
                  <a:pt x="1875550" y="5850764"/>
                </a:lnTo>
                <a:lnTo>
                  <a:pt x="1869255" y="5895827"/>
                </a:lnTo>
                <a:lnTo>
                  <a:pt x="1862674" y="5940854"/>
                </a:lnTo>
                <a:lnTo>
                  <a:pt x="1855807" y="5985844"/>
                </a:lnTo>
                <a:lnTo>
                  <a:pt x="1848654" y="6030795"/>
                </a:lnTo>
                <a:lnTo>
                  <a:pt x="1841215" y="6075705"/>
                </a:lnTo>
                <a:lnTo>
                  <a:pt x="1833489" y="6120574"/>
                </a:lnTo>
                <a:lnTo>
                  <a:pt x="1825478" y="6165399"/>
                </a:lnTo>
                <a:lnTo>
                  <a:pt x="1817180" y="6210178"/>
                </a:lnTo>
                <a:lnTo>
                  <a:pt x="1808596" y="6254911"/>
                </a:lnTo>
                <a:lnTo>
                  <a:pt x="1799726" y="6299595"/>
                </a:lnTo>
                <a:lnTo>
                  <a:pt x="1790570" y="6344230"/>
                </a:lnTo>
                <a:lnTo>
                  <a:pt x="1781128" y="6388813"/>
                </a:lnTo>
                <a:lnTo>
                  <a:pt x="1771400" y="6433342"/>
                </a:lnTo>
                <a:lnTo>
                  <a:pt x="1761386" y="6477817"/>
                </a:lnTo>
                <a:lnTo>
                  <a:pt x="1751085" y="6522236"/>
                </a:lnTo>
                <a:lnTo>
                  <a:pt x="1740499" y="6566596"/>
                </a:lnTo>
                <a:lnTo>
                  <a:pt x="1729626" y="6610897"/>
                </a:lnTo>
                <a:lnTo>
                  <a:pt x="1718467" y="6655137"/>
                </a:lnTo>
                <a:lnTo>
                  <a:pt x="1707022" y="6699314"/>
                </a:lnTo>
                <a:lnTo>
                  <a:pt x="1695291" y="6743427"/>
                </a:lnTo>
                <a:lnTo>
                  <a:pt x="1683274" y="6787474"/>
                </a:lnTo>
                <a:lnTo>
                  <a:pt x="1670970" y="6831454"/>
                </a:lnTo>
                <a:lnTo>
                  <a:pt x="1658381" y="6875364"/>
                </a:lnTo>
                <a:lnTo>
                  <a:pt x="1645505" y="6919204"/>
                </a:lnTo>
                <a:lnTo>
                  <a:pt x="1632343" y="6962972"/>
                </a:lnTo>
                <a:lnTo>
                  <a:pt x="1618895" y="7006666"/>
                </a:lnTo>
                <a:lnTo>
                  <a:pt x="1605161" y="7050284"/>
                </a:lnTo>
                <a:lnTo>
                  <a:pt x="1591141" y="7093826"/>
                </a:lnTo>
                <a:lnTo>
                  <a:pt x="1576835" y="7137289"/>
                </a:lnTo>
                <a:lnTo>
                  <a:pt x="1562243" y="7180671"/>
                </a:lnTo>
                <a:lnTo>
                  <a:pt x="1547364" y="7223972"/>
                </a:lnTo>
                <a:lnTo>
                  <a:pt x="1532199" y="7267190"/>
                </a:lnTo>
                <a:lnTo>
                  <a:pt x="1516749" y="7310323"/>
                </a:lnTo>
                <a:lnTo>
                  <a:pt x="1501012" y="7353369"/>
                </a:lnTo>
                <a:lnTo>
                  <a:pt x="1484989" y="7396327"/>
                </a:lnTo>
                <a:lnTo>
                  <a:pt x="1468680" y="7439195"/>
                </a:lnTo>
                <a:lnTo>
                  <a:pt x="1452084" y="7481973"/>
                </a:lnTo>
                <a:lnTo>
                  <a:pt x="1435203" y="7524657"/>
                </a:lnTo>
                <a:lnTo>
                  <a:pt x="1418036" y="7567247"/>
                </a:lnTo>
                <a:lnTo>
                  <a:pt x="1400582" y="7609740"/>
                </a:lnTo>
                <a:lnTo>
                  <a:pt x="1382842" y="7652137"/>
                </a:lnTo>
                <a:lnTo>
                  <a:pt x="1364816" y="7694434"/>
                </a:lnTo>
                <a:lnTo>
                  <a:pt x="1346504" y="7736630"/>
                </a:lnTo>
                <a:lnTo>
                  <a:pt x="1327906" y="7778724"/>
                </a:lnTo>
                <a:lnTo>
                  <a:pt x="1309022" y="7820713"/>
                </a:lnTo>
                <a:lnTo>
                  <a:pt x="1289852" y="7862598"/>
                </a:lnTo>
                <a:lnTo>
                  <a:pt x="1270395" y="7904375"/>
                </a:lnTo>
                <a:lnTo>
                  <a:pt x="1250652" y="7946043"/>
                </a:lnTo>
                <a:lnTo>
                  <a:pt x="1230624" y="7987601"/>
                </a:lnTo>
                <a:lnTo>
                  <a:pt x="1210309" y="8029047"/>
                </a:lnTo>
                <a:lnTo>
                  <a:pt x="1189708" y="8070380"/>
                </a:lnTo>
                <a:lnTo>
                  <a:pt x="1168821" y="8111597"/>
                </a:lnTo>
                <a:lnTo>
                  <a:pt x="1147647" y="8152698"/>
                </a:lnTo>
                <a:lnTo>
                  <a:pt x="1126188" y="8193681"/>
                </a:lnTo>
                <a:lnTo>
                  <a:pt x="1104442" y="8234544"/>
                </a:lnTo>
                <a:lnTo>
                  <a:pt x="1082411" y="8275285"/>
                </a:lnTo>
                <a:lnTo>
                  <a:pt x="1060093" y="8315903"/>
                </a:lnTo>
                <a:lnTo>
                  <a:pt x="1037489" y="8356397"/>
                </a:lnTo>
                <a:lnTo>
                  <a:pt x="1014599" y="8396765"/>
                </a:lnTo>
                <a:lnTo>
                  <a:pt x="991423" y="8437004"/>
                </a:lnTo>
                <a:lnTo>
                  <a:pt x="967961" y="8477115"/>
                </a:lnTo>
                <a:lnTo>
                  <a:pt x="944212" y="8517094"/>
                </a:lnTo>
                <a:lnTo>
                  <a:pt x="920178" y="8556941"/>
                </a:lnTo>
                <a:lnTo>
                  <a:pt x="895857" y="8596654"/>
                </a:lnTo>
                <a:lnTo>
                  <a:pt x="871250" y="8636231"/>
                </a:lnTo>
                <a:lnTo>
                  <a:pt x="846358" y="8675671"/>
                </a:lnTo>
                <a:lnTo>
                  <a:pt x="821179" y="8714971"/>
                </a:lnTo>
                <a:lnTo>
                  <a:pt x="795713" y="8754132"/>
                </a:lnTo>
                <a:lnTo>
                  <a:pt x="769962" y="8793150"/>
                </a:lnTo>
                <a:lnTo>
                  <a:pt x="743925" y="8832025"/>
                </a:lnTo>
                <a:lnTo>
                  <a:pt x="717601" y="8870754"/>
                </a:lnTo>
                <a:lnTo>
                  <a:pt x="690992" y="8909336"/>
                </a:lnTo>
                <a:lnTo>
                  <a:pt x="664096" y="8947771"/>
                </a:lnTo>
                <a:lnTo>
                  <a:pt x="636914" y="8986055"/>
                </a:lnTo>
                <a:lnTo>
                  <a:pt x="609446" y="9024187"/>
                </a:lnTo>
                <a:lnTo>
                  <a:pt x="581692" y="9062166"/>
                </a:lnTo>
                <a:lnTo>
                  <a:pt x="553652" y="9099991"/>
                </a:lnTo>
                <a:lnTo>
                  <a:pt x="525325" y="9137659"/>
                </a:lnTo>
                <a:lnTo>
                  <a:pt x="496713" y="9175169"/>
                </a:lnTo>
                <a:lnTo>
                  <a:pt x="467814" y="9212520"/>
                </a:lnTo>
                <a:lnTo>
                  <a:pt x="438629" y="9249710"/>
                </a:lnTo>
                <a:lnTo>
                  <a:pt x="409158" y="9286737"/>
                </a:lnTo>
                <a:lnTo>
                  <a:pt x="379401" y="9323599"/>
                </a:lnTo>
                <a:lnTo>
                  <a:pt x="349358" y="9360296"/>
                </a:lnTo>
                <a:lnTo>
                  <a:pt x="319029" y="9396825"/>
                </a:lnTo>
                <a:lnTo>
                  <a:pt x="288414" y="9433186"/>
                </a:lnTo>
                <a:lnTo>
                  <a:pt x="257512" y="9469375"/>
                </a:lnTo>
                <a:lnTo>
                  <a:pt x="242789" y="9486379"/>
                </a:lnTo>
              </a:path>
            </a:pathLst>
          </a:custGeom>
          <a:ln w="25400">
            <a:solidFill>
              <a:srgbClr val="FFFFFF"/>
            </a:solidFill>
            <a:prstDash val="dash"/>
          </a:ln>
        </p:spPr>
        <p:txBody>
          <a:bodyPr wrap="square" lIns="0" tIns="0" rIns="0" bIns="0" rtlCol="0"/>
          <a:lstStyle/>
          <a:p>
            <a:endParaRPr/>
          </a:p>
        </p:txBody>
      </p:sp>
      <p:sp>
        <p:nvSpPr>
          <p:cNvPr id="13" name="object 13"/>
          <p:cNvSpPr/>
          <p:nvPr/>
        </p:nvSpPr>
        <p:spPr>
          <a:xfrm>
            <a:off x="7984829" y="0"/>
            <a:ext cx="271780" cy="267335"/>
          </a:xfrm>
          <a:custGeom>
            <a:avLst/>
            <a:gdLst/>
            <a:ahLst/>
            <a:cxnLst/>
            <a:rect l="l" t="t" r="r" b="b"/>
            <a:pathLst>
              <a:path w="271779" h="267335">
                <a:moveTo>
                  <a:pt x="0" y="0"/>
                </a:moveTo>
                <a:lnTo>
                  <a:pt x="30792" y="28812"/>
                </a:lnTo>
                <a:lnTo>
                  <a:pt x="65714" y="61954"/>
                </a:lnTo>
                <a:lnTo>
                  <a:pt x="100462" y="95402"/>
                </a:lnTo>
                <a:lnTo>
                  <a:pt x="135036" y="129154"/>
                </a:lnTo>
                <a:lnTo>
                  <a:pt x="169434" y="163213"/>
                </a:lnTo>
                <a:lnTo>
                  <a:pt x="203654" y="197576"/>
                </a:lnTo>
                <a:lnTo>
                  <a:pt x="237695" y="232246"/>
                </a:lnTo>
                <a:lnTo>
                  <a:pt x="271555" y="267220"/>
                </a:lnTo>
              </a:path>
            </a:pathLst>
          </a:custGeom>
          <a:ln w="25400">
            <a:solidFill>
              <a:srgbClr val="FFFFFF"/>
            </a:solidFill>
            <a:prstDash val="dash"/>
          </a:ln>
        </p:spPr>
        <p:txBody>
          <a:bodyPr wrap="square" lIns="0" tIns="0" rIns="0" bIns="0" rtlCol="0"/>
          <a:lstStyle/>
          <a:p>
            <a:endParaRPr/>
          </a:p>
        </p:txBody>
      </p:sp>
      <p:sp>
        <p:nvSpPr>
          <p:cNvPr id="14" name="object 14"/>
          <p:cNvSpPr txBox="1"/>
          <p:nvPr/>
        </p:nvSpPr>
        <p:spPr>
          <a:xfrm>
            <a:off x="9422383" y="6377432"/>
            <a:ext cx="1005840" cy="613410"/>
          </a:xfrm>
          <a:prstGeom prst="rect">
            <a:avLst/>
          </a:prstGeom>
        </p:spPr>
        <p:txBody>
          <a:bodyPr vert="horz" wrap="square" lIns="0" tIns="0" rIns="0" bIns="0" rtlCol="0">
            <a:spAutoFit/>
          </a:bodyPr>
          <a:lstStyle/>
          <a:p>
            <a:pPr marL="12700">
              <a:lnSpc>
                <a:spcPct val="100000"/>
              </a:lnSpc>
            </a:pPr>
            <a:r>
              <a:rPr sz="4000" b="1" spc="-25" dirty="0">
                <a:solidFill>
                  <a:srgbClr val="FFFFFF"/>
                </a:solidFill>
                <a:latin typeface="Arial"/>
                <a:cs typeface="Arial"/>
              </a:rPr>
              <a:t>70M</a:t>
            </a:r>
            <a:endParaRPr sz="4000">
              <a:latin typeface="Arial"/>
              <a:cs typeface="Arial"/>
            </a:endParaRPr>
          </a:p>
        </p:txBody>
      </p:sp>
      <p:sp>
        <p:nvSpPr>
          <p:cNvPr id="15" name="object 15"/>
          <p:cNvSpPr txBox="1"/>
          <p:nvPr/>
        </p:nvSpPr>
        <p:spPr>
          <a:xfrm>
            <a:off x="4755641" y="6377432"/>
            <a:ext cx="4391025" cy="1718945"/>
          </a:xfrm>
          <a:prstGeom prst="rect">
            <a:avLst/>
          </a:prstGeom>
        </p:spPr>
        <p:txBody>
          <a:bodyPr vert="horz" wrap="square" lIns="0" tIns="0" rIns="0" bIns="0" rtlCol="0">
            <a:spAutoFit/>
          </a:bodyPr>
          <a:lstStyle/>
          <a:p>
            <a:pPr marL="12700">
              <a:lnSpc>
                <a:spcPct val="100000"/>
              </a:lnSpc>
              <a:tabLst>
                <a:tab pos="1744345" algn="l"/>
              </a:tabLst>
            </a:pPr>
            <a:r>
              <a:rPr sz="4000" b="1" spc="-20" dirty="0">
                <a:solidFill>
                  <a:srgbClr val="FFFFFF"/>
                </a:solidFill>
                <a:latin typeface="Arial"/>
                <a:cs typeface="Arial"/>
              </a:rPr>
              <a:t>2-3’	</a:t>
            </a:r>
            <a:r>
              <a:rPr sz="4000" b="1" spc="-5" dirty="0">
                <a:solidFill>
                  <a:srgbClr val="FFFFFF"/>
                </a:solidFill>
                <a:latin typeface="Arial"/>
                <a:cs typeface="Arial"/>
              </a:rPr>
              <a:t>3-10M</a:t>
            </a:r>
            <a:endParaRPr sz="4000">
              <a:latin typeface="Arial"/>
              <a:cs typeface="Arial"/>
            </a:endParaRPr>
          </a:p>
          <a:p>
            <a:pPr marL="390525" marR="5080" indent="-247015">
              <a:lnSpc>
                <a:spcPct val="100699"/>
              </a:lnSpc>
              <a:spcBef>
                <a:spcPts val="2870"/>
              </a:spcBef>
            </a:pPr>
            <a:r>
              <a:rPr sz="2400" b="1" spc="-80" dirty="0">
                <a:solidFill>
                  <a:srgbClr val="FFFFFF"/>
                </a:solidFill>
                <a:latin typeface="Arial"/>
                <a:cs typeface="Arial"/>
              </a:rPr>
              <a:t>Which </a:t>
            </a:r>
            <a:r>
              <a:rPr sz="2400" b="1" spc="-70" dirty="0">
                <a:solidFill>
                  <a:srgbClr val="FFFFFF"/>
                </a:solidFill>
                <a:latin typeface="Arial"/>
                <a:cs typeface="Arial"/>
              </a:rPr>
              <a:t>Then </a:t>
            </a:r>
            <a:r>
              <a:rPr sz="2400" b="1" spc="-60" dirty="0">
                <a:solidFill>
                  <a:srgbClr val="FFFFFF"/>
                </a:solidFill>
                <a:latin typeface="Arial"/>
                <a:cs typeface="Arial"/>
              </a:rPr>
              <a:t>Lets </a:t>
            </a:r>
            <a:r>
              <a:rPr sz="2400" b="1" spc="-155" dirty="0">
                <a:solidFill>
                  <a:srgbClr val="FFFFFF"/>
                </a:solidFill>
                <a:latin typeface="Arial"/>
                <a:cs typeface="Arial"/>
              </a:rPr>
              <a:t>You</a:t>
            </a:r>
            <a:r>
              <a:rPr sz="2400" b="1" spc="-390" dirty="0">
                <a:solidFill>
                  <a:srgbClr val="FFFFFF"/>
                </a:solidFill>
                <a:latin typeface="Arial"/>
                <a:cs typeface="Arial"/>
              </a:rPr>
              <a:t> </a:t>
            </a:r>
            <a:r>
              <a:rPr sz="2400" b="1" spc="-65" dirty="0">
                <a:solidFill>
                  <a:srgbClr val="FFFFFF"/>
                </a:solidFill>
                <a:latin typeface="Arial"/>
                <a:cs typeface="Arial"/>
              </a:rPr>
              <a:t>Calculate  </a:t>
            </a:r>
            <a:r>
              <a:rPr sz="2400" b="1" spc="-40" dirty="0">
                <a:solidFill>
                  <a:srgbClr val="FFFFFF"/>
                </a:solidFill>
                <a:latin typeface="Arial"/>
                <a:cs typeface="Arial"/>
              </a:rPr>
              <a:t>PROXIMITY </a:t>
            </a:r>
            <a:r>
              <a:rPr sz="2400" b="1" spc="-170" dirty="0">
                <a:solidFill>
                  <a:srgbClr val="FFFFFF"/>
                </a:solidFill>
                <a:latin typeface="Arial"/>
                <a:cs typeface="Arial"/>
              </a:rPr>
              <a:t>To </a:t>
            </a:r>
            <a:r>
              <a:rPr sz="2400" b="1" spc="-50" dirty="0">
                <a:solidFill>
                  <a:srgbClr val="FFFFFF"/>
                </a:solidFill>
                <a:latin typeface="Arial"/>
                <a:cs typeface="Arial"/>
              </a:rPr>
              <a:t>The</a:t>
            </a:r>
            <a:r>
              <a:rPr sz="2400" b="1" spc="-295" dirty="0">
                <a:solidFill>
                  <a:srgbClr val="FFFFFF"/>
                </a:solidFill>
                <a:latin typeface="Arial"/>
                <a:cs typeface="Arial"/>
              </a:rPr>
              <a:t> </a:t>
            </a:r>
            <a:r>
              <a:rPr sz="2400" b="1" spc="-70" dirty="0">
                <a:solidFill>
                  <a:srgbClr val="FFFFFF"/>
                </a:solidFill>
                <a:latin typeface="Arial"/>
                <a:cs typeface="Arial"/>
              </a:rPr>
              <a:t>Beacon</a:t>
            </a:r>
            <a:endParaRPr sz="2400">
              <a:latin typeface="Arial"/>
              <a:cs typeface="Arial"/>
            </a:endParaRPr>
          </a:p>
        </p:txBody>
      </p:sp>
      <p:sp>
        <p:nvSpPr>
          <p:cNvPr id="16" name="object 16"/>
          <p:cNvSpPr txBox="1"/>
          <p:nvPr/>
        </p:nvSpPr>
        <p:spPr>
          <a:xfrm>
            <a:off x="1822348" y="3237158"/>
            <a:ext cx="2460625" cy="744220"/>
          </a:xfrm>
          <a:prstGeom prst="rect">
            <a:avLst/>
          </a:prstGeom>
        </p:spPr>
        <p:txBody>
          <a:bodyPr vert="horz" wrap="square" lIns="0" tIns="0" rIns="0" bIns="0" rtlCol="0">
            <a:spAutoFit/>
          </a:bodyPr>
          <a:lstStyle/>
          <a:p>
            <a:pPr marL="12700" marR="5080" indent="27940">
              <a:lnSpc>
                <a:spcPct val="100699"/>
              </a:lnSpc>
            </a:pPr>
            <a:r>
              <a:rPr sz="2400" b="1" spc="-40" dirty="0">
                <a:solidFill>
                  <a:srgbClr val="F5D328"/>
                </a:solidFill>
                <a:latin typeface="Arial"/>
                <a:cs typeface="Arial"/>
              </a:rPr>
              <a:t>Remember </a:t>
            </a:r>
            <a:r>
              <a:rPr sz="2400" b="1" spc="-100" dirty="0">
                <a:solidFill>
                  <a:srgbClr val="F5D328"/>
                </a:solidFill>
                <a:latin typeface="Arial"/>
                <a:cs typeface="Arial"/>
              </a:rPr>
              <a:t>NFC?  </a:t>
            </a:r>
            <a:r>
              <a:rPr sz="2400" b="1" spc="5" dirty="0">
                <a:solidFill>
                  <a:srgbClr val="F5D328"/>
                </a:solidFill>
                <a:latin typeface="Arial"/>
                <a:cs typeface="Arial"/>
              </a:rPr>
              <a:t>It </a:t>
            </a:r>
            <a:r>
              <a:rPr sz="2400" b="1" spc="-105" dirty="0">
                <a:solidFill>
                  <a:srgbClr val="F5D328"/>
                </a:solidFill>
                <a:latin typeface="Arial"/>
                <a:cs typeface="Arial"/>
              </a:rPr>
              <a:t>only </a:t>
            </a:r>
            <a:r>
              <a:rPr sz="2400" b="1" spc="-45" dirty="0">
                <a:solidFill>
                  <a:srgbClr val="F5D328"/>
                </a:solidFill>
                <a:latin typeface="Arial"/>
                <a:cs typeface="Arial"/>
              </a:rPr>
              <a:t>works</a:t>
            </a:r>
            <a:r>
              <a:rPr sz="2400" b="1" spc="-400" dirty="0">
                <a:solidFill>
                  <a:srgbClr val="F5D328"/>
                </a:solidFill>
                <a:latin typeface="Arial"/>
                <a:cs typeface="Arial"/>
              </a:rPr>
              <a:t> </a:t>
            </a:r>
            <a:r>
              <a:rPr sz="2400" b="1" spc="-60" dirty="0">
                <a:solidFill>
                  <a:srgbClr val="F5D328"/>
                </a:solidFill>
                <a:latin typeface="Arial"/>
                <a:cs typeface="Arial"/>
              </a:rPr>
              <a:t>here</a:t>
            </a:r>
            <a:endParaRPr sz="2400">
              <a:latin typeface="Arial"/>
              <a:cs typeface="Arial"/>
            </a:endParaRPr>
          </a:p>
        </p:txBody>
      </p:sp>
      <p:sp>
        <p:nvSpPr>
          <p:cNvPr id="17" name="object 17"/>
          <p:cNvSpPr/>
          <p:nvPr/>
        </p:nvSpPr>
        <p:spPr>
          <a:xfrm>
            <a:off x="8826500" y="2209800"/>
            <a:ext cx="3138766" cy="4343400"/>
          </a:xfrm>
          <a:prstGeom prst="rect">
            <a:avLst/>
          </a:prstGeom>
          <a:blipFill>
            <a:blip r:embed="rId3" cstate="print"/>
            <a:stretch>
              <a:fillRect/>
            </a:stretch>
          </a:blipFill>
        </p:spPr>
        <p:txBody>
          <a:bodyPr wrap="square" lIns="0" tIns="0" rIns="0" bIns="0" rtlCol="0"/>
          <a:lstStyle/>
          <a:p>
            <a:endParaRPr/>
          </a:p>
        </p:txBody>
      </p:sp>
      <p:sp>
        <p:nvSpPr>
          <p:cNvPr id="18" name="object 18"/>
          <p:cNvSpPr/>
          <p:nvPr/>
        </p:nvSpPr>
        <p:spPr>
          <a:xfrm>
            <a:off x="1587" y="1587"/>
            <a:ext cx="13001625" cy="9750425"/>
          </a:xfrm>
          <a:custGeom>
            <a:avLst/>
            <a:gdLst/>
            <a:ahLst/>
            <a:cxnLst/>
            <a:rect l="l" t="t" r="r" b="b"/>
            <a:pathLst>
              <a:path w="13001625" h="9750425">
                <a:moveTo>
                  <a:pt x="0" y="9750425"/>
                </a:moveTo>
                <a:lnTo>
                  <a:pt x="13001625" y="9750425"/>
                </a:lnTo>
                <a:lnTo>
                  <a:pt x="13001625" y="0"/>
                </a:lnTo>
                <a:lnTo>
                  <a:pt x="0" y="0"/>
                </a:lnTo>
                <a:lnTo>
                  <a:pt x="0" y="9750425"/>
                </a:lnTo>
                <a:close/>
              </a:path>
            </a:pathLst>
          </a:custGeom>
          <a:ln w="3175">
            <a:solidFill>
              <a:srgbClr val="000000"/>
            </a:solidFill>
          </a:ln>
        </p:spPr>
        <p:txBody>
          <a:bodyPr wrap="square" lIns="0" tIns="0" rIns="0" bIns="0" rtlCol="0"/>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prstGeom prst="rect">
            <a:avLst/>
          </a:prstGeom>
        </p:spPr>
        <p:txBody>
          <a:bodyPr vert="horz" wrap="square" lIns="0" tIns="250888" rIns="0" bIns="0" rtlCol="0">
            <a:spAutoFit/>
          </a:bodyPr>
          <a:lstStyle/>
          <a:p>
            <a:pPr marL="38100">
              <a:lnSpc>
                <a:spcPts val="15615"/>
              </a:lnSpc>
            </a:pPr>
            <a:r>
              <a:rPr spc="-370" dirty="0"/>
              <a:t>What </a:t>
            </a:r>
            <a:r>
              <a:rPr spc="-575" dirty="0"/>
              <a:t>is</a:t>
            </a:r>
            <a:r>
              <a:rPr spc="-2005" dirty="0"/>
              <a:t> </a:t>
            </a:r>
            <a:r>
              <a:rPr spc="-670" dirty="0"/>
              <a:t>It?</a:t>
            </a:r>
          </a:p>
        </p:txBody>
      </p:sp>
      <p:sp>
        <p:nvSpPr>
          <p:cNvPr id="5" name="object 5"/>
          <p:cNvSpPr/>
          <p:nvPr/>
        </p:nvSpPr>
        <p:spPr>
          <a:xfrm>
            <a:off x="419100" y="2133295"/>
            <a:ext cx="8370570" cy="0"/>
          </a:xfrm>
          <a:custGeom>
            <a:avLst/>
            <a:gdLst/>
            <a:ahLst/>
            <a:cxnLst/>
            <a:rect l="l" t="t" r="r" b="b"/>
            <a:pathLst>
              <a:path w="8370570">
                <a:moveTo>
                  <a:pt x="0" y="0"/>
                </a:moveTo>
                <a:lnTo>
                  <a:pt x="8370417" y="0"/>
                </a:lnTo>
              </a:path>
            </a:pathLst>
          </a:custGeom>
          <a:ln w="91440">
            <a:solidFill>
              <a:srgbClr val="FFFFFF"/>
            </a:solidFill>
          </a:ln>
        </p:spPr>
        <p:txBody>
          <a:bodyPr wrap="square" lIns="0" tIns="0" rIns="0" bIns="0" rtlCol="0"/>
          <a:lstStyle/>
          <a:p>
            <a:endParaRPr/>
          </a:p>
        </p:txBody>
      </p:sp>
      <p:sp>
        <p:nvSpPr>
          <p:cNvPr id="6" name="object 6"/>
          <p:cNvSpPr txBox="1"/>
          <p:nvPr/>
        </p:nvSpPr>
        <p:spPr>
          <a:xfrm>
            <a:off x="381000" y="61798"/>
            <a:ext cx="2255520" cy="251460"/>
          </a:xfrm>
          <a:prstGeom prst="rect">
            <a:avLst/>
          </a:prstGeom>
        </p:spPr>
        <p:txBody>
          <a:bodyPr vert="horz" wrap="square" lIns="0" tIns="0" rIns="0" bIns="0" rtlCol="0">
            <a:spAutoFit/>
          </a:bodyPr>
          <a:lstStyle/>
          <a:p>
            <a:pPr marL="12700">
              <a:lnSpc>
                <a:spcPts val="1975"/>
              </a:lnSpc>
            </a:pPr>
            <a:r>
              <a:rPr sz="2900" b="1" spc="-90" dirty="0">
                <a:solidFill>
                  <a:srgbClr val="FFFFFF"/>
                </a:solidFill>
                <a:latin typeface="Arial"/>
                <a:cs typeface="Arial"/>
              </a:rPr>
              <a:t>Bluetooth</a:t>
            </a:r>
            <a:r>
              <a:rPr sz="2900" b="1" spc="-235" dirty="0">
                <a:solidFill>
                  <a:srgbClr val="FFFFFF"/>
                </a:solidFill>
                <a:latin typeface="Arial"/>
                <a:cs typeface="Arial"/>
              </a:rPr>
              <a:t> </a:t>
            </a:r>
            <a:r>
              <a:rPr sz="2900" b="1" spc="-180" dirty="0">
                <a:solidFill>
                  <a:srgbClr val="FFFFFF"/>
                </a:solidFill>
                <a:latin typeface="Arial"/>
                <a:cs typeface="Arial"/>
              </a:rPr>
              <a:t>LE:</a:t>
            </a:r>
            <a:endParaRPr sz="2900">
              <a:latin typeface="Arial"/>
              <a:cs typeface="Arial"/>
            </a:endParaRPr>
          </a:p>
        </p:txBody>
      </p:sp>
      <p:sp>
        <p:nvSpPr>
          <p:cNvPr id="7" name="object 7"/>
          <p:cNvSpPr txBox="1"/>
          <p:nvPr/>
        </p:nvSpPr>
        <p:spPr>
          <a:xfrm>
            <a:off x="422020" y="6281572"/>
            <a:ext cx="3956685" cy="1416050"/>
          </a:xfrm>
          <a:prstGeom prst="rect">
            <a:avLst/>
          </a:prstGeom>
        </p:spPr>
        <p:txBody>
          <a:bodyPr vert="horz" wrap="square" lIns="0" tIns="0" rIns="0" bIns="0" rtlCol="0">
            <a:spAutoFit/>
          </a:bodyPr>
          <a:lstStyle/>
          <a:p>
            <a:pPr marL="358140" marR="350520" algn="ctr">
              <a:lnSpc>
                <a:spcPct val="102800"/>
              </a:lnSpc>
            </a:pPr>
            <a:r>
              <a:rPr sz="3000" b="1" spc="-110" dirty="0">
                <a:solidFill>
                  <a:srgbClr val="FFFFFF"/>
                </a:solidFill>
                <a:latin typeface="Arial"/>
                <a:cs typeface="Arial"/>
              </a:rPr>
              <a:t>This </a:t>
            </a:r>
            <a:r>
              <a:rPr sz="3000" b="1" spc="-105" dirty="0">
                <a:solidFill>
                  <a:srgbClr val="FFFFFF"/>
                </a:solidFill>
                <a:latin typeface="Arial"/>
                <a:cs typeface="Arial"/>
              </a:rPr>
              <a:t>is </a:t>
            </a:r>
            <a:r>
              <a:rPr sz="3000" b="1" spc="-60" dirty="0">
                <a:solidFill>
                  <a:srgbClr val="FFFFFF"/>
                </a:solidFill>
                <a:latin typeface="Arial"/>
                <a:cs typeface="Arial"/>
              </a:rPr>
              <a:t>ONE</a:t>
            </a:r>
            <a:r>
              <a:rPr sz="3000" b="1" spc="-390" dirty="0">
                <a:solidFill>
                  <a:srgbClr val="FFFFFF"/>
                </a:solidFill>
                <a:latin typeface="Arial"/>
                <a:cs typeface="Arial"/>
              </a:rPr>
              <a:t> </a:t>
            </a:r>
            <a:r>
              <a:rPr sz="3000" b="1" spc="-70" dirty="0">
                <a:solidFill>
                  <a:srgbClr val="FFFFFF"/>
                </a:solidFill>
                <a:latin typeface="Arial"/>
                <a:cs typeface="Arial"/>
              </a:rPr>
              <a:t>type</a:t>
            </a:r>
            <a:r>
              <a:rPr sz="3000" b="1" spc="-204" dirty="0">
                <a:solidFill>
                  <a:srgbClr val="FFFFFF"/>
                </a:solidFill>
                <a:latin typeface="Arial"/>
                <a:cs typeface="Arial"/>
              </a:rPr>
              <a:t> </a:t>
            </a:r>
            <a:r>
              <a:rPr sz="3000" b="1" spc="-90" dirty="0">
                <a:solidFill>
                  <a:srgbClr val="FFFFFF"/>
                </a:solidFill>
                <a:latin typeface="Arial"/>
                <a:cs typeface="Arial"/>
              </a:rPr>
              <a:t>of  </a:t>
            </a:r>
            <a:r>
              <a:rPr sz="3000" b="1" spc="-75" dirty="0">
                <a:solidFill>
                  <a:srgbClr val="FFFFFF"/>
                </a:solidFill>
                <a:latin typeface="Arial"/>
                <a:cs typeface="Arial"/>
              </a:rPr>
              <a:t>beacon.</a:t>
            </a:r>
            <a:endParaRPr sz="3000">
              <a:latin typeface="Arial"/>
              <a:cs typeface="Arial"/>
            </a:endParaRPr>
          </a:p>
          <a:p>
            <a:pPr algn="ctr">
              <a:lnSpc>
                <a:spcPct val="100000"/>
              </a:lnSpc>
              <a:spcBef>
                <a:spcPts val="100"/>
              </a:spcBef>
            </a:pPr>
            <a:r>
              <a:rPr sz="3000" b="1" spc="-130" dirty="0">
                <a:solidFill>
                  <a:srgbClr val="FFFFFF"/>
                </a:solidFill>
                <a:latin typeface="Arial"/>
                <a:cs typeface="Arial"/>
              </a:rPr>
              <a:t>(It’s </a:t>
            </a:r>
            <a:r>
              <a:rPr sz="3000" b="1" spc="-70" dirty="0">
                <a:solidFill>
                  <a:srgbClr val="FFFFFF"/>
                </a:solidFill>
                <a:latin typeface="Arial"/>
                <a:cs typeface="Arial"/>
              </a:rPr>
              <a:t>called </a:t>
            </a:r>
            <a:r>
              <a:rPr sz="3000" b="1" spc="-45" dirty="0">
                <a:solidFill>
                  <a:srgbClr val="FFFFFF"/>
                </a:solidFill>
                <a:latin typeface="Arial"/>
                <a:cs typeface="Arial"/>
              </a:rPr>
              <a:t>an</a:t>
            </a:r>
            <a:r>
              <a:rPr sz="3000" b="1" spc="-400" dirty="0">
                <a:solidFill>
                  <a:srgbClr val="FFFFFF"/>
                </a:solidFill>
                <a:latin typeface="Arial"/>
                <a:cs typeface="Arial"/>
              </a:rPr>
              <a:t> </a:t>
            </a:r>
            <a:r>
              <a:rPr sz="3000" b="1" spc="-100" dirty="0">
                <a:solidFill>
                  <a:srgbClr val="FFFFFF"/>
                </a:solidFill>
                <a:latin typeface="Arial"/>
                <a:cs typeface="Arial"/>
              </a:rPr>
              <a:t>Estimote)</a:t>
            </a:r>
            <a:endParaRPr sz="3000">
              <a:latin typeface="Arial"/>
              <a:cs typeface="Arial"/>
            </a:endParaRPr>
          </a:p>
        </p:txBody>
      </p:sp>
      <p:sp>
        <p:nvSpPr>
          <p:cNvPr id="8" name="object 8"/>
          <p:cNvSpPr/>
          <p:nvPr/>
        </p:nvSpPr>
        <p:spPr>
          <a:xfrm>
            <a:off x="632618" y="3860800"/>
            <a:ext cx="3175000" cy="2032000"/>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4521200" y="2755900"/>
            <a:ext cx="4686300" cy="4648200"/>
          </a:xfrm>
          <a:prstGeom prst="rect">
            <a:avLst/>
          </a:prstGeom>
          <a:blipFill>
            <a:blip r:embed="rId3" cstate="print"/>
            <a:stretch>
              <a:fillRect/>
            </a:stretch>
          </a:blipFill>
        </p:spPr>
        <p:txBody>
          <a:bodyPr wrap="square" lIns="0" tIns="0" rIns="0" bIns="0" rtlCol="0"/>
          <a:lstStyle/>
          <a:p>
            <a:endParaRPr/>
          </a:p>
        </p:txBody>
      </p:sp>
      <p:sp>
        <p:nvSpPr>
          <p:cNvPr id="10" name="object 10"/>
          <p:cNvSpPr txBox="1"/>
          <p:nvPr/>
        </p:nvSpPr>
        <p:spPr>
          <a:xfrm>
            <a:off x="5567298" y="6319672"/>
            <a:ext cx="2606040" cy="946150"/>
          </a:xfrm>
          <a:prstGeom prst="rect">
            <a:avLst/>
          </a:prstGeom>
        </p:spPr>
        <p:txBody>
          <a:bodyPr vert="horz" wrap="square" lIns="0" tIns="0" rIns="0" bIns="0" rtlCol="0">
            <a:spAutoFit/>
          </a:bodyPr>
          <a:lstStyle/>
          <a:p>
            <a:pPr marL="515620" marR="5080" indent="-503555">
              <a:lnSpc>
                <a:spcPct val="102800"/>
              </a:lnSpc>
            </a:pPr>
            <a:r>
              <a:rPr sz="3000" b="1" spc="-110" dirty="0">
                <a:solidFill>
                  <a:srgbClr val="FFFFFF"/>
                </a:solidFill>
                <a:latin typeface="Arial"/>
                <a:cs typeface="Arial"/>
              </a:rPr>
              <a:t>This </a:t>
            </a:r>
            <a:r>
              <a:rPr sz="3000" b="1" spc="-105" dirty="0">
                <a:solidFill>
                  <a:srgbClr val="FFFFFF"/>
                </a:solidFill>
                <a:latin typeface="Arial"/>
                <a:cs typeface="Arial"/>
              </a:rPr>
              <a:t>is</a:t>
            </a:r>
            <a:r>
              <a:rPr sz="3000" b="1" spc="-320" dirty="0">
                <a:solidFill>
                  <a:srgbClr val="FFFFFF"/>
                </a:solidFill>
                <a:latin typeface="Arial"/>
                <a:cs typeface="Arial"/>
              </a:rPr>
              <a:t> </a:t>
            </a:r>
            <a:r>
              <a:rPr sz="3000" b="1" spc="-110" dirty="0">
                <a:solidFill>
                  <a:srgbClr val="FFFFFF"/>
                </a:solidFill>
                <a:latin typeface="Arial"/>
                <a:cs typeface="Arial"/>
              </a:rPr>
              <a:t>another.  </a:t>
            </a:r>
            <a:r>
              <a:rPr sz="3000" b="1" spc="-100" dirty="0">
                <a:solidFill>
                  <a:srgbClr val="FFFFFF"/>
                </a:solidFill>
                <a:latin typeface="Arial"/>
                <a:cs typeface="Arial"/>
              </a:rPr>
              <a:t>(Kontakt)</a:t>
            </a:r>
            <a:endParaRPr sz="3000">
              <a:latin typeface="Arial"/>
              <a:cs typeface="Arial"/>
            </a:endParaRPr>
          </a:p>
        </p:txBody>
      </p:sp>
      <p:sp>
        <p:nvSpPr>
          <p:cNvPr id="11" name="object 11"/>
          <p:cNvSpPr/>
          <p:nvPr/>
        </p:nvSpPr>
        <p:spPr>
          <a:xfrm>
            <a:off x="9121406" y="4531089"/>
            <a:ext cx="3149600" cy="1097817"/>
          </a:xfrm>
          <a:prstGeom prst="rect">
            <a:avLst/>
          </a:prstGeom>
          <a:blipFill>
            <a:blip r:embed="rId4" cstate="print"/>
            <a:stretch>
              <a:fillRect/>
            </a:stretch>
          </a:blipFill>
        </p:spPr>
        <p:txBody>
          <a:bodyPr wrap="square" lIns="0" tIns="0" rIns="0" bIns="0" rtlCol="0"/>
          <a:lstStyle/>
          <a:p>
            <a:endParaRPr/>
          </a:p>
        </p:txBody>
      </p:sp>
      <p:sp>
        <p:nvSpPr>
          <p:cNvPr id="12" name="object 12"/>
          <p:cNvSpPr txBox="1"/>
          <p:nvPr/>
        </p:nvSpPr>
        <p:spPr>
          <a:xfrm>
            <a:off x="9590913" y="6319672"/>
            <a:ext cx="2408555" cy="1416050"/>
          </a:xfrm>
          <a:prstGeom prst="rect">
            <a:avLst/>
          </a:prstGeom>
        </p:spPr>
        <p:txBody>
          <a:bodyPr vert="horz" wrap="square" lIns="0" tIns="0" rIns="0" bIns="0" rtlCol="0">
            <a:spAutoFit/>
          </a:bodyPr>
          <a:lstStyle/>
          <a:p>
            <a:pPr marL="12700" marR="5080" algn="ctr">
              <a:lnSpc>
                <a:spcPct val="102800"/>
              </a:lnSpc>
            </a:pPr>
            <a:r>
              <a:rPr sz="3000" b="1" spc="-105" dirty="0">
                <a:solidFill>
                  <a:srgbClr val="FFFFFF"/>
                </a:solidFill>
                <a:latin typeface="Arial"/>
                <a:cs typeface="Arial"/>
              </a:rPr>
              <a:t>Here’s </a:t>
            </a:r>
            <a:r>
              <a:rPr sz="3000" b="1" spc="50" dirty="0">
                <a:solidFill>
                  <a:srgbClr val="FFFFFF"/>
                </a:solidFill>
                <a:latin typeface="Arial"/>
                <a:cs typeface="Arial"/>
              </a:rPr>
              <a:t>a</a:t>
            </a:r>
            <a:r>
              <a:rPr sz="3000" b="1" spc="-305" dirty="0">
                <a:solidFill>
                  <a:srgbClr val="FFFFFF"/>
                </a:solidFill>
                <a:latin typeface="Arial"/>
                <a:cs typeface="Arial"/>
              </a:rPr>
              <a:t> </a:t>
            </a:r>
            <a:r>
              <a:rPr sz="3000" b="1" spc="-100" dirty="0">
                <a:solidFill>
                  <a:srgbClr val="FFFFFF"/>
                </a:solidFill>
                <a:latin typeface="Arial"/>
                <a:cs typeface="Arial"/>
              </a:rPr>
              <a:t>“do</a:t>
            </a:r>
            <a:r>
              <a:rPr sz="3000" b="1" spc="-204" dirty="0">
                <a:solidFill>
                  <a:srgbClr val="FFFFFF"/>
                </a:solidFill>
                <a:latin typeface="Arial"/>
                <a:cs typeface="Arial"/>
              </a:rPr>
              <a:t> </a:t>
            </a:r>
            <a:r>
              <a:rPr sz="3000" b="1" spc="-95" dirty="0">
                <a:solidFill>
                  <a:srgbClr val="FFFFFF"/>
                </a:solidFill>
                <a:latin typeface="Arial"/>
                <a:cs typeface="Arial"/>
              </a:rPr>
              <a:t>it  </a:t>
            </a:r>
            <a:r>
              <a:rPr sz="3000" b="1" spc="-120" dirty="0">
                <a:solidFill>
                  <a:srgbClr val="FFFFFF"/>
                </a:solidFill>
                <a:latin typeface="Arial"/>
                <a:cs typeface="Arial"/>
              </a:rPr>
              <a:t>yourself” </a:t>
            </a:r>
            <a:r>
              <a:rPr sz="3000" b="1" spc="-75" dirty="0">
                <a:solidFill>
                  <a:srgbClr val="FFFFFF"/>
                </a:solidFill>
                <a:latin typeface="Arial"/>
                <a:cs typeface="Arial"/>
              </a:rPr>
              <a:t>kit  </a:t>
            </a:r>
            <a:r>
              <a:rPr sz="3000" b="1" spc="-140" dirty="0">
                <a:solidFill>
                  <a:srgbClr val="FFFFFF"/>
                </a:solidFill>
                <a:latin typeface="Arial"/>
                <a:cs typeface="Arial"/>
              </a:rPr>
              <a:t>(Coin)</a:t>
            </a:r>
            <a:endParaRPr sz="3000">
              <a:latin typeface="Arial"/>
              <a:cs typeface="Arial"/>
            </a:endParaRPr>
          </a:p>
        </p:txBody>
      </p:sp>
      <p:sp>
        <p:nvSpPr>
          <p:cNvPr id="13" name="object 13"/>
          <p:cNvSpPr/>
          <p:nvPr/>
        </p:nvSpPr>
        <p:spPr>
          <a:xfrm>
            <a:off x="1587" y="1587"/>
            <a:ext cx="13001625" cy="9750425"/>
          </a:xfrm>
          <a:custGeom>
            <a:avLst/>
            <a:gdLst/>
            <a:ahLst/>
            <a:cxnLst/>
            <a:rect l="l" t="t" r="r" b="b"/>
            <a:pathLst>
              <a:path w="13001625" h="9750425">
                <a:moveTo>
                  <a:pt x="0" y="9750425"/>
                </a:moveTo>
                <a:lnTo>
                  <a:pt x="13001625" y="9750425"/>
                </a:lnTo>
                <a:lnTo>
                  <a:pt x="13001625" y="0"/>
                </a:lnTo>
                <a:lnTo>
                  <a:pt x="0" y="0"/>
                </a:lnTo>
                <a:lnTo>
                  <a:pt x="0" y="9750425"/>
                </a:lnTo>
                <a:close/>
              </a:path>
            </a:pathLst>
          </a:custGeom>
          <a:ln w="3175">
            <a:solidFill>
              <a:srgbClr val="000000"/>
            </a:solidFill>
          </a:ln>
        </p:spPr>
        <p:txBody>
          <a:bodyPr wrap="square" lIns="0" tIns="0" rIns="0" bIns="0" rtlCol="0"/>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prstGeom prst="rect">
            <a:avLst/>
          </a:prstGeom>
        </p:spPr>
        <p:txBody>
          <a:bodyPr vert="horz" wrap="square" lIns="0" tIns="250888" rIns="0" bIns="0" rtlCol="0">
            <a:spAutoFit/>
          </a:bodyPr>
          <a:lstStyle/>
          <a:p>
            <a:pPr marL="38100">
              <a:lnSpc>
                <a:spcPts val="15615"/>
              </a:lnSpc>
            </a:pPr>
            <a:r>
              <a:rPr spc="-370" dirty="0"/>
              <a:t>What </a:t>
            </a:r>
            <a:r>
              <a:rPr spc="-575" dirty="0"/>
              <a:t>is</a:t>
            </a:r>
            <a:r>
              <a:rPr spc="-2005" dirty="0"/>
              <a:t> </a:t>
            </a:r>
            <a:r>
              <a:rPr spc="-670" dirty="0"/>
              <a:t>It?</a:t>
            </a:r>
          </a:p>
        </p:txBody>
      </p:sp>
      <p:sp>
        <p:nvSpPr>
          <p:cNvPr id="5" name="object 5"/>
          <p:cNvSpPr/>
          <p:nvPr/>
        </p:nvSpPr>
        <p:spPr>
          <a:xfrm>
            <a:off x="419100" y="2133295"/>
            <a:ext cx="8370570" cy="0"/>
          </a:xfrm>
          <a:custGeom>
            <a:avLst/>
            <a:gdLst/>
            <a:ahLst/>
            <a:cxnLst/>
            <a:rect l="l" t="t" r="r" b="b"/>
            <a:pathLst>
              <a:path w="8370570">
                <a:moveTo>
                  <a:pt x="0" y="0"/>
                </a:moveTo>
                <a:lnTo>
                  <a:pt x="8370417" y="0"/>
                </a:lnTo>
              </a:path>
            </a:pathLst>
          </a:custGeom>
          <a:ln w="91440">
            <a:solidFill>
              <a:srgbClr val="FFFFFF"/>
            </a:solidFill>
          </a:ln>
        </p:spPr>
        <p:txBody>
          <a:bodyPr wrap="square" lIns="0" tIns="0" rIns="0" bIns="0" rtlCol="0"/>
          <a:lstStyle/>
          <a:p>
            <a:endParaRPr/>
          </a:p>
        </p:txBody>
      </p:sp>
      <p:sp>
        <p:nvSpPr>
          <p:cNvPr id="6" name="object 6"/>
          <p:cNvSpPr txBox="1"/>
          <p:nvPr/>
        </p:nvSpPr>
        <p:spPr>
          <a:xfrm>
            <a:off x="381000" y="61798"/>
            <a:ext cx="2255520" cy="251460"/>
          </a:xfrm>
          <a:prstGeom prst="rect">
            <a:avLst/>
          </a:prstGeom>
        </p:spPr>
        <p:txBody>
          <a:bodyPr vert="horz" wrap="square" lIns="0" tIns="0" rIns="0" bIns="0" rtlCol="0">
            <a:spAutoFit/>
          </a:bodyPr>
          <a:lstStyle/>
          <a:p>
            <a:pPr marL="12700">
              <a:lnSpc>
                <a:spcPts val="1975"/>
              </a:lnSpc>
            </a:pPr>
            <a:r>
              <a:rPr sz="2900" b="1" spc="-90" dirty="0">
                <a:solidFill>
                  <a:srgbClr val="FFFFFF"/>
                </a:solidFill>
                <a:latin typeface="Arial"/>
                <a:cs typeface="Arial"/>
              </a:rPr>
              <a:t>Bluetooth</a:t>
            </a:r>
            <a:r>
              <a:rPr sz="2900" b="1" spc="-235" dirty="0">
                <a:solidFill>
                  <a:srgbClr val="FFFFFF"/>
                </a:solidFill>
                <a:latin typeface="Arial"/>
                <a:cs typeface="Arial"/>
              </a:rPr>
              <a:t> </a:t>
            </a:r>
            <a:r>
              <a:rPr sz="2900" b="1" spc="-180" dirty="0">
                <a:solidFill>
                  <a:srgbClr val="FFFFFF"/>
                </a:solidFill>
                <a:latin typeface="Arial"/>
                <a:cs typeface="Arial"/>
              </a:rPr>
              <a:t>LE:</a:t>
            </a:r>
            <a:endParaRPr sz="2900">
              <a:latin typeface="Arial"/>
              <a:cs typeface="Arial"/>
            </a:endParaRPr>
          </a:p>
        </p:txBody>
      </p:sp>
      <p:sp>
        <p:nvSpPr>
          <p:cNvPr id="7" name="object 7"/>
          <p:cNvSpPr txBox="1"/>
          <p:nvPr/>
        </p:nvSpPr>
        <p:spPr>
          <a:xfrm>
            <a:off x="1982216" y="6980072"/>
            <a:ext cx="8913495" cy="1416050"/>
          </a:xfrm>
          <a:prstGeom prst="rect">
            <a:avLst/>
          </a:prstGeom>
        </p:spPr>
        <p:txBody>
          <a:bodyPr vert="horz" wrap="square" lIns="0" tIns="0" rIns="0" bIns="0" rtlCol="0">
            <a:spAutoFit/>
          </a:bodyPr>
          <a:lstStyle/>
          <a:p>
            <a:pPr marL="12700" marR="5080" algn="ctr">
              <a:lnSpc>
                <a:spcPct val="102800"/>
              </a:lnSpc>
            </a:pPr>
            <a:r>
              <a:rPr sz="3000" b="1" spc="-75" dirty="0">
                <a:solidFill>
                  <a:srgbClr val="FFFFFF"/>
                </a:solidFill>
                <a:latin typeface="Arial"/>
                <a:cs typeface="Arial"/>
              </a:rPr>
              <a:t>These </a:t>
            </a:r>
            <a:r>
              <a:rPr sz="3000" b="1" spc="-70" dirty="0">
                <a:solidFill>
                  <a:srgbClr val="FFFFFF"/>
                </a:solidFill>
                <a:latin typeface="Arial"/>
                <a:cs typeface="Arial"/>
              </a:rPr>
              <a:t>beacons </a:t>
            </a:r>
            <a:r>
              <a:rPr sz="3000" b="1" spc="-75" dirty="0">
                <a:solidFill>
                  <a:srgbClr val="FFFFFF"/>
                </a:solidFill>
                <a:latin typeface="Arial"/>
                <a:cs typeface="Arial"/>
              </a:rPr>
              <a:t>combine </a:t>
            </a:r>
            <a:r>
              <a:rPr sz="3000" b="1" spc="-90" dirty="0">
                <a:solidFill>
                  <a:srgbClr val="FFFFFF"/>
                </a:solidFill>
                <a:latin typeface="Arial"/>
                <a:cs typeface="Arial"/>
              </a:rPr>
              <a:t>Bluetooth </a:t>
            </a:r>
            <a:r>
              <a:rPr sz="3000" b="1" spc="-105" dirty="0">
                <a:solidFill>
                  <a:srgbClr val="FFFFFF"/>
                </a:solidFill>
                <a:latin typeface="Arial"/>
                <a:cs typeface="Arial"/>
              </a:rPr>
              <a:t>LE</a:t>
            </a:r>
            <a:r>
              <a:rPr sz="3000" b="1" spc="-585" dirty="0">
                <a:solidFill>
                  <a:srgbClr val="FFFFFF"/>
                </a:solidFill>
                <a:latin typeface="Arial"/>
                <a:cs typeface="Arial"/>
              </a:rPr>
              <a:t> </a:t>
            </a:r>
            <a:r>
              <a:rPr sz="3000" b="1" spc="-55" dirty="0">
                <a:solidFill>
                  <a:srgbClr val="FFFFFF"/>
                </a:solidFill>
                <a:latin typeface="Arial"/>
                <a:cs typeface="Arial"/>
              </a:rPr>
              <a:t>with</a:t>
            </a:r>
            <a:r>
              <a:rPr sz="3000" b="1" spc="-180" dirty="0">
                <a:solidFill>
                  <a:srgbClr val="FFFFFF"/>
                </a:solidFill>
                <a:latin typeface="Arial"/>
                <a:cs typeface="Arial"/>
              </a:rPr>
              <a:t> </a:t>
            </a:r>
            <a:r>
              <a:rPr sz="3000" b="1" spc="-85" dirty="0">
                <a:solidFill>
                  <a:srgbClr val="FFFFFF"/>
                </a:solidFill>
                <a:latin typeface="Arial"/>
                <a:cs typeface="Arial"/>
              </a:rPr>
              <a:t>beacons </a:t>
            </a:r>
            <a:r>
              <a:rPr sz="3000" b="1" spc="-90" dirty="0">
                <a:solidFill>
                  <a:srgbClr val="FFFFFF"/>
                </a:solidFill>
                <a:latin typeface="Arial"/>
                <a:cs typeface="Arial"/>
              </a:rPr>
              <a:t> </a:t>
            </a:r>
            <a:r>
              <a:rPr sz="3000" b="1" spc="-65" dirty="0">
                <a:solidFill>
                  <a:srgbClr val="FFFFFF"/>
                </a:solidFill>
                <a:latin typeface="Arial"/>
                <a:cs typeface="Arial"/>
              </a:rPr>
              <a:t>based </a:t>
            </a:r>
            <a:r>
              <a:rPr sz="3000" b="1" spc="-75" dirty="0">
                <a:solidFill>
                  <a:srgbClr val="FFFFFF"/>
                </a:solidFill>
                <a:latin typeface="Arial"/>
                <a:cs typeface="Arial"/>
              </a:rPr>
              <a:t>on </a:t>
            </a:r>
            <a:r>
              <a:rPr sz="3000" b="1" spc="-85" dirty="0">
                <a:solidFill>
                  <a:srgbClr val="FFFFFF"/>
                </a:solidFill>
                <a:latin typeface="Arial"/>
                <a:cs typeface="Arial"/>
              </a:rPr>
              <a:t>audio</a:t>
            </a:r>
            <a:r>
              <a:rPr sz="3000" b="1" spc="-450" dirty="0">
                <a:solidFill>
                  <a:srgbClr val="FFFFFF"/>
                </a:solidFill>
                <a:latin typeface="Arial"/>
                <a:cs typeface="Arial"/>
              </a:rPr>
              <a:t> </a:t>
            </a:r>
            <a:r>
              <a:rPr sz="3000" b="1" spc="-85" dirty="0">
                <a:solidFill>
                  <a:srgbClr val="FFFFFF"/>
                </a:solidFill>
                <a:latin typeface="Arial"/>
                <a:cs typeface="Arial"/>
              </a:rPr>
              <a:t>waves.</a:t>
            </a:r>
            <a:endParaRPr sz="3000">
              <a:latin typeface="Arial"/>
              <a:cs typeface="Arial"/>
            </a:endParaRPr>
          </a:p>
          <a:p>
            <a:pPr algn="ctr">
              <a:lnSpc>
                <a:spcPct val="100000"/>
              </a:lnSpc>
              <a:spcBef>
                <a:spcPts val="100"/>
              </a:spcBef>
            </a:pPr>
            <a:r>
              <a:rPr sz="3000" b="1" spc="-114" dirty="0">
                <a:solidFill>
                  <a:srgbClr val="FFFFFF"/>
                </a:solidFill>
                <a:latin typeface="Arial"/>
                <a:cs typeface="Arial"/>
              </a:rPr>
              <a:t>(Sonic</a:t>
            </a:r>
            <a:r>
              <a:rPr sz="3000" b="1" spc="-260" dirty="0">
                <a:solidFill>
                  <a:srgbClr val="FFFFFF"/>
                </a:solidFill>
                <a:latin typeface="Arial"/>
                <a:cs typeface="Arial"/>
              </a:rPr>
              <a:t> </a:t>
            </a:r>
            <a:r>
              <a:rPr sz="3000" b="1" spc="-114" dirty="0">
                <a:solidFill>
                  <a:srgbClr val="FFFFFF"/>
                </a:solidFill>
                <a:latin typeface="Arial"/>
                <a:cs typeface="Arial"/>
              </a:rPr>
              <a:t>Notify)</a:t>
            </a:r>
            <a:endParaRPr sz="3000">
              <a:latin typeface="Arial"/>
              <a:cs typeface="Arial"/>
            </a:endParaRPr>
          </a:p>
        </p:txBody>
      </p:sp>
      <p:sp>
        <p:nvSpPr>
          <p:cNvPr id="8" name="object 8"/>
          <p:cNvSpPr/>
          <p:nvPr/>
        </p:nvSpPr>
        <p:spPr>
          <a:xfrm>
            <a:off x="1587500" y="2781300"/>
            <a:ext cx="9832581" cy="3835400"/>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1651000" y="2819400"/>
            <a:ext cx="9705581" cy="3708400"/>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1587" y="1587"/>
            <a:ext cx="13001625" cy="9750425"/>
          </a:xfrm>
          <a:custGeom>
            <a:avLst/>
            <a:gdLst/>
            <a:ahLst/>
            <a:cxnLst/>
            <a:rect l="l" t="t" r="r" b="b"/>
            <a:pathLst>
              <a:path w="13001625" h="9750425">
                <a:moveTo>
                  <a:pt x="0" y="9750425"/>
                </a:moveTo>
                <a:lnTo>
                  <a:pt x="13001625" y="9750425"/>
                </a:lnTo>
                <a:lnTo>
                  <a:pt x="13001625" y="0"/>
                </a:lnTo>
                <a:lnTo>
                  <a:pt x="0" y="0"/>
                </a:lnTo>
                <a:lnTo>
                  <a:pt x="0" y="9750425"/>
                </a:lnTo>
                <a:close/>
              </a:path>
            </a:pathLst>
          </a:custGeom>
          <a:ln w="3175">
            <a:solidFill>
              <a:srgbClr val="000000"/>
            </a:solidFill>
          </a:ln>
        </p:spPr>
        <p:txBody>
          <a:bodyPr wrap="square" lIns="0" tIns="0" rIns="0" bIns="0" rtlCol="0"/>
          <a:lstStyle/>
          <a:p>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prstGeom prst="rect">
            <a:avLst/>
          </a:prstGeom>
        </p:spPr>
        <p:txBody>
          <a:bodyPr vert="horz" wrap="square" lIns="0" tIns="250888" rIns="0" bIns="0" rtlCol="0">
            <a:spAutoFit/>
          </a:bodyPr>
          <a:lstStyle/>
          <a:p>
            <a:pPr marL="38100">
              <a:lnSpc>
                <a:spcPts val="15615"/>
              </a:lnSpc>
            </a:pPr>
            <a:r>
              <a:rPr spc="-370" dirty="0"/>
              <a:t>What </a:t>
            </a:r>
            <a:r>
              <a:rPr spc="-575" dirty="0"/>
              <a:t>is</a:t>
            </a:r>
            <a:r>
              <a:rPr spc="-2005" dirty="0"/>
              <a:t> </a:t>
            </a:r>
            <a:r>
              <a:rPr spc="-670" dirty="0"/>
              <a:t>It?</a:t>
            </a:r>
          </a:p>
        </p:txBody>
      </p:sp>
      <p:sp>
        <p:nvSpPr>
          <p:cNvPr id="5" name="object 5"/>
          <p:cNvSpPr/>
          <p:nvPr/>
        </p:nvSpPr>
        <p:spPr>
          <a:xfrm>
            <a:off x="419100" y="2133295"/>
            <a:ext cx="8370570" cy="0"/>
          </a:xfrm>
          <a:custGeom>
            <a:avLst/>
            <a:gdLst/>
            <a:ahLst/>
            <a:cxnLst/>
            <a:rect l="l" t="t" r="r" b="b"/>
            <a:pathLst>
              <a:path w="8370570">
                <a:moveTo>
                  <a:pt x="0" y="0"/>
                </a:moveTo>
                <a:lnTo>
                  <a:pt x="8370417" y="0"/>
                </a:lnTo>
              </a:path>
            </a:pathLst>
          </a:custGeom>
          <a:ln w="91440">
            <a:solidFill>
              <a:srgbClr val="FFFFFF"/>
            </a:solidFill>
          </a:ln>
        </p:spPr>
        <p:txBody>
          <a:bodyPr wrap="square" lIns="0" tIns="0" rIns="0" bIns="0" rtlCol="0"/>
          <a:lstStyle/>
          <a:p>
            <a:endParaRPr/>
          </a:p>
        </p:txBody>
      </p:sp>
      <p:sp>
        <p:nvSpPr>
          <p:cNvPr id="6" name="object 6"/>
          <p:cNvSpPr txBox="1"/>
          <p:nvPr/>
        </p:nvSpPr>
        <p:spPr>
          <a:xfrm>
            <a:off x="381000" y="61798"/>
            <a:ext cx="2255520" cy="251460"/>
          </a:xfrm>
          <a:prstGeom prst="rect">
            <a:avLst/>
          </a:prstGeom>
        </p:spPr>
        <p:txBody>
          <a:bodyPr vert="horz" wrap="square" lIns="0" tIns="0" rIns="0" bIns="0" rtlCol="0">
            <a:spAutoFit/>
          </a:bodyPr>
          <a:lstStyle/>
          <a:p>
            <a:pPr marL="12700">
              <a:lnSpc>
                <a:spcPts val="1975"/>
              </a:lnSpc>
            </a:pPr>
            <a:r>
              <a:rPr sz="2900" b="1" spc="-90" dirty="0">
                <a:solidFill>
                  <a:srgbClr val="FFFFFF"/>
                </a:solidFill>
                <a:latin typeface="Arial"/>
                <a:cs typeface="Arial"/>
              </a:rPr>
              <a:t>Bluetooth</a:t>
            </a:r>
            <a:r>
              <a:rPr sz="2900" b="1" spc="-235" dirty="0">
                <a:solidFill>
                  <a:srgbClr val="FFFFFF"/>
                </a:solidFill>
                <a:latin typeface="Arial"/>
                <a:cs typeface="Arial"/>
              </a:rPr>
              <a:t> </a:t>
            </a:r>
            <a:r>
              <a:rPr sz="2900" b="1" spc="-180" dirty="0">
                <a:solidFill>
                  <a:srgbClr val="FFFFFF"/>
                </a:solidFill>
                <a:latin typeface="Arial"/>
                <a:cs typeface="Arial"/>
              </a:rPr>
              <a:t>LE:</a:t>
            </a:r>
            <a:endParaRPr sz="2900">
              <a:latin typeface="Arial"/>
              <a:cs typeface="Arial"/>
            </a:endParaRPr>
          </a:p>
        </p:txBody>
      </p:sp>
      <p:sp>
        <p:nvSpPr>
          <p:cNvPr id="7" name="object 7"/>
          <p:cNvSpPr txBox="1"/>
          <p:nvPr/>
        </p:nvSpPr>
        <p:spPr>
          <a:xfrm>
            <a:off x="2215260" y="6980072"/>
            <a:ext cx="8574405" cy="946150"/>
          </a:xfrm>
          <a:prstGeom prst="rect">
            <a:avLst/>
          </a:prstGeom>
        </p:spPr>
        <p:txBody>
          <a:bodyPr vert="horz" wrap="square" lIns="0" tIns="0" rIns="0" bIns="0" rtlCol="0">
            <a:spAutoFit/>
          </a:bodyPr>
          <a:lstStyle/>
          <a:p>
            <a:pPr marL="1953895" marR="5080" indent="-1941830">
              <a:lnSpc>
                <a:spcPct val="102800"/>
              </a:lnSpc>
            </a:pPr>
            <a:r>
              <a:rPr sz="3000" b="1" spc="-90" dirty="0">
                <a:solidFill>
                  <a:srgbClr val="FFFFFF"/>
                </a:solidFill>
                <a:latin typeface="Arial"/>
                <a:cs typeface="Arial"/>
              </a:rPr>
              <a:t>Bluetooth</a:t>
            </a:r>
            <a:r>
              <a:rPr sz="3000" b="1" spc="-180" dirty="0">
                <a:solidFill>
                  <a:srgbClr val="FFFFFF"/>
                </a:solidFill>
                <a:latin typeface="Arial"/>
                <a:cs typeface="Arial"/>
              </a:rPr>
              <a:t> </a:t>
            </a:r>
            <a:r>
              <a:rPr sz="3000" b="1" spc="-105" dirty="0">
                <a:solidFill>
                  <a:srgbClr val="FFFFFF"/>
                </a:solidFill>
                <a:latin typeface="Arial"/>
                <a:cs typeface="Arial"/>
              </a:rPr>
              <a:t>LE</a:t>
            </a:r>
            <a:r>
              <a:rPr sz="3000" b="1" spc="-180" dirty="0">
                <a:solidFill>
                  <a:srgbClr val="FFFFFF"/>
                </a:solidFill>
                <a:latin typeface="Arial"/>
                <a:cs typeface="Arial"/>
              </a:rPr>
              <a:t> </a:t>
            </a:r>
            <a:r>
              <a:rPr sz="3000" b="1" spc="-105" dirty="0">
                <a:solidFill>
                  <a:srgbClr val="FFFFFF"/>
                </a:solidFill>
                <a:latin typeface="Arial"/>
                <a:cs typeface="Arial"/>
              </a:rPr>
              <a:t>is</a:t>
            </a:r>
            <a:r>
              <a:rPr sz="3000" b="1" spc="-180" dirty="0">
                <a:solidFill>
                  <a:srgbClr val="FFFFFF"/>
                </a:solidFill>
                <a:latin typeface="Arial"/>
                <a:cs typeface="Arial"/>
              </a:rPr>
              <a:t> </a:t>
            </a:r>
            <a:r>
              <a:rPr sz="3000" b="1" spc="-85" dirty="0">
                <a:solidFill>
                  <a:srgbClr val="FFFFFF"/>
                </a:solidFill>
                <a:latin typeface="Arial"/>
                <a:cs typeface="Arial"/>
              </a:rPr>
              <a:t>also</a:t>
            </a:r>
            <a:r>
              <a:rPr sz="3000" b="1" spc="-180" dirty="0">
                <a:solidFill>
                  <a:srgbClr val="FFFFFF"/>
                </a:solidFill>
                <a:latin typeface="Arial"/>
                <a:cs typeface="Arial"/>
              </a:rPr>
              <a:t> </a:t>
            </a:r>
            <a:r>
              <a:rPr sz="3000" b="1" spc="-55" dirty="0">
                <a:solidFill>
                  <a:srgbClr val="FFFFFF"/>
                </a:solidFill>
                <a:latin typeface="Arial"/>
                <a:cs typeface="Arial"/>
              </a:rPr>
              <a:t>embedded</a:t>
            </a:r>
            <a:r>
              <a:rPr sz="3000" b="1" spc="-180" dirty="0">
                <a:solidFill>
                  <a:srgbClr val="FFFFFF"/>
                </a:solidFill>
                <a:latin typeface="Arial"/>
                <a:cs typeface="Arial"/>
              </a:rPr>
              <a:t> </a:t>
            </a:r>
            <a:r>
              <a:rPr sz="3000" b="1" spc="-105" dirty="0">
                <a:solidFill>
                  <a:srgbClr val="FFFFFF"/>
                </a:solidFill>
                <a:latin typeface="Arial"/>
                <a:cs typeface="Arial"/>
              </a:rPr>
              <a:t>in</a:t>
            </a:r>
            <a:r>
              <a:rPr sz="3000" b="1" spc="-180" dirty="0">
                <a:solidFill>
                  <a:srgbClr val="FFFFFF"/>
                </a:solidFill>
                <a:latin typeface="Arial"/>
                <a:cs typeface="Arial"/>
              </a:rPr>
              <a:t> </a:t>
            </a:r>
            <a:r>
              <a:rPr sz="3000" b="1" spc="-65" dirty="0">
                <a:solidFill>
                  <a:srgbClr val="FFFFFF"/>
                </a:solidFill>
                <a:latin typeface="Arial"/>
                <a:cs typeface="Arial"/>
              </a:rPr>
              <a:t>other</a:t>
            </a:r>
            <a:r>
              <a:rPr sz="3000" b="1" spc="-180" dirty="0">
                <a:solidFill>
                  <a:srgbClr val="FFFFFF"/>
                </a:solidFill>
                <a:latin typeface="Arial"/>
                <a:cs typeface="Arial"/>
              </a:rPr>
              <a:t> </a:t>
            </a:r>
            <a:r>
              <a:rPr sz="3000" b="1" spc="-105" dirty="0">
                <a:solidFill>
                  <a:srgbClr val="FFFFFF"/>
                </a:solidFill>
                <a:latin typeface="Arial"/>
                <a:cs typeface="Arial"/>
              </a:rPr>
              <a:t>things</a:t>
            </a:r>
            <a:r>
              <a:rPr sz="3000" b="1" spc="-180" dirty="0">
                <a:solidFill>
                  <a:srgbClr val="FFFFFF"/>
                </a:solidFill>
                <a:latin typeface="Arial"/>
                <a:cs typeface="Arial"/>
              </a:rPr>
              <a:t> </a:t>
            </a:r>
            <a:r>
              <a:rPr sz="3000" b="1" spc="-95" dirty="0">
                <a:solidFill>
                  <a:srgbClr val="FFFFFF"/>
                </a:solidFill>
                <a:latin typeface="Arial"/>
                <a:cs typeface="Arial"/>
              </a:rPr>
              <a:t>like  </a:t>
            </a:r>
            <a:r>
              <a:rPr sz="3000" b="1" spc="-55" dirty="0">
                <a:solidFill>
                  <a:srgbClr val="FFFFFF"/>
                </a:solidFill>
                <a:latin typeface="Arial"/>
                <a:cs typeface="Arial"/>
              </a:rPr>
              <a:t>watches, tags </a:t>
            </a:r>
            <a:r>
              <a:rPr sz="3000" b="1" spc="-45" dirty="0">
                <a:solidFill>
                  <a:srgbClr val="FFFFFF"/>
                </a:solidFill>
                <a:latin typeface="Arial"/>
                <a:cs typeface="Arial"/>
              </a:rPr>
              <a:t>or</a:t>
            </a:r>
            <a:r>
              <a:rPr sz="3000" b="1" spc="-484" dirty="0">
                <a:solidFill>
                  <a:srgbClr val="FFFFFF"/>
                </a:solidFill>
                <a:latin typeface="Arial"/>
                <a:cs typeface="Arial"/>
              </a:rPr>
              <a:t> </a:t>
            </a:r>
            <a:r>
              <a:rPr sz="3000" b="1" spc="-70" dirty="0">
                <a:solidFill>
                  <a:srgbClr val="FFFFFF"/>
                </a:solidFill>
                <a:latin typeface="Arial"/>
                <a:cs typeface="Arial"/>
              </a:rPr>
              <a:t>detectors.</a:t>
            </a:r>
            <a:endParaRPr sz="3000">
              <a:latin typeface="Arial"/>
              <a:cs typeface="Arial"/>
            </a:endParaRPr>
          </a:p>
        </p:txBody>
      </p:sp>
      <p:sp>
        <p:nvSpPr>
          <p:cNvPr id="8" name="object 8"/>
          <p:cNvSpPr/>
          <p:nvPr/>
        </p:nvSpPr>
        <p:spPr>
          <a:xfrm>
            <a:off x="79281" y="3330486"/>
            <a:ext cx="4318000" cy="2794000"/>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152400" y="3403600"/>
            <a:ext cx="4064000" cy="2540000"/>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4333786" y="3330486"/>
            <a:ext cx="4317999" cy="2794000"/>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4406900" y="3403600"/>
            <a:ext cx="4064000" cy="2540000"/>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8588285" y="3330486"/>
            <a:ext cx="4318000" cy="2794000"/>
          </a:xfrm>
          <a:prstGeom prst="rect">
            <a:avLst/>
          </a:prstGeom>
          <a:blipFill>
            <a:blip r:embed="rId2" cstate="print"/>
            <a:stretch>
              <a:fillRect/>
            </a:stretch>
          </a:blipFill>
        </p:spPr>
        <p:txBody>
          <a:bodyPr wrap="square" lIns="0" tIns="0" rIns="0" bIns="0" rtlCol="0"/>
          <a:lstStyle/>
          <a:p>
            <a:endParaRPr/>
          </a:p>
        </p:txBody>
      </p:sp>
      <p:sp>
        <p:nvSpPr>
          <p:cNvPr id="13" name="object 13"/>
          <p:cNvSpPr/>
          <p:nvPr/>
        </p:nvSpPr>
        <p:spPr>
          <a:xfrm>
            <a:off x="8661400" y="3403600"/>
            <a:ext cx="4064000" cy="2540000"/>
          </a:xfrm>
          <a:prstGeom prst="rect">
            <a:avLst/>
          </a:prstGeom>
          <a:blipFill>
            <a:blip r:embed="rId5" cstate="print"/>
            <a:stretch>
              <a:fillRect/>
            </a:stretch>
          </a:blipFill>
        </p:spPr>
        <p:txBody>
          <a:bodyPr wrap="square" lIns="0" tIns="0" rIns="0" bIns="0" rtlCol="0"/>
          <a:lstStyle/>
          <a:p>
            <a:endParaRPr/>
          </a:p>
        </p:txBody>
      </p:sp>
      <p:sp>
        <p:nvSpPr>
          <p:cNvPr id="14" name="object 14"/>
          <p:cNvSpPr/>
          <p:nvPr/>
        </p:nvSpPr>
        <p:spPr>
          <a:xfrm>
            <a:off x="1587" y="1587"/>
            <a:ext cx="13001625" cy="9750425"/>
          </a:xfrm>
          <a:custGeom>
            <a:avLst/>
            <a:gdLst/>
            <a:ahLst/>
            <a:cxnLst/>
            <a:rect l="l" t="t" r="r" b="b"/>
            <a:pathLst>
              <a:path w="13001625" h="9750425">
                <a:moveTo>
                  <a:pt x="0" y="9750425"/>
                </a:moveTo>
                <a:lnTo>
                  <a:pt x="13001625" y="9750425"/>
                </a:lnTo>
                <a:lnTo>
                  <a:pt x="13001625" y="0"/>
                </a:lnTo>
                <a:lnTo>
                  <a:pt x="0" y="0"/>
                </a:lnTo>
                <a:lnTo>
                  <a:pt x="0" y="9750425"/>
                </a:lnTo>
                <a:close/>
              </a:path>
            </a:pathLst>
          </a:custGeom>
          <a:ln w="3175">
            <a:solidFill>
              <a:srgbClr val="000000"/>
            </a:solidFill>
          </a:ln>
        </p:spPr>
        <p:txBody>
          <a:bodyPr wrap="square" lIns="0" tIns="0" rIns="0" bIns="0" rtlCol="0"/>
          <a:lstStyle/>
          <a:p>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3004800" cy="97536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1214100" y="9063650"/>
            <a:ext cx="1701800" cy="55024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9074150" y="8966200"/>
            <a:ext cx="2095500" cy="787400"/>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292100" y="5384495"/>
            <a:ext cx="8286750" cy="0"/>
          </a:xfrm>
          <a:custGeom>
            <a:avLst/>
            <a:gdLst/>
            <a:ahLst/>
            <a:cxnLst/>
            <a:rect l="l" t="t" r="r" b="b"/>
            <a:pathLst>
              <a:path w="8286750">
                <a:moveTo>
                  <a:pt x="0" y="0"/>
                </a:moveTo>
                <a:lnTo>
                  <a:pt x="8286292" y="0"/>
                </a:lnTo>
              </a:path>
            </a:pathLst>
          </a:custGeom>
          <a:ln w="91440">
            <a:solidFill>
              <a:srgbClr val="FFFFFF"/>
            </a:solidFill>
          </a:ln>
        </p:spPr>
        <p:txBody>
          <a:bodyPr wrap="square" lIns="0" tIns="0" rIns="0" bIns="0" rtlCol="0"/>
          <a:lstStyle/>
          <a:p>
            <a:endParaRPr/>
          </a:p>
        </p:txBody>
      </p:sp>
      <p:sp>
        <p:nvSpPr>
          <p:cNvPr id="6" name="object 6"/>
          <p:cNvSpPr txBox="1">
            <a:spLocks noGrp="1"/>
          </p:cNvSpPr>
          <p:nvPr>
            <p:ph type="title"/>
          </p:nvPr>
        </p:nvSpPr>
        <p:spPr>
          <a:xfrm>
            <a:off x="279400" y="3376498"/>
            <a:ext cx="8312150" cy="2171065"/>
          </a:xfrm>
          <a:prstGeom prst="rect">
            <a:avLst/>
          </a:prstGeom>
        </p:spPr>
        <p:txBody>
          <a:bodyPr vert="horz" wrap="square" lIns="0" tIns="0" rIns="0" bIns="0" rtlCol="0">
            <a:spAutoFit/>
          </a:bodyPr>
          <a:lstStyle/>
          <a:p>
            <a:pPr marL="127000">
              <a:lnSpc>
                <a:spcPts val="1725"/>
              </a:lnSpc>
            </a:pPr>
            <a:r>
              <a:rPr sz="2900" spc="-80" dirty="0"/>
              <a:t>But did </a:t>
            </a:r>
            <a:r>
              <a:rPr sz="2900" spc="-114" dirty="0"/>
              <a:t>you </a:t>
            </a:r>
            <a:r>
              <a:rPr sz="2900" spc="-45" dirty="0"/>
              <a:t>know </a:t>
            </a:r>
            <a:r>
              <a:rPr sz="2900" spc="-65" dirty="0"/>
              <a:t>there</a:t>
            </a:r>
            <a:r>
              <a:rPr sz="2900" spc="-590" dirty="0"/>
              <a:t> </a:t>
            </a:r>
            <a:r>
              <a:rPr sz="2900" spc="-45" dirty="0"/>
              <a:t>are</a:t>
            </a:r>
            <a:endParaRPr sz="2900"/>
          </a:p>
          <a:p>
            <a:pPr marL="12700">
              <a:lnSpc>
                <a:spcPts val="15365"/>
              </a:lnSpc>
            </a:pPr>
            <a:r>
              <a:rPr spc="-450" dirty="0"/>
              <a:t>MILLIONS</a:t>
            </a:r>
          </a:p>
        </p:txBody>
      </p:sp>
      <p:sp>
        <p:nvSpPr>
          <p:cNvPr id="7" name="object 7"/>
          <p:cNvSpPr txBox="1"/>
          <p:nvPr/>
        </p:nvSpPr>
        <p:spPr>
          <a:xfrm>
            <a:off x="393700" y="5560898"/>
            <a:ext cx="6313805" cy="448309"/>
          </a:xfrm>
          <a:prstGeom prst="rect">
            <a:avLst/>
          </a:prstGeom>
        </p:spPr>
        <p:txBody>
          <a:bodyPr vert="horz" wrap="square" lIns="0" tIns="0" rIns="0" bIns="0" rtlCol="0">
            <a:spAutoFit/>
          </a:bodyPr>
          <a:lstStyle/>
          <a:p>
            <a:pPr marL="12700">
              <a:lnSpc>
                <a:spcPct val="100000"/>
              </a:lnSpc>
            </a:pPr>
            <a:r>
              <a:rPr sz="2900" b="1" spc="-45" dirty="0">
                <a:solidFill>
                  <a:srgbClr val="FFFFFF"/>
                </a:solidFill>
                <a:latin typeface="Arial"/>
                <a:cs typeface="Arial"/>
              </a:rPr>
              <a:t>of</a:t>
            </a:r>
            <a:r>
              <a:rPr sz="2900" b="1" spc="-180" dirty="0">
                <a:solidFill>
                  <a:srgbClr val="FFFFFF"/>
                </a:solidFill>
                <a:latin typeface="Arial"/>
                <a:cs typeface="Arial"/>
              </a:rPr>
              <a:t> </a:t>
            </a:r>
            <a:r>
              <a:rPr sz="2900" b="1" spc="-90" dirty="0">
                <a:solidFill>
                  <a:srgbClr val="FFFFFF"/>
                </a:solidFill>
                <a:latin typeface="Arial"/>
                <a:cs typeface="Arial"/>
              </a:rPr>
              <a:t>Bluetooth</a:t>
            </a:r>
            <a:r>
              <a:rPr sz="2900" b="1" spc="-180" dirty="0">
                <a:solidFill>
                  <a:srgbClr val="FFFFFF"/>
                </a:solidFill>
                <a:latin typeface="Arial"/>
                <a:cs typeface="Arial"/>
              </a:rPr>
              <a:t> </a:t>
            </a:r>
            <a:r>
              <a:rPr sz="2900" b="1" spc="-100" dirty="0">
                <a:solidFill>
                  <a:srgbClr val="FFFFFF"/>
                </a:solidFill>
                <a:latin typeface="Arial"/>
                <a:cs typeface="Arial"/>
              </a:rPr>
              <a:t>LE</a:t>
            </a:r>
            <a:r>
              <a:rPr sz="2900" b="1" spc="-180" dirty="0">
                <a:solidFill>
                  <a:srgbClr val="FFFFFF"/>
                </a:solidFill>
                <a:latin typeface="Arial"/>
                <a:cs typeface="Arial"/>
              </a:rPr>
              <a:t> </a:t>
            </a:r>
            <a:r>
              <a:rPr sz="2900" b="1" spc="-75" dirty="0">
                <a:solidFill>
                  <a:srgbClr val="FFFFFF"/>
                </a:solidFill>
                <a:latin typeface="Arial"/>
                <a:cs typeface="Arial"/>
              </a:rPr>
              <a:t>beacons</a:t>
            </a:r>
            <a:r>
              <a:rPr sz="2900" b="1" spc="-180" dirty="0">
                <a:solidFill>
                  <a:srgbClr val="FFFFFF"/>
                </a:solidFill>
                <a:latin typeface="Arial"/>
                <a:cs typeface="Arial"/>
              </a:rPr>
              <a:t> </a:t>
            </a:r>
            <a:r>
              <a:rPr sz="2900" b="1" spc="-100" dirty="0">
                <a:solidFill>
                  <a:srgbClr val="FFFFFF"/>
                </a:solidFill>
                <a:latin typeface="Arial"/>
                <a:cs typeface="Arial"/>
              </a:rPr>
              <a:t>in</a:t>
            </a:r>
            <a:r>
              <a:rPr sz="2900" b="1" spc="-180" dirty="0">
                <a:solidFill>
                  <a:srgbClr val="FFFFFF"/>
                </a:solidFill>
                <a:latin typeface="Arial"/>
                <a:cs typeface="Arial"/>
              </a:rPr>
              <a:t> </a:t>
            </a:r>
            <a:r>
              <a:rPr sz="2900" b="1" spc="-45" dirty="0">
                <a:solidFill>
                  <a:srgbClr val="FFFFFF"/>
                </a:solidFill>
                <a:latin typeface="Arial"/>
                <a:cs typeface="Arial"/>
              </a:rPr>
              <a:t>the</a:t>
            </a:r>
            <a:r>
              <a:rPr sz="2900" b="1" spc="-180" dirty="0">
                <a:solidFill>
                  <a:srgbClr val="FFFFFF"/>
                </a:solidFill>
                <a:latin typeface="Arial"/>
                <a:cs typeface="Arial"/>
              </a:rPr>
              <a:t> </a:t>
            </a:r>
            <a:r>
              <a:rPr sz="2900" b="1" spc="-110" dirty="0">
                <a:solidFill>
                  <a:srgbClr val="FFFFFF"/>
                </a:solidFill>
                <a:latin typeface="Arial"/>
                <a:cs typeface="Arial"/>
              </a:rPr>
              <a:t>world?</a:t>
            </a:r>
            <a:endParaRPr sz="2900">
              <a:latin typeface="Arial"/>
              <a:cs typeface="Arial"/>
            </a:endParaRPr>
          </a:p>
        </p:txBody>
      </p:sp>
      <p:sp>
        <p:nvSpPr>
          <p:cNvPr id="8" name="object 8"/>
          <p:cNvSpPr/>
          <p:nvPr/>
        </p:nvSpPr>
        <p:spPr>
          <a:xfrm>
            <a:off x="1587" y="1587"/>
            <a:ext cx="13001625" cy="9750425"/>
          </a:xfrm>
          <a:custGeom>
            <a:avLst/>
            <a:gdLst/>
            <a:ahLst/>
            <a:cxnLst/>
            <a:rect l="l" t="t" r="r" b="b"/>
            <a:pathLst>
              <a:path w="13001625" h="9750425">
                <a:moveTo>
                  <a:pt x="0" y="9750425"/>
                </a:moveTo>
                <a:lnTo>
                  <a:pt x="13001625" y="9750425"/>
                </a:lnTo>
                <a:lnTo>
                  <a:pt x="13001625" y="0"/>
                </a:lnTo>
                <a:lnTo>
                  <a:pt x="0" y="0"/>
                </a:lnTo>
                <a:lnTo>
                  <a:pt x="0" y="9750425"/>
                </a:lnTo>
                <a:close/>
              </a:path>
            </a:pathLst>
          </a:custGeom>
          <a:ln w="3175">
            <a:solidFill>
              <a:srgbClr val="000000"/>
            </a:solidFill>
          </a:ln>
        </p:spPr>
        <p:txBody>
          <a:bodyPr wrap="square" lIns="0" tIns="0" rIns="0" bIns="0" rtlCol="0"/>
          <a:lstStyle/>
          <a:p>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3004800" cy="97536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1214100" y="9063650"/>
            <a:ext cx="1701800" cy="55024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9074150" y="8966200"/>
            <a:ext cx="2095500" cy="787400"/>
          </a:xfrm>
          <a:prstGeom prst="rect">
            <a:avLst/>
          </a:prstGeom>
          <a:blipFill>
            <a:blip r:embed="rId4"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279400" y="3595636"/>
            <a:ext cx="8312150" cy="1951989"/>
          </a:xfrm>
          <a:prstGeom prst="rect">
            <a:avLst/>
          </a:prstGeom>
        </p:spPr>
        <p:txBody>
          <a:bodyPr vert="horz" wrap="square" lIns="0" tIns="0" rIns="0" bIns="0" rtlCol="0">
            <a:spAutoFit/>
          </a:bodyPr>
          <a:lstStyle/>
          <a:p>
            <a:pPr marL="12700">
              <a:lnSpc>
                <a:spcPts val="15365"/>
              </a:lnSpc>
            </a:pPr>
            <a:r>
              <a:rPr spc="-450" dirty="0"/>
              <a:t>MILLIONS</a:t>
            </a:r>
          </a:p>
        </p:txBody>
      </p:sp>
      <p:sp>
        <p:nvSpPr>
          <p:cNvPr id="6" name="object 6"/>
          <p:cNvSpPr/>
          <p:nvPr/>
        </p:nvSpPr>
        <p:spPr>
          <a:xfrm>
            <a:off x="292100" y="5384495"/>
            <a:ext cx="8286750" cy="0"/>
          </a:xfrm>
          <a:custGeom>
            <a:avLst/>
            <a:gdLst/>
            <a:ahLst/>
            <a:cxnLst/>
            <a:rect l="l" t="t" r="r" b="b"/>
            <a:pathLst>
              <a:path w="8286750">
                <a:moveTo>
                  <a:pt x="0" y="0"/>
                </a:moveTo>
                <a:lnTo>
                  <a:pt x="8286292" y="0"/>
                </a:lnTo>
              </a:path>
            </a:pathLst>
          </a:custGeom>
          <a:ln w="91440">
            <a:solidFill>
              <a:srgbClr val="FFFFFF"/>
            </a:solidFill>
          </a:ln>
        </p:spPr>
        <p:txBody>
          <a:bodyPr wrap="square" lIns="0" tIns="0" rIns="0" bIns="0" rtlCol="0"/>
          <a:lstStyle/>
          <a:p>
            <a:endParaRPr/>
          </a:p>
        </p:txBody>
      </p:sp>
      <p:sp>
        <p:nvSpPr>
          <p:cNvPr id="7" name="object 7"/>
          <p:cNvSpPr txBox="1"/>
          <p:nvPr/>
        </p:nvSpPr>
        <p:spPr>
          <a:xfrm>
            <a:off x="393700" y="3376498"/>
            <a:ext cx="4469765" cy="219710"/>
          </a:xfrm>
          <a:prstGeom prst="rect">
            <a:avLst/>
          </a:prstGeom>
        </p:spPr>
        <p:txBody>
          <a:bodyPr vert="horz" wrap="square" lIns="0" tIns="0" rIns="0" bIns="0" rtlCol="0">
            <a:spAutoFit/>
          </a:bodyPr>
          <a:lstStyle/>
          <a:p>
            <a:pPr marL="12700">
              <a:lnSpc>
                <a:spcPts val="1725"/>
              </a:lnSpc>
            </a:pPr>
            <a:r>
              <a:rPr sz="2900" b="1" spc="-80" dirty="0">
                <a:solidFill>
                  <a:srgbClr val="FFFFFF"/>
                </a:solidFill>
                <a:latin typeface="Arial"/>
                <a:cs typeface="Arial"/>
              </a:rPr>
              <a:t>But did </a:t>
            </a:r>
            <a:r>
              <a:rPr sz="2900" b="1" spc="-114" dirty="0">
                <a:solidFill>
                  <a:srgbClr val="FFFFFF"/>
                </a:solidFill>
                <a:latin typeface="Arial"/>
                <a:cs typeface="Arial"/>
              </a:rPr>
              <a:t>you </a:t>
            </a:r>
            <a:r>
              <a:rPr sz="2900" b="1" spc="-45" dirty="0">
                <a:solidFill>
                  <a:srgbClr val="FFFFFF"/>
                </a:solidFill>
                <a:latin typeface="Arial"/>
                <a:cs typeface="Arial"/>
              </a:rPr>
              <a:t>know </a:t>
            </a:r>
            <a:r>
              <a:rPr sz="2900" b="1" spc="-65" dirty="0">
                <a:solidFill>
                  <a:srgbClr val="FFFFFF"/>
                </a:solidFill>
                <a:latin typeface="Arial"/>
                <a:cs typeface="Arial"/>
              </a:rPr>
              <a:t>there</a:t>
            </a:r>
            <a:r>
              <a:rPr sz="2900" b="1" spc="-590" dirty="0">
                <a:solidFill>
                  <a:srgbClr val="FFFFFF"/>
                </a:solidFill>
                <a:latin typeface="Arial"/>
                <a:cs typeface="Arial"/>
              </a:rPr>
              <a:t> </a:t>
            </a:r>
            <a:r>
              <a:rPr sz="2900" b="1" spc="-45" dirty="0">
                <a:solidFill>
                  <a:srgbClr val="FFFFFF"/>
                </a:solidFill>
                <a:latin typeface="Arial"/>
                <a:cs typeface="Arial"/>
              </a:rPr>
              <a:t>are</a:t>
            </a:r>
            <a:endParaRPr sz="2900">
              <a:latin typeface="Arial"/>
              <a:cs typeface="Arial"/>
            </a:endParaRPr>
          </a:p>
        </p:txBody>
      </p:sp>
      <p:sp>
        <p:nvSpPr>
          <p:cNvPr id="8" name="object 8"/>
          <p:cNvSpPr txBox="1"/>
          <p:nvPr/>
        </p:nvSpPr>
        <p:spPr>
          <a:xfrm>
            <a:off x="304800" y="5560898"/>
            <a:ext cx="9384030" cy="1743710"/>
          </a:xfrm>
          <a:prstGeom prst="rect">
            <a:avLst/>
          </a:prstGeom>
        </p:spPr>
        <p:txBody>
          <a:bodyPr vert="horz" wrap="square" lIns="0" tIns="0" rIns="0" bIns="0" rtlCol="0">
            <a:spAutoFit/>
          </a:bodyPr>
          <a:lstStyle/>
          <a:p>
            <a:pPr marL="101600">
              <a:lnSpc>
                <a:spcPts val="3310"/>
              </a:lnSpc>
            </a:pPr>
            <a:r>
              <a:rPr sz="2900" b="1" spc="-45" dirty="0">
                <a:solidFill>
                  <a:srgbClr val="FFFFFF"/>
                </a:solidFill>
                <a:latin typeface="Arial"/>
                <a:cs typeface="Arial"/>
              </a:rPr>
              <a:t>of</a:t>
            </a:r>
            <a:r>
              <a:rPr sz="2900" b="1" spc="-180" dirty="0">
                <a:solidFill>
                  <a:srgbClr val="FFFFFF"/>
                </a:solidFill>
                <a:latin typeface="Arial"/>
                <a:cs typeface="Arial"/>
              </a:rPr>
              <a:t> </a:t>
            </a:r>
            <a:r>
              <a:rPr sz="2900" b="1" spc="-90" dirty="0">
                <a:solidFill>
                  <a:srgbClr val="FFFFFF"/>
                </a:solidFill>
                <a:latin typeface="Arial"/>
                <a:cs typeface="Arial"/>
              </a:rPr>
              <a:t>Bluetooth</a:t>
            </a:r>
            <a:r>
              <a:rPr sz="2900" b="1" spc="-180" dirty="0">
                <a:solidFill>
                  <a:srgbClr val="FFFFFF"/>
                </a:solidFill>
                <a:latin typeface="Arial"/>
                <a:cs typeface="Arial"/>
              </a:rPr>
              <a:t> </a:t>
            </a:r>
            <a:r>
              <a:rPr sz="2900" b="1" spc="-100" dirty="0">
                <a:solidFill>
                  <a:srgbClr val="FFFFFF"/>
                </a:solidFill>
                <a:latin typeface="Arial"/>
                <a:cs typeface="Arial"/>
              </a:rPr>
              <a:t>LE</a:t>
            </a:r>
            <a:r>
              <a:rPr sz="2900" b="1" spc="-180" dirty="0">
                <a:solidFill>
                  <a:srgbClr val="FFFFFF"/>
                </a:solidFill>
                <a:latin typeface="Arial"/>
                <a:cs typeface="Arial"/>
              </a:rPr>
              <a:t> </a:t>
            </a:r>
            <a:r>
              <a:rPr sz="2900" b="1" spc="-75" dirty="0">
                <a:solidFill>
                  <a:srgbClr val="FFFFFF"/>
                </a:solidFill>
                <a:latin typeface="Arial"/>
                <a:cs typeface="Arial"/>
              </a:rPr>
              <a:t>beacons</a:t>
            </a:r>
            <a:r>
              <a:rPr sz="2900" b="1" spc="-180" dirty="0">
                <a:solidFill>
                  <a:srgbClr val="FFFFFF"/>
                </a:solidFill>
                <a:latin typeface="Arial"/>
                <a:cs typeface="Arial"/>
              </a:rPr>
              <a:t> </a:t>
            </a:r>
            <a:r>
              <a:rPr sz="2900" b="1" spc="-100" dirty="0">
                <a:solidFill>
                  <a:srgbClr val="FFFFFF"/>
                </a:solidFill>
                <a:latin typeface="Arial"/>
                <a:cs typeface="Arial"/>
              </a:rPr>
              <a:t>in</a:t>
            </a:r>
            <a:r>
              <a:rPr sz="2900" b="1" spc="-180" dirty="0">
                <a:solidFill>
                  <a:srgbClr val="FFFFFF"/>
                </a:solidFill>
                <a:latin typeface="Arial"/>
                <a:cs typeface="Arial"/>
              </a:rPr>
              <a:t> </a:t>
            </a:r>
            <a:r>
              <a:rPr sz="2900" b="1" spc="-45" dirty="0">
                <a:solidFill>
                  <a:srgbClr val="FFFFFF"/>
                </a:solidFill>
                <a:latin typeface="Arial"/>
                <a:cs typeface="Arial"/>
              </a:rPr>
              <a:t>the</a:t>
            </a:r>
            <a:r>
              <a:rPr sz="2900" b="1" spc="-180" dirty="0">
                <a:solidFill>
                  <a:srgbClr val="FFFFFF"/>
                </a:solidFill>
                <a:latin typeface="Arial"/>
                <a:cs typeface="Arial"/>
              </a:rPr>
              <a:t> </a:t>
            </a:r>
            <a:r>
              <a:rPr sz="2900" b="1" spc="-110" dirty="0">
                <a:solidFill>
                  <a:srgbClr val="FFFFFF"/>
                </a:solidFill>
                <a:latin typeface="Arial"/>
                <a:cs typeface="Arial"/>
              </a:rPr>
              <a:t>world?</a:t>
            </a:r>
            <a:endParaRPr sz="2900">
              <a:latin typeface="Arial"/>
              <a:cs typeface="Arial"/>
            </a:endParaRPr>
          </a:p>
          <a:p>
            <a:pPr marL="12700">
              <a:lnSpc>
                <a:spcPts val="7200"/>
              </a:lnSpc>
            </a:pPr>
            <a:r>
              <a:rPr sz="6400" b="1" spc="-260" dirty="0">
                <a:solidFill>
                  <a:srgbClr val="F5D328"/>
                </a:solidFill>
                <a:latin typeface="Arial"/>
                <a:cs typeface="Arial"/>
              </a:rPr>
              <a:t>They’re </a:t>
            </a:r>
            <a:r>
              <a:rPr sz="6400" b="1" spc="-204" dirty="0">
                <a:solidFill>
                  <a:srgbClr val="F5D328"/>
                </a:solidFill>
                <a:latin typeface="Arial"/>
                <a:cs typeface="Arial"/>
              </a:rPr>
              <a:t>Called</a:t>
            </a:r>
            <a:r>
              <a:rPr sz="6400" b="1" spc="-819" dirty="0">
                <a:solidFill>
                  <a:srgbClr val="F5D328"/>
                </a:solidFill>
                <a:latin typeface="Arial"/>
                <a:cs typeface="Arial"/>
              </a:rPr>
              <a:t> </a:t>
            </a:r>
            <a:r>
              <a:rPr sz="6400" b="1" spc="-300" dirty="0">
                <a:solidFill>
                  <a:srgbClr val="F5D328"/>
                </a:solidFill>
                <a:latin typeface="Arial"/>
                <a:cs typeface="Arial"/>
              </a:rPr>
              <a:t>Phones</a:t>
            </a:r>
            <a:endParaRPr sz="6400">
              <a:latin typeface="Arial"/>
              <a:cs typeface="Arial"/>
            </a:endParaRPr>
          </a:p>
          <a:p>
            <a:pPr marL="101600">
              <a:lnSpc>
                <a:spcPts val="3170"/>
              </a:lnSpc>
            </a:pPr>
            <a:r>
              <a:rPr sz="2900" b="1" spc="-100" dirty="0">
                <a:solidFill>
                  <a:srgbClr val="FFFFFF"/>
                </a:solidFill>
                <a:latin typeface="Arial"/>
                <a:cs typeface="Arial"/>
              </a:rPr>
              <a:t>(Or</a:t>
            </a:r>
            <a:r>
              <a:rPr sz="2900" b="1" spc="-170" dirty="0">
                <a:solidFill>
                  <a:srgbClr val="FFFFFF"/>
                </a:solidFill>
                <a:latin typeface="Arial"/>
                <a:cs typeface="Arial"/>
              </a:rPr>
              <a:t> </a:t>
            </a:r>
            <a:r>
              <a:rPr sz="2900" b="1" spc="-70" dirty="0">
                <a:solidFill>
                  <a:srgbClr val="FFFFFF"/>
                </a:solidFill>
                <a:latin typeface="Arial"/>
                <a:cs typeface="Arial"/>
              </a:rPr>
              <a:t>tablets.</a:t>
            </a:r>
            <a:r>
              <a:rPr sz="2900" b="1" spc="-170" dirty="0">
                <a:solidFill>
                  <a:srgbClr val="FFFFFF"/>
                </a:solidFill>
                <a:latin typeface="Arial"/>
                <a:cs typeface="Arial"/>
              </a:rPr>
              <a:t> </a:t>
            </a:r>
            <a:r>
              <a:rPr sz="2900" b="1" spc="-75" dirty="0">
                <a:solidFill>
                  <a:srgbClr val="FFFFFF"/>
                </a:solidFill>
                <a:latin typeface="Arial"/>
                <a:cs typeface="Arial"/>
              </a:rPr>
              <a:t>Because</a:t>
            </a:r>
            <a:r>
              <a:rPr sz="2900" b="1" spc="-170" dirty="0">
                <a:solidFill>
                  <a:srgbClr val="FFFFFF"/>
                </a:solidFill>
                <a:latin typeface="Arial"/>
                <a:cs typeface="Arial"/>
              </a:rPr>
              <a:t> </a:t>
            </a:r>
            <a:r>
              <a:rPr sz="2900" b="1" spc="-110" dirty="0">
                <a:solidFill>
                  <a:srgbClr val="FFFFFF"/>
                </a:solidFill>
                <a:latin typeface="Arial"/>
                <a:cs typeface="Arial"/>
              </a:rPr>
              <a:t>your</a:t>
            </a:r>
            <a:r>
              <a:rPr sz="2900" b="1" spc="-170" dirty="0">
                <a:solidFill>
                  <a:srgbClr val="FFFFFF"/>
                </a:solidFill>
                <a:latin typeface="Arial"/>
                <a:cs typeface="Arial"/>
              </a:rPr>
              <a:t> </a:t>
            </a:r>
            <a:r>
              <a:rPr sz="2900" b="1" spc="-80" dirty="0">
                <a:solidFill>
                  <a:srgbClr val="FFFFFF"/>
                </a:solidFill>
                <a:latin typeface="Arial"/>
                <a:cs typeface="Arial"/>
              </a:rPr>
              <a:t>mobile</a:t>
            </a:r>
            <a:r>
              <a:rPr sz="2900" b="1" spc="-170" dirty="0">
                <a:solidFill>
                  <a:srgbClr val="FFFFFF"/>
                </a:solidFill>
                <a:latin typeface="Arial"/>
                <a:cs typeface="Arial"/>
              </a:rPr>
              <a:t> </a:t>
            </a:r>
            <a:r>
              <a:rPr sz="2900" b="1" spc="-80" dirty="0">
                <a:solidFill>
                  <a:srgbClr val="FFFFFF"/>
                </a:solidFill>
                <a:latin typeface="Arial"/>
                <a:cs typeface="Arial"/>
              </a:rPr>
              <a:t>device</a:t>
            </a:r>
            <a:r>
              <a:rPr sz="2900" b="1" spc="-170" dirty="0">
                <a:solidFill>
                  <a:srgbClr val="FFFFFF"/>
                </a:solidFill>
                <a:latin typeface="Arial"/>
                <a:cs typeface="Arial"/>
              </a:rPr>
              <a:t> </a:t>
            </a:r>
            <a:r>
              <a:rPr sz="2900" b="1" spc="-105" dirty="0">
                <a:solidFill>
                  <a:srgbClr val="FFFFFF"/>
                </a:solidFill>
                <a:latin typeface="Arial"/>
                <a:cs typeface="Arial"/>
              </a:rPr>
              <a:t>is</a:t>
            </a:r>
            <a:r>
              <a:rPr sz="2900" b="1" spc="-170" dirty="0">
                <a:solidFill>
                  <a:srgbClr val="FFFFFF"/>
                </a:solidFill>
                <a:latin typeface="Arial"/>
                <a:cs typeface="Arial"/>
              </a:rPr>
              <a:t> </a:t>
            </a:r>
            <a:r>
              <a:rPr sz="2900" b="1" spc="50" dirty="0">
                <a:solidFill>
                  <a:srgbClr val="FFFFFF"/>
                </a:solidFill>
                <a:latin typeface="Arial"/>
                <a:cs typeface="Arial"/>
              </a:rPr>
              <a:t>a</a:t>
            </a:r>
            <a:r>
              <a:rPr sz="2900" b="1" spc="-170" dirty="0">
                <a:solidFill>
                  <a:srgbClr val="FFFFFF"/>
                </a:solidFill>
                <a:latin typeface="Arial"/>
                <a:cs typeface="Arial"/>
              </a:rPr>
              <a:t> </a:t>
            </a:r>
            <a:r>
              <a:rPr sz="2900" b="1" spc="-60" dirty="0">
                <a:solidFill>
                  <a:srgbClr val="FFFFFF"/>
                </a:solidFill>
                <a:latin typeface="Arial"/>
                <a:cs typeface="Arial"/>
              </a:rPr>
              <a:t>beacon</a:t>
            </a:r>
            <a:r>
              <a:rPr sz="2900" b="1" spc="-170" dirty="0">
                <a:solidFill>
                  <a:srgbClr val="FFFFFF"/>
                </a:solidFill>
                <a:latin typeface="Arial"/>
                <a:cs typeface="Arial"/>
              </a:rPr>
              <a:t> </a:t>
            </a:r>
            <a:r>
              <a:rPr sz="2900" b="1" spc="-105" dirty="0">
                <a:solidFill>
                  <a:srgbClr val="FFFFFF"/>
                </a:solidFill>
                <a:latin typeface="Arial"/>
                <a:cs typeface="Arial"/>
              </a:rPr>
              <a:t>too)</a:t>
            </a:r>
            <a:endParaRPr sz="2900">
              <a:latin typeface="Arial"/>
              <a:cs typeface="Arial"/>
            </a:endParaRPr>
          </a:p>
        </p:txBody>
      </p:sp>
      <p:sp>
        <p:nvSpPr>
          <p:cNvPr id="9" name="object 9"/>
          <p:cNvSpPr/>
          <p:nvPr/>
        </p:nvSpPr>
        <p:spPr>
          <a:xfrm>
            <a:off x="1587" y="1587"/>
            <a:ext cx="13001625" cy="9750425"/>
          </a:xfrm>
          <a:custGeom>
            <a:avLst/>
            <a:gdLst/>
            <a:ahLst/>
            <a:cxnLst/>
            <a:rect l="l" t="t" r="r" b="b"/>
            <a:pathLst>
              <a:path w="13001625" h="9750425">
                <a:moveTo>
                  <a:pt x="0" y="9750425"/>
                </a:moveTo>
                <a:lnTo>
                  <a:pt x="13001625" y="9750425"/>
                </a:lnTo>
                <a:lnTo>
                  <a:pt x="13001625" y="0"/>
                </a:lnTo>
                <a:lnTo>
                  <a:pt x="0" y="0"/>
                </a:lnTo>
                <a:lnTo>
                  <a:pt x="0" y="9750425"/>
                </a:lnTo>
                <a:close/>
              </a:path>
            </a:pathLst>
          </a:custGeom>
          <a:ln w="3175">
            <a:solidFill>
              <a:srgbClr val="000000"/>
            </a:solidFill>
          </a:ln>
        </p:spPr>
        <p:txBody>
          <a:bodyPr wrap="square" lIns="0" tIns="0" rIns="0" bIns="0" rtlCol="0"/>
          <a:lstStyle/>
          <a:p>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214100" y="9063650"/>
            <a:ext cx="1701800" cy="55024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074150" y="8966200"/>
            <a:ext cx="2095500" cy="787400"/>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215900" y="486257"/>
            <a:ext cx="11221720" cy="1094105"/>
          </a:xfrm>
          <a:prstGeom prst="rect">
            <a:avLst/>
          </a:prstGeom>
        </p:spPr>
        <p:txBody>
          <a:bodyPr vert="horz" wrap="square" lIns="0" tIns="0" rIns="0" bIns="0" rtlCol="0">
            <a:spAutoFit/>
          </a:bodyPr>
          <a:lstStyle/>
          <a:p>
            <a:pPr marL="12700">
              <a:lnSpc>
                <a:spcPts val="8610"/>
              </a:lnSpc>
            </a:pPr>
            <a:r>
              <a:rPr sz="7200" spc="-110" dirty="0"/>
              <a:t>Um,</a:t>
            </a:r>
            <a:r>
              <a:rPr sz="7200" spc="-1375" dirty="0"/>
              <a:t> </a:t>
            </a:r>
            <a:r>
              <a:rPr sz="7200" spc="-285" dirty="0"/>
              <a:t>in </a:t>
            </a:r>
            <a:r>
              <a:rPr sz="7200" spc="-290" dirty="0"/>
              <a:t>plain </a:t>
            </a:r>
            <a:r>
              <a:rPr sz="7200" spc="-370" dirty="0"/>
              <a:t>English </a:t>
            </a:r>
            <a:r>
              <a:rPr sz="7200" spc="-335" dirty="0"/>
              <a:t>please?</a:t>
            </a:r>
            <a:endParaRPr sz="7200"/>
          </a:p>
        </p:txBody>
      </p:sp>
      <p:sp>
        <p:nvSpPr>
          <p:cNvPr id="5" name="object 5"/>
          <p:cNvSpPr/>
          <p:nvPr/>
        </p:nvSpPr>
        <p:spPr>
          <a:xfrm>
            <a:off x="0" y="2095500"/>
            <a:ext cx="13004800" cy="6680200"/>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1587" y="1587"/>
            <a:ext cx="13001625" cy="9750425"/>
          </a:xfrm>
          <a:custGeom>
            <a:avLst/>
            <a:gdLst/>
            <a:ahLst/>
            <a:cxnLst/>
            <a:rect l="l" t="t" r="r" b="b"/>
            <a:pathLst>
              <a:path w="13001625" h="9750425">
                <a:moveTo>
                  <a:pt x="0" y="9750425"/>
                </a:moveTo>
                <a:lnTo>
                  <a:pt x="13001625" y="9750425"/>
                </a:lnTo>
                <a:lnTo>
                  <a:pt x="13001625" y="0"/>
                </a:lnTo>
                <a:lnTo>
                  <a:pt x="0" y="0"/>
                </a:lnTo>
                <a:lnTo>
                  <a:pt x="0" y="9750425"/>
                </a:lnTo>
                <a:close/>
              </a:path>
            </a:pathLst>
          </a:custGeom>
          <a:ln w="3175">
            <a:solidFill>
              <a:srgbClr val="000000"/>
            </a:solidFill>
          </a:ln>
        </p:spPr>
        <p:txBody>
          <a:bodyPr wrap="square" lIns="0" tIns="0" rIns="0" bIns="0" rtlCol="0"/>
          <a:lstStyle/>
          <a:p>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prstGeom prst="rect">
            <a:avLst/>
          </a:prstGeom>
        </p:spPr>
        <p:txBody>
          <a:bodyPr vert="horz" wrap="square" lIns="0" tIns="59816" rIns="0" bIns="0" rtlCol="0">
            <a:spAutoFit/>
          </a:bodyPr>
          <a:lstStyle/>
          <a:p>
            <a:pPr marL="38100">
              <a:lnSpc>
                <a:spcPts val="17120"/>
              </a:lnSpc>
            </a:pPr>
            <a:r>
              <a:rPr spc="-370" dirty="0"/>
              <a:t>What </a:t>
            </a:r>
            <a:r>
              <a:rPr spc="-575" dirty="0"/>
              <a:t>is</a:t>
            </a:r>
            <a:r>
              <a:rPr spc="-2005" dirty="0"/>
              <a:t> </a:t>
            </a:r>
            <a:r>
              <a:rPr spc="-670" dirty="0"/>
              <a:t>It?</a:t>
            </a:r>
          </a:p>
        </p:txBody>
      </p:sp>
      <p:sp>
        <p:nvSpPr>
          <p:cNvPr id="5" name="object 5"/>
          <p:cNvSpPr/>
          <p:nvPr/>
        </p:nvSpPr>
        <p:spPr>
          <a:xfrm>
            <a:off x="419100" y="2133295"/>
            <a:ext cx="8370570" cy="0"/>
          </a:xfrm>
          <a:custGeom>
            <a:avLst/>
            <a:gdLst/>
            <a:ahLst/>
            <a:cxnLst/>
            <a:rect l="l" t="t" r="r" b="b"/>
            <a:pathLst>
              <a:path w="8370570">
                <a:moveTo>
                  <a:pt x="0" y="0"/>
                </a:moveTo>
                <a:lnTo>
                  <a:pt x="8370417" y="0"/>
                </a:lnTo>
              </a:path>
            </a:pathLst>
          </a:custGeom>
          <a:ln w="91440">
            <a:solidFill>
              <a:srgbClr val="FFFFFF"/>
            </a:solidFill>
          </a:ln>
        </p:spPr>
        <p:txBody>
          <a:bodyPr wrap="square" lIns="0" tIns="0" rIns="0" bIns="0" rtlCol="0"/>
          <a:lstStyle/>
          <a:p>
            <a:endParaRPr/>
          </a:p>
        </p:txBody>
      </p:sp>
      <p:sp>
        <p:nvSpPr>
          <p:cNvPr id="6" name="object 6"/>
          <p:cNvSpPr txBox="1"/>
          <p:nvPr/>
        </p:nvSpPr>
        <p:spPr>
          <a:xfrm>
            <a:off x="406400" y="3064804"/>
            <a:ext cx="10920095" cy="5021580"/>
          </a:xfrm>
          <a:prstGeom prst="rect">
            <a:avLst/>
          </a:prstGeom>
        </p:spPr>
        <p:txBody>
          <a:bodyPr vert="horz" wrap="square" lIns="0" tIns="0" rIns="0" bIns="0" rtlCol="0">
            <a:spAutoFit/>
          </a:bodyPr>
          <a:lstStyle/>
          <a:p>
            <a:pPr marL="12700" marR="662940">
              <a:lnSpc>
                <a:spcPct val="101899"/>
              </a:lnSpc>
            </a:pPr>
            <a:r>
              <a:rPr sz="3600" b="1" spc="-114" dirty="0">
                <a:solidFill>
                  <a:srgbClr val="FFFFFF"/>
                </a:solidFill>
                <a:latin typeface="Arial"/>
                <a:cs typeface="Arial"/>
              </a:rPr>
              <a:t>Phones</a:t>
            </a:r>
            <a:r>
              <a:rPr sz="3600" b="1" spc="-225" dirty="0">
                <a:solidFill>
                  <a:srgbClr val="FFFFFF"/>
                </a:solidFill>
                <a:latin typeface="Arial"/>
                <a:cs typeface="Arial"/>
              </a:rPr>
              <a:t> </a:t>
            </a:r>
            <a:r>
              <a:rPr sz="3600" b="1" spc="-120" dirty="0">
                <a:solidFill>
                  <a:srgbClr val="FFFFFF"/>
                </a:solidFill>
                <a:latin typeface="Arial"/>
                <a:cs typeface="Arial"/>
              </a:rPr>
              <a:t>(and</a:t>
            </a:r>
            <a:r>
              <a:rPr sz="3600" b="1" spc="-225" dirty="0">
                <a:solidFill>
                  <a:srgbClr val="FFFFFF"/>
                </a:solidFill>
                <a:latin typeface="Arial"/>
                <a:cs typeface="Arial"/>
              </a:rPr>
              <a:t> </a:t>
            </a:r>
            <a:r>
              <a:rPr sz="3600" b="1" spc="-100" dirty="0">
                <a:solidFill>
                  <a:srgbClr val="FFFFFF"/>
                </a:solidFill>
                <a:latin typeface="Arial"/>
                <a:cs typeface="Arial"/>
              </a:rPr>
              <a:t>tablets)</a:t>
            </a:r>
            <a:r>
              <a:rPr sz="3600" b="1" spc="-225" dirty="0">
                <a:solidFill>
                  <a:srgbClr val="FFFFFF"/>
                </a:solidFill>
                <a:latin typeface="Arial"/>
                <a:cs typeface="Arial"/>
              </a:rPr>
              <a:t> </a:t>
            </a:r>
            <a:r>
              <a:rPr sz="3600" b="1" spc="-55" dirty="0">
                <a:solidFill>
                  <a:srgbClr val="FFFFFF"/>
                </a:solidFill>
                <a:latin typeface="Arial"/>
                <a:cs typeface="Arial"/>
              </a:rPr>
              <a:t>can</a:t>
            </a:r>
            <a:r>
              <a:rPr sz="3600" b="1" spc="-225" dirty="0">
                <a:solidFill>
                  <a:srgbClr val="FFFFFF"/>
                </a:solidFill>
                <a:latin typeface="Arial"/>
                <a:cs typeface="Arial"/>
              </a:rPr>
              <a:t> </a:t>
            </a:r>
            <a:r>
              <a:rPr sz="3600" b="1" spc="-145" dirty="0">
                <a:solidFill>
                  <a:srgbClr val="FFFFFF"/>
                </a:solidFill>
                <a:latin typeface="Arial"/>
                <a:cs typeface="Arial"/>
              </a:rPr>
              <a:t>finally</a:t>
            </a:r>
            <a:r>
              <a:rPr sz="3600" b="1" spc="-225" dirty="0">
                <a:solidFill>
                  <a:srgbClr val="FFFFFF"/>
                </a:solidFill>
                <a:latin typeface="Arial"/>
                <a:cs typeface="Arial"/>
              </a:rPr>
              <a:t> </a:t>
            </a:r>
            <a:r>
              <a:rPr sz="3600" b="1" spc="-130" dirty="0">
                <a:solidFill>
                  <a:srgbClr val="FFFFFF"/>
                </a:solidFill>
                <a:latin typeface="Arial"/>
                <a:cs typeface="Arial"/>
              </a:rPr>
              <a:t>“see”</a:t>
            </a:r>
            <a:r>
              <a:rPr sz="3600" b="1" spc="-225" dirty="0">
                <a:solidFill>
                  <a:srgbClr val="FFFFFF"/>
                </a:solidFill>
                <a:latin typeface="Arial"/>
                <a:cs typeface="Arial"/>
              </a:rPr>
              <a:t> </a:t>
            </a:r>
            <a:r>
              <a:rPr sz="3600" b="1" spc="-35" dirty="0">
                <a:solidFill>
                  <a:srgbClr val="FFFFFF"/>
                </a:solidFill>
                <a:latin typeface="Arial"/>
                <a:cs typeface="Arial"/>
              </a:rPr>
              <a:t>what</a:t>
            </a:r>
            <a:r>
              <a:rPr sz="3600" b="1" spc="-225" dirty="0">
                <a:solidFill>
                  <a:srgbClr val="FFFFFF"/>
                </a:solidFill>
                <a:latin typeface="Arial"/>
                <a:cs typeface="Arial"/>
              </a:rPr>
              <a:t> </a:t>
            </a:r>
            <a:r>
              <a:rPr sz="3600" b="1" spc="-105" dirty="0">
                <a:solidFill>
                  <a:srgbClr val="FFFFFF"/>
                </a:solidFill>
                <a:latin typeface="Arial"/>
                <a:cs typeface="Arial"/>
              </a:rPr>
              <a:t>they’re  </a:t>
            </a:r>
            <a:r>
              <a:rPr sz="3600" b="1" spc="-95" dirty="0">
                <a:solidFill>
                  <a:srgbClr val="FFFFFF"/>
                </a:solidFill>
                <a:latin typeface="Arial"/>
                <a:cs typeface="Arial"/>
              </a:rPr>
              <a:t>close</a:t>
            </a:r>
            <a:r>
              <a:rPr sz="3600" b="1" spc="-285" dirty="0">
                <a:solidFill>
                  <a:srgbClr val="FFFFFF"/>
                </a:solidFill>
                <a:latin typeface="Arial"/>
                <a:cs typeface="Arial"/>
              </a:rPr>
              <a:t> </a:t>
            </a:r>
            <a:r>
              <a:rPr sz="3600" b="1" spc="-55" dirty="0">
                <a:solidFill>
                  <a:srgbClr val="FFFFFF"/>
                </a:solidFill>
                <a:latin typeface="Arial"/>
                <a:cs typeface="Arial"/>
              </a:rPr>
              <a:t>to.</a:t>
            </a:r>
            <a:endParaRPr sz="3600">
              <a:latin typeface="Arial"/>
              <a:cs typeface="Arial"/>
            </a:endParaRPr>
          </a:p>
          <a:p>
            <a:pPr>
              <a:lnSpc>
                <a:spcPct val="100000"/>
              </a:lnSpc>
              <a:spcBef>
                <a:spcPts val="45"/>
              </a:spcBef>
            </a:pPr>
            <a:endParaRPr sz="3350">
              <a:latin typeface="Times New Roman"/>
              <a:cs typeface="Times New Roman"/>
            </a:endParaRPr>
          </a:p>
          <a:p>
            <a:pPr marL="12700" marR="5080">
              <a:lnSpc>
                <a:spcPct val="101899"/>
              </a:lnSpc>
            </a:pPr>
            <a:r>
              <a:rPr sz="3600" b="1" spc="-135" dirty="0">
                <a:solidFill>
                  <a:srgbClr val="FFFFFF"/>
                </a:solidFill>
                <a:latin typeface="Arial"/>
                <a:cs typeface="Arial"/>
              </a:rPr>
              <a:t>It’s</a:t>
            </a:r>
            <a:r>
              <a:rPr sz="3600" b="1" spc="-220" dirty="0">
                <a:solidFill>
                  <a:srgbClr val="FFFFFF"/>
                </a:solidFill>
                <a:latin typeface="Arial"/>
                <a:cs typeface="Arial"/>
              </a:rPr>
              <a:t> </a:t>
            </a:r>
            <a:r>
              <a:rPr sz="3600" b="1" spc="-55" dirty="0">
                <a:solidFill>
                  <a:srgbClr val="FFFFFF"/>
                </a:solidFill>
                <a:latin typeface="Arial"/>
                <a:cs typeface="Arial"/>
              </a:rPr>
              <a:t>low</a:t>
            </a:r>
            <a:r>
              <a:rPr sz="3600" b="1" spc="-220" dirty="0">
                <a:solidFill>
                  <a:srgbClr val="FFFFFF"/>
                </a:solidFill>
                <a:latin typeface="Arial"/>
                <a:cs typeface="Arial"/>
              </a:rPr>
              <a:t> </a:t>
            </a:r>
            <a:r>
              <a:rPr sz="3600" b="1" spc="-150" dirty="0">
                <a:solidFill>
                  <a:srgbClr val="FFFFFF"/>
                </a:solidFill>
                <a:latin typeface="Arial"/>
                <a:cs typeface="Arial"/>
              </a:rPr>
              <a:t>energy:</a:t>
            </a:r>
            <a:r>
              <a:rPr sz="3600" b="1" spc="-220" dirty="0">
                <a:solidFill>
                  <a:srgbClr val="FFFFFF"/>
                </a:solidFill>
                <a:latin typeface="Arial"/>
                <a:cs typeface="Arial"/>
              </a:rPr>
              <a:t> </a:t>
            </a:r>
            <a:r>
              <a:rPr sz="3600" b="1" spc="-135" dirty="0">
                <a:solidFill>
                  <a:srgbClr val="FFFFFF"/>
                </a:solidFill>
                <a:latin typeface="Arial"/>
                <a:cs typeface="Arial"/>
              </a:rPr>
              <a:t>your</a:t>
            </a:r>
            <a:r>
              <a:rPr sz="3600" b="1" spc="-220" dirty="0">
                <a:solidFill>
                  <a:srgbClr val="FFFFFF"/>
                </a:solidFill>
                <a:latin typeface="Arial"/>
                <a:cs typeface="Arial"/>
              </a:rPr>
              <a:t> </a:t>
            </a:r>
            <a:r>
              <a:rPr sz="3600" b="1" spc="-105" dirty="0">
                <a:solidFill>
                  <a:srgbClr val="FFFFFF"/>
                </a:solidFill>
                <a:latin typeface="Arial"/>
                <a:cs typeface="Arial"/>
              </a:rPr>
              <a:t>phone</a:t>
            </a:r>
            <a:r>
              <a:rPr sz="3600" b="1" spc="-220" dirty="0">
                <a:solidFill>
                  <a:srgbClr val="FFFFFF"/>
                </a:solidFill>
                <a:latin typeface="Arial"/>
                <a:cs typeface="Arial"/>
              </a:rPr>
              <a:t> </a:t>
            </a:r>
            <a:r>
              <a:rPr sz="3600" b="1" spc="-105" dirty="0">
                <a:solidFill>
                  <a:srgbClr val="FFFFFF"/>
                </a:solidFill>
                <a:latin typeface="Arial"/>
                <a:cs typeface="Arial"/>
              </a:rPr>
              <a:t>doesn’t</a:t>
            </a:r>
            <a:r>
              <a:rPr sz="3600" b="1" spc="-220" dirty="0">
                <a:solidFill>
                  <a:srgbClr val="FFFFFF"/>
                </a:solidFill>
                <a:latin typeface="Arial"/>
                <a:cs typeface="Arial"/>
              </a:rPr>
              <a:t> </a:t>
            </a:r>
            <a:r>
              <a:rPr sz="3600" b="1" spc="-105" dirty="0">
                <a:solidFill>
                  <a:srgbClr val="FFFFFF"/>
                </a:solidFill>
                <a:latin typeface="Arial"/>
                <a:cs typeface="Arial"/>
              </a:rPr>
              <a:t>lose</a:t>
            </a:r>
            <a:r>
              <a:rPr sz="3600" b="1" spc="-220" dirty="0">
                <a:solidFill>
                  <a:srgbClr val="FFFFFF"/>
                </a:solidFill>
                <a:latin typeface="Arial"/>
                <a:cs typeface="Arial"/>
              </a:rPr>
              <a:t> </a:t>
            </a:r>
            <a:r>
              <a:rPr sz="3600" b="1" spc="-80" dirty="0">
                <a:solidFill>
                  <a:srgbClr val="FFFFFF"/>
                </a:solidFill>
                <a:latin typeface="Arial"/>
                <a:cs typeface="Arial"/>
              </a:rPr>
              <a:t>battery</a:t>
            </a:r>
            <a:r>
              <a:rPr sz="3600" b="1" spc="-220" dirty="0">
                <a:solidFill>
                  <a:srgbClr val="FFFFFF"/>
                </a:solidFill>
                <a:latin typeface="Arial"/>
                <a:cs typeface="Arial"/>
              </a:rPr>
              <a:t> </a:t>
            </a:r>
            <a:r>
              <a:rPr sz="3600" b="1" spc="-75" dirty="0">
                <a:solidFill>
                  <a:srgbClr val="FFFFFF"/>
                </a:solidFill>
                <a:latin typeface="Arial"/>
                <a:cs typeface="Arial"/>
              </a:rPr>
              <a:t>and</a:t>
            </a:r>
            <a:r>
              <a:rPr sz="3600" b="1" spc="-220" dirty="0">
                <a:solidFill>
                  <a:srgbClr val="FFFFFF"/>
                </a:solidFill>
                <a:latin typeface="Arial"/>
                <a:cs typeface="Arial"/>
              </a:rPr>
              <a:t> </a:t>
            </a:r>
            <a:r>
              <a:rPr sz="3600" b="1" spc="60" dirty="0">
                <a:solidFill>
                  <a:srgbClr val="FFFFFF"/>
                </a:solidFill>
                <a:latin typeface="Arial"/>
                <a:cs typeface="Arial"/>
              </a:rPr>
              <a:t>a  </a:t>
            </a:r>
            <a:r>
              <a:rPr sz="3600" b="1" spc="-70" dirty="0">
                <a:solidFill>
                  <a:srgbClr val="FFFFFF"/>
                </a:solidFill>
                <a:latin typeface="Arial"/>
                <a:cs typeface="Arial"/>
              </a:rPr>
              <a:t>beacon</a:t>
            </a:r>
            <a:r>
              <a:rPr sz="3600" b="1" spc="-229" dirty="0">
                <a:solidFill>
                  <a:srgbClr val="FFFFFF"/>
                </a:solidFill>
                <a:latin typeface="Arial"/>
                <a:cs typeface="Arial"/>
              </a:rPr>
              <a:t> </a:t>
            </a:r>
            <a:r>
              <a:rPr sz="3600" b="1" spc="-55" dirty="0">
                <a:solidFill>
                  <a:srgbClr val="FFFFFF"/>
                </a:solidFill>
                <a:latin typeface="Arial"/>
                <a:cs typeface="Arial"/>
              </a:rPr>
              <a:t>can</a:t>
            </a:r>
            <a:r>
              <a:rPr sz="3600" b="1" spc="-229" dirty="0">
                <a:solidFill>
                  <a:srgbClr val="FFFFFF"/>
                </a:solidFill>
                <a:latin typeface="Arial"/>
                <a:cs typeface="Arial"/>
              </a:rPr>
              <a:t> </a:t>
            </a:r>
            <a:r>
              <a:rPr sz="3600" b="1" spc="-85" dirty="0">
                <a:solidFill>
                  <a:srgbClr val="FFFFFF"/>
                </a:solidFill>
                <a:latin typeface="Arial"/>
                <a:cs typeface="Arial"/>
              </a:rPr>
              <a:t>last</a:t>
            </a:r>
            <a:r>
              <a:rPr sz="3600" b="1" spc="-229" dirty="0">
                <a:solidFill>
                  <a:srgbClr val="FFFFFF"/>
                </a:solidFill>
                <a:latin typeface="Arial"/>
                <a:cs typeface="Arial"/>
              </a:rPr>
              <a:t> </a:t>
            </a:r>
            <a:r>
              <a:rPr sz="3600" b="1" spc="-75" dirty="0">
                <a:solidFill>
                  <a:srgbClr val="FFFFFF"/>
                </a:solidFill>
                <a:latin typeface="Arial"/>
                <a:cs typeface="Arial"/>
              </a:rPr>
              <a:t>for</a:t>
            </a:r>
            <a:r>
              <a:rPr sz="3600" b="1" spc="-229" dirty="0">
                <a:solidFill>
                  <a:srgbClr val="FFFFFF"/>
                </a:solidFill>
                <a:latin typeface="Arial"/>
                <a:cs typeface="Arial"/>
              </a:rPr>
              <a:t> </a:t>
            </a:r>
            <a:r>
              <a:rPr sz="3600" b="1" spc="-105" dirty="0">
                <a:solidFill>
                  <a:srgbClr val="FFFFFF"/>
                </a:solidFill>
                <a:latin typeface="Arial"/>
                <a:cs typeface="Arial"/>
              </a:rPr>
              <a:t>years</a:t>
            </a:r>
            <a:r>
              <a:rPr sz="3600" b="1" spc="-229" dirty="0">
                <a:solidFill>
                  <a:srgbClr val="FFFFFF"/>
                </a:solidFill>
                <a:latin typeface="Arial"/>
                <a:cs typeface="Arial"/>
              </a:rPr>
              <a:t> </a:t>
            </a:r>
            <a:r>
              <a:rPr sz="3600" b="1" spc="-85" dirty="0">
                <a:solidFill>
                  <a:srgbClr val="FFFFFF"/>
                </a:solidFill>
                <a:latin typeface="Arial"/>
                <a:cs typeface="Arial"/>
              </a:rPr>
              <a:t>without</a:t>
            </a:r>
            <a:r>
              <a:rPr sz="3600" b="1" spc="-229" dirty="0">
                <a:solidFill>
                  <a:srgbClr val="FFFFFF"/>
                </a:solidFill>
                <a:latin typeface="Arial"/>
                <a:cs typeface="Arial"/>
              </a:rPr>
              <a:t> </a:t>
            </a:r>
            <a:r>
              <a:rPr sz="3600" b="1" spc="-105" dirty="0">
                <a:solidFill>
                  <a:srgbClr val="FFFFFF"/>
                </a:solidFill>
                <a:latin typeface="Arial"/>
                <a:cs typeface="Arial"/>
              </a:rPr>
              <a:t>being</a:t>
            </a:r>
            <a:r>
              <a:rPr sz="3600" b="1" spc="-229" dirty="0">
                <a:solidFill>
                  <a:srgbClr val="FFFFFF"/>
                </a:solidFill>
                <a:latin typeface="Arial"/>
                <a:cs typeface="Arial"/>
              </a:rPr>
              <a:t> </a:t>
            </a:r>
            <a:r>
              <a:rPr sz="3600" b="1" spc="-105" dirty="0">
                <a:solidFill>
                  <a:srgbClr val="FFFFFF"/>
                </a:solidFill>
                <a:latin typeface="Arial"/>
                <a:cs typeface="Arial"/>
              </a:rPr>
              <a:t>plugged</a:t>
            </a:r>
            <a:r>
              <a:rPr sz="3600" b="1" spc="-229" dirty="0">
                <a:solidFill>
                  <a:srgbClr val="FFFFFF"/>
                </a:solidFill>
                <a:latin typeface="Arial"/>
                <a:cs typeface="Arial"/>
              </a:rPr>
              <a:t> </a:t>
            </a:r>
            <a:r>
              <a:rPr sz="3600" b="1" spc="-155" dirty="0">
                <a:solidFill>
                  <a:srgbClr val="FFFFFF"/>
                </a:solidFill>
                <a:latin typeface="Arial"/>
                <a:cs typeface="Arial"/>
              </a:rPr>
              <a:t>in.</a:t>
            </a:r>
            <a:endParaRPr sz="3600">
              <a:latin typeface="Arial"/>
              <a:cs typeface="Arial"/>
            </a:endParaRPr>
          </a:p>
          <a:p>
            <a:pPr>
              <a:lnSpc>
                <a:spcPct val="100000"/>
              </a:lnSpc>
              <a:spcBef>
                <a:spcPts val="25"/>
              </a:spcBef>
            </a:pPr>
            <a:endParaRPr sz="4150">
              <a:latin typeface="Times New Roman"/>
              <a:cs typeface="Times New Roman"/>
            </a:endParaRPr>
          </a:p>
          <a:p>
            <a:pPr marL="12700" marR="612140">
              <a:lnSpc>
                <a:spcPct val="101899"/>
              </a:lnSpc>
            </a:pPr>
            <a:r>
              <a:rPr sz="3600" b="1" spc="-135" dirty="0">
                <a:solidFill>
                  <a:srgbClr val="FFFFFF"/>
                </a:solidFill>
                <a:latin typeface="Arial"/>
                <a:cs typeface="Arial"/>
              </a:rPr>
              <a:t>It’s </a:t>
            </a:r>
            <a:r>
              <a:rPr sz="3600" b="1" spc="-100" dirty="0">
                <a:solidFill>
                  <a:srgbClr val="FFFFFF"/>
                </a:solidFill>
                <a:latin typeface="Arial"/>
                <a:cs typeface="Arial"/>
              </a:rPr>
              <a:t>cross-platform: all </a:t>
            </a:r>
            <a:r>
              <a:rPr sz="3600" b="1" spc="-55" dirty="0">
                <a:solidFill>
                  <a:srgbClr val="FFFFFF"/>
                </a:solidFill>
                <a:latin typeface="Arial"/>
                <a:cs typeface="Arial"/>
              </a:rPr>
              <a:t>the </a:t>
            </a:r>
            <a:r>
              <a:rPr sz="3600" b="1" spc="-65" dirty="0">
                <a:solidFill>
                  <a:srgbClr val="FFFFFF"/>
                </a:solidFill>
                <a:latin typeface="Arial"/>
                <a:cs typeface="Arial"/>
              </a:rPr>
              <a:t>major </a:t>
            </a:r>
            <a:r>
              <a:rPr sz="3600" b="1" spc="-105" dirty="0">
                <a:solidFill>
                  <a:srgbClr val="FFFFFF"/>
                </a:solidFill>
                <a:latin typeface="Arial"/>
                <a:cs typeface="Arial"/>
              </a:rPr>
              <a:t>phone platforms  </a:t>
            </a:r>
            <a:r>
              <a:rPr sz="3600" b="1" spc="-100" dirty="0">
                <a:solidFill>
                  <a:srgbClr val="FFFFFF"/>
                </a:solidFill>
                <a:latin typeface="Arial"/>
                <a:cs typeface="Arial"/>
              </a:rPr>
              <a:t>have</a:t>
            </a:r>
            <a:r>
              <a:rPr sz="3600" b="1" spc="-225" dirty="0">
                <a:solidFill>
                  <a:srgbClr val="FFFFFF"/>
                </a:solidFill>
                <a:latin typeface="Arial"/>
                <a:cs typeface="Arial"/>
              </a:rPr>
              <a:t> </a:t>
            </a:r>
            <a:r>
              <a:rPr sz="3600" b="1" spc="-105" dirty="0">
                <a:solidFill>
                  <a:srgbClr val="FFFFFF"/>
                </a:solidFill>
                <a:latin typeface="Arial"/>
                <a:cs typeface="Arial"/>
              </a:rPr>
              <a:t>Bluetooth</a:t>
            </a:r>
            <a:r>
              <a:rPr sz="3600" b="1" spc="-225" dirty="0">
                <a:solidFill>
                  <a:srgbClr val="FFFFFF"/>
                </a:solidFill>
                <a:latin typeface="Arial"/>
                <a:cs typeface="Arial"/>
              </a:rPr>
              <a:t> </a:t>
            </a:r>
            <a:r>
              <a:rPr sz="3600" b="1" spc="-125" dirty="0">
                <a:solidFill>
                  <a:srgbClr val="FFFFFF"/>
                </a:solidFill>
                <a:latin typeface="Arial"/>
                <a:cs typeface="Arial"/>
              </a:rPr>
              <a:t>LE</a:t>
            </a:r>
            <a:r>
              <a:rPr sz="3600" b="1" spc="-225" dirty="0">
                <a:solidFill>
                  <a:srgbClr val="FFFFFF"/>
                </a:solidFill>
                <a:latin typeface="Arial"/>
                <a:cs typeface="Arial"/>
              </a:rPr>
              <a:t> </a:t>
            </a:r>
            <a:r>
              <a:rPr sz="3600" b="1" spc="-105" dirty="0">
                <a:solidFill>
                  <a:srgbClr val="FFFFFF"/>
                </a:solidFill>
                <a:latin typeface="Arial"/>
                <a:cs typeface="Arial"/>
              </a:rPr>
              <a:t>capabilities</a:t>
            </a:r>
            <a:r>
              <a:rPr sz="3600" b="1" spc="-225" dirty="0">
                <a:solidFill>
                  <a:srgbClr val="FFFFFF"/>
                </a:solidFill>
                <a:latin typeface="Arial"/>
                <a:cs typeface="Arial"/>
              </a:rPr>
              <a:t> </a:t>
            </a:r>
            <a:r>
              <a:rPr sz="3600" b="1" spc="-130" dirty="0">
                <a:solidFill>
                  <a:srgbClr val="FFFFFF"/>
                </a:solidFill>
                <a:latin typeface="Arial"/>
                <a:cs typeface="Arial"/>
              </a:rPr>
              <a:t>(although</a:t>
            </a:r>
            <a:r>
              <a:rPr sz="3600" b="1" spc="-225" dirty="0">
                <a:solidFill>
                  <a:srgbClr val="FFFFFF"/>
                </a:solidFill>
                <a:latin typeface="Arial"/>
                <a:cs typeface="Arial"/>
              </a:rPr>
              <a:t> </a:t>
            </a:r>
            <a:r>
              <a:rPr sz="3600" b="1" spc="-70" dirty="0">
                <a:solidFill>
                  <a:srgbClr val="FFFFFF"/>
                </a:solidFill>
                <a:latin typeface="Arial"/>
                <a:cs typeface="Arial"/>
              </a:rPr>
              <a:t>some</a:t>
            </a:r>
            <a:r>
              <a:rPr sz="3600" b="1" spc="-225" dirty="0">
                <a:solidFill>
                  <a:srgbClr val="FFFFFF"/>
                </a:solidFill>
                <a:latin typeface="Arial"/>
                <a:cs typeface="Arial"/>
              </a:rPr>
              <a:t> </a:t>
            </a:r>
            <a:r>
              <a:rPr sz="3600" b="1" spc="-155" dirty="0">
                <a:solidFill>
                  <a:srgbClr val="FFFFFF"/>
                </a:solidFill>
                <a:latin typeface="Arial"/>
                <a:cs typeface="Arial"/>
              </a:rPr>
              <a:t>still  </a:t>
            </a:r>
            <a:r>
              <a:rPr sz="3600" b="1" spc="-70" dirty="0">
                <a:solidFill>
                  <a:srgbClr val="FFFFFF"/>
                </a:solidFill>
                <a:latin typeface="Arial"/>
                <a:cs typeface="Arial"/>
              </a:rPr>
              <a:t>need</a:t>
            </a:r>
            <a:r>
              <a:rPr sz="3600" b="1" spc="-225" dirty="0">
                <a:solidFill>
                  <a:srgbClr val="FFFFFF"/>
                </a:solidFill>
                <a:latin typeface="Arial"/>
                <a:cs typeface="Arial"/>
              </a:rPr>
              <a:t> </a:t>
            </a:r>
            <a:r>
              <a:rPr sz="3600" b="1" spc="-25" dirty="0">
                <a:solidFill>
                  <a:srgbClr val="FFFFFF"/>
                </a:solidFill>
                <a:latin typeface="Arial"/>
                <a:cs typeface="Arial"/>
              </a:rPr>
              <a:t>to</a:t>
            </a:r>
            <a:r>
              <a:rPr sz="3600" b="1" spc="-225" dirty="0">
                <a:solidFill>
                  <a:srgbClr val="FFFFFF"/>
                </a:solidFill>
                <a:latin typeface="Arial"/>
                <a:cs typeface="Arial"/>
              </a:rPr>
              <a:t> </a:t>
            </a:r>
            <a:r>
              <a:rPr sz="3600" b="1" spc="-85" dirty="0">
                <a:solidFill>
                  <a:srgbClr val="FFFFFF"/>
                </a:solidFill>
                <a:latin typeface="Arial"/>
                <a:cs typeface="Arial"/>
              </a:rPr>
              <a:t>turn</a:t>
            </a:r>
            <a:r>
              <a:rPr sz="3600" b="1" spc="-225" dirty="0">
                <a:solidFill>
                  <a:srgbClr val="FFFFFF"/>
                </a:solidFill>
                <a:latin typeface="Arial"/>
                <a:cs typeface="Arial"/>
              </a:rPr>
              <a:t> </a:t>
            </a:r>
            <a:r>
              <a:rPr sz="3600" b="1" spc="-90" dirty="0">
                <a:solidFill>
                  <a:srgbClr val="FFFFFF"/>
                </a:solidFill>
                <a:latin typeface="Arial"/>
                <a:cs typeface="Arial"/>
              </a:rPr>
              <a:t>those</a:t>
            </a:r>
            <a:r>
              <a:rPr sz="3600" b="1" spc="-225" dirty="0">
                <a:solidFill>
                  <a:srgbClr val="FFFFFF"/>
                </a:solidFill>
                <a:latin typeface="Arial"/>
                <a:cs typeface="Arial"/>
              </a:rPr>
              <a:t> </a:t>
            </a:r>
            <a:r>
              <a:rPr sz="3600" b="1" spc="-105" dirty="0">
                <a:solidFill>
                  <a:srgbClr val="FFFFFF"/>
                </a:solidFill>
                <a:latin typeface="Arial"/>
                <a:cs typeface="Arial"/>
              </a:rPr>
              <a:t>capabilities</a:t>
            </a:r>
            <a:r>
              <a:rPr sz="3600" b="1" spc="-225" dirty="0">
                <a:solidFill>
                  <a:srgbClr val="FFFFFF"/>
                </a:solidFill>
                <a:latin typeface="Arial"/>
                <a:cs typeface="Arial"/>
              </a:rPr>
              <a:t> </a:t>
            </a:r>
            <a:r>
              <a:rPr sz="3600" b="1" spc="-204" dirty="0">
                <a:solidFill>
                  <a:srgbClr val="FFFFFF"/>
                </a:solidFill>
                <a:latin typeface="Arial"/>
                <a:cs typeface="Arial"/>
              </a:rPr>
              <a:t>“on”)</a:t>
            </a:r>
            <a:endParaRPr sz="3600">
              <a:latin typeface="Arial"/>
              <a:cs typeface="Arial"/>
            </a:endParaRPr>
          </a:p>
        </p:txBody>
      </p:sp>
      <p:sp>
        <p:nvSpPr>
          <p:cNvPr id="7" name="object 7"/>
          <p:cNvSpPr/>
          <p:nvPr/>
        </p:nvSpPr>
        <p:spPr>
          <a:xfrm>
            <a:off x="1587" y="1587"/>
            <a:ext cx="13001625" cy="9750425"/>
          </a:xfrm>
          <a:custGeom>
            <a:avLst/>
            <a:gdLst/>
            <a:ahLst/>
            <a:cxnLst/>
            <a:rect l="l" t="t" r="r" b="b"/>
            <a:pathLst>
              <a:path w="13001625" h="9750425">
                <a:moveTo>
                  <a:pt x="0" y="9750425"/>
                </a:moveTo>
                <a:lnTo>
                  <a:pt x="13001625" y="9750425"/>
                </a:lnTo>
                <a:lnTo>
                  <a:pt x="13001625" y="0"/>
                </a:lnTo>
                <a:lnTo>
                  <a:pt x="0" y="0"/>
                </a:lnTo>
                <a:lnTo>
                  <a:pt x="0" y="9750425"/>
                </a:lnTo>
                <a:close/>
              </a:path>
            </a:pathLst>
          </a:custGeom>
          <a:ln w="3175">
            <a:solidFill>
              <a:srgbClr val="000000"/>
            </a:solidFill>
          </a:ln>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3004800" cy="975360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292100" y="5384495"/>
            <a:ext cx="8414385" cy="0"/>
          </a:xfrm>
          <a:custGeom>
            <a:avLst/>
            <a:gdLst/>
            <a:ahLst/>
            <a:cxnLst/>
            <a:rect l="l" t="t" r="r" b="b"/>
            <a:pathLst>
              <a:path w="8414385">
                <a:moveTo>
                  <a:pt x="0" y="0"/>
                </a:moveTo>
                <a:lnTo>
                  <a:pt x="8414308" y="0"/>
                </a:lnTo>
              </a:path>
            </a:pathLst>
          </a:custGeom>
          <a:ln w="91440">
            <a:solidFill>
              <a:srgbClr val="FFFFFF"/>
            </a:solidFill>
          </a:ln>
        </p:spPr>
        <p:txBody>
          <a:bodyPr wrap="square" lIns="0" tIns="0" rIns="0" bIns="0" rtlCol="0"/>
          <a:lstStyle/>
          <a:p>
            <a:endParaRPr/>
          </a:p>
        </p:txBody>
      </p:sp>
      <p:sp>
        <p:nvSpPr>
          <p:cNvPr id="6" name="object 6"/>
          <p:cNvSpPr txBox="1">
            <a:spLocks noGrp="1"/>
          </p:cNvSpPr>
          <p:nvPr>
            <p:ph type="title"/>
          </p:nvPr>
        </p:nvSpPr>
        <p:spPr>
          <a:xfrm>
            <a:off x="279400" y="3376498"/>
            <a:ext cx="8439785" cy="2171065"/>
          </a:xfrm>
          <a:prstGeom prst="rect">
            <a:avLst/>
          </a:prstGeom>
        </p:spPr>
        <p:txBody>
          <a:bodyPr vert="horz" wrap="square" lIns="0" tIns="0" rIns="0" bIns="0" rtlCol="0">
            <a:spAutoFit/>
          </a:bodyPr>
          <a:lstStyle/>
          <a:p>
            <a:pPr marL="127000">
              <a:lnSpc>
                <a:spcPts val="1725"/>
              </a:lnSpc>
            </a:pPr>
            <a:r>
              <a:rPr sz="2900" spc="-75" dirty="0"/>
              <a:t>Because</a:t>
            </a:r>
            <a:r>
              <a:rPr sz="2900" spc="-235" dirty="0"/>
              <a:t> </a:t>
            </a:r>
            <a:r>
              <a:rPr sz="2900" spc="-80" dirty="0"/>
              <a:t>with</a:t>
            </a:r>
            <a:endParaRPr sz="2900"/>
          </a:p>
          <a:p>
            <a:pPr marL="12700">
              <a:lnSpc>
                <a:spcPts val="15365"/>
              </a:lnSpc>
            </a:pPr>
            <a:r>
              <a:rPr spc="-585" dirty="0"/>
              <a:t>Beacons...</a:t>
            </a:r>
          </a:p>
        </p:txBody>
      </p:sp>
      <p:sp>
        <p:nvSpPr>
          <p:cNvPr id="7" name="object 7"/>
          <p:cNvSpPr/>
          <p:nvPr/>
        </p:nvSpPr>
        <p:spPr>
          <a:xfrm>
            <a:off x="1587" y="1587"/>
            <a:ext cx="13001625" cy="9750425"/>
          </a:xfrm>
          <a:custGeom>
            <a:avLst/>
            <a:gdLst/>
            <a:ahLst/>
            <a:cxnLst/>
            <a:rect l="l" t="t" r="r" b="b"/>
            <a:pathLst>
              <a:path w="13001625" h="9750425">
                <a:moveTo>
                  <a:pt x="0" y="9750425"/>
                </a:moveTo>
                <a:lnTo>
                  <a:pt x="13001625" y="9750425"/>
                </a:lnTo>
                <a:lnTo>
                  <a:pt x="13001625" y="0"/>
                </a:lnTo>
                <a:lnTo>
                  <a:pt x="0" y="0"/>
                </a:lnTo>
                <a:lnTo>
                  <a:pt x="0" y="9750425"/>
                </a:lnTo>
                <a:close/>
              </a:path>
            </a:pathLst>
          </a:custGeom>
          <a:ln w="3175">
            <a:solidFill>
              <a:srgbClr val="000000"/>
            </a:solidFill>
          </a:ln>
        </p:spPr>
        <p:txBody>
          <a:bodyPr wrap="square" lIns="0" tIns="0" rIns="0" bIns="0" rtlCol="0"/>
          <a:lstStyle/>
          <a:p>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214100" y="9063650"/>
            <a:ext cx="1701800" cy="55024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074150" y="8966200"/>
            <a:ext cx="2095500" cy="787400"/>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59816" rIns="0" bIns="0" rtlCol="0">
            <a:spAutoFit/>
          </a:bodyPr>
          <a:lstStyle/>
          <a:p>
            <a:pPr marL="38100">
              <a:lnSpc>
                <a:spcPts val="17120"/>
              </a:lnSpc>
            </a:pPr>
            <a:r>
              <a:rPr spc="-440" dirty="0"/>
              <a:t>Hold</a:t>
            </a:r>
            <a:r>
              <a:rPr spc="-1235" dirty="0"/>
              <a:t> </a:t>
            </a:r>
            <a:r>
              <a:rPr spc="-710" dirty="0"/>
              <a:t>on</a:t>
            </a:r>
          </a:p>
        </p:txBody>
      </p:sp>
      <p:sp>
        <p:nvSpPr>
          <p:cNvPr id="5" name="object 5"/>
          <p:cNvSpPr/>
          <p:nvPr/>
        </p:nvSpPr>
        <p:spPr>
          <a:xfrm>
            <a:off x="419100" y="2133295"/>
            <a:ext cx="6260465" cy="0"/>
          </a:xfrm>
          <a:custGeom>
            <a:avLst/>
            <a:gdLst/>
            <a:ahLst/>
            <a:cxnLst/>
            <a:rect l="l" t="t" r="r" b="b"/>
            <a:pathLst>
              <a:path w="6260465">
                <a:moveTo>
                  <a:pt x="0" y="0"/>
                </a:moveTo>
                <a:lnTo>
                  <a:pt x="6259982" y="0"/>
                </a:lnTo>
              </a:path>
            </a:pathLst>
          </a:custGeom>
          <a:ln w="91440">
            <a:solidFill>
              <a:srgbClr val="FFFFFF"/>
            </a:solidFill>
          </a:ln>
        </p:spPr>
        <p:txBody>
          <a:bodyPr wrap="square" lIns="0" tIns="0" rIns="0" bIns="0" rtlCol="0"/>
          <a:lstStyle/>
          <a:p>
            <a:endParaRPr/>
          </a:p>
        </p:txBody>
      </p:sp>
      <p:sp>
        <p:nvSpPr>
          <p:cNvPr id="6" name="object 6"/>
          <p:cNvSpPr txBox="1"/>
          <p:nvPr/>
        </p:nvSpPr>
        <p:spPr>
          <a:xfrm>
            <a:off x="406400" y="4004604"/>
            <a:ext cx="10708005" cy="1122680"/>
          </a:xfrm>
          <a:prstGeom prst="rect">
            <a:avLst/>
          </a:prstGeom>
        </p:spPr>
        <p:txBody>
          <a:bodyPr vert="horz" wrap="square" lIns="0" tIns="0" rIns="0" bIns="0" rtlCol="0">
            <a:spAutoFit/>
          </a:bodyPr>
          <a:lstStyle/>
          <a:p>
            <a:pPr marL="12700" marR="5080">
              <a:lnSpc>
                <a:spcPct val="101899"/>
              </a:lnSpc>
            </a:pPr>
            <a:r>
              <a:rPr sz="3600" b="1" spc="60" dirty="0">
                <a:solidFill>
                  <a:srgbClr val="FFFFFF"/>
                </a:solidFill>
                <a:latin typeface="Arial"/>
                <a:cs typeface="Arial"/>
              </a:rPr>
              <a:t>I</a:t>
            </a:r>
            <a:r>
              <a:rPr sz="3600" b="1" spc="-220" dirty="0">
                <a:solidFill>
                  <a:srgbClr val="FFFFFF"/>
                </a:solidFill>
                <a:latin typeface="Arial"/>
                <a:cs typeface="Arial"/>
              </a:rPr>
              <a:t> </a:t>
            </a:r>
            <a:r>
              <a:rPr sz="3600" b="1" spc="-55" dirty="0">
                <a:solidFill>
                  <a:srgbClr val="FFFFFF"/>
                </a:solidFill>
                <a:latin typeface="Arial"/>
                <a:cs typeface="Arial"/>
              </a:rPr>
              <a:t>can</a:t>
            </a:r>
            <a:r>
              <a:rPr sz="3600" b="1" spc="-220" dirty="0">
                <a:solidFill>
                  <a:srgbClr val="FFFFFF"/>
                </a:solidFill>
                <a:latin typeface="Arial"/>
                <a:cs typeface="Arial"/>
              </a:rPr>
              <a:t> </a:t>
            </a:r>
            <a:r>
              <a:rPr sz="3600" b="1" spc="-110" dirty="0">
                <a:solidFill>
                  <a:srgbClr val="FFFFFF"/>
                </a:solidFill>
                <a:latin typeface="Arial"/>
                <a:cs typeface="Arial"/>
              </a:rPr>
              <a:t>already</a:t>
            </a:r>
            <a:r>
              <a:rPr sz="3600" b="1" spc="-220" dirty="0">
                <a:solidFill>
                  <a:srgbClr val="FFFFFF"/>
                </a:solidFill>
                <a:latin typeface="Arial"/>
                <a:cs typeface="Arial"/>
              </a:rPr>
              <a:t> </a:t>
            </a:r>
            <a:r>
              <a:rPr sz="3600" b="1" spc="-100" dirty="0">
                <a:solidFill>
                  <a:srgbClr val="FFFFFF"/>
                </a:solidFill>
                <a:latin typeface="Arial"/>
                <a:cs typeface="Arial"/>
              </a:rPr>
              <a:t>use</a:t>
            </a:r>
            <a:r>
              <a:rPr sz="3600" b="1" spc="-220" dirty="0">
                <a:solidFill>
                  <a:srgbClr val="FFFFFF"/>
                </a:solidFill>
                <a:latin typeface="Arial"/>
                <a:cs typeface="Arial"/>
              </a:rPr>
              <a:t> </a:t>
            </a:r>
            <a:r>
              <a:rPr sz="3600" b="1" spc="-95" dirty="0">
                <a:solidFill>
                  <a:srgbClr val="FFFFFF"/>
                </a:solidFill>
                <a:latin typeface="Arial"/>
                <a:cs typeface="Arial"/>
              </a:rPr>
              <a:t>my</a:t>
            </a:r>
            <a:r>
              <a:rPr sz="3600" b="1" spc="-220" dirty="0">
                <a:solidFill>
                  <a:srgbClr val="FFFFFF"/>
                </a:solidFill>
                <a:latin typeface="Arial"/>
                <a:cs typeface="Arial"/>
              </a:rPr>
              <a:t> </a:t>
            </a:r>
            <a:r>
              <a:rPr sz="3600" b="1" spc="-105" dirty="0">
                <a:solidFill>
                  <a:srgbClr val="FFFFFF"/>
                </a:solidFill>
                <a:latin typeface="Arial"/>
                <a:cs typeface="Arial"/>
              </a:rPr>
              <a:t>phone</a:t>
            </a:r>
            <a:r>
              <a:rPr sz="3600" b="1" spc="-220" dirty="0">
                <a:solidFill>
                  <a:srgbClr val="FFFFFF"/>
                </a:solidFill>
                <a:latin typeface="Arial"/>
                <a:cs typeface="Arial"/>
              </a:rPr>
              <a:t> </a:t>
            </a:r>
            <a:r>
              <a:rPr sz="3600" b="1" spc="-25" dirty="0">
                <a:solidFill>
                  <a:srgbClr val="FFFFFF"/>
                </a:solidFill>
                <a:latin typeface="Arial"/>
                <a:cs typeface="Arial"/>
              </a:rPr>
              <a:t>to</a:t>
            </a:r>
            <a:r>
              <a:rPr sz="3600" b="1" spc="-220" dirty="0">
                <a:solidFill>
                  <a:srgbClr val="FFFFFF"/>
                </a:solidFill>
                <a:latin typeface="Arial"/>
                <a:cs typeface="Arial"/>
              </a:rPr>
              <a:t> </a:t>
            </a:r>
            <a:r>
              <a:rPr sz="3600" b="1" spc="-114" dirty="0">
                <a:solidFill>
                  <a:srgbClr val="FFFFFF"/>
                </a:solidFill>
                <a:latin typeface="Arial"/>
                <a:cs typeface="Arial"/>
              </a:rPr>
              <a:t>figure</a:t>
            </a:r>
            <a:r>
              <a:rPr sz="3600" b="1" spc="-220" dirty="0">
                <a:solidFill>
                  <a:srgbClr val="FFFFFF"/>
                </a:solidFill>
                <a:latin typeface="Arial"/>
                <a:cs typeface="Arial"/>
              </a:rPr>
              <a:t> </a:t>
            </a:r>
            <a:r>
              <a:rPr sz="3600" b="1" spc="-75" dirty="0">
                <a:solidFill>
                  <a:srgbClr val="FFFFFF"/>
                </a:solidFill>
                <a:latin typeface="Arial"/>
                <a:cs typeface="Arial"/>
              </a:rPr>
              <a:t>out</a:t>
            </a:r>
            <a:r>
              <a:rPr sz="3600" b="1" spc="-220" dirty="0">
                <a:solidFill>
                  <a:srgbClr val="FFFFFF"/>
                </a:solidFill>
                <a:latin typeface="Arial"/>
                <a:cs typeface="Arial"/>
              </a:rPr>
              <a:t> </a:t>
            </a:r>
            <a:r>
              <a:rPr sz="3600" b="1" spc="-65" dirty="0">
                <a:solidFill>
                  <a:srgbClr val="FFFFFF"/>
                </a:solidFill>
                <a:latin typeface="Arial"/>
                <a:cs typeface="Arial"/>
              </a:rPr>
              <a:t>where</a:t>
            </a:r>
            <a:r>
              <a:rPr sz="3600" b="1" spc="-220" dirty="0">
                <a:solidFill>
                  <a:srgbClr val="FFFFFF"/>
                </a:solidFill>
                <a:latin typeface="Arial"/>
                <a:cs typeface="Arial"/>
              </a:rPr>
              <a:t> </a:t>
            </a:r>
            <a:r>
              <a:rPr sz="3600" b="1" spc="60" dirty="0">
                <a:solidFill>
                  <a:srgbClr val="FFFFFF"/>
                </a:solidFill>
                <a:latin typeface="Arial"/>
                <a:cs typeface="Arial"/>
              </a:rPr>
              <a:t>I</a:t>
            </a:r>
            <a:r>
              <a:rPr sz="3600" b="1" spc="-220" dirty="0">
                <a:solidFill>
                  <a:srgbClr val="FFFFFF"/>
                </a:solidFill>
                <a:latin typeface="Arial"/>
                <a:cs typeface="Arial"/>
              </a:rPr>
              <a:t> </a:t>
            </a:r>
            <a:r>
              <a:rPr sz="3600" b="1" spc="-70" dirty="0">
                <a:solidFill>
                  <a:srgbClr val="FFFFFF"/>
                </a:solidFill>
                <a:latin typeface="Arial"/>
                <a:cs typeface="Arial"/>
              </a:rPr>
              <a:t>am.  </a:t>
            </a:r>
            <a:r>
              <a:rPr sz="3600" b="1" spc="-140" dirty="0">
                <a:solidFill>
                  <a:srgbClr val="FFFFFF"/>
                </a:solidFill>
                <a:latin typeface="Arial"/>
                <a:cs typeface="Arial"/>
              </a:rPr>
              <a:t>What’s </a:t>
            </a:r>
            <a:r>
              <a:rPr sz="3600" b="1" spc="-55" dirty="0">
                <a:solidFill>
                  <a:srgbClr val="FFFFFF"/>
                </a:solidFill>
                <a:latin typeface="Arial"/>
                <a:cs typeface="Arial"/>
              </a:rPr>
              <a:t>the </a:t>
            </a:r>
            <a:r>
              <a:rPr sz="3600" b="1" spc="-100" dirty="0">
                <a:solidFill>
                  <a:srgbClr val="FFFFFF"/>
                </a:solidFill>
                <a:latin typeface="Arial"/>
                <a:cs typeface="Arial"/>
              </a:rPr>
              <a:t>big</a:t>
            </a:r>
            <a:r>
              <a:rPr sz="3600" b="1" spc="-509" dirty="0">
                <a:solidFill>
                  <a:srgbClr val="FFFFFF"/>
                </a:solidFill>
                <a:latin typeface="Arial"/>
                <a:cs typeface="Arial"/>
              </a:rPr>
              <a:t> </a:t>
            </a:r>
            <a:r>
              <a:rPr sz="3600" b="1" spc="-140" dirty="0">
                <a:solidFill>
                  <a:srgbClr val="FFFFFF"/>
                </a:solidFill>
                <a:latin typeface="Arial"/>
                <a:cs typeface="Arial"/>
              </a:rPr>
              <a:t>deal?</a:t>
            </a:r>
            <a:endParaRPr sz="3600">
              <a:latin typeface="Arial"/>
              <a:cs typeface="Arial"/>
            </a:endParaRPr>
          </a:p>
        </p:txBody>
      </p:sp>
      <p:sp>
        <p:nvSpPr>
          <p:cNvPr id="7" name="object 7"/>
          <p:cNvSpPr/>
          <p:nvPr/>
        </p:nvSpPr>
        <p:spPr>
          <a:xfrm>
            <a:off x="1587" y="1587"/>
            <a:ext cx="13001625" cy="9750425"/>
          </a:xfrm>
          <a:custGeom>
            <a:avLst/>
            <a:gdLst/>
            <a:ahLst/>
            <a:cxnLst/>
            <a:rect l="l" t="t" r="r" b="b"/>
            <a:pathLst>
              <a:path w="13001625" h="9750425">
                <a:moveTo>
                  <a:pt x="0" y="9750425"/>
                </a:moveTo>
                <a:lnTo>
                  <a:pt x="13001625" y="9750425"/>
                </a:lnTo>
                <a:lnTo>
                  <a:pt x="13001625" y="0"/>
                </a:lnTo>
                <a:lnTo>
                  <a:pt x="0" y="0"/>
                </a:lnTo>
                <a:lnTo>
                  <a:pt x="0" y="9750425"/>
                </a:lnTo>
                <a:close/>
              </a:path>
            </a:pathLst>
          </a:custGeom>
          <a:ln w="3175">
            <a:solidFill>
              <a:srgbClr val="000000"/>
            </a:solidFill>
          </a:ln>
        </p:spPr>
        <p:txBody>
          <a:bodyPr wrap="square" lIns="0" tIns="0" rIns="0" bIns="0" rtlCol="0"/>
          <a:lstStyle/>
          <a:p>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214100" y="9063650"/>
            <a:ext cx="1701800" cy="55024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074150" y="8966200"/>
            <a:ext cx="2095500" cy="787400"/>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59816" rIns="0" bIns="0" rtlCol="0">
            <a:spAutoFit/>
          </a:bodyPr>
          <a:lstStyle/>
          <a:p>
            <a:pPr marL="38100">
              <a:lnSpc>
                <a:spcPts val="17120"/>
              </a:lnSpc>
            </a:pPr>
            <a:r>
              <a:rPr spc="-690" dirty="0"/>
              <a:t>Ah </a:t>
            </a:r>
            <a:r>
              <a:rPr spc="-840" dirty="0"/>
              <a:t>Yes,</a:t>
            </a:r>
            <a:r>
              <a:rPr spc="-1685" dirty="0"/>
              <a:t> </a:t>
            </a:r>
            <a:r>
              <a:rPr spc="-760" dirty="0"/>
              <a:t>GPS</a:t>
            </a:r>
          </a:p>
        </p:txBody>
      </p:sp>
      <p:sp>
        <p:nvSpPr>
          <p:cNvPr id="5" name="object 5"/>
          <p:cNvSpPr/>
          <p:nvPr/>
        </p:nvSpPr>
        <p:spPr>
          <a:xfrm>
            <a:off x="419100" y="2133295"/>
            <a:ext cx="9901555" cy="0"/>
          </a:xfrm>
          <a:custGeom>
            <a:avLst/>
            <a:gdLst/>
            <a:ahLst/>
            <a:cxnLst/>
            <a:rect l="l" t="t" r="r" b="b"/>
            <a:pathLst>
              <a:path w="9901555">
                <a:moveTo>
                  <a:pt x="0" y="0"/>
                </a:moveTo>
                <a:lnTo>
                  <a:pt x="9901123" y="0"/>
                </a:lnTo>
              </a:path>
            </a:pathLst>
          </a:custGeom>
          <a:ln w="91440">
            <a:solidFill>
              <a:srgbClr val="FFFFFF"/>
            </a:solidFill>
          </a:ln>
        </p:spPr>
        <p:txBody>
          <a:bodyPr wrap="square" lIns="0" tIns="0" rIns="0" bIns="0" rtlCol="0"/>
          <a:lstStyle/>
          <a:p>
            <a:endParaRPr/>
          </a:p>
        </p:txBody>
      </p:sp>
      <p:sp>
        <p:nvSpPr>
          <p:cNvPr id="6" name="object 6"/>
          <p:cNvSpPr txBox="1"/>
          <p:nvPr/>
        </p:nvSpPr>
        <p:spPr>
          <a:xfrm>
            <a:off x="406400" y="2810804"/>
            <a:ext cx="10888980" cy="3357879"/>
          </a:xfrm>
          <a:prstGeom prst="rect">
            <a:avLst/>
          </a:prstGeom>
        </p:spPr>
        <p:txBody>
          <a:bodyPr vert="horz" wrap="square" lIns="0" tIns="0" rIns="0" bIns="0" rtlCol="0">
            <a:spAutoFit/>
          </a:bodyPr>
          <a:lstStyle/>
          <a:p>
            <a:pPr marL="12700" marR="5080">
              <a:lnSpc>
                <a:spcPct val="101899"/>
              </a:lnSpc>
            </a:pPr>
            <a:r>
              <a:rPr sz="3600" b="1" spc="-90" dirty="0">
                <a:solidFill>
                  <a:srgbClr val="FFFFFF"/>
                </a:solidFill>
                <a:latin typeface="Arial"/>
                <a:cs typeface="Arial"/>
              </a:rPr>
              <a:t>On</a:t>
            </a:r>
            <a:r>
              <a:rPr sz="3600" b="1" spc="-225" dirty="0">
                <a:solidFill>
                  <a:srgbClr val="FFFFFF"/>
                </a:solidFill>
                <a:latin typeface="Arial"/>
                <a:cs typeface="Arial"/>
              </a:rPr>
              <a:t> </a:t>
            </a:r>
            <a:r>
              <a:rPr sz="3600" b="1" spc="-55" dirty="0">
                <a:solidFill>
                  <a:srgbClr val="FFFFFF"/>
                </a:solidFill>
                <a:latin typeface="Arial"/>
                <a:cs typeface="Arial"/>
              </a:rPr>
              <a:t>the</a:t>
            </a:r>
            <a:r>
              <a:rPr sz="3600" b="1" spc="-225" dirty="0">
                <a:solidFill>
                  <a:srgbClr val="FFFFFF"/>
                </a:solidFill>
                <a:latin typeface="Arial"/>
                <a:cs typeface="Arial"/>
              </a:rPr>
              <a:t> </a:t>
            </a:r>
            <a:r>
              <a:rPr sz="3600" b="1" spc="-75" dirty="0">
                <a:solidFill>
                  <a:srgbClr val="FFFFFF"/>
                </a:solidFill>
                <a:latin typeface="Arial"/>
                <a:cs typeface="Arial"/>
              </a:rPr>
              <a:t>one</a:t>
            </a:r>
            <a:r>
              <a:rPr sz="3600" b="1" spc="-225" dirty="0">
                <a:solidFill>
                  <a:srgbClr val="FFFFFF"/>
                </a:solidFill>
                <a:latin typeface="Arial"/>
                <a:cs typeface="Arial"/>
              </a:rPr>
              <a:t> </a:t>
            </a:r>
            <a:r>
              <a:rPr sz="3600" b="1" spc="-105" dirty="0">
                <a:solidFill>
                  <a:srgbClr val="FFFFFF"/>
                </a:solidFill>
                <a:latin typeface="Arial"/>
                <a:cs typeface="Arial"/>
              </a:rPr>
              <a:t>hand,</a:t>
            </a:r>
            <a:r>
              <a:rPr sz="3600" b="1" spc="-225" dirty="0">
                <a:solidFill>
                  <a:srgbClr val="FFFFFF"/>
                </a:solidFill>
                <a:latin typeface="Arial"/>
                <a:cs typeface="Arial"/>
              </a:rPr>
              <a:t> </a:t>
            </a:r>
            <a:r>
              <a:rPr sz="3600" b="1" spc="-140" dirty="0">
                <a:solidFill>
                  <a:srgbClr val="FFFFFF"/>
                </a:solidFill>
                <a:latin typeface="Arial"/>
                <a:cs typeface="Arial"/>
              </a:rPr>
              <a:t>you</a:t>
            </a:r>
            <a:r>
              <a:rPr sz="3600" b="1" spc="-225" dirty="0">
                <a:solidFill>
                  <a:srgbClr val="FFFFFF"/>
                </a:solidFill>
                <a:latin typeface="Arial"/>
                <a:cs typeface="Arial"/>
              </a:rPr>
              <a:t> </a:t>
            </a:r>
            <a:r>
              <a:rPr sz="3600" b="1" spc="-55" dirty="0">
                <a:solidFill>
                  <a:srgbClr val="FFFFFF"/>
                </a:solidFill>
                <a:latin typeface="Arial"/>
                <a:cs typeface="Arial"/>
              </a:rPr>
              <a:t>can</a:t>
            </a:r>
            <a:r>
              <a:rPr sz="3600" b="1" spc="-225" dirty="0">
                <a:solidFill>
                  <a:srgbClr val="FFFFFF"/>
                </a:solidFill>
                <a:latin typeface="Arial"/>
                <a:cs typeface="Arial"/>
              </a:rPr>
              <a:t> </a:t>
            </a:r>
            <a:r>
              <a:rPr sz="3600" b="1" spc="-105" dirty="0">
                <a:solidFill>
                  <a:srgbClr val="FFFFFF"/>
                </a:solidFill>
                <a:latin typeface="Arial"/>
                <a:cs typeface="Arial"/>
              </a:rPr>
              <a:t>think</a:t>
            </a:r>
            <a:r>
              <a:rPr sz="3600" b="1" spc="-225" dirty="0">
                <a:solidFill>
                  <a:srgbClr val="FFFFFF"/>
                </a:solidFill>
                <a:latin typeface="Arial"/>
                <a:cs typeface="Arial"/>
              </a:rPr>
              <a:t> </a:t>
            </a:r>
            <a:r>
              <a:rPr sz="3600" b="1" spc="-55" dirty="0">
                <a:solidFill>
                  <a:srgbClr val="FFFFFF"/>
                </a:solidFill>
                <a:latin typeface="Arial"/>
                <a:cs typeface="Arial"/>
              </a:rPr>
              <a:t>of</a:t>
            </a:r>
            <a:r>
              <a:rPr sz="3600" b="1" spc="-225" dirty="0">
                <a:solidFill>
                  <a:srgbClr val="FFFFFF"/>
                </a:solidFill>
                <a:latin typeface="Arial"/>
                <a:cs typeface="Arial"/>
              </a:rPr>
              <a:t> </a:t>
            </a:r>
            <a:r>
              <a:rPr sz="3600" b="1" spc="-105" dirty="0">
                <a:solidFill>
                  <a:srgbClr val="FFFFFF"/>
                </a:solidFill>
                <a:latin typeface="Arial"/>
                <a:cs typeface="Arial"/>
              </a:rPr>
              <a:t>Bluetooth</a:t>
            </a:r>
            <a:r>
              <a:rPr sz="3600" b="1" spc="-225" dirty="0">
                <a:solidFill>
                  <a:srgbClr val="FFFFFF"/>
                </a:solidFill>
                <a:latin typeface="Arial"/>
                <a:cs typeface="Arial"/>
              </a:rPr>
              <a:t> </a:t>
            </a:r>
            <a:r>
              <a:rPr sz="3600" b="1" spc="-125" dirty="0">
                <a:solidFill>
                  <a:srgbClr val="FFFFFF"/>
                </a:solidFill>
                <a:latin typeface="Arial"/>
                <a:cs typeface="Arial"/>
              </a:rPr>
              <a:t>LE</a:t>
            </a:r>
            <a:r>
              <a:rPr sz="3600" b="1" spc="-225" dirty="0">
                <a:solidFill>
                  <a:srgbClr val="FFFFFF"/>
                </a:solidFill>
                <a:latin typeface="Arial"/>
                <a:cs typeface="Arial"/>
              </a:rPr>
              <a:t> </a:t>
            </a:r>
            <a:r>
              <a:rPr sz="3600" b="1" spc="-60" dirty="0">
                <a:solidFill>
                  <a:srgbClr val="FFFFFF"/>
                </a:solidFill>
                <a:latin typeface="Arial"/>
                <a:cs typeface="Arial"/>
              </a:rPr>
              <a:t>as</a:t>
            </a:r>
            <a:r>
              <a:rPr sz="3600" b="1" spc="-225" dirty="0">
                <a:solidFill>
                  <a:srgbClr val="FFFFFF"/>
                </a:solidFill>
                <a:latin typeface="Arial"/>
                <a:cs typeface="Arial"/>
              </a:rPr>
              <a:t> </a:t>
            </a:r>
            <a:r>
              <a:rPr sz="3600" b="1" spc="-110" dirty="0">
                <a:solidFill>
                  <a:srgbClr val="FFFFFF"/>
                </a:solidFill>
                <a:latin typeface="Arial"/>
                <a:cs typeface="Arial"/>
              </a:rPr>
              <a:t>an  </a:t>
            </a:r>
            <a:r>
              <a:rPr sz="3600" b="1" spc="-114" dirty="0">
                <a:solidFill>
                  <a:srgbClr val="FFFFFF"/>
                </a:solidFill>
                <a:latin typeface="Arial"/>
                <a:cs typeface="Arial"/>
              </a:rPr>
              <a:t>‘extension’ </a:t>
            </a:r>
            <a:r>
              <a:rPr sz="3600" b="1" spc="-55" dirty="0">
                <a:solidFill>
                  <a:srgbClr val="FFFFFF"/>
                </a:solidFill>
                <a:latin typeface="Arial"/>
                <a:cs typeface="Arial"/>
              </a:rPr>
              <a:t>of </a:t>
            </a:r>
            <a:r>
              <a:rPr sz="3600" b="1" spc="-100" dirty="0">
                <a:solidFill>
                  <a:srgbClr val="FFFFFF"/>
                </a:solidFill>
                <a:latin typeface="Arial"/>
                <a:cs typeface="Arial"/>
              </a:rPr>
              <a:t>location</a:t>
            </a:r>
            <a:r>
              <a:rPr sz="3600" b="1" spc="-490" dirty="0">
                <a:solidFill>
                  <a:srgbClr val="FFFFFF"/>
                </a:solidFill>
                <a:latin typeface="Arial"/>
                <a:cs typeface="Arial"/>
              </a:rPr>
              <a:t> </a:t>
            </a:r>
            <a:r>
              <a:rPr sz="3600" b="1" spc="-145" dirty="0">
                <a:solidFill>
                  <a:srgbClr val="FFFFFF"/>
                </a:solidFill>
                <a:latin typeface="Arial"/>
                <a:cs typeface="Arial"/>
              </a:rPr>
              <a:t>technology:</a:t>
            </a:r>
            <a:endParaRPr sz="3600">
              <a:latin typeface="Arial"/>
              <a:cs typeface="Arial"/>
            </a:endParaRPr>
          </a:p>
          <a:p>
            <a:pPr>
              <a:lnSpc>
                <a:spcPct val="100000"/>
              </a:lnSpc>
              <a:spcBef>
                <a:spcPts val="15"/>
              </a:spcBef>
            </a:pPr>
            <a:endParaRPr sz="3100">
              <a:latin typeface="Times New Roman"/>
              <a:cs typeface="Times New Roman"/>
            </a:endParaRPr>
          </a:p>
          <a:p>
            <a:pPr marL="12700">
              <a:lnSpc>
                <a:spcPts val="4900"/>
              </a:lnSpc>
            </a:pPr>
            <a:r>
              <a:rPr sz="6750" b="1" spc="-165" baseline="-4320" dirty="0">
                <a:solidFill>
                  <a:srgbClr val="FFFFFF"/>
                </a:solidFill>
                <a:latin typeface="Arial"/>
                <a:cs typeface="Arial"/>
              </a:rPr>
              <a:t>•</a:t>
            </a:r>
            <a:r>
              <a:rPr sz="3600" b="1" spc="-110" dirty="0">
                <a:solidFill>
                  <a:srgbClr val="FFFFFF"/>
                </a:solidFill>
                <a:latin typeface="Arial"/>
                <a:cs typeface="Arial"/>
              </a:rPr>
              <a:t>It’s</a:t>
            </a:r>
            <a:r>
              <a:rPr sz="3600" b="1" spc="-220" dirty="0">
                <a:solidFill>
                  <a:srgbClr val="FFFFFF"/>
                </a:solidFill>
                <a:latin typeface="Arial"/>
                <a:cs typeface="Arial"/>
              </a:rPr>
              <a:t> </a:t>
            </a:r>
            <a:r>
              <a:rPr sz="3600" b="1" spc="60" dirty="0">
                <a:solidFill>
                  <a:srgbClr val="FFFFFF"/>
                </a:solidFill>
                <a:latin typeface="Arial"/>
                <a:cs typeface="Arial"/>
              </a:rPr>
              <a:t>a</a:t>
            </a:r>
            <a:r>
              <a:rPr sz="3600" b="1" spc="-220" dirty="0">
                <a:solidFill>
                  <a:srgbClr val="FFFFFF"/>
                </a:solidFill>
                <a:latin typeface="Arial"/>
                <a:cs typeface="Arial"/>
              </a:rPr>
              <a:t> </a:t>
            </a:r>
            <a:r>
              <a:rPr sz="3600" b="1" spc="-75" dirty="0">
                <a:solidFill>
                  <a:srgbClr val="FFFFFF"/>
                </a:solidFill>
                <a:latin typeface="Arial"/>
                <a:cs typeface="Arial"/>
              </a:rPr>
              <a:t>lot</a:t>
            </a:r>
            <a:r>
              <a:rPr sz="3600" b="1" spc="-220" dirty="0">
                <a:solidFill>
                  <a:srgbClr val="FFFFFF"/>
                </a:solidFill>
                <a:latin typeface="Arial"/>
                <a:cs typeface="Arial"/>
              </a:rPr>
              <a:t> </a:t>
            </a:r>
            <a:r>
              <a:rPr sz="3600" b="1" spc="-90" dirty="0">
                <a:solidFill>
                  <a:srgbClr val="FFFFFF"/>
                </a:solidFill>
                <a:latin typeface="Arial"/>
                <a:cs typeface="Arial"/>
              </a:rPr>
              <a:t>like</a:t>
            </a:r>
            <a:r>
              <a:rPr sz="3600" b="1" spc="-220" dirty="0">
                <a:solidFill>
                  <a:srgbClr val="FFFFFF"/>
                </a:solidFill>
                <a:latin typeface="Arial"/>
                <a:cs typeface="Arial"/>
              </a:rPr>
              <a:t> </a:t>
            </a:r>
            <a:r>
              <a:rPr sz="3600" b="1" spc="-120" dirty="0">
                <a:solidFill>
                  <a:srgbClr val="FFFFFF"/>
                </a:solidFill>
                <a:latin typeface="Arial"/>
                <a:cs typeface="Arial"/>
              </a:rPr>
              <a:t>GPS</a:t>
            </a:r>
            <a:r>
              <a:rPr sz="3600" b="1" spc="-220" dirty="0">
                <a:solidFill>
                  <a:srgbClr val="FFFFFF"/>
                </a:solidFill>
                <a:latin typeface="Arial"/>
                <a:cs typeface="Arial"/>
              </a:rPr>
              <a:t> </a:t>
            </a:r>
            <a:r>
              <a:rPr sz="3600" b="1" spc="-75" dirty="0">
                <a:solidFill>
                  <a:srgbClr val="FFFFFF"/>
                </a:solidFill>
                <a:latin typeface="Arial"/>
                <a:cs typeface="Arial"/>
              </a:rPr>
              <a:t>but</a:t>
            </a:r>
            <a:r>
              <a:rPr sz="3600" b="1" spc="-220" dirty="0">
                <a:solidFill>
                  <a:srgbClr val="FFFFFF"/>
                </a:solidFill>
                <a:latin typeface="Arial"/>
                <a:cs typeface="Arial"/>
              </a:rPr>
              <a:t> </a:t>
            </a:r>
            <a:r>
              <a:rPr sz="3600" b="1" spc="-105" dirty="0">
                <a:solidFill>
                  <a:srgbClr val="FFFFFF"/>
                </a:solidFill>
                <a:latin typeface="Arial"/>
                <a:cs typeface="Arial"/>
              </a:rPr>
              <a:t>also</a:t>
            </a:r>
            <a:r>
              <a:rPr sz="3600" b="1" spc="-220" dirty="0">
                <a:solidFill>
                  <a:srgbClr val="FFFFFF"/>
                </a:solidFill>
                <a:latin typeface="Arial"/>
                <a:cs typeface="Arial"/>
              </a:rPr>
              <a:t> </a:t>
            </a:r>
            <a:r>
              <a:rPr sz="3600" b="1" spc="-120" dirty="0">
                <a:solidFill>
                  <a:srgbClr val="FFFFFF"/>
                </a:solidFill>
                <a:latin typeface="Arial"/>
                <a:cs typeface="Arial"/>
              </a:rPr>
              <a:t>uses</a:t>
            </a:r>
            <a:r>
              <a:rPr sz="3600" b="1" spc="-220" dirty="0">
                <a:solidFill>
                  <a:srgbClr val="FFFFFF"/>
                </a:solidFill>
                <a:latin typeface="Arial"/>
                <a:cs typeface="Arial"/>
              </a:rPr>
              <a:t> </a:t>
            </a:r>
            <a:r>
              <a:rPr sz="3600" b="1" spc="60" dirty="0">
                <a:solidFill>
                  <a:srgbClr val="FFFFFF"/>
                </a:solidFill>
                <a:latin typeface="Arial"/>
                <a:cs typeface="Arial"/>
              </a:rPr>
              <a:t>a</a:t>
            </a:r>
            <a:r>
              <a:rPr sz="3600" b="1" spc="-220" dirty="0">
                <a:solidFill>
                  <a:srgbClr val="FFFFFF"/>
                </a:solidFill>
                <a:latin typeface="Arial"/>
                <a:cs typeface="Arial"/>
              </a:rPr>
              <a:t> </a:t>
            </a:r>
            <a:r>
              <a:rPr sz="3600" b="1" spc="-95" dirty="0">
                <a:solidFill>
                  <a:srgbClr val="FFFFFF"/>
                </a:solidFill>
                <a:latin typeface="Arial"/>
                <a:cs typeface="Arial"/>
              </a:rPr>
              <a:t>LOT</a:t>
            </a:r>
            <a:r>
              <a:rPr sz="3600" b="1" spc="-220" dirty="0">
                <a:solidFill>
                  <a:srgbClr val="FFFFFF"/>
                </a:solidFill>
                <a:latin typeface="Arial"/>
                <a:cs typeface="Arial"/>
              </a:rPr>
              <a:t> </a:t>
            </a:r>
            <a:r>
              <a:rPr sz="3600" b="1" spc="-120" dirty="0">
                <a:solidFill>
                  <a:srgbClr val="FFFFFF"/>
                </a:solidFill>
                <a:latin typeface="Arial"/>
                <a:cs typeface="Arial"/>
              </a:rPr>
              <a:t>less</a:t>
            </a:r>
            <a:r>
              <a:rPr sz="3600" b="1" spc="-220" dirty="0">
                <a:solidFill>
                  <a:srgbClr val="FFFFFF"/>
                </a:solidFill>
                <a:latin typeface="Arial"/>
                <a:cs typeface="Arial"/>
              </a:rPr>
              <a:t> </a:t>
            </a:r>
            <a:r>
              <a:rPr sz="3600" b="1" spc="-95" dirty="0">
                <a:solidFill>
                  <a:srgbClr val="FFFFFF"/>
                </a:solidFill>
                <a:latin typeface="Arial"/>
                <a:cs typeface="Arial"/>
              </a:rPr>
              <a:t>battery</a:t>
            </a:r>
            <a:endParaRPr sz="3600">
              <a:latin typeface="Arial"/>
              <a:cs typeface="Arial"/>
            </a:endParaRPr>
          </a:p>
          <a:p>
            <a:pPr marL="12700" marR="864235">
              <a:lnSpc>
                <a:spcPts val="4400"/>
              </a:lnSpc>
              <a:spcBef>
                <a:spcPts val="480"/>
              </a:spcBef>
            </a:pPr>
            <a:r>
              <a:rPr sz="6750" b="1" spc="-135" baseline="-4320" dirty="0">
                <a:solidFill>
                  <a:srgbClr val="FFFFFF"/>
                </a:solidFill>
                <a:latin typeface="Arial"/>
                <a:cs typeface="Arial"/>
              </a:rPr>
              <a:t>•</a:t>
            </a:r>
            <a:r>
              <a:rPr sz="3600" b="1" spc="-90" dirty="0">
                <a:solidFill>
                  <a:srgbClr val="FFFFFF"/>
                </a:solidFill>
                <a:latin typeface="Arial"/>
                <a:cs typeface="Arial"/>
              </a:rPr>
              <a:t>GPS</a:t>
            </a:r>
            <a:r>
              <a:rPr sz="3600" b="1" spc="-229" dirty="0">
                <a:solidFill>
                  <a:srgbClr val="FFFFFF"/>
                </a:solidFill>
                <a:latin typeface="Arial"/>
                <a:cs typeface="Arial"/>
              </a:rPr>
              <a:t> </a:t>
            </a:r>
            <a:r>
              <a:rPr sz="3600" b="1" spc="-105" dirty="0">
                <a:solidFill>
                  <a:srgbClr val="FFFFFF"/>
                </a:solidFill>
                <a:latin typeface="Arial"/>
                <a:cs typeface="Arial"/>
              </a:rPr>
              <a:t>doesn’t</a:t>
            </a:r>
            <a:r>
              <a:rPr sz="3600" b="1" spc="-229" dirty="0">
                <a:solidFill>
                  <a:srgbClr val="FFFFFF"/>
                </a:solidFill>
                <a:latin typeface="Arial"/>
                <a:cs typeface="Arial"/>
              </a:rPr>
              <a:t> </a:t>
            </a:r>
            <a:r>
              <a:rPr sz="3600" b="1" spc="-35" dirty="0">
                <a:solidFill>
                  <a:srgbClr val="FFFFFF"/>
                </a:solidFill>
                <a:latin typeface="Arial"/>
                <a:cs typeface="Arial"/>
              </a:rPr>
              <a:t>work</a:t>
            </a:r>
            <a:r>
              <a:rPr sz="3600" b="1" spc="-229" dirty="0">
                <a:solidFill>
                  <a:srgbClr val="FFFFFF"/>
                </a:solidFill>
                <a:latin typeface="Arial"/>
                <a:cs typeface="Arial"/>
              </a:rPr>
              <a:t> </a:t>
            </a:r>
            <a:r>
              <a:rPr sz="3600" b="1" spc="-135" dirty="0">
                <a:solidFill>
                  <a:srgbClr val="FFFFFF"/>
                </a:solidFill>
                <a:latin typeface="Arial"/>
                <a:cs typeface="Arial"/>
              </a:rPr>
              <a:t>very</a:t>
            </a:r>
            <a:r>
              <a:rPr sz="3600" b="1" spc="-229" dirty="0">
                <a:solidFill>
                  <a:srgbClr val="FFFFFF"/>
                </a:solidFill>
                <a:latin typeface="Arial"/>
                <a:cs typeface="Arial"/>
              </a:rPr>
              <a:t> </a:t>
            </a:r>
            <a:r>
              <a:rPr sz="3600" b="1" spc="-70" dirty="0">
                <a:solidFill>
                  <a:srgbClr val="FFFFFF"/>
                </a:solidFill>
                <a:latin typeface="Arial"/>
                <a:cs typeface="Arial"/>
              </a:rPr>
              <a:t>well</a:t>
            </a:r>
            <a:r>
              <a:rPr sz="3600" b="1" spc="-229" dirty="0">
                <a:solidFill>
                  <a:srgbClr val="FFFFFF"/>
                </a:solidFill>
                <a:latin typeface="Arial"/>
                <a:cs typeface="Arial"/>
              </a:rPr>
              <a:t> </a:t>
            </a:r>
            <a:r>
              <a:rPr sz="3600" b="1" spc="-70" dirty="0">
                <a:solidFill>
                  <a:srgbClr val="FFFFFF"/>
                </a:solidFill>
                <a:latin typeface="Arial"/>
                <a:cs typeface="Arial"/>
              </a:rPr>
              <a:t>once</a:t>
            </a:r>
            <a:r>
              <a:rPr sz="3600" b="1" spc="-229" dirty="0">
                <a:solidFill>
                  <a:srgbClr val="FFFFFF"/>
                </a:solidFill>
                <a:latin typeface="Arial"/>
                <a:cs typeface="Arial"/>
              </a:rPr>
              <a:t> </a:t>
            </a:r>
            <a:r>
              <a:rPr sz="3600" b="1" spc="-140" dirty="0">
                <a:solidFill>
                  <a:srgbClr val="FFFFFF"/>
                </a:solidFill>
                <a:latin typeface="Arial"/>
                <a:cs typeface="Arial"/>
              </a:rPr>
              <a:t>you</a:t>
            </a:r>
            <a:r>
              <a:rPr sz="3600" b="1" spc="-229" dirty="0">
                <a:solidFill>
                  <a:srgbClr val="FFFFFF"/>
                </a:solidFill>
                <a:latin typeface="Arial"/>
                <a:cs typeface="Arial"/>
              </a:rPr>
              <a:t> </a:t>
            </a:r>
            <a:r>
              <a:rPr sz="3600" b="1" spc="-30" dirty="0">
                <a:solidFill>
                  <a:srgbClr val="FFFFFF"/>
                </a:solidFill>
                <a:latin typeface="Arial"/>
                <a:cs typeface="Arial"/>
              </a:rPr>
              <a:t>get</a:t>
            </a:r>
            <a:r>
              <a:rPr sz="3600" b="1" spc="-229" dirty="0">
                <a:solidFill>
                  <a:srgbClr val="FFFFFF"/>
                </a:solidFill>
                <a:latin typeface="Arial"/>
                <a:cs typeface="Arial"/>
              </a:rPr>
              <a:t> </a:t>
            </a:r>
            <a:r>
              <a:rPr sz="3600" b="1" spc="-140" dirty="0">
                <a:solidFill>
                  <a:srgbClr val="FFFFFF"/>
                </a:solidFill>
                <a:latin typeface="Arial"/>
                <a:cs typeface="Arial"/>
              </a:rPr>
              <a:t>inside.  </a:t>
            </a:r>
            <a:r>
              <a:rPr sz="3600" b="1" spc="-105" dirty="0">
                <a:solidFill>
                  <a:srgbClr val="FFFFFF"/>
                </a:solidFill>
                <a:latin typeface="Arial"/>
                <a:cs typeface="Arial"/>
              </a:rPr>
              <a:t>Bluetooth </a:t>
            </a:r>
            <a:r>
              <a:rPr sz="3600" b="1" spc="-125" dirty="0">
                <a:solidFill>
                  <a:srgbClr val="FFFFFF"/>
                </a:solidFill>
                <a:latin typeface="Arial"/>
                <a:cs typeface="Arial"/>
              </a:rPr>
              <a:t>LE</a:t>
            </a:r>
            <a:r>
              <a:rPr sz="3600" b="1" spc="-425" dirty="0">
                <a:solidFill>
                  <a:srgbClr val="FFFFFF"/>
                </a:solidFill>
                <a:latin typeface="Arial"/>
                <a:cs typeface="Arial"/>
              </a:rPr>
              <a:t> </a:t>
            </a:r>
            <a:r>
              <a:rPr sz="3600" b="1" i="1" spc="-114" dirty="0">
                <a:solidFill>
                  <a:srgbClr val="FFFFFF"/>
                </a:solidFill>
                <a:latin typeface="Arial"/>
                <a:cs typeface="Arial"/>
              </a:rPr>
              <a:t>does</a:t>
            </a:r>
            <a:r>
              <a:rPr sz="3600" b="1" spc="-114" dirty="0">
                <a:solidFill>
                  <a:srgbClr val="FFFFFF"/>
                </a:solidFill>
                <a:latin typeface="Arial"/>
                <a:cs typeface="Arial"/>
              </a:rPr>
              <a:t>.</a:t>
            </a:r>
            <a:endParaRPr sz="3600">
              <a:latin typeface="Arial"/>
              <a:cs typeface="Arial"/>
            </a:endParaRPr>
          </a:p>
        </p:txBody>
      </p:sp>
      <p:sp>
        <p:nvSpPr>
          <p:cNvPr id="7" name="object 7"/>
          <p:cNvSpPr/>
          <p:nvPr/>
        </p:nvSpPr>
        <p:spPr>
          <a:xfrm>
            <a:off x="1587" y="1587"/>
            <a:ext cx="13001625" cy="9750425"/>
          </a:xfrm>
          <a:custGeom>
            <a:avLst/>
            <a:gdLst/>
            <a:ahLst/>
            <a:cxnLst/>
            <a:rect l="l" t="t" r="r" b="b"/>
            <a:pathLst>
              <a:path w="13001625" h="9750425">
                <a:moveTo>
                  <a:pt x="0" y="9750425"/>
                </a:moveTo>
                <a:lnTo>
                  <a:pt x="13001625" y="9750425"/>
                </a:lnTo>
                <a:lnTo>
                  <a:pt x="13001625" y="0"/>
                </a:lnTo>
                <a:lnTo>
                  <a:pt x="0" y="0"/>
                </a:lnTo>
                <a:lnTo>
                  <a:pt x="0" y="9750425"/>
                </a:lnTo>
                <a:close/>
              </a:path>
            </a:pathLst>
          </a:custGeom>
          <a:ln w="3175">
            <a:solidFill>
              <a:srgbClr val="000000"/>
            </a:solidFill>
          </a:ln>
        </p:spPr>
        <p:txBody>
          <a:bodyPr wrap="square" lIns="0" tIns="0" rIns="0" bIns="0" rtlCol="0"/>
          <a:lstStyle/>
          <a:p>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214100" y="9063650"/>
            <a:ext cx="1701800" cy="55024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074150" y="8966200"/>
            <a:ext cx="2095500" cy="787400"/>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59816" rIns="0" bIns="0" rtlCol="0">
            <a:spAutoFit/>
          </a:bodyPr>
          <a:lstStyle/>
          <a:p>
            <a:pPr marL="38100">
              <a:lnSpc>
                <a:spcPts val="17120"/>
              </a:lnSpc>
            </a:pPr>
            <a:r>
              <a:rPr spc="-690" dirty="0"/>
              <a:t>Ah </a:t>
            </a:r>
            <a:r>
              <a:rPr spc="-840" dirty="0"/>
              <a:t>Yes,</a:t>
            </a:r>
            <a:r>
              <a:rPr spc="-1685" dirty="0"/>
              <a:t> </a:t>
            </a:r>
            <a:r>
              <a:rPr spc="-760" dirty="0"/>
              <a:t>GPS</a:t>
            </a:r>
          </a:p>
        </p:txBody>
      </p:sp>
      <p:sp>
        <p:nvSpPr>
          <p:cNvPr id="5" name="object 5"/>
          <p:cNvSpPr/>
          <p:nvPr/>
        </p:nvSpPr>
        <p:spPr>
          <a:xfrm>
            <a:off x="419100" y="2133295"/>
            <a:ext cx="9901555" cy="0"/>
          </a:xfrm>
          <a:custGeom>
            <a:avLst/>
            <a:gdLst/>
            <a:ahLst/>
            <a:cxnLst/>
            <a:rect l="l" t="t" r="r" b="b"/>
            <a:pathLst>
              <a:path w="9901555">
                <a:moveTo>
                  <a:pt x="0" y="0"/>
                </a:moveTo>
                <a:lnTo>
                  <a:pt x="9901123" y="0"/>
                </a:lnTo>
              </a:path>
            </a:pathLst>
          </a:custGeom>
          <a:ln w="91440">
            <a:solidFill>
              <a:srgbClr val="FFFFFF"/>
            </a:solidFill>
          </a:ln>
        </p:spPr>
        <p:txBody>
          <a:bodyPr wrap="square" lIns="0" tIns="0" rIns="0" bIns="0" rtlCol="0"/>
          <a:lstStyle/>
          <a:p>
            <a:endParaRPr/>
          </a:p>
        </p:txBody>
      </p:sp>
      <p:sp>
        <p:nvSpPr>
          <p:cNvPr id="6" name="object 6"/>
          <p:cNvSpPr txBox="1"/>
          <p:nvPr/>
        </p:nvSpPr>
        <p:spPr>
          <a:xfrm>
            <a:off x="406400" y="2813882"/>
            <a:ext cx="10745470" cy="971550"/>
          </a:xfrm>
          <a:prstGeom prst="rect">
            <a:avLst/>
          </a:prstGeom>
        </p:spPr>
        <p:txBody>
          <a:bodyPr vert="horz" wrap="square" lIns="0" tIns="0" rIns="0" bIns="0" rtlCol="0">
            <a:spAutoFit/>
          </a:bodyPr>
          <a:lstStyle/>
          <a:p>
            <a:pPr marL="12700" marR="5080">
              <a:lnSpc>
                <a:spcPct val="102200"/>
              </a:lnSpc>
            </a:pPr>
            <a:r>
              <a:rPr sz="3100" b="1" spc="-85" dirty="0">
                <a:solidFill>
                  <a:srgbClr val="FFFFFF"/>
                </a:solidFill>
                <a:latin typeface="Arial"/>
                <a:cs typeface="Arial"/>
              </a:rPr>
              <a:t>But</a:t>
            </a:r>
            <a:r>
              <a:rPr sz="3100" b="1" spc="-195" dirty="0">
                <a:solidFill>
                  <a:srgbClr val="FFFFFF"/>
                </a:solidFill>
                <a:latin typeface="Arial"/>
                <a:cs typeface="Arial"/>
              </a:rPr>
              <a:t> </a:t>
            </a:r>
            <a:r>
              <a:rPr sz="3100" b="1" spc="-80" dirty="0">
                <a:solidFill>
                  <a:srgbClr val="FFFFFF"/>
                </a:solidFill>
                <a:latin typeface="Arial"/>
                <a:cs typeface="Arial"/>
              </a:rPr>
              <a:t>if</a:t>
            </a:r>
            <a:r>
              <a:rPr sz="3100" b="1" spc="-195" dirty="0">
                <a:solidFill>
                  <a:srgbClr val="FFFFFF"/>
                </a:solidFill>
                <a:latin typeface="Arial"/>
                <a:cs typeface="Arial"/>
              </a:rPr>
              <a:t> </a:t>
            </a:r>
            <a:r>
              <a:rPr sz="3100" b="1" spc="-125" dirty="0">
                <a:solidFill>
                  <a:srgbClr val="FFFFFF"/>
                </a:solidFill>
                <a:latin typeface="Arial"/>
                <a:cs typeface="Arial"/>
              </a:rPr>
              <a:t>you</a:t>
            </a:r>
            <a:r>
              <a:rPr sz="3100" b="1" spc="-195" dirty="0">
                <a:solidFill>
                  <a:srgbClr val="FFFFFF"/>
                </a:solidFill>
                <a:latin typeface="Arial"/>
                <a:cs typeface="Arial"/>
              </a:rPr>
              <a:t> </a:t>
            </a:r>
            <a:r>
              <a:rPr sz="3100" b="1" spc="-90" dirty="0">
                <a:solidFill>
                  <a:srgbClr val="FFFFFF"/>
                </a:solidFill>
                <a:latin typeface="Arial"/>
                <a:cs typeface="Arial"/>
              </a:rPr>
              <a:t>think</a:t>
            </a:r>
            <a:r>
              <a:rPr sz="3100" b="1" spc="-195" dirty="0">
                <a:solidFill>
                  <a:srgbClr val="FFFFFF"/>
                </a:solidFill>
                <a:latin typeface="Arial"/>
                <a:cs typeface="Arial"/>
              </a:rPr>
              <a:t> </a:t>
            </a:r>
            <a:r>
              <a:rPr sz="3100" b="1" spc="-50" dirty="0">
                <a:solidFill>
                  <a:srgbClr val="FFFFFF"/>
                </a:solidFill>
                <a:latin typeface="Arial"/>
                <a:cs typeface="Arial"/>
              </a:rPr>
              <a:t>of</a:t>
            </a:r>
            <a:r>
              <a:rPr sz="3100" b="1" spc="-195" dirty="0">
                <a:solidFill>
                  <a:srgbClr val="FFFFFF"/>
                </a:solidFill>
                <a:latin typeface="Arial"/>
                <a:cs typeface="Arial"/>
              </a:rPr>
              <a:t> </a:t>
            </a:r>
            <a:r>
              <a:rPr sz="3100" b="1" spc="-95" dirty="0">
                <a:solidFill>
                  <a:srgbClr val="FFFFFF"/>
                </a:solidFill>
                <a:latin typeface="Arial"/>
                <a:cs typeface="Arial"/>
              </a:rPr>
              <a:t>Bluetooth</a:t>
            </a:r>
            <a:r>
              <a:rPr sz="3100" b="1" spc="-195" dirty="0">
                <a:solidFill>
                  <a:srgbClr val="FFFFFF"/>
                </a:solidFill>
                <a:latin typeface="Arial"/>
                <a:cs typeface="Arial"/>
              </a:rPr>
              <a:t> </a:t>
            </a:r>
            <a:r>
              <a:rPr sz="3100" b="1" spc="-110" dirty="0">
                <a:solidFill>
                  <a:srgbClr val="FFFFFF"/>
                </a:solidFill>
                <a:latin typeface="Arial"/>
                <a:cs typeface="Arial"/>
              </a:rPr>
              <a:t>LE</a:t>
            </a:r>
            <a:r>
              <a:rPr sz="3100" b="1" spc="-195" dirty="0">
                <a:solidFill>
                  <a:srgbClr val="FFFFFF"/>
                </a:solidFill>
                <a:latin typeface="Arial"/>
                <a:cs typeface="Arial"/>
              </a:rPr>
              <a:t> </a:t>
            </a:r>
            <a:r>
              <a:rPr sz="3100" b="1" spc="-55" dirty="0">
                <a:solidFill>
                  <a:srgbClr val="FFFFFF"/>
                </a:solidFill>
                <a:latin typeface="Arial"/>
                <a:cs typeface="Arial"/>
              </a:rPr>
              <a:t>as</a:t>
            </a:r>
            <a:r>
              <a:rPr sz="3100" b="1" spc="-195" dirty="0">
                <a:solidFill>
                  <a:srgbClr val="FFFFFF"/>
                </a:solidFill>
                <a:latin typeface="Arial"/>
                <a:cs typeface="Arial"/>
              </a:rPr>
              <a:t> </a:t>
            </a:r>
            <a:r>
              <a:rPr sz="3100" b="1" spc="-85" dirty="0">
                <a:solidFill>
                  <a:srgbClr val="FFFFFF"/>
                </a:solidFill>
                <a:latin typeface="Arial"/>
                <a:cs typeface="Arial"/>
              </a:rPr>
              <a:t>“indoors/low</a:t>
            </a:r>
            <a:r>
              <a:rPr sz="3100" b="1" spc="-195" dirty="0">
                <a:solidFill>
                  <a:srgbClr val="FFFFFF"/>
                </a:solidFill>
                <a:latin typeface="Arial"/>
                <a:cs typeface="Arial"/>
              </a:rPr>
              <a:t> </a:t>
            </a:r>
            <a:r>
              <a:rPr sz="3100" b="1" spc="-70" dirty="0">
                <a:solidFill>
                  <a:srgbClr val="FFFFFF"/>
                </a:solidFill>
                <a:latin typeface="Arial"/>
                <a:cs typeface="Arial"/>
              </a:rPr>
              <a:t>battery</a:t>
            </a:r>
            <a:r>
              <a:rPr sz="3100" b="1" spc="-195" dirty="0">
                <a:solidFill>
                  <a:srgbClr val="FFFFFF"/>
                </a:solidFill>
                <a:latin typeface="Arial"/>
                <a:cs typeface="Arial"/>
              </a:rPr>
              <a:t> </a:t>
            </a:r>
            <a:r>
              <a:rPr sz="3100" b="1" spc="-155" dirty="0">
                <a:solidFill>
                  <a:srgbClr val="FFFFFF"/>
                </a:solidFill>
                <a:latin typeface="Arial"/>
                <a:cs typeface="Arial"/>
              </a:rPr>
              <a:t>GPS”  </a:t>
            </a:r>
            <a:r>
              <a:rPr sz="3100" b="1" spc="-110" dirty="0">
                <a:solidFill>
                  <a:srgbClr val="FFFFFF"/>
                </a:solidFill>
                <a:latin typeface="Arial"/>
                <a:cs typeface="Arial"/>
              </a:rPr>
              <a:t>you’re </a:t>
            </a:r>
            <a:r>
              <a:rPr sz="3100" b="1" spc="-120" dirty="0">
                <a:solidFill>
                  <a:srgbClr val="FFFFFF"/>
                </a:solidFill>
                <a:latin typeface="Arial"/>
                <a:cs typeface="Arial"/>
              </a:rPr>
              <a:t>missing </a:t>
            </a:r>
            <a:r>
              <a:rPr sz="3100" b="1" spc="-50" dirty="0">
                <a:solidFill>
                  <a:srgbClr val="FFFFFF"/>
                </a:solidFill>
                <a:latin typeface="Arial"/>
                <a:cs typeface="Arial"/>
              </a:rPr>
              <a:t>the </a:t>
            </a:r>
            <a:r>
              <a:rPr sz="3100" b="1" spc="-85" dirty="0">
                <a:solidFill>
                  <a:srgbClr val="FFFFFF"/>
                </a:solidFill>
                <a:latin typeface="Arial"/>
                <a:cs typeface="Arial"/>
              </a:rPr>
              <a:t>bigger</a:t>
            </a:r>
            <a:r>
              <a:rPr sz="3100" b="1" spc="-509" dirty="0">
                <a:solidFill>
                  <a:srgbClr val="FFFFFF"/>
                </a:solidFill>
                <a:latin typeface="Arial"/>
                <a:cs typeface="Arial"/>
              </a:rPr>
              <a:t> </a:t>
            </a:r>
            <a:r>
              <a:rPr sz="3100" b="1" spc="-100" dirty="0">
                <a:solidFill>
                  <a:srgbClr val="FFFFFF"/>
                </a:solidFill>
                <a:latin typeface="Arial"/>
                <a:cs typeface="Arial"/>
              </a:rPr>
              <a:t>picture.</a:t>
            </a:r>
            <a:endParaRPr sz="3100">
              <a:latin typeface="Arial"/>
              <a:cs typeface="Arial"/>
            </a:endParaRPr>
          </a:p>
        </p:txBody>
      </p:sp>
      <p:sp>
        <p:nvSpPr>
          <p:cNvPr id="7" name="object 7"/>
          <p:cNvSpPr/>
          <p:nvPr/>
        </p:nvSpPr>
        <p:spPr>
          <a:xfrm>
            <a:off x="1587" y="1587"/>
            <a:ext cx="13001625" cy="9750425"/>
          </a:xfrm>
          <a:custGeom>
            <a:avLst/>
            <a:gdLst/>
            <a:ahLst/>
            <a:cxnLst/>
            <a:rect l="l" t="t" r="r" b="b"/>
            <a:pathLst>
              <a:path w="13001625" h="9750425">
                <a:moveTo>
                  <a:pt x="0" y="9750425"/>
                </a:moveTo>
                <a:lnTo>
                  <a:pt x="13001625" y="9750425"/>
                </a:lnTo>
                <a:lnTo>
                  <a:pt x="13001625" y="0"/>
                </a:lnTo>
                <a:lnTo>
                  <a:pt x="0" y="0"/>
                </a:lnTo>
                <a:lnTo>
                  <a:pt x="0" y="9750425"/>
                </a:lnTo>
                <a:close/>
              </a:path>
            </a:pathLst>
          </a:custGeom>
          <a:ln w="3175">
            <a:solidFill>
              <a:srgbClr val="000000"/>
            </a:solidFill>
          </a:ln>
        </p:spPr>
        <p:txBody>
          <a:bodyPr wrap="square" lIns="0" tIns="0" rIns="0" bIns="0" rtlCol="0"/>
          <a:lstStyle/>
          <a:p>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3004800" cy="97536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1214100" y="9063650"/>
            <a:ext cx="1701800" cy="55024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9074150" y="8966200"/>
            <a:ext cx="2095500" cy="787400"/>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13004800" cy="9753600"/>
          </a:xfrm>
          <a:prstGeom prst="rect">
            <a:avLst/>
          </a:prstGeom>
          <a:blipFill>
            <a:blip r:embed="rId5"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304800" y="2013782"/>
            <a:ext cx="11361420" cy="971550"/>
          </a:xfrm>
          <a:prstGeom prst="rect">
            <a:avLst/>
          </a:prstGeom>
        </p:spPr>
        <p:txBody>
          <a:bodyPr vert="horz" wrap="square" lIns="0" tIns="0" rIns="0" bIns="0" rtlCol="0">
            <a:spAutoFit/>
          </a:bodyPr>
          <a:lstStyle/>
          <a:p>
            <a:pPr marL="12700" marR="5080">
              <a:lnSpc>
                <a:spcPct val="102200"/>
              </a:lnSpc>
            </a:pPr>
            <a:r>
              <a:rPr sz="3100" spc="-105" dirty="0"/>
              <a:t>GPS</a:t>
            </a:r>
            <a:r>
              <a:rPr sz="3100" spc="-190" dirty="0"/>
              <a:t> </a:t>
            </a:r>
            <a:r>
              <a:rPr sz="3100" spc="-110" dirty="0"/>
              <a:t>is</a:t>
            </a:r>
            <a:r>
              <a:rPr sz="3100" spc="-190" dirty="0"/>
              <a:t> </a:t>
            </a:r>
            <a:r>
              <a:rPr sz="3100" spc="-105" dirty="0"/>
              <a:t>navigation</a:t>
            </a:r>
            <a:r>
              <a:rPr sz="3100" spc="-190" dirty="0"/>
              <a:t> </a:t>
            </a:r>
            <a:r>
              <a:rPr sz="3100" spc="-110" dirty="0"/>
              <a:t>through</a:t>
            </a:r>
            <a:r>
              <a:rPr sz="3100" spc="-190" dirty="0"/>
              <a:t> </a:t>
            </a:r>
            <a:r>
              <a:rPr sz="3100" spc="50" dirty="0"/>
              <a:t>a</a:t>
            </a:r>
            <a:r>
              <a:rPr sz="3100" spc="-190" dirty="0"/>
              <a:t> </a:t>
            </a:r>
            <a:r>
              <a:rPr sz="3100" spc="-95" dirty="0"/>
              <a:t>stormy</a:t>
            </a:r>
            <a:r>
              <a:rPr sz="3100" spc="-190" dirty="0"/>
              <a:t> </a:t>
            </a:r>
            <a:r>
              <a:rPr sz="3100" spc="-65" dirty="0"/>
              <a:t>sea.</a:t>
            </a:r>
            <a:r>
              <a:rPr sz="3100" spc="-190" dirty="0"/>
              <a:t> </a:t>
            </a:r>
            <a:r>
              <a:rPr sz="3100" spc="-135" dirty="0"/>
              <a:t>Only</a:t>
            </a:r>
            <a:r>
              <a:rPr sz="3100" spc="-190" dirty="0"/>
              <a:t> </a:t>
            </a:r>
            <a:r>
              <a:rPr sz="3100" spc="-80" dirty="0"/>
              <a:t>if</a:t>
            </a:r>
            <a:r>
              <a:rPr sz="3100" spc="-190" dirty="0"/>
              <a:t> </a:t>
            </a:r>
            <a:r>
              <a:rPr sz="3100" spc="-125" dirty="0"/>
              <a:t>you</a:t>
            </a:r>
            <a:r>
              <a:rPr sz="3100" spc="-190" dirty="0"/>
              <a:t> </a:t>
            </a:r>
            <a:r>
              <a:rPr sz="3100" spc="-50" dirty="0"/>
              <a:t>see</a:t>
            </a:r>
            <a:r>
              <a:rPr sz="3100" spc="-190" dirty="0"/>
              <a:t> </a:t>
            </a:r>
            <a:r>
              <a:rPr sz="3100" spc="-50" dirty="0"/>
              <a:t>the</a:t>
            </a:r>
            <a:r>
              <a:rPr sz="3100" spc="-190" dirty="0"/>
              <a:t> </a:t>
            </a:r>
            <a:r>
              <a:rPr sz="3100" spc="-100" dirty="0"/>
              <a:t>stars  </a:t>
            </a:r>
            <a:r>
              <a:rPr sz="3100" spc="-50" dirty="0"/>
              <a:t>can</a:t>
            </a:r>
            <a:r>
              <a:rPr sz="3100" spc="-190" dirty="0"/>
              <a:t> </a:t>
            </a:r>
            <a:r>
              <a:rPr sz="3100" spc="-125" dirty="0"/>
              <a:t>you</a:t>
            </a:r>
            <a:r>
              <a:rPr sz="3100" spc="-190" dirty="0"/>
              <a:t> </a:t>
            </a:r>
            <a:r>
              <a:rPr sz="3100" spc="-135" dirty="0"/>
              <a:t>roughly</a:t>
            </a:r>
            <a:r>
              <a:rPr sz="3100" spc="-190" dirty="0"/>
              <a:t> </a:t>
            </a:r>
            <a:r>
              <a:rPr sz="3100" spc="-105" dirty="0"/>
              <a:t>figure</a:t>
            </a:r>
            <a:r>
              <a:rPr sz="3100" spc="-190" dirty="0"/>
              <a:t> </a:t>
            </a:r>
            <a:r>
              <a:rPr sz="3100" spc="-65" dirty="0"/>
              <a:t>out</a:t>
            </a:r>
            <a:r>
              <a:rPr sz="3100" spc="-190" dirty="0"/>
              <a:t> </a:t>
            </a:r>
            <a:r>
              <a:rPr sz="3100" spc="-60" dirty="0"/>
              <a:t>where</a:t>
            </a:r>
            <a:r>
              <a:rPr sz="3100" spc="-190" dirty="0"/>
              <a:t> </a:t>
            </a:r>
            <a:r>
              <a:rPr sz="3100" spc="-125" dirty="0"/>
              <a:t>you</a:t>
            </a:r>
            <a:r>
              <a:rPr sz="3100" spc="-190" dirty="0"/>
              <a:t> </a:t>
            </a:r>
            <a:r>
              <a:rPr sz="3100" spc="-85" dirty="0"/>
              <a:t>are.</a:t>
            </a:r>
            <a:endParaRPr sz="3100"/>
          </a:p>
        </p:txBody>
      </p:sp>
      <p:sp>
        <p:nvSpPr>
          <p:cNvPr id="7" name="object 7"/>
          <p:cNvSpPr/>
          <p:nvPr/>
        </p:nvSpPr>
        <p:spPr>
          <a:xfrm>
            <a:off x="1587" y="1587"/>
            <a:ext cx="13001625" cy="9750425"/>
          </a:xfrm>
          <a:custGeom>
            <a:avLst/>
            <a:gdLst/>
            <a:ahLst/>
            <a:cxnLst/>
            <a:rect l="l" t="t" r="r" b="b"/>
            <a:pathLst>
              <a:path w="13001625" h="9750425">
                <a:moveTo>
                  <a:pt x="0" y="9750425"/>
                </a:moveTo>
                <a:lnTo>
                  <a:pt x="13001625" y="9750425"/>
                </a:lnTo>
                <a:lnTo>
                  <a:pt x="13001625" y="0"/>
                </a:lnTo>
                <a:lnTo>
                  <a:pt x="0" y="0"/>
                </a:lnTo>
                <a:lnTo>
                  <a:pt x="0" y="9750425"/>
                </a:lnTo>
                <a:close/>
              </a:path>
            </a:pathLst>
          </a:custGeom>
          <a:ln w="3175">
            <a:solidFill>
              <a:srgbClr val="000000"/>
            </a:solidFill>
          </a:ln>
        </p:spPr>
        <p:txBody>
          <a:bodyPr wrap="square" lIns="0" tIns="0" rIns="0" bIns="0" rtlCol="0"/>
          <a:lstStyle/>
          <a:p>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3004800" cy="97536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1214100" y="9063650"/>
            <a:ext cx="1701800" cy="55024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9074150" y="8966200"/>
            <a:ext cx="2095500" cy="787400"/>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13004800" cy="9753600"/>
          </a:xfrm>
          <a:prstGeom prst="rect">
            <a:avLst/>
          </a:prstGeom>
          <a:blipFill>
            <a:blip r:embed="rId5"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304800" y="2013782"/>
            <a:ext cx="10920730" cy="971550"/>
          </a:xfrm>
          <a:prstGeom prst="rect">
            <a:avLst/>
          </a:prstGeom>
        </p:spPr>
        <p:txBody>
          <a:bodyPr vert="horz" wrap="square" lIns="0" tIns="0" rIns="0" bIns="0" rtlCol="0">
            <a:spAutoFit/>
          </a:bodyPr>
          <a:lstStyle/>
          <a:p>
            <a:pPr marL="12700" marR="5080">
              <a:lnSpc>
                <a:spcPct val="102200"/>
              </a:lnSpc>
            </a:pPr>
            <a:r>
              <a:rPr sz="3100" spc="-60" dirty="0"/>
              <a:t>What</a:t>
            </a:r>
            <a:r>
              <a:rPr sz="3100" spc="-195" dirty="0"/>
              <a:t> </a:t>
            </a:r>
            <a:r>
              <a:rPr sz="3100" spc="50" dirty="0"/>
              <a:t>a</a:t>
            </a:r>
            <a:r>
              <a:rPr sz="3100" spc="-195" dirty="0"/>
              <a:t> </a:t>
            </a:r>
            <a:r>
              <a:rPr sz="3100" spc="-45" dirty="0"/>
              <a:t>better</a:t>
            </a:r>
            <a:r>
              <a:rPr sz="3100" spc="-195" dirty="0"/>
              <a:t> </a:t>
            </a:r>
            <a:r>
              <a:rPr sz="3100" spc="-70" dirty="0"/>
              <a:t>world</a:t>
            </a:r>
            <a:r>
              <a:rPr sz="3100" spc="-195" dirty="0"/>
              <a:t> </a:t>
            </a:r>
            <a:r>
              <a:rPr sz="3100" spc="-50" dirty="0"/>
              <a:t>it</a:t>
            </a:r>
            <a:r>
              <a:rPr sz="3100" spc="-195" dirty="0"/>
              <a:t> </a:t>
            </a:r>
            <a:r>
              <a:rPr sz="3100" spc="-80" dirty="0"/>
              <a:t>would</a:t>
            </a:r>
            <a:r>
              <a:rPr sz="3100" spc="-195" dirty="0"/>
              <a:t> </a:t>
            </a:r>
            <a:r>
              <a:rPr sz="3100" spc="-25" dirty="0"/>
              <a:t>be</a:t>
            </a:r>
            <a:r>
              <a:rPr sz="3100" spc="-195" dirty="0"/>
              <a:t> </a:t>
            </a:r>
            <a:r>
              <a:rPr sz="3100" spc="-80" dirty="0"/>
              <a:t>if</a:t>
            </a:r>
            <a:r>
              <a:rPr sz="3100" spc="-195" dirty="0"/>
              <a:t> </a:t>
            </a:r>
            <a:r>
              <a:rPr sz="3100" spc="-70" dirty="0"/>
              <a:t>there</a:t>
            </a:r>
            <a:r>
              <a:rPr sz="3100" spc="-195" dirty="0"/>
              <a:t> </a:t>
            </a:r>
            <a:r>
              <a:rPr sz="3100" spc="-30" dirty="0"/>
              <a:t>was</a:t>
            </a:r>
            <a:r>
              <a:rPr sz="3100" spc="-195" dirty="0"/>
              <a:t> </a:t>
            </a:r>
            <a:r>
              <a:rPr sz="3100" spc="50" dirty="0"/>
              <a:t>a</a:t>
            </a:r>
            <a:r>
              <a:rPr sz="3100" spc="-195" dirty="0"/>
              <a:t> </a:t>
            </a:r>
            <a:r>
              <a:rPr sz="3100" spc="-65" dirty="0"/>
              <a:t>beacon</a:t>
            </a:r>
            <a:r>
              <a:rPr sz="3100" spc="-195" dirty="0"/>
              <a:t> </a:t>
            </a:r>
            <a:r>
              <a:rPr sz="3100" spc="-20" dirty="0"/>
              <a:t>to</a:t>
            </a:r>
            <a:r>
              <a:rPr sz="3100" spc="-195" dirty="0"/>
              <a:t> </a:t>
            </a:r>
            <a:r>
              <a:rPr sz="3100" spc="-110" dirty="0"/>
              <a:t>guide  </a:t>
            </a:r>
            <a:r>
              <a:rPr sz="3100" spc="-140" dirty="0"/>
              <a:t>you.</a:t>
            </a:r>
            <a:endParaRPr sz="3100"/>
          </a:p>
        </p:txBody>
      </p:sp>
      <p:sp>
        <p:nvSpPr>
          <p:cNvPr id="7" name="object 7"/>
          <p:cNvSpPr txBox="1"/>
          <p:nvPr/>
        </p:nvSpPr>
        <p:spPr>
          <a:xfrm>
            <a:off x="1511300" y="5919419"/>
            <a:ext cx="1207135" cy="373380"/>
          </a:xfrm>
          <a:prstGeom prst="rect">
            <a:avLst/>
          </a:prstGeom>
        </p:spPr>
        <p:txBody>
          <a:bodyPr vert="horz" wrap="square" lIns="0" tIns="0" rIns="0" bIns="0" rtlCol="0">
            <a:spAutoFit/>
          </a:bodyPr>
          <a:lstStyle/>
          <a:p>
            <a:pPr marL="12700">
              <a:lnSpc>
                <a:spcPct val="100000"/>
              </a:lnSpc>
            </a:pPr>
            <a:r>
              <a:rPr sz="2400" b="1" spc="-25" dirty="0">
                <a:solidFill>
                  <a:srgbClr val="FFFFFF"/>
                </a:solidFill>
                <a:latin typeface="Arial"/>
                <a:cs typeface="Arial"/>
              </a:rPr>
              <a:t>I’m</a:t>
            </a:r>
            <a:r>
              <a:rPr sz="2400" b="1" spc="-225" dirty="0">
                <a:solidFill>
                  <a:srgbClr val="FFFFFF"/>
                </a:solidFill>
                <a:latin typeface="Arial"/>
                <a:cs typeface="Arial"/>
              </a:rPr>
              <a:t> </a:t>
            </a:r>
            <a:r>
              <a:rPr sz="2400" b="1" spc="-105" dirty="0">
                <a:solidFill>
                  <a:srgbClr val="FFFFFF"/>
                </a:solidFill>
                <a:latin typeface="Arial"/>
                <a:cs typeface="Arial"/>
              </a:rPr>
              <a:t>here!</a:t>
            </a:r>
            <a:endParaRPr sz="2400">
              <a:latin typeface="Arial"/>
              <a:cs typeface="Arial"/>
            </a:endParaRPr>
          </a:p>
        </p:txBody>
      </p:sp>
      <p:sp>
        <p:nvSpPr>
          <p:cNvPr id="8" name="object 8"/>
          <p:cNvSpPr txBox="1"/>
          <p:nvPr/>
        </p:nvSpPr>
        <p:spPr>
          <a:xfrm>
            <a:off x="9144000" y="5919419"/>
            <a:ext cx="893444" cy="373380"/>
          </a:xfrm>
          <a:prstGeom prst="rect">
            <a:avLst/>
          </a:prstGeom>
        </p:spPr>
        <p:txBody>
          <a:bodyPr vert="horz" wrap="square" lIns="0" tIns="0" rIns="0" bIns="0" rtlCol="0">
            <a:spAutoFit/>
          </a:bodyPr>
          <a:lstStyle/>
          <a:p>
            <a:pPr marL="12700">
              <a:lnSpc>
                <a:spcPct val="100000"/>
              </a:lnSpc>
            </a:pPr>
            <a:r>
              <a:rPr sz="2400" b="1" spc="-65" dirty="0">
                <a:solidFill>
                  <a:srgbClr val="FFFFFF"/>
                </a:solidFill>
                <a:latin typeface="Arial"/>
                <a:cs typeface="Arial"/>
              </a:rPr>
              <a:t>Oh,</a:t>
            </a:r>
            <a:r>
              <a:rPr sz="2400" b="1" spc="-240" dirty="0">
                <a:solidFill>
                  <a:srgbClr val="FFFFFF"/>
                </a:solidFill>
                <a:latin typeface="Arial"/>
                <a:cs typeface="Arial"/>
              </a:rPr>
              <a:t> </a:t>
            </a:r>
            <a:r>
              <a:rPr sz="2400" b="1" spc="-150" dirty="0">
                <a:solidFill>
                  <a:srgbClr val="FFFFFF"/>
                </a:solidFill>
                <a:latin typeface="Arial"/>
                <a:cs typeface="Arial"/>
              </a:rPr>
              <a:t>hi!</a:t>
            </a:r>
            <a:endParaRPr sz="2400">
              <a:latin typeface="Arial"/>
              <a:cs typeface="Arial"/>
            </a:endParaRPr>
          </a:p>
        </p:txBody>
      </p:sp>
      <p:sp>
        <p:nvSpPr>
          <p:cNvPr id="9" name="object 9"/>
          <p:cNvSpPr/>
          <p:nvPr/>
        </p:nvSpPr>
        <p:spPr>
          <a:xfrm>
            <a:off x="0" y="3520625"/>
            <a:ext cx="4711700" cy="4531360"/>
          </a:xfrm>
          <a:custGeom>
            <a:avLst/>
            <a:gdLst/>
            <a:ahLst/>
            <a:cxnLst/>
            <a:rect l="l" t="t" r="r" b="b"/>
            <a:pathLst>
              <a:path w="4711700" h="4531359">
                <a:moveTo>
                  <a:pt x="3964025" y="0"/>
                </a:moveTo>
                <a:lnTo>
                  <a:pt x="3996886" y="34788"/>
                </a:lnTo>
                <a:lnTo>
                  <a:pt x="4029008" y="70044"/>
                </a:lnTo>
                <a:lnTo>
                  <a:pt x="4060392" y="105755"/>
                </a:lnTo>
                <a:lnTo>
                  <a:pt x="4091037" y="141912"/>
                </a:lnTo>
                <a:lnTo>
                  <a:pt x="4120944" y="178503"/>
                </a:lnTo>
                <a:lnTo>
                  <a:pt x="4150113" y="215518"/>
                </a:lnTo>
                <a:lnTo>
                  <a:pt x="4178543" y="252947"/>
                </a:lnTo>
                <a:lnTo>
                  <a:pt x="4206235" y="290779"/>
                </a:lnTo>
                <a:lnTo>
                  <a:pt x="4233188" y="329002"/>
                </a:lnTo>
                <a:lnTo>
                  <a:pt x="4259403" y="367608"/>
                </a:lnTo>
                <a:lnTo>
                  <a:pt x="4284879" y="406585"/>
                </a:lnTo>
                <a:lnTo>
                  <a:pt x="4309617" y="445922"/>
                </a:lnTo>
                <a:lnTo>
                  <a:pt x="4333616" y="485608"/>
                </a:lnTo>
                <a:lnTo>
                  <a:pt x="4356877" y="525634"/>
                </a:lnTo>
                <a:lnTo>
                  <a:pt x="4379400" y="565989"/>
                </a:lnTo>
                <a:lnTo>
                  <a:pt x="4401184" y="606662"/>
                </a:lnTo>
                <a:lnTo>
                  <a:pt x="4422230" y="647642"/>
                </a:lnTo>
                <a:lnTo>
                  <a:pt x="4442537" y="688919"/>
                </a:lnTo>
                <a:lnTo>
                  <a:pt x="4462105" y="730483"/>
                </a:lnTo>
                <a:lnTo>
                  <a:pt x="4480936" y="772322"/>
                </a:lnTo>
                <a:lnTo>
                  <a:pt x="4499028" y="814426"/>
                </a:lnTo>
                <a:lnTo>
                  <a:pt x="4516381" y="856784"/>
                </a:lnTo>
                <a:lnTo>
                  <a:pt x="4532996" y="899386"/>
                </a:lnTo>
                <a:lnTo>
                  <a:pt x="4548873" y="942222"/>
                </a:lnTo>
                <a:lnTo>
                  <a:pt x="4564011" y="985280"/>
                </a:lnTo>
                <a:lnTo>
                  <a:pt x="4578410" y="1028550"/>
                </a:lnTo>
                <a:lnTo>
                  <a:pt x="4592072" y="1072022"/>
                </a:lnTo>
                <a:lnTo>
                  <a:pt x="4604994" y="1115684"/>
                </a:lnTo>
                <a:lnTo>
                  <a:pt x="4617179" y="1159527"/>
                </a:lnTo>
                <a:lnTo>
                  <a:pt x="4628625" y="1203539"/>
                </a:lnTo>
                <a:lnTo>
                  <a:pt x="4639332" y="1247710"/>
                </a:lnTo>
                <a:lnTo>
                  <a:pt x="4649301" y="1292030"/>
                </a:lnTo>
                <a:lnTo>
                  <a:pt x="4658532" y="1336487"/>
                </a:lnTo>
                <a:lnTo>
                  <a:pt x="4667024" y="1381072"/>
                </a:lnTo>
                <a:lnTo>
                  <a:pt x="4674777" y="1425773"/>
                </a:lnTo>
                <a:lnTo>
                  <a:pt x="4681793" y="1470581"/>
                </a:lnTo>
                <a:lnTo>
                  <a:pt x="4688069" y="1515484"/>
                </a:lnTo>
                <a:lnTo>
                  <a:pt x="4693608" y="1560471"/>
                </a:lnTo>
                <a:lnTo>
                  <a:pt x="4698408" y="1605533"/>
                </a:lnTo>
                <a:lnTo>
                  <a:pt x="4702469" y="1650658"/>
                </a:lnTo>
                <a:lnTo>
                  <a:pt x="4705792" y="1695837"/>
                </a:lnTo>
                <a:lnTo>
                  <a:pt x="4708377" y="1741058"/>
                </a:lnTo>
                <a:lnTo>
                  <a:pt x="4710223" y="1786310"/>
                </a:lnTo>
                <a:lnTo>
                  <a:pt x="4711330" y="1831584"/>
                </a:lnTo>
                <a:lnTo>
                  <a:pt x="4711700" y="1876869"/>
                </a:lnTo>
                <a:lnTo>
                  <a:pt x="4711330" y="1922153"/>
                </a:lnTo>
                <a:lnTo>
                  <a:pt x="4710223" y="1967427"/>
                </a:lnTo>
                <a:lnTo>
                  <a:pt x="4708377" y="2012680"/>
                </a:lnTo>
                <a:lnTo>
                  <a:pt x="4705792" y="2057901"/>
                </a:lnTo>
                <a:lnTo>
                  <a:pt x="4702469" y="2103079"/>
                </a:lnTo>
                <a:lnTo>
                  <a:pt x="4698408" y="2148204"/>
                </a:lnTo>
                <a:lnTo>
                  <a:pt x="4693608" y="2193266"/>
                </a:lnTo>
                <a:lnTo>
                  <a:pt x="4688069" y="2238254"/>
                </a:lnTo>
                <a:lnTo>
                  <a:pt x="4681793" y="2283157"/>
                </a:lnTo>
                <a:lnTo>
                  <a:pt x="4674777" y="2327964"/>
                </a:lnTo>
                <a:lnTo>
                  <a:pt x="4667024" y="2372666"/>
                </a:lnTo>
                <a:lnTo>
                  <a:pt x="4658532" y="2417250"/>
                </a:lnTo>
                <a:lnTo>
                  <a:pt x="4649301" y="2461708"/>
                </a:lnTo>
                <a:lnTo>
                  <a:pt x="4639332" y="2506028"/>
                </a:lnTo>
                <a:lnTo>
                  <a:pt x="4628625" y="2550199"/>
                </a:lnTo>
                <a:lnTo>
                  <a:pt x="4617179" y="2594212"/>
                </a:lnTo>
                <a:lnTo>
                  <a:pt x="4604994" y="2638054"/>
                </a:lnTo>
                <a:lnTo>
                  <a:pt x="4592072" y="2681717"/>
                </a:lnTo>
                <a:lnTo>
                  <a:pt x="4578410" y="2725188"/>
                </a:lnTo>
                <a:lnTo>
                  <a:pt x="4564011" y="2768459"/>
                </a:lnTo>
                <a:lnTo>
                  <a:pt x="4548873" y="2811517"/>
                </a:lnTo>
                <a:lnTo>
                  <a:pt x="4532996" y="2854353"/>
                </a:lnTo>
                <a:lnTo>
                  <a:pt x="4516381" y="2896955"/>
                </a:lnTo>
                <a:lnTo>
                  <a:pt x="4499028" y="2939313"/>
                </a:lnTo>
                <a:lnTo>
                  <a:pt x="4480936" y="2981418"/>
                </a:lnTo>
                <a:lnTo>
                  <a:pt x="4462105" y="3023257"/>
                </a:lnTo>
                <a:lnTo>
                  <a:pt x="4442537" y="3064820"/>
                </a:lnTo>
                <a:lnTo>
                  <a:pt x="4422230" y="3106097"/>
                </a:lnTo>
                <a:lnTo>
                  <a:pt x="4401184" y="3147078"/>
                </a:lnTo>
                <a:lnTo>
                  <a:pt x="4379400" y="3187751"/>
                </a:lnTo>
                <a:lnTo>
                  <a:pt x="4356877" y="3228106"/>
                </a:lnTo>
                <a:lnTo>
                  <a:pt x="4333616" y="3268132"/>
                </a:lnTo>
                <a:lnTo>
                  <a:pt x="4309617" y="3307819"/>
                </a:lnTo>
                <a:lnTo>
                  <a:pt x="4284879" y="3347156"/>
                </a:lnTo>
                <a:lnTo>
                  <a:pt x="4259403" y="3386133"/>
                </a:lnTo>
                <a:lnTo>
                  <a:pt x="4233188" y="3424739"/>
                </a:lnTo>
                <a:lnTo>
                  <a:pt x="4206235" y="3462963"/>
                </a:lnTo>
                <a:lnTo>
                  <a:pt x="4178543" y="3500794"/>
                </a:lnTo>
                <a:lnTo>
                  <a:pt x="4150113" y="3538223"/>
                </a:lnTo>
                <a:lnTo>
                  <a:pt x="4120944" y="3575239"/>
                </a:lnTo>
                <a:lnTo>
                  <a:pt x="4091037" y="3611830"/>
                </a:lnTo>
                <a:lnTo>
                  <a:pt x="4060392" y="3647987"/>
                </a:lnTo>
                <a:lnTo>
                  <a:pt x="4029008" y="3683699"/>
                </a:lnTo>
                <a:lnTo>
                  <a:pt x="3996886" y="3718954"/>
                </a:lnTo>
                <a:lnTo>
                  <a:pt x="3964025" y="3753744"/>
                </a:lnTo>
                <a:lnTo>
                  <a:pt x="3929802" y="3788680"/>
                </a:lnTo>
                <a:lnTo>
                  <a:pt x="3895109" y="3822813"/>
                </a:lnTo>
                <a:lnTo>
                  <a:pt x="3859959" y="3856143"/>
                </a:lnTo>
                <a:lnTo>
                  <a:pt x="3824362" y="3888670"/>
                </a:lnTo>
                <a:lnTo>
                  <a:pt x="3788328" y="3920393"/>
                </a:lnTo>
                <a:lnTo>
                  <a:pt x="3751869" y="3951314"/>
                </a:lnTo>
                <a:lnTo>
                  <a:pt x="3714995" y="3981431"/>
                </a:lnTo>
                <a:lnTo>
                  <a:pt x="3677718" y="4010745"/>
                </a:lnTo>
                <a:lnTo>
                  <a:pt x="3640048" y="4039257"/>
                </a:lnTo>
                <a:lnTo>
                  <a:pt x="3601997" y="4066965"/>
                </a:lnTo>
                <a:lnTo>
                  <a:pt x="3563575" y="4093869"/>
                </a:lnTo>
                <a:lnTo>
                  <a:pt x="3524792" y="4119971"/>
                </a:lnTo>
                <a:lnTo>
                  <a:pt x="3485661" y="4145270"/>
                </a:lnTo>
                <a:lnTo>
                  <a:pt x="3446192" y="4169765"/>
                </a:lnTo>
                <a:lnTo>
                  <a:pt x="3406395" y="4193458"/>
                </a:lnTo>
                <a:lnTo>
                  <a:pt x="3366283" y="4216347"/>
                </a:lnTo>
                <a:lnTo>
                  <a:pt x="3325864" y="4238433"/>
                </a:lnTo>
                <a:lnTo>
                  <a:pt x="3285152" y="4259716"/>
                </a:lnTo>
                <a:lnTo>
                  <a:pt x="3244156" y="4280196"/>
                </a:lnTo>
                <a:lnTo>
                  <a:pt x="3202887" y="4299872"/>
                </a:lnTo>
                <a:lnTo>
                  <a:pt x="3161356" y="4318746"/>
                </a:lnTo>
                <a:lnTo>
                  <a:pt x="3119575" y="4336816"/>
                </a:lnTo>
                <a:lnTo>
                  <a:pt x="3077553" y="4354084"/>
                </a:lnTo>
                <a:lnTo>
                  <a:pt x="3035303" y="4370548"/>
                </a:lnTo>
                <a:lnTo>
                  <a:pt x="2992835" y="4386209"/>
                </a:lnTo>
                <a:lnTo>
                  <a:pt x="2950159" y="4401067"/>
                </a:lnTo>
                <a:lnTo>
                  <a:pt x="2907287" y="4415122"/>
                </a:lnTo>
                <a:lnTo>
                  <a:pt x="2864229" y="4428373"/>
                </a:lnTo>
                <a:lnTo>
                  <a:pt x="2820997" y="4440822"/>
                </a:lnTo>
                <a:lnTo>
                  <a:pt x="2777602" y="4452467"/>
                </a:lnTo>
                <a:lnTo>
                  <a:pt x="2734053" y="4463310"/>
                </a:lnTo>
                <a:lnTo>
                  <a:pt x="2690363" y="4473349"/>
                </a:lnTo>
                <a:lnTo>
                  <a:pt x="2646542" y="4482585"/>
                </a:lnTo>
                <a:lnTo>
                  <a:pt x="2602602" y="4491018"/>
                </a:lnTo>
                <a:lnTo>
                  <a:pt x="2558552" y="4498647"/>
                </a:lnTo>
                <a:lnTo>
                  <a:pt x="2514404" y="4505474"/>
                </a:lnTo>
                <a:lnTo>
                  <a:pt x="2470168" y="4511497"/>
                </a:lnTo>
                <a:lnTo>
                  <a:pt x="2425857" y="4516718"/>
                </a:lnTo>
                <a:lnTo>
                  <a:pt x="2381479" y="4521135"/>
                </a:lnTo>
                <a:lnTo>
                  <a:pt x="2337048" y="4524749"/>
                </a:lnTo>
                <a:lnTo>
                  <a:pt x="2292572" y="4527560"/>
                </a:lnTo>
                <a:lnTo>
                  <a:pt x="2248064" y="4529568"/>
                </a:lnTo>
                <a:lnTo>
                  <a:pt x="2203535" y="4530773"/>
                </a:lnTo>
                <a:lnTo>
                  <a:pt x="2158994" y="4531174"/>
                </a:lnTo>
                <a:lnTo>
                  <a:pt x="2114453" y="4530773"/>
                </a:lnTo>
                <a:lnTo>
                  <a:pt x="2069923" y="4529568"/>
                </a:lnTo>
                <a:lnTo>
                  <a:pt x="2025415" y="4527560"/>
                </a:lnTo>
                <a:lnTo>
                  <a:pt x="1980940" y="4524749"/>
                </a:lnTo>
                <a:lnTo>
                  <a:pt x="1936509" y="4521135"/>
                </a:lnTo>
                <a:lnTo>
                  <a:pt x="1892131" y="4516718"/>
                </a:lnTo>
                <a:lnTo>
                  <a:pt x="1847820" y="4511497"/>
                </a:lnTo>
                <a:lnTo>
                  <a:pt x="1803584" y="4505474"/>
                </a:lnTo>
                <a:lnTo>
                  <a:pt x="1759436" y="4498647"/>
                </a:lnTo>
                <a:lnTo>
                  <a:pt x="1715387" y="4491018"/>
                </a:lnTo>
                <a:lnTo>
                  <a:pt x="1671446" y="4482585"/>
                </a:lnTo>
                <a:lnTo>
                  <a:pt x="1627625" y="4473349"/>
                </a:lnTo>
                <a:lnTo>
                  <a:pt x="1583935" y="4463310"/>
                </a:lnTo>
                <a:lnTo>
                  <a:pt x="1540387" y="4452467"/>
                </a:lnTo>
                <a:lnTo>
                  <a:pt x="1496991" y="4440822"/>
                </a:lnTo>
                <a:lnTo>
                  <a:pt x="1453759" y="4428373"/>
                </a:lnTo>
                <a:lnTo>
                  <a:pt x="1410702" y="4415122"/>
                </a:lnTo>
                <a:lnTo>
                  <a:pt x="1367830" y="4401067"/>
                </a:lnTo>
                <a:lnTo>
                  <a:pt x="1325154" y="4386209"/>
                </a:lnTo>
                <a:lnTo>
                  <a:pt x="1282686" y="4370548"/>
                </a:lnTo>
                <a:lnTo>
                  <a:pt x="1240436" y="4354084"/>
                </a:lnTo>
                <a:lnTo>
                  <a:pt x="1198414" y="4336816"/>
                </a:lnTo>
                <a:lnTo>
                  <a:pt x="1156633" y="4318746"/>
                </a:lnTo>
                <a:lnTo>
                  <a:pt x="1115102" y="4299872"/>
                </a:lnTo>
                <a:lnTo>
                  <a:pt x="1073834" y="4280196"/>
                </a:lnTo>
                <a:lnTo>
                  <a:pt x="1032838" y="4259716"/>
                </a:lnTo>
                <a:lnTo>
                  <a:pt x="992125" y="4238433"/>
                </a:lnTo>
                <a:lnTo>
                  <a:pt x="951707" y="4216347"/>
                </a:lnTo>
                <a:lnTo>
                  <a:pt x="911595" y="4193458"/>
                </a:lnTo>
                <a:lnTo>
                  <a:pt x="871798" y="4169765"/>
                </a:lnTo>
                <a:lnTo>
                  <a:pt x="832329" y="4145270"/>
                </a:lnTo>
                <a:lnTo>
                  <a:pt x="793198" y="4119971"/>
                </a:lnTo>
                <a:lnTo>
                  <a:pt x="754416" y="4093869"/>
                </a:lnTo>
                <a:lnTo>
                  <a:pt x="715994" y="4066965"/>
                </a:lnTo>
                <a:lnTo>
                  <a:pt x="677943" y="4039257"/>
                </a:lnTo>
                <a:lnTo>
                  <a:pt x="640273" y="4010745"/>
                </a:lnTo>
                <a:lnTo>
                  <a:pt x="602996" y="3981431"/>
                </a:lnTo>
                <a:lnTo>
                  <a:pt x="566123" y="3951314"/>
                </a:lnTo>
                <a:lnTo>
                  <a:pt x="529664" y="3920393"/>
                </a:lnTo>
                <a:lnTo>
                  <a:pt x="493630" y="3888670"/>
                </a:lnTo>
                <a:lnTo>
                  <a:pt x="458033" y="3856143"/>
                </a:lnTo>
                <a:lnTo>
                  <a:pt x="422883" y="3822813"/>
                </a:lnTo>
                <a:lnTo>
                  <a:pt x="388191" y="3788680"/>
                </a:lnTo>
                <a:lnTo>
                  <a:pt x="353968" y="3753744"/>
                </a:lnTo>
                <a:lnTo>
                  <a:pt x="321107" y="3718954"/>
                </a:lnTo>
                <a:lnTo>
                  <a:pt x="288985" y="3683699"/>
                </a:lnTo>
                <a:lnTo>
                  <a:pt x="257601" y="3647987"/>
                </a:lnTo>
                <a:lnTo>
                  <a:pt x="226956" y="3611830"/>
                </a:lnTo>
                <a:lnTo>
                  <a:pt x="197050" y="3575239"/>
                </a:lnTo>
                <a:lnTo>
                  <a:pt x="167881" y="3538223"/>
                </a:lnTo>
                <a:lnTo>
                  <a:pt x="139452" y="3500794"/>
                </a:lnTo>
                <a:lnTo>
                  <a:pt x="111760" y="3462963"/>
                </a:lnTo>
                <a:lnTo>
                  <a:pt x="84807" y="3424739"/>
                </a:lnTo>
                <a:lnTo>
                  <a:pt x="58593" y="3386133"/>
                </a:lnTo>
                <a:lnTo>
                  <a:pt x="33117" y="3347156"/>
                </a:lnTo>
                <a:lnTo>
                  <a:pt x="8379" y="3307819"/>
                </a:lnTo>
                <a:lnTo>
                  <a:pt x="0" y="3293962"/>
                </a:lnTo>
              </a:path>
            </a:pathLst>
          </a:custGeom>
          <a:ln w="25400">
            <a:solidFill>
              <a:srgbClr val="FFFFFF"/>
            </a:solidFill>
            <a:prstDash val="dash"/>
          </a:ln>
        </p:spPr>
        <p:txBody>
          <a:bodyPr wrap="square" lIns="0" tIns="0" rIns="0" bIns="0" rtlCol="0"/>
          <a:lstStyle/>
          <a:p>
            <a:endParaRPr/>
          </a:p>
        </p:txBody>
      </p:sp>
      <p:sp>
        <p:nvSpPr>
          <p:cNvPr id="10" name="object 10"/>
          <p:cNvSpPr/>
          <p:nvPr/>
        </p:nvSpPr>
        <p:spPr>
          <a:xfrm>
            <a:off x="0" y="2743199"/>
            <a:ext cx="3964304" cy="1237615"/>
          </a:xfrm>
          <a:custGeom>
            <a:avLst/>
            <a:gdLst/>
            <a:ahLst/>
            <a:cxnLst/>
            <a:rect l="l" t="t" r="r" b="b"/>
            <a:pathLst>
              <a:path w="3964304" h="1237614">
                <a:moveTo>
                  <a:pt x="0" y="1237204"/>
                </a:moveTo>
                <a:lnTo>
                  <a:pt x="33117" y="1184010"/>
                </a:lnTo>
                <a:lnTo>
                  <a:pt x="58593" y="1145034"/>
                </a:lnTo>
                <a:lnTo>
                  <a:pt x="84807" y="1106428"/>
                </a:lnTo>
                <a:lnTo>
                  <a:pt x="111760" y="1068204"/>
                </a:lnTo>
                <a:lnTo>
                  <a:pt x="139452" y="1030373"/>
                </a:lnTo>
                <a:lnTo>
                  <a:pt x="167881" y="992944"/>
                </a:lnTo>
                <a:lnTo>
                  <a:pt x="197050" y="955929"/>
                </a:lnTo>
                <a:lnTo>
                  <a:pt x="226956" y="919338"/>
                </a:lnTo>
                <a:lnTo>
                  <a:pt x="257601" y="883181"/>
                </a:lnTo>
                <a:lnTo>
                  <a:pt x="288985" y="847470"/>
                </a:lnTo>
                <a:lnTo>
                  <a:pt x="321107" y="812214"/>
                </a:lnTo>
                <a:lnTo>
                  <a:pt x="353968" y="777425"/>
                </a:lnTo>
                <a:lnTo>
                  <a:pt x="388191" y="742489"/>
                </a:lnTo>
                <a:lnTo>
                  <a:pt x="422883" y="708356"/>
                </a:lnTo>
                <a:lnTo>
                  <a:pt x="458033" y="675027"/>
                </a:lnTo>
                <a:lnTo>
                  <a:pt x="493630" y="642500"/>
                </a:lnTo>
                <a:lnTo>
                  <a:pt x="529664" y="610777"/>
                </a:lnTo>
                <a:lnTo>
                  <a:pt x="566123" y="579856"/>
                </a:lnTo>
                <a:lnTo>
                  <a:pt x="602996" y="549739"/>
                </a:lnTo>
                <a:lnTo>
                  <a:pt x="640273" y="520425"/>
                </a:lnTo>
                <a:lnTo>
                  <a:pt x="677943" y="491914"/>
                </a:lnTo>
                <a:lnTo>
                  <a:pt x="715994" y="464206"/>
                </a:lnTo>
                <a:lnTo>
                  <a:pt x="754416" y="437301"/>
                </a:lnTo>
                <a:lnTo>
                  <a:pt x="793198" y="411200"/>
                </a:lnTo>
                <a:lnTo>
                  <a:pt x="832329" y="385901"/>
                </a:lnTo>
                <a:lnTo>
                  <a:pt x="871798" y="361406"/>
                </a:lnTo>
                <a:lnTo>
                  <a:pt x="911595" y="337714"/>
                </a:lnTo>
                <a:lnTo>
                  <a:pt x="951707" y="314825"/>
                </a:lnTo>
                <a:lnTo>
                  <a:pt x="992125" y="292739"/>
                </a:lnTo>
                <a:lnTo>
                  <a:pt x="1032838" y="271456"/>
                </a:lnTo>
                <a:lnTo>
                  <a:pt x="1073834" y="250976"/>
                </a:lnTo>
                <a:lnTo>
                  <a:pt x="1115102" y="231300"/>
                </a:lnTo>
                <a:lnTo>
                  <a:pt x="1156633" y="212426"/>
                </a:lnTo>
                <a:lnTo>
                  <a:pt x="1198414" y="194356"/>
                </a:lnTo>
                <a:lnTo>
                  <a:pt x="1240436" y="177089"/>
                </a:lnTo>
                <a:lnTo>
                  <a:pt x="1282686" y="160625"/>
                </a:lnTo>
                <a:lnTo>
                  <a:pt x="1325154" y="144964"/>
                </a:lnTo>
                <a:lnTo>
                  <a:pt x="1367830" y="130106"/>
                </a:lnTo>
                <a:lnTo>
                  <a:pt x="1410702" y="116051"/>
                </a:lnTo>
                <a:lnTo>
                  <a:pt x="1453759" y="102800"/>
                </a:lnTo>
                <a:lnTo>
                  <a:pt x="1496991" y="90351"/>
                </a:lnTo>
                <a:lnTo>
                  <a:pt x="1540387" y="78706"/>
                </a:lnTo>
                <a:lnTo>
                  <a:pt x="1583935" y="67864"/>
                </a:lnTo>
                <a:lnTo>
                  <a:pt x="1627625" y="57825"/>
                </a:lnTo>
                <a:lnTo>
                  <a:pt x="1671446" y="48589"/>
                </a:lnTo>
                <a:lnTo>
                  <a:pt x="1715387" y="40156"/>
                </a:lnTo>
                <a:lnTo>
                  <a:pt x="1759436" y="32526"/>
                </a:lnTo>
                <a:lnTo>
                  <a:pt x="1803584" y="25700"/>
                </a:lnTo>
                <a:lnTo>
                  <a:pt x="1847820" y="19676"/>
                </a:lnTo>
                <a:lnTo>
                  <a:pt x="1892131" y="14456"/>
                </a:lnTo>
                <a:lnTo>
                  <a:pt x="1936509" y="10039"/>
                </a:lnTo>
                <a:lnTo>
                  <a:pt x="1980940" y="6425"/>
                </a:lnTo>
                <a:lnTo>
                  <a:pt x="2025415" y="3614"/>
                </a:lnTo>
                <a:lnTo>
                  <a:pt x="2069923" y="1606"/>
                </a:lnTo>
                <a:lnTo>
                  <a:pt x="2114453" y="401"/>
                </a:lnTo>
                <a:lnTo>
                  <a:pt x="2158994" y="0"/>
                </a:lnTo>
                <a:lnTo>
                  <a:pt x="2203535" y="401"/>
                </a:lnTo>
                <a:lnTo>
                  <a:pt x="2248064" y="1606"/>
                </a:lnTo>
                <a:lnTo>
                  <a:pt x="2292572" y="3614"/>
                </a:lnTo>
                <a:lnTo>
                  <a:pt x="2337048" y="6425"/>
                </a:lnTo>
                <a:lnTo>
                  <a:pt x="2381479" y="10039"/>
                </a:lnTo>
                <a:lnTo>
                  <a:pt x="2425857" y="14456"/>
                </a:lnTo>
                <a:lnTo>
                  <a:pt x="2470168" y="19676"/>
                </a:lnTo>
                <a:lnTo>
                  <a:pt x="2514404" y="25700"/>
                </a:lnTo>
                <a:lnTo>
                  <a:pt x="2558552" y="32526"/>
                </a:lnTo>
                <a:lnTo>
                  <a:pt x="2602602" y="40156"/>
                </a:lnTo>
                <a:lnTo>
                  <a:pt x="2646542" y="48589"/>
                </a:lnTo>
                <a:lnTo>
                  <a:pt x="2690363" y="57825"/>
                </a:lnTo>
                <a:lnTo>
                  <a:pt x="2734053" y="67864"/>
                </a:lnTo>
                <a:lnTo>
                  <a:pt x="2777602" y="78706"/>
                </a:lnTo>
                <a:lnTo>
                  <a:pt x="2820997" y="90351"/>
                </a:lnTo>
                <a:lnTo>
                  <a:pt x="2864229" y="102800"/>
                </a:lnTo>
                <a:lnTo>
                  <a:pt x="2907287" y="116051"/>
                </a:lnTo>
                <a:lnTo>
                  <a:pt x="2950159" y="130106"/>
                </a:lnTo>
                <a:lnTo>
                  <a:pt x="2992835" y="144964"/>
                </a:lnTo>
                <a:lnTo>
                  <a:pt x="3035303" y="160625"/>
                </a:lnTo>
                <a:lnTo>
                  <a:pt x="3077553" y="177089"/>
                </a:lnTo>
                <a:lnTo>
                  <a:pt x="3119575" y="194356"/>
                </a:lnTo>
                <a:lnTo>
                  <a:pt x="3161356" y="212426"/>
                </a:lnTo>
                <a:lnTo>
                  <a:pt x="3202887" y="231300"/>
                </a:lnTo>
                <a:lnTo>
                  <a:pt x="3244156" y="250976"/>
                </a:lnTo>
                <a:lnTo>
                  <a:pt x="3285152" y="271456"/>
                </a:lnTo>
                <a:lnTo>
                  <a:pt x="3325864" y="292739"/>
                </a:lnTo>
                <a:lnTo>
                  <a:pt x="3366283" y="314825"/>
                </a:lnTo>
                <a:lnTo>
                  <a:pt x="3406395" y="337714"/>
                </a:lnTo>
                <a:lnTo>
                  <a:pt x="3446192" y="361406"/>
                </a:lnTo>
                <a:lnTo>
                  <a:pt x="3485661" y="385901"/>
                </a:lnTo>
                <a:lnTo>
                  <a:pt x="3524792" y="411200"/>
                </a:lnTo>
                <a:lnTo>
                  <a:pt x="3563575" y="437301"/>
                </a:lnTo>
                <a:lnTo>
                  <a:pt x="3601997" y="464206"/>
                </a:lnTo>
                <a:lnTo>
                  <a:pt x="3640048" y="491914"/>
                </a:lnTo>
                <a:lnTo>
                  <a:pt x="3677718" y="520425"/>
                </a:lnTo>
                <a:lnTo>
                  <a:pt x="3714995" y="549739"/>
                </a:lnTo>
                <a:lnTo>
                  <a:pt x="3751869" y="579856"/>
                </a:lnTo>
                <a:lnTo>
                  <a:pt x="3788328" y="610777"/>
                </a:lnTo>
                <a:lnTo>
                  <a:pt x="3824362" y="642500"/>
                </a:lnTo>
                <a:lnTo>
                  <a:pt x="3859959" y="675027"/>
                </a:lnTo>
                <a:lnTo>
                  <a:pt x="3895109" y="708356"/>
                </a:lnTo>
                <a:lnTo>
                  <a:pt x="3929802" y="742489"/>
                </a:lnTo>
                <a:lnTo>
                  <a:pt x="3964025" y="777425"/>
                </a:lnTo>
              </a:path>
            </a:pathLst>
          </a:custGeom>
          <a:ln w="25400">
            <a:solidFill>
              <a:srgbClr val="FFFFFF"/>
            </a:solidFill>
            <a:prstDash val="dash"/>
          </a:ln>
        </p:spPr>
        <p:txBody>
          <a:bodyPr wrap="square" lIns="0" tIns="0" rIns="0" bIns="0" rtlCol="0"/>
          <a:lstStyle/>
          <a:p>
            <a:endParaRPr/>
          </a:p>
        </p:txBody>
      </p:sp>
      <p:sp>
        <p:nvSpPr>
          <p:cNvPr id="11" name="object 11"/>
          <p:cNvSpPr/>
          <p:nvPr/>
        </p:nvSpPr>
        <p:spPr>
          <a:xfrm>
            <a:off x="0" y="1980590"/>
            <a:ext cx="6616700" cy="7620634"/>
          </a:xfrm>
          <a:custGeom>
            <a:avLst/>
            <a:gdLst/>
            <a:ahLst/>
            <a:cxnLst/>
            <a:rect l="l" t="t" r="r" b="b"/>
            <a:pathLst>
              <a:path w="6616700" h="7620634">
                <a:moveTo>
                  <a:pt x="5359425" y="0"/>
                </a:moveTo>
                <a:lnTo>
                  <a:pt x="5392510" y="34777"/>
                </a:lnTo>
                <a:lnTo>
                  <a:pt x="5425153" y="69835"/>
                </a:lnTo>
                <a:lnTo>
                  <a:pt x="5457355" y="105171"/>
                </a:lnTo>
                <a:lnTo>
                  <a:pt x="5489117" y="140781"/>
                </a:lnTo>
                <a:lnTo>
                  <a:pt x="5520437" y="176661"/>
                </a:lnTo>
                <a:lnTo>
                  <a:pt x="5551316" y="212807"/>
                </a:lnTo>
                <a:lnTo>
                  <a:pt x="5581754" y="249215"/>
                </a:lnTo>
                <a:lnTo>
                  <a:pt x="5611750" y="285882"/>
                </a:lnTo>
                <a:lnTo>
                  <a:pt x="5641306" y="322803"/>
                </a:lnTo>
                <a:lnTo>
                  <a:pt x="5670421" y="359976"/>
                </a:lnTo>
                <a:lnTo>
                  <a:pt x="5699094" y="397396"/>
                </a:lnTo>
                <a:lnTo>
                  <a:pt x="5727326" y="435059"/>
                </a:lnTo>
                <a:lnTo>
                  <a:pt x="5755117" y="472963"/>
                </a:lnTo>
                <a:lnTo>
                  <a:pt x="5782467" y="511102"/>
                </a:lnTo>
                <a:lnTo>
                  <a:pt x="5809376" y="549473"/>
                </a:lnTo>
                <a:lnTo>
                  <a:pt x="5835844" y="588073"/>
                </a:lnTo>
                <a:lnTo>
                  <a:pt x="5861870" y="626897"/>
                </a:lnTo>
                <a:lnTo>
                  <a:pt x="5887456" y="665942"/>
                </a:lnTo>
                <a:lnTo>
                  <a:pt x="5912600" y="705205"/>
                </a:lnTo>
                <a:lnTo>
                  <a:pt x="5937303" y="744680"/>
                </a:lnTo>
                <a:lnTo>
                  <a:pt x="5961565" y="784365"/>
                </a:lnTo>
                <a:lnTo>
                  <a:pt x="5985386" y="824256"/>
                </a:lnTo>
                <a:lnTo>
                  <a:pt x="6008766" y="864349"/>
                </a:lnTo>
                <a:lnTo>
                  <a:pt x="6031705" y="904640"/>
                </a:lnTo>
                <a:lnTo>
                  <a:pt x="6054202" y="945125"/>
                </a:lnTo>
                <a:lnTo>
                  <a:pt x="6076259" y="985801"/>
                </a:lnTo>
                <a:lnTo>
                  <a:pt x="6097874" y="1026664"/>
                </a:lnTo>
                <a:lnTo>
                  <a:pt x="6119048" y="1067711"/>
                </a:lnTo>
                <a:lnTo>
                  <a:pt x="6139781" y="1108936"/>
                </a:lnTo>
                <a:lnTo>
                  <a:pt x="6160073" y="1150337"/>
                </a:lnTo>
                <a:lnTo>
                  <a:pt x="6179924" y="1191910"/>
                </a:lnTo>
                <a:lnTo>
                  <a:pt x="6199334" y="1233650"/>
                </a:lnTo>
                <a:lnTo>
                  <a:pt x="6218302" y="1275555"/>
                </a:lnTo>
                <a:lnTo>
                  <a:pt x="6236830" y="1317621"/>
                </a:lnTo>
                <a:lnTo>
                  <a:pt x="6254916" y="1359843"/>
                </a:lnTo>
                <a:lnTo>
                  <a:pt x="6272561" y="1402218"/>
                </a:lnTo>
                <a:lnTo>
                  <a:pt x="6289765" y="1444742"/>
                </a:lnTo>
                <a:lnTo>
                  <a:pt x="6306528" y="1487411"/>
                </a:lnTo>
                <a:lnTo>
                  <a:pt x="6322850" y="1530222"/>
                </a:lnTo>
                <a:lnTo>
                  <a:pt x="6338730" y="1573171"/>
                </a:lnTo>
                <a:lnTo>
                  <a:pt x="6354170" y="1616254"/>
                </a:lnTo>
                <a:lnTo>
                  <a:pt x="6369168" y="1659467"/>
                </a:lnTo>
                <a:lnTo>
                  <a:pt x="6383725" y="1702806"/>
                </a:lnTo>
                <a:lnTo>
                  <a:pt x="6397841" y="1746268"/>
                </a:lnTo>
                <a:lnTo>
                  <a:pt x="6411516" y="1789850"/>
                </a:lnTo>
                <a:lnTo>
                  <a:pt x="6424750" y="1833546"/>
                </a:lnTo>
                <a:lnTo>
                  <a:pt x="6437543" y="1877354"/>
                </a:lnTo>
                <a:lnTo>
                  <a:pt x="6449895" y="1921269"/>
                </a:lnTo>
                <a:lnTo>
                  <a:pt x="6461805" y="1965288"/>
                </a:lnTo>
                <a:lnTo>
                  <a:pt x="6473274" y="2009407"/>
                </a:lnTo>
                <a:lnTo>
                  <a:pt x="6484303" y="2053622"/>
                </a:lnTo>
                <a:lnTo>
                  <a:pt x="6494890" y="2097930"/>
                </a:lnTo>
                <a:lnTo>
                  <a:pt x="6505036" y="2142327"/>
                </a:lnTo>
                <a:lnTo>
                  <a:pt x="6514740" y="2186808"/>
                </a:lnTo>
                <a:lnTo>
                  <a:pt x="6524004" y="2231371"/>
                </a:lnTo>
                <a:lnTo>
                  <a:pt x="6532827" y="2276011"/>
                </a:lnTo>
                <a:lnTo>
                  <a:pt x="6541208" y="2320725"/>
                </a:lnTo>
                <a:lnTo>
                  <a:pt x="6549149" y="2365508"/>
                </a:lnTo>
                <a:lnTo>
                  <a:pt x="6556648" y="2410358"/>
                </a:lnTo>
                <a:lnTo>
                  <a:pt x="6563706" y="2455270"/>
                </a:lnTo>
                <a:lnTo>
                  <a:pt x="6570323" y="2500240"/>
                </a:lnTo>
                <a:lnTo>
                  <a:pt x="6576498" y="2545266"/>
                </a:lnTo>
                <a:lnTo>
                  <a:pt x="6582233" y="2590342"/>
                </a:lnTo>
                <a:lnTo>
                  <a:pt x="6587527" y="2635465"/>
                </a:lnTo>
                <a:lnTo>
                  <a:pt x="6592379" y="2680632"/>
                </a:lnTo>
                <a:lnTo>
                  <a:pt x="6596790" y="2725838"/>
                </a:lnTo>
                <a:lnTo>
                  <a:pt x="6600761" y="2771081"/>
                </a:lnTo>
                <a:lnTo>
                  <a:pt x="6604290" y="2816355"/>
                </a:lnTo>
                <a:lnTo>
                  <a:pt x="6607377" y="2861658"/>
                </a:lnTo>
                <a:lnTo>
                  <a:pt x="6610024" y="2906985"/>
                </a:lnTo>
                <a:lnTo>
                  <a:pt x="6612230" y="2952333"/>
                </a:lnTo>
                <a:lnTo>
                  <a:pt x="6613994" y="2997698"/>
                </a:lnTo>
                <a:lnTo>
                  <a:pt x="6615318" y="3043076"/>
                </a:lnTo>
                <a:lnTo>
                  <a:pt x="6616200" y="3088463"/>
                </a:lnTo>
                <a:lnTo>
                  <a:pt x="6616641" y="3133857"/>
                </a:lnTo>
                <a:lnTo>
                  <a:pt x="6616641" y="3179252"/>
                </a:lnTo>
                <a:lnTo>
                  <a:pt x="6616200" y="3224645"/>
                </a:lnTo>
                <a:lnTo>
                  <a:pt x="6615318" y="3270033"/>
                </a:lnTo>
                <a:lnTo>
                  <a:pt x="6613994" y="3315411"/>
                </a:lnTo>
                <a:lnTo>
                  <a:pt x="6612230" y="3360776"/>
                </a:lnTo>
                <a:lnTo>
                  <a:pt x="6610024" y="3406124"/>
                </a:lnTo>
                <a:lnTo>
                  <a:pt x="6607377" y="3451451"/>
                </a:lnTo>
                <a:lnTo>
                  <a:pt x="6604290" y="3496754"/>
                </a:lnTo>
                <a:lnTo>
                  <a:pt x="6600761" y="3542028"/>
                </a:lnTo>
                <a:lnTo>
                  <a:pt x="6596790" y="3587271"/>
                </a:lnTo>
                <a:lnTo>
                  <a:pt x="6592379" y="3632477"/>
                </a:lnTo>
                <a:lnTo>
                  <a:pt x="6587527" y="3677644"/>
                </a:lnTo>
                <a:lnTo>
                  <a:pt x="6582233" y="3722767"/>
                </a:lnTo>
                <a:lnTo>
                  <a:pt x="6576498" y="3767843"/>
                </a:lnTo>
                <a:lnTo>
                  <a:pt x="6570323" y="3812869"/>
                </a:lnTo>
                <a:lnTo>
                  <a:pt x="6563706" y="3857839"/>
                </a:lnTo>
                <a:lnTo>
                  <a:pt x="6556648" y="3902751"/>
                </a:lnTo>
                <a:lnTo>
                  <a:pt x="6549149" y="3947601"/>
                </a:lnTo>
                <a:lnTo>
                  <a:pt x="6541208" y="3992384"/>
                </a:lnTo>
                <a:lnTo>
                  <a:pt x="6532827" y="4037098"/>
                </a:lnTo>
                <a:lnTo>
                  <a:pt x="6524004" y="4081738"/>
                </a:lnTo>
                <a:lnTo>
                  <a:pt x="6514740" y="4126301"/>
                </a:lnTo>
                <a:lnTo>
                  <a:pt x="6505036" y="4170783"/>
                </a:lnTo>
                <a:lnTo>
                  <a:pt x="6494890" y="4215179"/>
                </a:lnTo>
                <a:lnTo>
                  <a:pt x="6484303" y="4259487"/>
                </a:lnTo>
                <a:lnTo>
                  <a:pt x="6473274" y="4303703"/>
                </a:lnTo>
                <a:lnTo>
                  <a:pt x="6461805" y="4347822"/>
                </a:lnTo>
                <a:lnTo>
                  <a:pt x="6449895" y="4391841"/>
                </a:lnTo>
                <a:lnTo>
                  <a:pt x="6437543" y="4435757"/>
                </a:lnTo>
                <a:lnTo>
                  <a:pt x="6424750" y="4479564"/>
                </a:lnTo>
                <a:lnTo>
                  <a:pt x="6411516" y="4523261"/>
                </a:lnTo>
                <a:lnTo>
                  <a:pt x="6397841" y="4566842"/>
                </a:lnTo>
                <a:lnTo>
                  <a:pt x="6383725" y="4610304"/>
                </a:lnTo>
                <a:lnTo>
                  <a:pt x="6369168" y="4653644"/>
                </a:lnTo>
                <a:lnTo>
                  <a:pt x="6354170" y="4696857"/>
                </a:lnTo>
                <a:lnTo>
                  <a:pt x="6338730" y="4739940"/>
                </a:lnTo>
                <a:lnTo>
                  <a:pt x="6322850" y="4782889"/>
                </a:lnTo>
                <a:lnTo>
                  <a:pt x="6306528" y="4825700"/>
                </a:lnTo>
                <a:lnTo>
                  <a:pt x="6289765" y="4868369"/>
                </a:lnTo>
                <a:lnTo>
                  <a:pt x="6272561" y="4910894"/>
                </a:lnTo>
                <a:lnTo>
                  <a:pt x="6254916" y="4953269"/>
                </a:lnTo>
                <a:lnTo>
                  <a:pt x="6236830" y="4995491"/>
                </a:lnTo>
                <a:lnTo>
                  <a:pt x="6218302" y="5037556"/>
                </a:lnTo>
                <a:lnTo>
                  <a:pt x="6199334" y="5079462"/>
                </a:lnTo>
                <a:lnTo>
                  <a:pt x="6179924" y="5121202"/>
                </a:lnTo>
                <a:lnTo>
                  <a:pt x="6160073" y="5162775"/>
                </a:lnTo>
                <a:lnTo>
                  <a:pt x="6139781" y="5204176"/>
                </a:lnTo>
                <a:lnTo>
                  <a:pt x="6119048" y="5245402"/>
                </a:lnTo>
                <a:lnTo>
                  <a:pt x="6097874" y="5286448"/>
                </a:lnTo>
                <a:lnTo>
                  <a:pt x="6076259" y="5327311"/>
                </a:lnTo>
                <a:lnTo>
                  <a:pt x="6054202" y="5367988"/>
                </a:lnTo>
                <a:lnTo>
                  <a:pt x="6031705" y="5408473"/>
                </a:lnTo>
                <a:lnTo>
                  <a:pt x="6008766" y="5448764"/>
                </a:lnTo>
                <a:lnTo>
                  <a:pt x="5985386" y="5488857"/>
                </a:lnTo>
                <a:lnTo>
                  <a:pt x="5961565" y="5528748"/>
                </a:lnTo>
                <a:lnTo>
                  <a:pt x="5937303" y="5568434"/>
                </a:lnTo>
                <a:lnTo>
                  <a:pt x="5912600" y="5607909"/>
                </a:lnTo>
                <a:lnTo>
                  <a:pt x="5887456" y="5647172"/>
                </a:lnTo>
                <a:lnTo>
                  <a:pt x="5861870" y="5686217"/>
                </a:lnTo>
                <a:lnTo>
                  <a:pt x="5835844" y="5725042"/>
                </a:lnTo>
                <a:lnTo>
                  <a:pt x="5809376" y="5763642"/>
                </a:lnTo>
                <a:lnTo>
                  <a:pt x="5782467" y="5802013"/>
                </a:lnTo>
                <a:lnTo>
                  <a:pt x="5755117" y="5840153"/>
                </a:lnTo>
                <a:lnTo>
                  <a:pt x="5727326" y="5878056"/>
                </a:lnTo>
                <a:lnTo>
                  <a:pt x="5699094" y="5915720"/>
                </a:lnTo>
                <a:lnTo>
                  <a:pt x="5670421" y="5953140"/>
                </a:lnTo>
                <a:lnTo>
                  <a:pt x="5641306" y="5990313"/>
                </a:lnTo>
                <a:lnTo>
                  <a:pt x="5611750" y="6027235"/>
                </a:lnTo>
                <a:lnTo>
                  <a:pt x="5581754" y="6063902"/>
                </a:lnTo>
                <a:lnTo>
                  <a:pt x="5551316" y="6100310"/>
                </a:lnTo>
                <a:lnTo>
                  <a:pt x="5520437" y="6136456"/>
                </a:lnTo>
                <a:lnTo>
                  <a:pt x="5489117" y="6172336"/>
                </a:lnTo>
                <a:lnTo>
                  <a:pt x="5457355" y="6207946"/>
                </a:lnTo>
                <a:lnTo>
                  <a:pt x="5425153" y="6243282"/>
                </a:lnTo>
                <a:lnTo>
                  <a:pt x="5392510" y="6278341"/>
                </a:lnTo>
                <a:lnTo>
                  <a:pt x="5359425" y="6313119"/>
                </a:lnTo>
                <a:lnTo>
                  <a:pt x="5325532" y="6347983"/>
                </a:lnTo>
                <a:lnTo>
                  <a:pt x="5291362" y="6382377"/>
                </a:lnTo>
                <a:lnTo>
                  <a:pt x="5256918" y="6416300"/>
                </a:lnTo>
                <a:lnTo>
                  <a:pt x="5222203" y="6449751"/>
                </a:lnTo>
                <a:lnTo>
                  <a:pt x="5187223" y="6482731"/>
                </a:lnTo>
                <a:lnTo>
                  <a:pt x="5151979" y="6515240"/>
                </a:lnTo>
                <a:lnTo>
                  <a:pt x="5116477" y="6547278"/>
                </a:lnTo>
                <a:lnTo>
                  <a:pt x="5080720" y="6578845"/>
                </a:lnTo>
                <a:lnTo>
                  <a:pt x="5044711" y="6609940"/>
                </a:lnTo>
                <a:lnTo>
                  <a:pt x="5008455" y="6640565"/>
                </a:lnTo>
                <a:lnTo>
                  <a:pt x="4971956" y="6670718"/>
                </a:lnTo>
                <a:lnTo>
                  <a:pt x="4935216" y="6700400"/>
                </a:lnTo>
                <a:lnTo>
                  <a:pt x="4898240" y="6729611"/>
                </a:lnTo>
                <a:lnTo>
                  <a:pt x="4861032" y="6758351"/>
                </a:lnTo>
                <a:lnTo>
                  <a:pt x="4823596" y="6786620"/>
                </a:lnTo>
                <a:lnTo>
                  <a:pt x="4785934" y="6814417"/>
                </a:lnTo>
                <a:lnTo>
                  <a:pt x="4748052" y="6841744"/>
                </a:lnTo>
                <a:lnTo>
                  <a:pt x="4709952" y="6868599"/>
                </a:lnTo>
                <a:lnTo>
                  <a:pt x="4671639" y="6894983"/>
                </a:lnTo>
                <a:lnTo>
                  <a:pt x="4633116" y="6920896"/>
                </a:lnTo>
                <a:lnTo>
                  <a:pt x="4594387" y="6946338"/>
                </a:lnTo>
                <a:lnTo>
                  <a:pt x="4555456" y="6971309"/>
                </a:lnTo>
                <a:lnTo>
                  <a:pt x="4516326" y="6995808"/>
                </a:lnTo>
                <a:lnTo>
                  <a:pt x="4477002" y="7019837"/>
                </a:lnTo>
                <a:lnTo>
                  <a:pt x="4437488" y="7043394"/>
                </a:lnTo>
                <a:lnTo>
                  <a:pt x="4397786" y="7066480"/>
                </a:lnTo>
                <a:lnTo>
                  <a:pt x="4357901" y="7089095"/>
                </a:lnTo>
                <a:lnTo>
                  <a:pt x="4317836" y="7111239"/>
                </a:lnTo>
                <a:lnTo>
                  <a:pt x="4277596" y="7132912"/>
                </a:lnTo>
                <a:lnTo>
                  <a:pt x="4237184" y="7154113"/>
                </a:lnTo>
                <a:lnTo>
                  <a:pt x="4196604" y="7174844"/>
                </a:lnTo>
                <a:lnTo>
                  <a:pt x="4155859" y="7195103"/>
                </a:lnTo>
                <a:lnTo>
                  <a:pt x="4114954" y="7214891"/>
                </a:lnTo>
                <a:lnTo>
                  <a:pt x="4073892" y="7234208"/>
                </a:lnTo>
                <a:lnTo>
                  <a:pt x="4032677" y="7253054"/>
                </a:lnTo>
                <a:lnTo>
                  <a:pt x="3991313" y="7271428"/>
                </a:lnTo>
                <a:lnTo>
                  <a:pt x="3949803" y="7289332"/>
                </a:lnTo>
                <a:lnTo>
                  <a:pt x="3908152" y="7306764"/>
                </a:lnTo>
                <a:lnTo>
                  <a:pt x="3866363" y="7323725"/>
                </a:lnTo>
                <a:lnTo>
                  <a:pt x="3824439" y="7340216"/>
                </a:lnTo>
                <a:lnTo>
                  <a:pt x="3782385" y="7356234"/>
                </a:lnTo>
                <a:lnTo>
                  <a:pt x="3740205" y="7371782"/>
                </a:lnTo>
                <a:lnTo>
                  <a:pt x="3697902" y="7386859"/>
                </a:lnTo>
                <a:lnTo>
                  <a:pt x="3655480" y="7401464"/>
                </a:lnTo>
                <a:lnTo>
                  <a:pt x="3612942" y="7415599"/>
                </a:lnTo>
                <a:lnTo>
                  <a:pt x="3570294" y="7429262"/>
                </a:lnTo>
                <a:lnTo>
                  <a:pt x="3527537" y="7442454"/>
                </a:lnTo>
                <a:lnTo>
                  <a:pt x="3484677" y="7455175"/>
                </a:lnTo>
                <a:lnTo>
                  <a:pt x="3441716" y="7467425"/>
                </a:lnTo>
                <a:lnTo>
                  <a:pt x="3398659" y="7479203"/>
                </a:lnTo>
                <a:lnTo>
                  <a:pt x="3355510" y="7490511"/>
                </a:lnTo>
                <a:lnTo>
                  <a:pt x="3312271" y="7501347"/>
                </a:lnTo>
                <a:lnTo>
                  <a:pt x="3268948" y="7511712"/>
                </a:lnTo>
                <a:lnTo>
                  <a:pt x="3225544" y="7521607"/>
                </a:lnTo>
                <a:lnTo>
                  <a:pt x="3182062" y="7531029"/>
                </a:lnTo>
                <a:lnTo>
                  <a:pt x="3138506" y="7539981"/>
                </a:lnTo>
                <a:lnTo>
                  <a:pt x="3094881" y="7548462"/>
                </a:lnTo>
                <a:lnTo>
                  <a:pt x="3051189" y="7556471"/>
                </a:lnTo>
                <a:lnTo>
                  <a:pt x="3007435" y="7564010"/>
                </a:lnTo>
                <a:lnTo>
                  <a:pt x="2963622" y="7571077"/>
                </a:lnTo>
                <a:lnTo>
                  <a:pt x="2919755" y="7577673"/>
                </a:lnTo>
                <a:lnTo>
                  <a:pt x="2875837" y="7583798"/>
                </a:lnTo>
                <a:lnTo>
                  <a:pt x="2831871" y="7589451"/>
                </a:lnTo>
                <a:lnTo>
                  <a:pt x="2787862" y="7594634"/>
                </a:lnTo>
                <a:lnTo>
                  <a:pt x="2743813" y="7599345"/>
                </a:lnTo>
                <a:lnTo>
                  <a:pt x="2699729" y="7603586"/>
                </a:lnTo>
                <a:lnTo>
                  <a:pt x="2655612" y="7607355"/>
                </a:lnTo>
                <a:lnTo>
                  <a:pt x="2611467" y="7610653"/>
                </a:lnTo>
                <a:lnTo>
                  <a:pt x="2567297" y="7613480"/>
                </a:lnTo>
                <a:lnTo>
                  <a:pt x="2523107" y="7615836"/>
                </a:lnTo>
                <a:lnTo>
                  <a:pt x="2478900" y="7617720"/>
                </a:lnTo>
                <a:lnTo>
                  <a:pt x="2434679" y="7619134"/>
                </a:lnTo>
                <a:lnTo>
                  <a:pt x="2390449" y="7620076"/>
                </a:lnTo>
                <a:lnTo>
                  <a:pt x="2346213" y="7620547"/>
                </a:lnTo>
                <a:lnTo>
                  <a:pt x="2301976" y="7620547"/>
                </a:lnTo>
                <a:lnTo>
                  <a:pt x="2257740" y="7620076"/>
                </a:lnTo>
                <a:lnTo>
                  <a:pt x="2213510" y="7619134"/>
                </a:lnTo>
                <a:lnTo>
                  <a:pt x="2169289" y="7617720"/>
                </a:lnTo>
                <a:lnTo>
                  <a:pt x="2125082" y="7615836"/>
                </a:lnTo>
                <a:lnTo>
                  <a:pt x="2080892" y="7613480"/>
                </a:lnTo>
                <a:lnTo>
                  <a:pt x="2036722" y="7610653"/>
                </a:lnTo>
                <a:lnTo>
                  <a:pt x="1992577" y="7607355"/>
                </a:lnTo>
                <a:lnTo>
                  <a:pt x="1948460" y="7603586"/>
                </a:lnTo>
                <a:lnTo>
                  <a:pt x="1904376" y="7599345"/>
                </a:lnTo>
                <a:lnTo>
                  <a:pt x="1860327" y="7594634"/>
                </a:lnTo>
                <a:lnTo>
                  <a:pt x="1816318" y="7589451"/>
                </a:lnTo>
                <a:lnTo>
                  <a:pt x="1772353" y="7583798"/>
                </a:lnTo>
                <a:lnTo>
                  <a:pt x="1728434" y="7577673"/>
                </a:lnTo>
                <a:lnTo>
                  <a:pt x="1684567" y="7571077"/>
                </a:lnTo>
                <a:lnTo>
                  <a:pt x="1640755" y="7564010"/>
                </a:lnTo>
                <a:lnTo>
                  <a:pt x="1597001" y="7556471"/>
                </a:lnTo>
                <a:lnTo>
                  <a:pt x="1553309" y="7548462"/>
                </a:lnTo>
                <a:lnTo>
                  <a:pt x="1509684" y="7539981"/>
                </a:lnTo>
                <a:lnTo>
                  <a:pt x="1466128" y="7531029"/>
                </a:lnTo>
                <a:lnTo>
                  <a:pt x="1422646" y="7521607"/>
                </a:lnTo>
                <a:lnTo>
                  <a:pt x="1379242" y="7511712"/>
                </a:lnTo>
                <a:lnTo>
                  <a:pt x="1335919" y="7501347"/>
                </a:lnTo>
                <a:lnTo>
                  <a:pt x="1292680" y="7490511"/>
                </a:lnTo>
                <a:lnTo>
                  <a:pt x="1249531" y="7479203"/>
                </a:lnTo>
                <a:lnTo>
                  <a:pt x="1206474" y="7467425"/>
                </a:lnTo>
                <a:lnTo>
                  <a:pt x="1163514" y="7455175"/>
                </a:lnTo>
                <a:lnTo>
                  <a:pt x="1120653" y="7442454"/>
                </a:lnTo>
                <a:lnTo>
                  <a:pt x="1077897" y="7429262"/>
                </a:lnTo>
                <a:lnTo>
                  <a:pt x="1035248" y="7415599"/>
                </a:lnTo>
                <a:lnTo>
                  <a:pt x="992711" y="7401464"/>
                </a:lnTo>
                <a:lnTo>
                  <a:pt x="950289" y="7386859"/>
                </a:lnTo>
                <a:lnTo>
                  <a:pt x="907986" y="7371782"/>
                </a:lnTo>
                <a:lnTo>
                  <a:pt x="865805" y="7356234"/>
                </a:lnTo>
                <a:lnTo>
                  <a:pt x="823752" y="7340216"/>
                </a:lnTo>
                <a:lnTo>
                  <a:pt x="781829" y="7323725"/>
                </a:lnTo>
                <a:lnTo>
                  <a:pt x="740039" y="7306764"/>
                </a:lnTo>
                <a:lnTo>
                  <a:pt x="698388" y="7289332"/>
                </a:lnTo>
                <a:lnTo>
                  <a:pt x="656878" y="7271428"/>
                </a:lnTo>
                <a:lnTo>
                  <a:pt x="615514" y="7253054"/>
                </a:lnTo>
                <a:lnTo>
                  <a:pt x="574300" y="7234208"/>
                </a:lnTo>
                <a:lnTo>
                  <a:pt x="533238" y="7214891"/>
                </a:lnTo>
                <a:lnTo>
                  <a:pt x="492333" y="7195103"/>
                </a:lnTo>
                <a:lnTo>
                  <a:pt x="451588" y="7174844"/>
                </a:lnTo>
                <a:lnTo>
                  <a:pt x="411008" y="7154113"/>
                </a:lnTo>
                <a:lnTo>
                  <a:pt x="370596" y="7132912"/>
                </a:lnTo>
                <a:lnTo>
                  <a:pt x="330356" y="7111239"/>
                </a:lnTo>
                <a:lnTo>
                  <a:pt x="290292" y="7089095"/>
                </a:lnTo>
                <a:lnTo>
                  <a:pt x="250407" y="7066480"/>
                </a:lnTo>
                <a:lnTo>
                  <a:pt x="210705" y="7043394"/>
                </a:lnTo>
                <a:lnTo>
                  <a:pt x="171191" y="7019837"/>
                </a:lnTo>
                <a:lnTo>
                  <a:pt x="131867" y="6995808"/>
                </a:lnTo>
                <a:lnTo>
                  <a:pt x="92738" y="6971309"/>
                </a:lnTo>
                <a:lnTo>
                  <a:pt x="53807" y="6946338"/>
                </a:lnTo>
                <a:lnTo>
                  <a:pt x="15078" y="6920896"/>
                </a:lnTo>
                <a:lnTo>
                  <a:pt x="0" y="6910753"/>
                </a:lnTo>
              </a:path>
            </a:pathLst>
          </a:custGeom>
          <a:ln w="25400">
            <a:solidFill>
              <a:srgbClr val="FFFFFF"/>
            </a:solidFill>
            <a:prstDash val="dash"/>
          </a:ln>
        </p:spPr>
        <p:txBody>
          <a:bodyPr wrap="square" lIns="0" tIns="0" rIns="0" bIns="0" rtlCol="0"/>
          <a:lstStyle/>
          <a:p>
            <a:endParaRPr/>
          </a:p>
        </p:txBody>
      </p:sp>
      <p:sp>
        <p:nvSpPr>
          <p:cNvPr id="12" name="object 12"/>
          <p:cNvSpPr/>
          <p:nvPr/>
        </p:nvSpPr>
        <p:spPr>
          <a:xfrm>
            <a:off x="0" y="673159"/>
            <a:ext cx="5360035" cy="1307465"/>
          </a:xfrm>
          <a:custGeom>
            <a:avLst/>
            <a:gdLst/>
            <a:ahLst/>
            <a:cxnLst/>
            <a:rect l="l" t="t" r="r" b="b"/>
            <a:pathLst>
              <a:path w="5360035" h="1307464">
                <a:moveTo>
                  <a:pt x="0" y="709795"/>
                </a:moveTo>
                <a:lnTo>
                  <a:pt x="53807" y="674210"/>
                </a:lnTo>
                <a:lnTo>
                  <a:pt x="92738" y="649239"/>
                </a:lnTo>
                <a:lnTo>
                  <a:pt x="131867" y="624740"/>
                </a:lnTo>
                <a:lnTo>
                  <a:pt x="171191" y="600711"/>
                </a:lnTo>
                <a:lnTo>
                  <a:pt x="210705" y="577154"/>
                </a:lnTo>
                <a:lnTo>
                  <a:pt x="250407" y="554068"/>
                </a:lnTo>
                <a:lnTo>
                  <a:pt x="290292" y="531453"/>
                </a:lnTo>
                <a:lnTo>
                  <a:pt x="330356" y="509309"/>
                </a:lnTo>
                <a:lnTo>
                  <a:pt x="370596" y="487636"/>
                </a:lnTo>
                <a:lnTo>
                  <a:pt x="411008" y="466434"/>
                </a:lnTo>
                <a:lnTo>
                  <a:pt x="451588" y="445704"/>
                </a:lnTo>
                <a:lnTo>
                  <a:pt x="492333" y="425445"/>
                </a:lnTo>
                <a:lnTo>
                  <a:pt x="533238" y="405657"/>
                </a:lnTo>
                <a:lnTo>
                  <a:pt x="574300" y="386340"/>
                </a:lnTo>
                <a:lnTo>
                  <a:pt x="615514" y="367494"/>
                </a:lnTo>
                <a:lnTo>
                  <a:pt x="656878" y="349119"/>
                </a:lnTo>
                <a:lnTo>
                  <a:pt x="698388" y="331215"/>
                </a:lnTo>
                <a:lnTo>
                  <a:pt x="740039" y="313783"/>
                </a:lnTo>
                <a:lnTo>
                  <a:pt x="781829" y="296822"/>
                </a:lnTo>
                <a:lnTo>
                  <a:pt x="823752" y="280332"/>
                </a:lnTo>
                <a:lnTo>
                  <a:pt x="865805" y="264313"/>
                </a:lnTo>
                <a:lnTo>
                  <a:pt x="907986" y="248765"/>
                </a:lnTo>
                <a:lnTo>
                  <a:pt x="950289" y="233688"/>
                </a:lnTo>
                <a:lnTo>
                  <a:pt x="992711" y="219083"/>
                </a:lnTo>
                <a:lnTo>
                  <a:pt x="1035248" y="204948"/>
                </a:lnTo>
                <a:lnTo>
                  <a:pt x="1077897" y="191285"/>
                </a:lnTo>
                <a:lnTo>
                  <a:pt x="1120653" y="178093"/>
                </a:lnTo>
                <a:lnTo>
                  <a:pt x="1163514" y="165372"/>
                </a:lnTo>
                <a:lnTo>
                  <a:pt x="1206474" y="153122"/>
                </a:lnTo>
                <a:lnTo>
                  <a:pt x="1249531" y="141343"/>
                </a:lnTo>
                <a:lnTo>
                  <a:pt x="1292680" y="130036"/>
                </a:lnTo>
                <a:lnTo>
                  <a:pt x="1335919" y="119200"/>
                </a:lnTo>
                <a:lnTo>
                  <a:pt x="1379242" y="108834"/>
                </a:lnTo>
                <a:lnTo>
                  <a:pt x="1422646" y="98940"/>
                </a:lnTo>
                <a:lnTo>
                  <a:pt x="1466128" y="89517"/>
                </a:lnTo>
                <a:lnTo>
                  <a:pt x="1509684" y="80566"/>
                </a:lnTo>
                <a:lnTo>
                  <a:pt x="1553309" y="72085"/>
                </a:lnTo>
                <a:lnTo>
                  <a:pt x="1597001" y="64075"/>
                </a:lnTo>
                <a:lnTo>
                  <a:pt x="1640755" y="56537"/>
                </a:lnTo>
                <a:lnTo>
                  <a:pt x="1684567" y="49470"/>
                </a:lnTo>
                <a:lnTo>
                  <a:pt x="1728434" y="42874"/>
                </a:lnTo>
                <a:lnTo>
                  <a:pt x="1772353" y="36749"/>
                </a:lnTo>
                <a:lnTo>
                  <a:pt x="1816318" y="31095"/>
                </a:lnTo>
                <a:lnTo>
                  <a:pt x="1860327" y="25913"/>
                </a:lnTo>
                <a:lnTo>
                  <a:pt x="1904376" y="21201"/>
                </a:lnTo>
                <a:lnTo>
                  <a:pt x="1948460" y="16961"/>
                </a:lnTo>
                <a:lnTo>
                  <a:pt x="1992577" y="13192"/>
                </a:lnTo>
                <a:lnTo>
                  <a:pt x="2036722" y="9894"/>
                </a:lnTo>
                <a:lnTo>
                  <a:pt x="2080892" y="7067"/>
                </a:lnTo>
                <a:lnTo>
                  <a:pt x="2125082" y="4711"/>
                </a:lnTo>
                <a:lnTo>
                  <a:pt x="2169289" y="2826"/>
                </a:lnTo>
                <a:lnTo>
                  <a:pt x="2213510" y="1413"/>
                </a:lnTo>
                <a:lnTo>
                  <a:pt x="2257740" y="471"/>
                </a:lnTo>
                <a:lnTo>
                  <a:pt x="2301976" y="0"/>
                </a:lnTo>
                <a:lnTo>
                  <a:pt x="2346213" y="0"/>
                </a:lnTo>
                <a:lnTo>
                  <a:pt x="2390449" y="471"/>
                </a:lnTo>
                <a:lnTo>
                  <a:pt x="2434679" y="1413"/>
                </a:lnTo>
                <a:lnTo>
                  <a:pt x="2478900" y="2826"/>
                </a:lnTo>
                <a:lnTo>
                  <a:pt x="2523107" y="4711"/>
                </a:lnTo>
                <a:lnTo>
                  <a:pt x="2567297" y="7067"/>
                </a:lnTo>
                <a:lnTo>
                  <a:pt x="2611467" y="9894"/>
                </a:lnTo>
                <a:lnTo>
                  <a:pt x="2655612" y="13192"/>
                </a:lnTo>
                <a:lnTo>
                  <a:pt x="2699729" y="16961"/>
                </a:lnTo>
                <a:lnTo>
                  <a:pt x="2743813" y="21201"/>
                </a:lnTo>
                <a:lnTo>
                  <a:pt x="2787862" y="25913"/>
                </a:lnTo>
                <a:lnTo>
                  <a:pt x="2831871" y="31095"/>
                </a:lnTo>
                <a:lnTo>
                  <a:pt x="2875837" y="36749"/>
                </a:lnTo>
                <a:lnTo>
                  <a:pt x="2919755" y="42874"/>
                </a:lnTo>
                <a:lnTo>
                  <a:pt x="2963622" y="49470"/>
                </a:lnTo>
                <a:lnTo>
                  <a:pt x="3007435" y="56537"/>
                </a:lnTo>
                <a:lnTo>
                  <a:pt x="3051189" y="64075"/>
                </a:lnTo>
                <a:lnTo>
                  <a:pt x="3094881" y="72085"/>
                </a:lnTo>
                <a:lnTo>
                  <a:pt x="3138506" y="80566"/>
                </a:lnTo>
                <a:lnTo>
                  <a:pt x="3182062" y="89517"/>
                </a:lnTo>
                <a:lnTo>
                  <a:pt x="3225544" y="98940"/>
                </a:lnTo>
                <a:lnTo>
                  <a:pt x="3268948" y="108834"/>
                </a:lnTo>
                <a:lnTo>
                  <a:pt x="3312271" y="119200"/>
                </a:lnTo>
                <a:lnTo>
                  <a:pt x="3355510" y="130036"/>
                </a:lnTo>
                <a:lnTo>
                  <a:pt x="3398659" y="141343"/>
                </a:lnTo>
                <a:lnTo>
                  <a:pt x="3441716" y="153122"/>
                </a:lnTo>
                <a:lnTo>
                  <a:pt x="3484677" y="165372"/>
                </a:lnTo>
                <a:lnTo>
                  <a:pt x="3527537" y="178093"/>
                </a:lnTo>
                <a:lnTo>
                  <a:pt x="3570294" y="191285"/>
                </a:lnTo>
                <a:lnTo>
                  <a:pt x="3612942" y="204948"/>
                </a:lnTo>
                <a:lnTo>
                  <a:pt x="3655480" y="219083"/>
                </a:lnTo>
                <a:lnTo>
                  <a:pt x="3697902" y="233688"/>
                </a:lnTo>
                <a:lnTo>
                  <a:pt x="3740205" y="248765"/>
                </a:lnTo>
                <a:lnTo>
                  <a:pt x="3782385" y="264313"/>
                </a:lnTo>
                <a:lnTo>
                  <a:pt x="3824439" y="280332"/>
                </a:lnTo>
                <a:lnTo>
                  <a:pt x="3866363" y="296822"/>
                </a:lnTo>
                <a:lnTo>
                  <a:pt x="3908152" y="313783"/>
                </a:lnTo>
                <a:lnTo>
                  <a:pt x="3949803" y="331215"/>
                </a:lnTo>
                <a:lnTo>
                  <a:pt x="3991313" y="349119"/>
                </a:lnTo>
                <a:lnTo>
                  <a:pt x="4032677" y="367494"/>
                </a:lnTo>
                <a:lnTo>
                  <a:pt x="4073892" y="386340"/>
                </a:lnTo>
                <a:lnTo>
                  <a:pt x="4114954" y="405657"/>
                </a:lnTo>
                <a:lnTo>
                  <a:pt x="4155859" y="425445"/>
                </a:lnTo>
                <a:lnTo>
                  <a:pt x="4196604" y="445704"/>
                </a:lnTo>
                <a:lnTo>
                  <a:pt x="4237184" y="466434"/>
                </a:lnTo>
                <a:lnTo>
                  <a:pt x="4277596" y="487636"/>
                </a:lnTo>
                <a:lnTo>
                  <a:pt x="4317836" y="509309"/>
                </a:lnTo>
                <a:lnTo>
                  <a:pt x="4357901" y="531453"/>
                </a:lnTo>
                <a:lnTo>
                  <a:pt x="4397786" y="554068"/>
                </a:lnTo>
                <a:lnTo>
                  <a:pt x="4437488" y="577154"/>
                </a:lnTo>
                <a:lnTo>
                  <a:pt x="4477002" y="600711"/>
                </a:lnTo>
                <a:lnTo>
                  <a:pt x="4516326" y="624740"/>
                </a:lnTo>
                <a:lnTo>
                  <a:pt x="4555456" y="649239"/>
                </a:lnTo>
                <a:lnTo>
                  <a:pt x="4594387" y="674210"/>
                </a:lnTo>
                <a:lnTo>
                  <a:pt x="4633116" y="699652"/>
                </a:lnTo>
                <a:lnTo>
                  <a:pt x="4671639" y="725565"/>
                </a:lnTo>
                <a:lnTo>
                  <a:pt x="4709952" y="751949"/>
                </a:lnTo>
                <a:lnTo>
                  <a:pt x="4748052" y="778804"/>
                </a:lnTo>
                <a:lnTo>
                  <a:pt x="4785934" y="806131"/>
                </a:lnTo>
                <a:lnTo>
                  <a:pt x="4823596" y="833929"/>
                </a:lnTo>
                <a:lnTo>
                  <a:pt x="4861032" y="862197"/>
                </a:lnTo>
                <a:lnTo>
                  <a:pt x="4898240" y="890937"/>
                </a:lnTo>
                <a:lnTo>
                  <a:pt x="4935216" y="920148"/>
                </a:lnTo>
                <a:lnTo>
                  <a:pt x="4971956" y="949831"/>
                </a:lnTo>
                <a:lnTo>
                  <a:pt x="5008455" y="979984"/>
                </a:lnTo>
                <a:lnTo>
                  <a:pt x="5044711" y="1010608"/>
                </a:lnTo>
                <a:lnTo>
                  <a:pt x="5080720" y="1041704"/>
                </a:lnTo>
                <a:lnTo>
                  <a:pt x="5116477" y="1073271"/>
                </a:lnTo>
                <a:lnTo>
                  <a:pt x="5151979" y="1105309"/>
                </a:lnTo>
                <a:lnTo>
                  <a:pt x="5187223" y="1137818"/>
                </a:lnTo>
                <a:lnTo>
                  <a:pt x="5222203" y="1170798"/>
                </a:lnTo>
                <a:lnTo>
                  <a:pt x="5256918" y="1204250"/>
                </a:lnTo>
                <a:lnTo>
                  <a:pt x="5291362" y="1238172"/>
                </a:lnTo>
                <a:lnTo>
                  <a:pt x="5325532" y="1272566"/>
                </a:lnTo>
                <a:lnTo>
                  <a:pt x="5359425" y="1307431"/>
                </a:lnTo>
              </a:path>
            </a:pathLst>
          </a:custGeom>
          <a:ln w="25399">
            <a:solidFill>
              <a:srgbClr val="FFFFFF"/>
            </a:solidFill>
            <a:prstDash val="dash"/>
          </a:ln>
        </p:spPr>
        <p:txBody>
          <a:bodyPr wrap="square" lIns="0" tIns="0" rIns="0" bIns="0" rtlCol="0"/>
          <a:lstStyle/>
          <a:p>
            <a:endParaRPr/>
          </a:p>
        </p:txBody>
      </p:sp>
      <p:sp>
        <p:nvSpPr>
          <p:cNvPr id="13" name="object 13"/>
          <p:cNvSpPr/>
          <p:nvPr/>
        </p:nvSpPr>
        <p:spPr>
          <a:xfrm>
            <a:off x="7367384" y="267220"/>
            <a:ext cx="1941830" cy="9486900"/>
          </a:xfrm>
          <a:custGeom>
            <a:avLst/>
            <a:gdLst/>
            <a:ahLst/>
            <a:cxnLst/>
            <a:rect l="l" t="t" r="r" b="b"/>
            <a:pathLst>
              <a:path w="1941829" h="9486900">
                <a:moveTo>
                  <a:pt x="0" y="0"/>
                </a:moveTo>
                <a:lnTo>
                  <a:pt x="33190" y="34767"/>
                </a:lnTo>
                <a:lnTo>
                  <a:pt x="66094" y="69717"/>
                </a:lnTo>
                <a:lnTo>
                  <a:pt x="98713" y="104850"/>
                </a:lnTo>
                <a:lnTo>
                  <a:pt x="131045" y="140162"/>
                </a:lnTo>
                <a:lnTo>
                  <a:pt x="163091" y="175653"/>
                </a:lnTo>
                <a:lnTo>
                  <a:pt x="194851" y="211322"/>
                </a:lnTo>
                <a:lnTo>
                  <a:pt x="226324" y="247165"/>
                </a:lnTo>
                <a:lnTo>
                  <a:pt x="257512" y="283182"/>
                </a:lnTo>
                <a:lnTo>
                  <a:pt x="288414" y="319372"/>
                </a:lnTo>
                <a:lnTo>
                  <a:pt x="319029" y="355732"/>
                </a:lnTo>
                <a:lnTo>
                  <a:pt x="349358" y="392262"/>
                </a:lnTo>
                <a:lnTo>
                  <a:pt x="379401" y="428958"/>
                </a:lnTo>
                <a:lnTo>
                  <a:pt x="409158" y="465821"/>
                </a:lnTo>
                <a:lnTo>
                  <a:pt x="438629" y="502848"/>
                </a:lnTo>
                <a:lnTo>
                  <a:pt x="467814" y="540037"/>
                </a:lnTo>
                <a:lnTo>
                  <a:pt x="496713" y="577388"/>
                </a:lnTo>
                <a:lnTo>
                  <a:pt x="525325" y="614898"/>
                </a:lnTo>
                <a:lnTo>
                  <a:pt x="553652" y="652567"/>
                </a:lnTo>
                <a:lnTo>
                  <a:pt x="581692" y="690391"/>
                </a:lnTo>
                <a:lnTo>
                  <a:pt x="609446" y="728370"/>
                </a:lnTo>
                <a:lnTo>
                  <a:pt x="636914" y="766503"/>
                </a:lnTo>
                <a:lnTo>
                  <a:pt x="664096" y="804787"/>
                </a:lnTo>
                <a:lnTo>
                  <a:pt x="690992" y="843221"/>
                </a:lnTo>
                <a:lnTo>
                  <a:pt x="717601" y="881804"/>
                </a:lnTo>
                <a:lnTo>
                  <a:pt x="743925" y="920533"/>
                </a:lnTo>
                <a:lnTo>
                  <a:pt x="769962" y="959408"/>
                </a:lnTo>
                <a:lnTo>
                  <a:pt x="795713" y="998426"/>
                </a:lnTo>
                <a:lnTo>
                  <a:pt x="821179" y="1037586"/>
                </a:lnTo>
                <a:lnTo>
                  <a:pt x="846358" y="1076887"/>
                </a:lnTo>
                <a:lnTo>
                  <a:pt x="871250" y="1116327"/>
                </a:lnTo>
                <a:lnTo>
                  <a:pt x="895857" y="1155904"/>
                </a:lnTo>
                <a:lnTo>
                  <a:pt x="920178" y="1195617"/>
                </a:lnTo>
                <a:lnTo>
                  <a:pt x="944212" y="1235463"/>
                </a:lnTo>
                <a:lnTo>
                  <a:pt x="967961" y="1275443"/>
                </a:lnTo>
                <a:lnTo>
                  <a:pt x="991423" y="1315553"/>
                </a:lnTo>
                <a:lnTo>
                  <a:pt x="1014599" y="1355793"/>
                </a:lnTo>
                <a:lnTo>
                  <a:pt x="1037489" y="1396160"/>
                </a:lnTo>
                <a:lnTo>
                  <a:pt x="1060093" y="1436654"/>
                </a:lnTo>
                <a:lnTo>
                  <a:pt x="1082411" y="1477272"/>
                </a:lnTo>
                <a:lnTo>
                  <a:pt x="1104442" y="1518014"/>
                </a:lnTo>
                <a:lnTo>
                  <a:pt x="1126188" y="1558877"/>
                </a:lnTo>
                <a:lnTo>
                  <a:pt x="1147647" y="1599859"/>
                </a:lnTo>
                <a:lnTo>
                  <a:pt x="1168821" y="1640960"/>
                </a:lnTo>
                <a:lnTo>
                  <a:pt x="1189708" y="1682178"/>
                </a:lnTo>
                <a:lnTo>
                  <a:pt x="1210309" y="1723510"/>
                </a:lnTo>
                <a:lnTo>
                  <a:pt x="1230624" y="1764956"/>
                </a:lnTo>
                <a:lnTo>
                  <a:pt x="1250652" y="1806515"/>
                </a:lnTo>
                <a:lnTo>
                  <a:pt x="1270395" y="1848183"/>
                </a:lnTo>
                <a:lnTo>
                  <a:pt x="1289852" y="1889960"/>
                </a:lnTo>
                <a:lnTo>
                  <a:pt x="1309022" y="1931844"/>
                </a:lnTo>
                <a:lnTo>
                  <a:pt x="1327906" y="1973834"/>
                </a:lnTo>
                <a:lnTo>
                  <a:pt x="1346504" y="2015928"/>
                </a:lnTo>
                <a:lnTo>
                  <a:pt x="1364816" y="2058124"/>
                </a:lnTo>
                <a:lnTo>
                  <a:pt x="1382842" y="2100421"/>
                </a:lnTo>
                <a:lnTo>
                  <a:pt x="1400582" y="2142817"/>
                </a:lnTo>
                <a:lnTo>
                  <a:pt x="1418036" y="2185311"/>
                </a:lnTo>
                <a:lnTo>
                  <a:pt x="1435203" y="2227901"/>
                </a:lnTo>
                <a:lnTo>
                  <a:pt x="1452084" y="2270585"/>
                </a:lnTo>
                <a:lnTo>
                  <a:pt x="1468680" y="2313362"/>
                </a:lnTo>
                <a:lnTo>
                  <a:pt x="1484989" y="2356231"/>
                </a:lnTo>
                <a:lnTo>
                  <a:pt x="1501012" y="2399189"/>
                </a:lnTo>
                <a:lnTo>
                  <a:pt x="1516749" y="2442235"/>
                </a:lnTo>
                <a:lnTo>
                  <a:pt x="1532199" y="2485368"/>
                </a:lnTo>
                <a:lnTo>
                  <a:pt x="1547364" y="2528585"/>
                </a:lnTo>
                <a:lnTo>
                  <a:pt x="1562243" y="2571886"/>
                </a:lnTo>
                <a:lnTo>
                  <a:pt x="1576835" y="2615269"/>
                </a:lnTo>
                <a:lnTo>
                  <a:pt x="1591141" y="2658732"/>
                </a:lnTo>
                <a:lnTo>
                  <a:pt x="1605161" y="2702273"/>
                </a:lnTo>
                <a:lnTo>
                  <a:pt x="1618895" y="2745892"/>
                </a:lnTo>
                <a:lnTo>
                  <a:pt x="1632343" y="2789586"/>
                </a:lnTo>
                <a:lnTo>
                  <a:pt x="1645505" y="2833353"/>
                </a:lnTo>
                <a:lnTo>
                  <a:pt x="1658381" y="2877193"/>
                </a:lnTo>
                <a:lnTo>
                  <a:pt x="1670970" y="2921104"/>
                </a:lnTo>
                <a:lnTo>
                  <a:pt x="1683274" y="2965083"/>
                </a:lnTo>
                <a:lnTo>
                  <a:pt x="1695291" y="3009130"/>
                </a:lnTo>
                <a:lnTo>
                  <a:pt x="1707022" y="3053243"/>
                </a:lnTo>
                <a:lnTo>
                  <a:pt x="1718467" y="3097421"/>
                </a:lnTo>
                <a:lnTo>
                  <a:pt x="1729626" y="3141660"/>
                </a:lnTo>
                <a:lnTo>
                  <a:pt x="1740499" y="3185961"/>
                </a:lnTo>
                <a:lnTo>
                  <a:pt x="1751085" y="3230322"/>
                </a:lnTo>
                <a:lnTo>
                  <a:pt x="1761386" y="3274741"/>
                </a:lnTo>
                <a:lnTo>
                  <a:pt x="1771400" y="3319215"/>
                </a:lnTo>
                <a:lnTo>
                  <a:pt x="1781128" y="3363745"/>
                </a:lnTo>
                <a:lnTo>
                  <a:pt x="1790570" y="3408328"/>
                </a:lnTo>
                <a:lnTo>
                  <a:pt x="1799726" y="3452962"/>
                </a:lnTo>
                <a:lnTo>
                  <a:pt x="1808596" y="3497646"/>
                </a:lnTo>
                <a:lnTo>
                  <a:pt x="1817180" y="3542379"/>
                </a:lnTo>
                <a:lnTo>
                  <a:pt x="1825478" y="3587159"/>
                </a:lnTo>
                <a:lnTo>
                  <a:pt x="1833489" y="3631984"/>
                </a:lnTo>
                <a:lnTo>
                  <a:pt x="1841215" y="3676852"/>
                </a:lnTo>
                <a:lnTo>
                  <a:pt x="1848654" y="3721763"/>
                </a:lnTo>
                <a:lnTo>
                  <a:pt x="1855807" y="3766714"/>
                </a:lnTo>
                <a:lnTo>
                  <a:pt x="1862674" y="3811704"/>
                </a:lnTo>
                <a:lnTo>
                  <a:pt x="1869255" y="3856731"/>
                </a:lnTo>
                <a:lnTo>
                  <a:pt x="1875550" y="3901794"/>
                </a:lnTo>
                <a:lnTo>
                  <a:pt x="1881558" y="3946891"/>
                </a:lnTo>
                <a:lnTo>
                  <a:pt x="1887281" y="3992021"/>
                </a:lnTo>
                <a:lnTo>
                  <a:pt x="1892717" y="4037181"/>
                </a:lnTo>
                <a:lnTo>
                  <a:pt x="1897867" y="4082371"/>
                </a:lnTo>
                <a:lnTo>
                  <a:pt x="1902731" y="4127589"/>
                </a:lnTo>
                <a:lnTo>
                  <a:pt x="1907309" y="4172833"/>
                </a:lnTo>
                <a:lnTo>
                  <a:pt x="1911601" y="4218101"/>
                </a:lnTo>
                <a:lnTo>
                  <a:pt x="1915607" y="4263393"/>
                </a:lnTo>
                <a:lnTo>
                  <a:pt x="1919327" y="4308706"/>
                </a:lnTo>
                <a:lnTo>
                  <a:pt x="1922760" y="4354039"/>
                </a:lnTo>
                <a:lnTo>
                  <a:pt x="1925908" y="4399390"/>
                </a:lnTo>
                <a:lnTo>
                  <a:pt x="1928769" y="4444758"/>
                </a:lnTo>
                <a:lnTo>
                  <a:pt x="1931344" y="4490140"/>
                </a:lnTo>
                <a:lnTo>
                  <a:pt x="1933633" y="4535537"/>
                </a:lnTo>
                <a:lnTo>
                  <a:pt x="1935636" y="4580945"/>
                </a:lnTo>
                <a:lnTo>
                  <a:pt x="1937353" y="4626363"/>
                </a:lnTo>
                <a:lnTo>
                  <a:pt x="1938783" y="4671791"/>
                </a:lnTo>
                <a:lnTo>
                  <a:pt x="1939928" y="4717225"/>
                </a:lnTo>
                <a:lnTo>
                  <a:pt x="1940786" y="4762665"/>
                </a:lnTo>
                <a:lnTo>
                  <a:pt x="1941358" y="4808109"/>
                </a:lnTo>
                <a:lnTo>
                  <a:pt x="1941645" y="4853555"/>
                </a:lnTo>
                <a:lnTo>
                  <a:pt x="1941645" y="4899002"/>
                </a:lnTo>
                <a:lnTo>
                  <a:pt x="1941358" y="4944449"/>
                </a:lnTo>
                <a:lnTo>
                  <a:pt x="1940786" y="4989893"/>
                </a:lnTo>
                <a:lnTo>
                  <a:pt x="1939928" y="5035333"/>
                </a:lnTo>
                <a:lnTo>
                  <a:pt x="1938783" y="5080767"/>
                </a:lnTo>
                <a:lnTo>
                  <a:pt x="1937353" y="5126194"/>
                </a:lnTo>
                <a:lnTo>
                  <a:pt x="1935636" y="5171613"/>
                </a:lnTo>
                <a:lnTo>
                  <a:pt x="1933633" y="5217021"/>
                </a:lnTo>
                <a:lnTo>
                  <a:pt x="1931344" y="5262417"/>
                </a:lnTo>
                <a:lnTo>
                  <a:pt x="1928769" y="5307800"/>
                </a:lnTo>
                <a:lnTo>
                  <a:pt x="1925908" y="5353168"/>
                </a:lnTo>
                <a:lnTo>
                  <a:pt x="1922760" y="5398519"/>
                </a:lnTo>
                <a:lnTo>
                  <a:pt x="1919327" y="5443852"/>
                </a:lnTo>
                <a:lnTo>
                  <a:pt x="1915607" y="5489165"/>
                </a:lnTo>
                <a:lnTo>
                  <a:pt x="1911601" y="5534456"/>
                </a:lnTo>
                <a:lnTo>
                  <a:pt x="1907309" y="5579725"/>
                </a:lnTo>
                <a:lnTo>
                  <a:pt x="1902731" y="5624969"/>
                </a:lnTo>
                <a:lnTo>
                  <a:pt x="1897867" y="5670186"/>
                </a:lnTo>
                <a:lnTo>
                  <a:pt x="1892717" y="5715376"/>
                </a:lnTo>
                <a:lnTo>
                  <a:pt x="1887281" y="5760537"/>
                </a:lnTo>
                <a:lnTo>
                  <a:pt x="1881558" y="5805667"/>
                </a:lnTo>
                <a:lnTo>
                  <a:pt x="1875550" y="5850764"/>
                </a:lnTo>
                <a:lnTo>
                  <a:pt x="1869255" y="5895827"/>
                </a:lnTo>
                <a:lnTo>
                  <a:pt x="1862674" y="5940854"/>
                </a:lnTo>
                <a:lnTo>
                  <a:pt x="1855807" y="5985844"/>
                </a:lnTo>
                <a:lnTo>
                  <a:pt x="1848654" y="6030795"/>
                </a:lnTo>
                <a:lnTo>
                  <a:pt x="1841215" y="6075705"/>
                </a:lnTo>
                <a:lnTo>
                  <a:pt x="1833489" y="6120574"/>
                </a:lnTo>
                <a:lnTo>
                  <a:pt x="1825478" y="6165399"/>
                </a:lnTo>
                <a:lnTo>
                  <a:pt x="1817180" y="6210178"/>
                </a:lnTo>
                <a:lnTo>
                  <a:pt x="1808596" y="6254911"/>
                </a:lnTo>
                <a:lnTo>
                  <a:pt x="1799726" y="6299595"/>
                </a:lnTo>
                <a:lnTo>
                  <a:pt x="1790570" y="6344230"/>
                </a:lnTo>
                <a:lnTo>
                  <a:pt x="1781128" y="6388813"/>
                </a:lnTo>
                <a:lnTo>
                  <a:pt x="1771400" y="6433342"/>
                </a:lnTo>
                <a:lnTo>
                  <a:pt x="1761386" y="6477817"/>
                </a:lnTo>
                <a:lnTo>
                  <a:pt x="1751085" y="6522236"/>
                </a:lnTo>
                <a:lnTo>
                  <a:pt x="1740499" y="6566596"/>
                </a:lnTo>
                <a:lnTo>
                  <a:pt x="1729626" y="6610897"/>
                </a:lnTo>
                <a:lnTo>
                  <a:pt x="1718467" y="6655137"/>
                </a:lnTo>
                <a:lnTo>
                  <a:pt x="1707022" y="6699314"/>
                </a:lnTo>
                <a:lnTo>
                  <a:pt x="1695291" y="6743427"/>
                </a:lnTo>
                <a:lnTo>
                  <a:pt x="1683274" y="6787474"/>
                </a:lnTo>
                <a:lnTo>
                  <a:pt x="1670970" y="6831454"/>
                </a:lnTo>
                <a:lnTo>
                  <a:pt x="1658381" y="6875364"/>
                </a:lnTo>
                <a:lnTo>
                  <a:pt x="1645505" y="6919204"/>
                </a:lnTo>
                <a:lnTo>
                  <a:pt x="1632343" y="6962972"/>
                </a:lnTo>
                <a:lnTo>
                  <a:pt x="1618895" y="7006666"/>
                </a:lnTo>
                <a:lnTo>
                  <a:pt x="1605161" y="7050284"/>
                </a:lnTo>
                <a:lnTo>
                  <a:pt x="1591141" y="7093826"/>
                </a:lnTo>
                <a:lnTo>
                  <a:pt x="1576835" y="7137289"/>
                </a:lnTo>
                <a:lnTo>
                  <a:pt x="1562243" y="7180671"/>
                </a:lnTo>
                <a:lnTo>
                  <a:pt x="1547364" y="7223972"/>
                </a:lnTo>
                <a:lnTo>
                  <a:pt x="1532199" y="7267190"/>
                </a:lnTo>
                <a:lnTo>
                  <a:pt x="1516749" y="7310323"/>
                </a:lnTo>
                <a:lnTo>
                  <a:pt x="1501012" y="7353369"/>
                </a:lnTo>
                <a:lnTo>
                  <a:pt x="1484989" y="7396327"/>
                </a:lnTo>
                <a:lnTo>
                  <a:pt x="1468680" y="7439195"/>
                </a:lnTo>
                <a:lnTo>
                  <a:pt x="1452084" y="7481973"/>
                </a:lnTo>
                <a:lnTo>
                  <a:pt x="1435203" y="7524657"/>
                </a:lnTo>
                <a:lnTo>
                  <a:pt x="1418036" y="7567247"/>
                </a:lnTo>
                <a:lnTo>
                  <a:pt x="1400582" y="7609740"/>
                </a:lnTo>
                <a:lnTo>
                  <a:pt x="1382842" y="7652137"/>
                </a:lnTo>
                <a:lnTo>
                  <a:pt x="1364816" y="7694434"/>
                </a:lnTo>
                <a:lnTo>
                  <a:pt x="1346504" y="7736630"/>
                </a:lnTo>
                <a:lnTo>
                  <a:pt x="1327906" y="7778724"/>
                </a:lnTo>
                <a:lnTo>
                  <a:pt x="1309022" y="7820713"/>
                </a:lnTo>
                <a:lnTo>
                  <a:pt x="1289852" y="7862598"/>
                </a:lnTo>
                <a:lnTo>
                  <a:pt x="1270395" y="7904375"/>
                </a:lnTo>
                <a:lnTo>
                  <a:pt x="1250652" y="7946043"/>
                </a:lnTo>
                <a:lnTo>
                  <a:pt x="1230624" y="7987601"/>
                </a:lnTo>
                <a:lnTo>
                  <a:pt x="1210309" y="8029047"/>
                </a:lnTo>
                <a:lnTo>
                  <a:pt x="1189708" y="8070380"/>
                </a:lnTo>
                <a:lnTo>
                  <a:pt x="1168821" y="8111597"/>
                </a:lnTo>
                <a:lnTo>
                  <a:pt x="1147647" y="8152698"/>
                </a:lnTo>
                <a:lnTo>
                  <a:pt x="1126188" y="8193681"/>
                </a:lnTo>
                <a:lnTo>
                  <a:pt x="1104442" y="8234544"/>
                </a:lnTo>
                <a:lnTo>
                  <a:pt x="1082411" y="8275285"/>
                </a:lnTo>
                <a:lnTo>
                  <a:pt x="1060093" y="8315903"/>
                </a:lnTo>
                <a:lnTo>
                  <a:pt x="1037489" y="8356397"/>
                </a:lnTo>
                <a:lnTo>
                  <a:pt x="1014599" y="8396765"/>
                </a:lnTo>
                <a:lnTo>
                  <a:pt x="991423" y="8437004"/>
                </a:lnTo>
                <a:lnTo>
                  <a:pt x="967961" y="8477115"/>
                </a:lnTo>
                <a:lnTo>
                  <a:pt x="944212" y="8517094"/>
                </a:lnTo>
                <a:lnTo>
                  <a:pt x="920178" y="8556941"/>
                </a:lnTo>
                <a:lnTo>
                  <a:pt x="895857" y="8596654"/>
                </a:lnTo>
                <a:lnTo>
                  <a:pt x="871250" y="8636231"/>
                </a:lnTo>
                <a:lnTo>
                  <a:pt x="846358" y="8675671"/>
                </a:lnTo>
                <a:lnTo>
                  <a:pt x="821179" y="8714971"/>
                </a:lnTo>
                <a:lnTo>
                  <a:pt x="795713" y="8754132"/>
                </a:lnTo>
                <a:lnTo>
                  <a:pt x="769962" y="8793150"/>
                </a:lnTo>
                <a:lnTo>
                  <a:pt x="743925" y="8832025"/>
                </a:lnTo>
                <a:lnTo>
                  <a:pt x="717601" y="8870754"/>
                </a:lnTo>
                <a:lnTo>
                  <a:pt x="690992" y="8909336"/>
                </a:lnTo>
                <a:lnTo>
                  <a:pt x="664096" y="8947771"/>
                </a:lnTo>
                <a:lnTo>
                  <a:pt x="636914" y="8986055"/>
                </a:lnTo>
                <a:lnTo>
                  <a:pt x="609446" y="9024187"/>
                </a:lnTo>
                <a:lnTo>
                  <a:pt x="581692" y="9062166"/>
                </a:lnTo>
                <a:lnTo>
                  <a:pt x="553652" y="9099991"/>
                </a:lnTo>
                <a:lnTo>
                  <a:pt x="525325" y="9137659"/>
                </a:lnTo>
                <a:lnTo>
                  <a:pt x="496713" y="9175169"/>
                </a:lnTo>
                <a:lnTo>
                  <a:pt x="467814" y="9212520"/>
                </a:lnTo>
                <a:lnTo>
                  <a:pt x="438629" y="9249710"/>
                </a:lnTo>
                <a:lnTo>
                  <a:pt x="409158" y="9286737"/>
                </a:lnTo>
                <a:lnTo>
                  <a:pt x="379401" y="9323599"/>
                </a:lnTo>
                <a:lnTo>
                  <a:pt x="349358" y="9360296"/>
                </a:lnTo>
                <a:lnTo>
                  <a:pt x="319029" y="9396825"/>
                </a:lnTo>
                <a:lnTo>
                  <a:pt x="288414" y="9433186"/>
                </a:lnTo>
                <a:lnTo>
                  <a:pt x="257512" y="9469375"/>
                </a:lnTo>
                <a:lnTo>
                  <a:pt x="242789" y="9486379"/>
                </a:lnTo>
              </a:path>
            </a:pathLst>
          </a:custGeom>
          <a:ln w="25400">
            <a:solidFill>
              <a:srgbClr val="FFFFFF"/>
            </a:solidFill>
            <a:prstDash val="dash"/>
          </a:ln>
        </p:spPr>
        <p:txBody>
          <a:bodyPr wrap="square" lIns="0" tIns="0" rIns="0" bIns="0" rtlCol="0"/>
          <a:lstStyle/>
          <a:p>
            <a:endParaRPr/>
          </a:p>
        </p:txBody>
      </p:sp>
      <p:sp>
        <p:nvSpPr>
          <p:cNvPr id="14" name="object 14"/>
          <p:cNvSpPr/>
          <p:nvPr/>
        </p:nvSpPr>
        <p:spPr>
          <a:xfrm>
            <a:off x="7095829" y="0"/>
            <a:ext cx="271780" cy="267335"/>
          </a:xfrm>
          <a:custGeom>
            <a:avLst/>
            <a:gdLst/>
            <a:ahLst/>
            <a:cxnLst/>
            <a:rect l="l" t="t" r="r" b="b"/>
            <a:pathLst>
              <a:path w="271779" h="267335">
                <a:moveTo>
                  <a:pt x="0" y="0"/>
                </a:moveTo>
                <a:lnTo>
                  <a:pt x="30792" y="28812"/>
                </a:lnTo>
                <a:lnTo>
                  <a:pt x="65714" y="61954"/>
                </a:lnTo>
                <a:lnTo>
                  <a:pt x="100462" y="95402"/>
                </a:lnTo>
                <a:lnTo>
                  <a:pt x="135036" y="129154"/>
                </a:lnTo>
                <a:lnTo>
                  <a:pt x="169434" y="163213"/>
                </a:lnTo>
                <a:lnTo>
                  <a:pt x="203654" y="197576"/>
                </a:lnTo>
                <a:lnTo>
                  <a:pt x="237695" y="232246"/>
                </a:lnTo>
                <a:lnTo>
                  <a:pt x="271555" y="267220"/>
                </a:lnTo>
              </a:path>
            </a:pathLst>
          </a:custGeom>
          <a:ln w="25400">
            <a:solidFill>
              <a:srgbClr val="FFFFFF"/>
            </a:solidFill>
            <a:prstDash val="dash"/>
          </a:ln>
        </p:spPr>
        <p:txBody>
          <a:bodyPr wrap="square" lIns="0" tIns="0" rIns="0" bIns="0" rtlCol="0"/>
          <a:lstStyle/>
          <a:p>
            <a:endParaRPr/>
          </a:p>
        </p:txBody>
      </p:sp>
      <p:sp>
        <p:nvSpPr>
          <p:cNvPr id="15" name="object 15"/>
          <p:cNvSpPr/>
          <p:nvPr/>
        </p:nvSpPr>
        <p:spPr>
          <a:xfrm>
            <a:off x="1587" y="1587"/>
            <a:ext cx="13001625" cy="9750425"/>
          </a:xfrm>
          <a:custGeom>
            <a:avLst/>
            <a:gdLst/>
            <a:ahLst/>
            <a:cxnLst/>
            <a:rect l="l" t="t" r="r" b="b"/>
            <a:pathLst>
              <a:path w="13001625" h="9750425">
                <a:moveTo>
                  <a:pt x="0" y="9750425"/>
                </a:moveTo>
                <a:lnTo>
                  <a:pt x="13001625" y="9750425"/>
                </a:lnTo>
                <a:lnTo>
                  <a:pt x="13001625" y="0"/>
                </a:lnTo>
                <a:lnTo>
                  <a:pt x="0" y="0"/>
                </a:lnTo>
                <a:lnTo>
                  <a:pt x="0" y="9750425"/>
                </a:lnTo>
                <a:close/>
              </a:path>
            </a:pathLst>
          </a:custGeom>
          <a:ln w="3175">
            <a:solidFill>
              <a:srgbClr val="000000"/>
            </a:solidFill>
          </a:ln>
        </p:spPr>
        <p:txBody>
          <a:bodyPr wrap="square" lIns="0" tIns="0" rIns="0" bIns="0" rtlCol="0"/>
          <a:lstStyle/>
          <a:p>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prstGeom prst="rect">
            <a:avLst/>
          </a:prstGeom>
        </p:spPr>
        <p:txBody>
          <a:bodyPr vert="horz" wrap="square" lIns="0" tIns="294055" rIns="0" bIns="0" rtlCol="0">
            <a:spAutoFit/>
          </a:bodyPr>
          <a:lstStyle/>
          <a:p>
            <a:pPr marL="569595">
              <a:lnSpc>
                <a:spcPts val="15465"/>
              </a:lnSpc>
            </a:pPr>
            <a:r>
              <a:rPr sz="13000" spc="-265" dirty="0"/>
              <a:t>Be </a:t>
            </a:r>
            <a:r>
              <a:rPr sz="13000" spc="-425" dirty="0"/>
              <a:t>Close </a:t>
            </a:r>
            <a:r>
              <a:rPr sz="13000" spc="-140" dirty="0"/>
              <a:t>to</a:t>
            </a:r>
            <a:r>
              <a:rPr sz="13000" spc="-2495" dirty="0"/>
              <a:t> </a:t>
            </a:r>
            <a:r>
              <a:rPr sz="13000" spc="75" dirty="0"/>
              <a:t>Me</a:t>
            </a:r>
            <a:endParaRPr sz="13000"/>
          </a:p>
        </p:txBody>
      </p:sp>
      <p:sp>
        <p:nvSpPr>
          <p:cNvPr id="5" name="object 5"/>
          <p:cNvSpPr/>
          <p:nvPr/>
        </p:nvSpPr>
        <p:spPr>
          <a:xfrm>
            <a:off x="951166" y="2171954"/>
            <a:ext cx="11090275" cy="0"/>
          </a:xfrm>
          <a:custGeom>
            <a:avLst/>
            <a:gdLst/>
            <a:ahLst/>
            <a:cxnLst/>
            <a:rect l="l" t="t" r="r" b="b"/>
            <a:pathLst>
              <a:path w="11090275">
                <a:moveTo>
                  <a:pt x="0" y="0"/>
                </a:moveTo>
                <a:lnTo>
                  <a:pt x="11089767" y="0"/>
                </a:lnTo>
              </a:path>
            </a:pathLst>
          </a:custGeom>
          <a:ln w="82550">
            <a:solidFill>
              <a:srgbClr val="FFFFFF"/>
            </a:solidFill>
          </a:ln>
        </p:spPr>
        <p:txBody>
          <a:bodyPr wrap="square" lIns="0" tIns="0" rIns="0" bIns="0" rtlCol="0"/>
          <a:lstStyle/>
          <a:p>
            <a:endParaRPr/>
          </a:p>
        </p:txBody>
      </p:sp>
      <p:sp>
        <p:nvSpPr>
          <p:cNvPr id="6" name="object 6"/>
          <p:cNvSpPr txBox="1">
            <a:spLocks noGrp="1"/>
          </p:cNvSpPr>
          <p:nvPr>
            <p:ph type="body" idx="1"/>
          </p:nvPr>
        </p:nvSpPr>
        <p:spPr>
          <a:prstGeom prst="rect">
            <a:avLst/>
          </a:prstGeom>
        </p:spPr>
        <p:txBody>
          <a:bodyPr vert="horz" wrap="square" lIns="0" tIns="385953" rIns="0" bIns="0" rtlCol="0">
            <a:spAutoFit/>
          </a:bodyPr>
          <a:lstStyle/>
          <a:p>
            <a:pPr marL="13970" algn="ctr">
              <a:lnSpc>
                <a:spcPct val="100000"/>
              </a:lnSpc>
            </a:pPr>
            <a:r>
              <a:rPr sz="3600" spc="-120" dirty="0"/>
              <a:t>GPS</a:t>
            </a:r>
            <a:r>
              <a:rPr sz="3600" spc="-229" dirty="0"/>
              <a:t> </a:t>
            </a:r>
            <a:r>
              <a:rPr sz="3600" spc="-130" dirty="0"/>
              <a:t>is</a:t>
            </a:r>
            <a:r>
              <a:rPr sz="3600" spc="-229" dirty="0"/>
              <a:t> </a:t>
            </a:r>
            <a:r>
              <a:rPr sz="3600" spc="60" dirty="0"/>
              <a:t>a</a:t>
            </a:r>
            <a:r>
              <a:rPr sz="3600" spc="-565" dirty="0"/>
              <a:t> </a:t>
            </a:r>
            <a:r>
              <a:rPr sz="6400" spc="-245" dirty="0"/>
              <a:t>LOCATION</a:t>
            </a:r>
            <a:r>
              <a:rPr sz="6400" spc="-1090" dirty="0"/>
              <a:t> </a:t>
            </a:r>
            <a:r>
              <a:rPr sz="3600" spc="-140" dirty="0"/>
              <a:t>technology.</a:t>
            </a:r>
            <a:endParaRPr sz="3600"/>
          </a:p>
          <a:p>
            <a:pPr marL="13970" algn="ctr">
              <a:lnSpc>
                <a:spcPts val="7665"/>
              </a:lnSpc>
              <a:spcBef>
                <a:spcPts val="120"/>
              </a:spcBef>
            </a:pPr>
            <a:r>
              <a:rPr sz="3600" spc="-105" dirty="0"/>
              <a:t>Bluetooth</a:t>
            </a:r>
            <a:r>
              <a:rPr sz="3600" spc="-220" dirty="0"/>
              <a:t> </a:t>
            </a:r>
            <a:r>
              <a:rPr sz="3600" spc="-125" dirty="0"/>
              <a:t>LE</a:t>
            </a:r>
            <a:r>
              <a:rPr sz="3600" spc="-220" dirty="0"/>
              <a:t> </a:t>
            </a:r>
            <a:r>
              <a:rPr sz="3600" spc="-130" dirty="0"/>
              <a:t>is</a:t>
            </a:r>
            <a:r>
              <a:rPr sz="3600" spc="-220" dirty="0"/>
              <a:t> </a:t>
            </a:r>
            <a:r>
              <a:rPr sz="3600" spc="60" dirty="0"/>
              <a:t>a</a:t>
            </a:r>
            <a:r>
              <a:rPr sz="3600" spc="-560" dirty="0"/>
              <a:t> </a:t>
            </a:r>
            <a:r>
              <a:rPr sz="6400" spc="-100" dirty="0"/>
              <a:t>PROXIMITY</a:t>
            </a:r>
            <a:r>
              <a:rPr sz="6400" spc="-1080" dirty="0"/>
              <a:t> </a:t>
            </a:r>
            <a:r>
              <a:rPr sz="3600" spc="-140" dirty="0"/>
              <a:t>technology.</a:t>
            </a:r>
            <a:endParaRPr sz="3600"/>
          </a:p>
        </p:txBody>
      </p:sp>
      <p:sp>
        <p:nvSpPr>
          <p:cNvPr id="7" name="object 7"/>
          <p:cNvSpPr txBox="1"/>
          <p:nvPr/>
        </p:nvSpPr>
        <p:spPr>
          <a:xfrm>
            <a:off x="1853514" y="6379504"/>
            <a:ext cx="9285605" cy="1122680"/>
          </a:xfrm>
          <a:prstGeom prst="rect">
            <a:avLst/>
          </a:prstGeom>
        </p:spPr>
        <p:txBody>
          <a:bodyPr vert="horz" wrap="square" lIns="0" tIns="0" rIns="0" bIns="0" rtlCol="0">
            <a:spAutoFit/>
          </a:bodyPr>
          <a:lstStyle/>
          <a:p>
            <a:pPr marL="1873250" marR="5080" indent="-1861185">
              <a:lnSpc>
                <a:spcPct val="101899"/>
              </a:lnSpc>
            </a:pPr>
            <a:r>
              <a:rPr sz="3600" b="1" spc="-114" dirty="0">
                <a:solidFill>
                  <a:srgbClr val="FFFFFF"/>
                </a:solidFill>
                <a:latin typeface="Arial"/>
                <a:cs typeface="Arial"/>
              </a:rPr>
              <a:t>Which</a:t>
            </a:r>
            <a:r>
              <a:rPr sz="3600" b="1" spc="-229" dirty="0">
                <a:solidFill>
                  <a:srgbClr val="FFFFFF"/>
                </a:solidFill>
                <a:latin typeface="Arial"/>
                <a:cs typeface="Arial"/>
              </a:rPr>
              <a:t> </a:t>
            </a:r>
            <a:r>
              <a:rPr sz="3600" b="1" spc="-80" dirty="0">
                <a:solidFill>
                  <a:srgbClr val="FFFFFF"/>
                </a:solidFill>
                <a:latin typeface="Arial"/>
                <a:cs typeface="Arial"/>
              </a:rPr>
              <a:t>means</a:t>
            </a:r>
            <a:r>
              <a:rPr sz="3600" b="1" spc="-229" dirty="0">
                <a:solidFill>
                  <a:srgbClr val="FFFFFF"/>
                </a:solidFill>
                <a:latin typeface="Arial"/>
                <a:cs typeface="Arial"/>
              </a:rPr>
              <a:t> </a:t>
            </a:r>
            <a:r>
              <a:rPr sz="3600" b="1" spc="-50" dirty="0">
                <a:solidFill>
                  <a:srgbClr val="FFFFFF"/>
                </a:solidFill>
                <a:latin typeface="Arial"/>
                <a:cs typeface="Arial"/>
              </a:rPr>
              <a:t>that</a:t>
            </a:r>
            <a:r>
              <a:rPr sz="3600" b="1" spc="-229" dirty="0">
                <a:solidFill>
                  <a:srgbClr val="FFFFFF"/>
                </a:solidFill>
                <a:latin typeface="Arial"/>
                <a:cs typeface="Arial"/>
              </a:rPr>
              <a:t> </a:t>
            </a:r>
            <a:r>
              <a:rPr sz="3600" b="1" spc="-100" dirty="0">
                <a:solidFill>
                  <a:srgbClr val="FFFFFF"/>
                </a:solidFill>
                <a:latin typeface="Arial"/>
                <a:cs typeface="Arial"/>
              </a:rPr>
              <a:t>even</a:t>
            </a:r>
            <a:r>
              <a:rPr sz="3600" b="1" spc="-229" dirty="0">
                <a:solidFill>
                  <a:srgbClr val="FFFFFF"/>
                </a:solidFill>
                <a:latin typeface="Arial"/>
                <a:cs typeface="Arial"/>
              </a:rPr>
              <a:t> </a:t>
            </a:r>
            <a:r>
              <a:rPr sz="3600" b="1" spc="-95" dirty="0">
                <a:solidFill>
                  <a:srgbClr val="FFFFFF"/>
                </a:solidFill>
                <a:latin typeface="Arial"/>
                <a:cs typeface="Arial"/>
              </a:rPr>
              <a:t>if</a:t>
            </a:r>
            <a:r>
              <a:rPr sz="3600" b="1" spc="-229" dirty="0">
                <a:solidFill>
                  <a:srgbClr val="FFFFFF"/>
                </a:solidFill>
                <a:latin typeface="Arial"/>
                <a:cs typeface="Arial"/>
              </a:rPr>
              <a:t> </a:t>
            </a:r>
            <a:r>
              <a:rPr sz="3600" b="1" spc="-55" dirty="0">
                <a:solidFill>
                  <a:srgbClr val="FFFFFF"/>
                </a:solidFill>
                <a:latin typeface="Arial"/>
                <a:cs typeface="Arial"/>
              </a:rPr>
              <a:t>the</a:t>
            </a:r>
            <a:r>
              <a:rPr sz="3600" b="1" spc="-229" dirty="0">
                <a:solidFill>
                  <a:srgbClr val="FFFFFF"/>
                </a:solidFill>
                <a:latin typeface="Arial"/>
                <a:cs typeface="Arial"/>
              </a:rPr>
              <a:t> </a:t>
            </a:r>
            <a:r>
              <a:rPr sz="3600" b="1" spc="-70" dirty="0">
                <a:solidFill>
                  <a:srgbClr val="FFFFFF"/>
                </a:solidFill>
                <a:latin typeface="Arial"/>
                <a:cs typeface="Arial"/>
              </a:rPr>
              <a:t>beacon</a:t>
            </a:r>
            <a:r>
              <a:rPr sz="3600" b="1" spc="-229" dirty="0">
                <a:solidFill>
                  <a:srgbClr val="FFFFFF"/>
                </a:solidFill>
                <a:latin typeface="Arial"/>
                <a:cs typeface="Arial"/>
              </a:rPr>
              <a:t> </a:t>
            </a:r>
            <a:r>
              <a:rPr sz="3600" b="1" spc="-110" dirty="0">
                <a:solidFill>
                  <a:srgbClr val="FFFFFF"/>
                </a:solidFill>
                <a:latin typeface="Arial"/>
                <a:cs typeface="Arial"/>
              </a:rPr>
              <a:t>MOVES  </a:t>
            </a:r>
            <a:r>
              <a:rPr sz="3600" b="1" spc="-150" dirty="0">
                <a:solidFill>
                  <a:srgbClr val="FFFFFF"/>
                </a:solidFill>
                <a:latin typeface="Arial"/>
                <a:cs typeface="Arial"/>
              </a:rPr>
              <a:t>you’ll</a:t>
            </a:r>
            <a:r>
              <a:rPr sz="3600" b="1" spc="-225" dirty="0">
                <a:solidFill>
                  <a:srgbClr val="FFFFFF"/>
                </a:solidFill>
                <a:latin typeface="Arial"/>
                <a:cs typeface="Arial"/>
              </a:rPr>
              <a:t> </a:t>
            </a:r>
            <a:r>
              <a:rPr sz="3600" b="1" spc="-135" dirty="0">
                <a:solidFill>
                  <a:srgbClr val="FFFFFF"/>
                </a:solidFill>
                <a:latin typeface="Arial"/>
                <a:cs typeface="Arial"/>
              </a:rPr>
              <a:t>still</a:t>
            </a:r>
            <a:r>
              <a:rPr sz="3600" b="1" spc="-225" dirty="0">
                <a:solidFill>
                  <a:srgbClr val="FFFFFF"/>
                </a:solidFill>
                <a:latin typeface="Arial"/>
                <a:cs typeface="Arial"/>
              </a:rPr>
              <a:t> </a:t>
            </a:r>
            <a:r>
              <a:rPr sz="3600" b="1" spc="-25" dirty="0">
                <a:solidFill>
                  <a:srgbClr val="FFFFFF"/>
                </a:solidFill>
                <a:latin typeface="Arial"/>
                <a:cs typeface="Arial"/>
              </a:rPr>
              <a:t>be</a:t>
            </a:r>
            <a:r>
              <a:rPr sz="3600" b="1" spc="-225" dirty="0">
                <a:solidFill>
                  <a:srgbClr val="FFFFFF"/>
                </a:solidFill>
                <a:latin typeface="Arial"/>
                <a:cs typeface="Arial"/>
              </a:rPr>
              <a:t> </a:t>
            </a:r>
            <a:r>
              <a:rPr sz="3600" b="1" spc="-70" dirty="0">
                <a:solidFill>
                  <a:srgbClr val="FFFFFF"/>
                </a:solidFill>
                <a:latin typeface="Arial"/>
                <a:cs typeface="Arial"/>
              </a:rPr>
              <a:t>able</a:t>
            </a:r>
            <a:r>
              <a:rPr sz="3600" b="1" spc="-225" dirty="0">
                <a:solidFill>
                  <a:srgbClr val="FFFFFF"/>
                </a:solidFill>
                <a:latin typeface="Arial"/>
                <a:cs typeface="Arial"/>
              </a:rPr>
              <a:t> </a:t>
            </a:r>
            <a:r>
              <a:rPr sz="3600" b="1" spc="-25" dirty="0">
                <a:solidFill>
                  <a:srgbClr val="FFFFFF"/>
                </a:solidFill>
                <a:latin typeface="Arial"/>
                <a:cs typeface="Arial"/>
              </a:rPr>
              <a:t>to</a:t>
            </a:r>
            <a:r>
              <a:rPr sz="3600" b="1" spc="-225" dirty="0">
                <a:solidFill>
                  <a:srgbClr val="FFFFFF"/>
                </a:solidFill>
                <a:latin typeface="Arial"/>
                <a:cs typeface="Arial"/>
              </a:rPr>
              <a:t> </a:t>
            </a:r>
            <a:r>
              <a:rPr sz="3600" b="1" spc="-120" dirty="0">
                <a:solidFill>
                  <a:srgbClr val="FFFFFF"/>
                </a:solidFill>
                <a:latin typeface="Arial"/>
                <a:cs typeface="Arial"/>
              </a:rPr>
              <a:t>find</a:t>
            </a:r>
            <a:r>
              <a:rPr sz="3600" b="1" spc="-225" dirty="0">
                <a:solidFill>
                  <a:srgbClr val="FFFFFF"/>
                </a:solidFill>
                <a:latin typeface="Arial"/>
                <a:cs typeface="Arial"/>
              </a:rPr>
              <a:t> </a:t>
            </a:r>
            <a:r>
              <a:rPr sz="3600" b="1" spc="-95" dirty="0">
                <a:solidFill>
                  <a:srgbClr val="FFFFFF"/>
                </a:solidFill>
                <a:latin typeface="Arial"/>
                <a:cs typeface="Arial"/>
              </a:rPr>
              <a:t>it*.</a:t>
            </a:r>
            <a:endParaRPr sz="3600">
              <a:latin typeface="Arial"/>
              <a:cs typeface="Arial"/>
            </a:endParaRPr>
          </a:p>
        </p:txBody>
      </p:sp>
      <p:sp>
        <p:nvSpPr>
          <p:cNvPr id="8" name="object 8"/>
          <p:cNvSpPr txBox="1"/>
          <p:nvPr/>
        </p:nvSpPr>
        <p:spPr>
          <a:xfrm>
            <a:off x="4073791" y="8084464"/>
            <a:ext cx="4845050" cy="283210"/>
          </a:xfrm>
          <a:prstGeom prst="rect">
            <a:avLst/>
          </a:prstGeom>
        </p:spPr>
        <p:txBody>
          <a:bodyPr vert="horz" wrap="square" lIns="0" tIns="0" rIns="0" bIns="0" rtlCol="0">
            <a:spAutoFit/>
          </a:bodyPr>
          <a:lstStyle/>
          <a:p>
            <a:pPr marL="12700">
              <a:lnSpc>
                <a:spcPct val="100000"/>
              </a:lnSpc>
            </a:pPr>
            <a:r>
              <a:rPr sz="1800" b="1" spc="30" dirty="0">
                <a:solidFill>
                  <a:srgbClr val="FFFFFF"/>
                </a:solidFill>
                <a:latin typeface="Arial"/>
                <a:cs typeface="Arial"/>
              </a:rPr>
              <a:t>*</a:t>
            </a:r>
            <a:r>
              <a:rPr sz="1800" b="1" spc="-110" dirty="0">
                <a:solidFill>
                  <a:srgbClr val="FFFFFF"/>
                </a:solidFill>
                <a:latin typeface="Arial"/>
                <a:cs typeface="Arial"/>
              </a:rPr>
              <a:t> </a:t>
            </a:r>
            <a:r>
              <a:rPr sz="1800" b="1" spc="-45" dirty="0">
                <a:solidFill>
                  <a:srgbClr val="FFFFFF"/>
                </a:solidFill>
                <a:latin typeface="Arial"/>
                <a:cs typeface="Arial"/>
              </a:rPr>
              <a:t>Like</a:t>
            </a:r>
            <a:r>
              <a:rPr sz="1800" b="1" spc="-110" dirty="0">
                <a:solidFill>
                  <a:srgbClr val="FFFFFF"/>
                </a:solidFill>
                <a:latin typeface="Arial"/>
                <a:cs typeface="Arial"/>
              </a:rPr>
              <a:t> </a:t>
            </a:r>
            <a:r>
              <a:rPr sz="1800" b="1" spc="30" dirty="0">
                <a:solidFill>
                  <a:srgbClr val="FFFFFF"/>
                </a:solidFill>
                <a:latin typeface="Arial"/>
                <a:cs typeface="Arial"/>
              </a:rPr>
              <a:t>a</a:t>
            </a:r>
            <a:r>
              <a:rPr sz="1800" b="1" spc="-110" dirty="0">
                <a:solidFill>
                  <a:srgbClr val="FFFFFF"/>
                </a:solidFill>
                <a:latin typeface="Arial"/>
                <a:cs typeface="Arial"/>
              </a:rPr>
              <a:t> </a:t>
            </a:r>
            <a:r>
              <a:rPr sz="1800" b="1" spc="-45" dirty="0">
                <a:solidFill>
                  <a:srgbClr val="FFFFFF"/>
                </a:solidFill>
                <a:latin typeface="Arial"/>
                <a:cs typeface="Arial"/>
              </a:rPr>
              <a:t>store</a:t>
            </a:r>
            <a:r>
              <a:rPr sz="1800" b="1" spc="-110" dirty="0">
                <a:solidFill>
                  <a:srgbClr val="FFFFFF"/>
                </a:solidFill>
                <a:latin typeface="Arial"/>
                <a:cs typeface="Arial"/>
              </a:rPr>
              <a:t> </a:t>
            </a:r>
            <a:r>
              <a:rPr sz="1800" b="1" spc="-60" dirty="0">
                <a:solidFill>
                  <a:srgbClr val="FFFFFF"/>
                </a:solidFill>
                <a:latin typeface="Arial"/>
                <a:cs typeface="Arial"/>
              </a:rPr>
              <a:t>shelf</a:t>
            </a:r>
            <a:r>
              <a:rPr sz="1800" b="1" spc="-110" dirty="0">
                <a:solidFill>
                  <a:srgbClr val="FFFFFF"/>
                </a:solidFill>
                <a:latin typeface="Arial"/>
                <a:cs typeface="Arial"/>
              </a:rPr>
              <a:t> </a:t>
            </a:r>
            <a:r>
              <a:rPr sz="1800" b="1" spc="-95" dirty="0">
                <a:solidFill>
                  <a:srgbClr val="FFFFFF"/>
                </a:solidFill>
                <a:latin typeface="Arial"/>
                <a:cs typeface="Arial"/>
              </a:rPr>
              <a:t>say.</a:t>
            </a:r>
            <a:r>
              <a:rPr sz="1800" b="1" spc="-110" dirty="0">
                <a:solidFill>
                  <a:srgbClr val="FFFFFF"/>
                </a:solidFill>
                <a:latin typeface="Arial"/>
                <a:cs typeface="Arial"/>
              </a:rPr>
              <a:t> </a:t>
            </a:r>
            <a:r>
              <a:rPr sz="1800" b="1" spc="-30" dirty="0">
                <a:solidFill>
                  <a:srgbClr val="FFFFFF"/>
                </a:solidFill>
                <a:latin typeface="Arial"/>
                <a:cs typeface="Arial"/>
              </a:rPr>
              <a:t>Or</a:t>
            </a:r>
            <a:r>
              <a:rPr sz="1800" b="1" spc="-110" dirty="0">
                <a:solidFill>
                  <a:srgbClr val="FFFFFF"/>
                </a:solidFill>
                <a:latin typeface="Arial"/>
                <a:cs typeface="Arial"/>
              </a:rPr>
              <a:t> </a:t>
            </a:r>
            <a:r>
              <a:rPr sz="1800" b="1" spc="30" dirty="0">
                <a:solidFill>
                  <a:srgbClr val="FFFFFF"/>
                </a:solidFill>
                <a:latin typeface="Arial"/>
                <a:cs typeface="Arial"/>
              </a:rPr>
              <a:t>a</a:t>
            </a:r>
            <a:r>
              <a:rPr sz="1800" b="1" spc="-110" dirty="0">
                <a:solidFill>
                  <a:srgbClr val="FFFFFF"/>
                </a:solidFill>
                <a:latin typeface="Arial"/>
                <a:cs typeface="Arial"/>
              </a:rPr>
              <a:t> </a:t>
            </a:r>
            <a:r>
              <a:rPr sz="1800" b="1" spc="-70" dirty="0">
                <a:solidFill>
                  <a:srgbClr val="FFFFFF"/>
                </a:solidFill>
                <a:latin typeface="Arial"/>
                <a:cs typeface="Arial"/>
              </a:rPr>
              <a:t>register.</a:t>
            </a:r>
            <a:r>
              <a:rPr sz="1800" b="1" spc="-110" dirty="0">
                <a:solidFill>
                  <a:srgbClr val="FFFFFF"/>
                </a:solidFill>
                <a:latin typeface="Arial"/>
                <a:cs typeface="Arial"/>
              </a:rPr>
              <a:t> </a:t>
            </a:r>
            <a:r>
              <a:rPr sz="1800" b="1" spc="-30" dirty="0">
                <a:solidFill>
                  <a:srgbClr val="FFFFFF"/>
                </a:solidFill>
                <a:latin typeface="Arial"/>
                <a:cs typeface="Arial"/>
              </a:rPr>
              <a:t>Or</a:t>
            </a:r>
            <a:r>
              <a:rPr sz="1800" b="1" spc="-110" dirty="0">
                <a:solidFill>
                  <a:srgbClr val="FFFFFF"/>
                </a:solidFill>
                <a:latin typeface="Arial"/>
                <a:cs typeface="Arial"/>
              </a:rPr>
              <a:t> </a:t>
            </a:r>
            <a:r>
              <a:rPr sz="1800" b="1" spc="-55" dirty="0">
                <a:solidFill>
                  <a:srgbClr val="FFFFFF"/>
                </a:solidFill>
                <a:latin typeface="Arial"/>
                <a:cs typeface="Arial"/>
              </a:rPr>
              <a:t>people.</a:t>
            </a:r>
            <a:endParaRPr sz="1800">
              <a:latin typeface="Arial"/>
              <a:cs typeface="Arial"/>
            </a:endParaRPr>
          </a:p>
        </p:txBody>
      </p:sp>
      <p:sp>
        <p:nvSpPr>
          <p:cNvPr id="9" name="object 9"/>
          <p:cNvSpPr/>
          <p:nvPr/>
        </p:nvSpPr>
        <p:spPr>
          <a:xfrm>
            <a:off x="1587" y="1587"/>
            <a:ext cx="13001625" cy="9750425"/>
          </a:xfrm>
          <a:custGeom>
            <a:avLst/>
            <a:gdLst/>
            <a:ahLst/>
            <a:cxnLst/>
            <a:rect l="l" t="t" r="r" b="b"/>
            <a:pathLst>
              <a:path w="13001625" h="9750425">
                <a:moveTo>
                  <a:pt x="0" y="9750425"/>
                </a:moveTo>
                <a:lnTo>
                  <a:pt x="13001625" y="9750425"/>
                </a:lnTo>
                <a:lnTo>
                  <a:pt x="13001625" y="0"/>
                </a:lnTo>
                <a:lnTo>
                  <a:pt x="0" y="0"/>
                </a:lnTo>
                <a:lnTo>
                  <a:pt x="0" y="9750425"/>
                </a:lnTo>
                <a:close/>
              </a:path>
            </a:pathLst>
          </a:custGeom>
          <a:ln w="3175">
            <a:solidFill>
              <a:srgbClr val="000000"/>
            </a:solidFill>
          </a:ln>
        </p:spPr>
        <p:txBody>
          <a:bodyPr wrap="square" lIns="0" tIns="0" rIns="0" bIns="0" rtlCol="0"/>
          <a:lstStyle/>
          <a:p>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214100" y="9063650"/>
            <a:ext cx="1701800" cy="55024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074150" y="8966200"/>
            <a:ext cx="2095500" cy="787400"/>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59816" rIns="0" bIns="0" rtlCol="0">
            <a:spAutoFit/>
          </a:bodyPr>
          <a:lstStyle/>
          <a:p>
            <a:pPr marL="38100">
              <a:lnSpc>
                <a:spcPts val="17120"/>
              </a:lnSpc>
            </a:pPr>
            <a:r>
              <a:rPr spc="-650" dirty="0"/>
              <a:t>Why</a:t>
            </a:r>
            <a:r>
              <a:rPr spc="-1235" dirty="0"/>
              <a:t> </a:t>
            </a:r>
            <a:r>
              <a:rPr spc="-715" dirty="0"/>
              <a:t>now?</a:t>
            </a:r>
          </a:p>
        </p:txBody>
      </p:sp>
      <p:sp>
        <p:nvSpPr>
          <p:cNvPr id="5" name="object 5"/>
          <p:cNvSpPr/>
          <p:nvPr/>
        </p:nvSpPr>
        <p:spPr>
          <a:xfrm>
            <a:off x="419100" y="2133295"/>
            <a:ext cx="8390890" cy="0"/>
          </a:xfrm>
          <a:custGeom>
            <a:avLst/>
            <a:gdLst/>
            <a:ahLst/>
            <a:cxnLst/>
            <a:rect l="l" t="t" r="r" b="b"/>
            <a:pathLst>
              <a:path w="8390890">
                <a:moveTo>
                  <a:pt x="0" y="0"/>
                </a:moveTo>
                <a:lnTo>
                  <a:pt x="8390534" y="0"/>
                </a:lnTo>
              </a:path>
            </a:pathLst>
          </a:custGeom>
          <a:ln w="91440">
            <a:solidFill>
              <a:srgbClr val="FFFFFF"/>
            </a:solidFill>
          </a:ln>
        </p:spPr>
        <p:txBody>
          <a:bodyPr wrap="square" lIns="0" tIns="0" rIns="0" bIns="0" rtlCol="0"/>
          <a:lstStyle/>
          <a:p>
            <a:endParaRPr/>
          </a:p>
        </p:txBody>
      </p:sp>
      <p:sp>
        <p:nvSpPr>
          <p:cNvPr id="6" name="object 6"/>
          <p:cNvSpPr/>
          <p:nvPr/>
        </p:nvSpPr>
        <p:spPr>
          <a:xfrm>
            <a:off x="223" y="2425700"/>
            <a:ext cx="5831725" cy="6832600"/>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587" y="1587"/>
            <a:ext cx="13001625" cy="9750425"/>
          </a:xfrm>
          <a:custGeom>
            <a:avLst/>
            <a:gdLst/>
            <a:ahLst/>
            <a:cxnLst/>
            <a:rect l="l" t="t" r="r" b="b"/>
            <a:pathLst>
              <a:path w="13001625" h="9750425">
                <a:moveTo>
                  <a:pt x="0" y="9750425"/>
                </a:moveTo>
                <a:lnTo>
                  <a:pt x="13001625" y="9750425"/>
                </a:lnTo>
                <a:lnTo>
                  <a:pt x="13001625" y="0"/>
                </a:lnTo>
                <a:lnTo>
                  <a:pt x="0" y="0"/>
                </a:lnTo>
                <a:lnTo>
                  <a:pt x="0" y="9750425"/>
                </a:lnTo>
                <a:close/>
              </a:path>
            </a:pathLst>
          </a:custGeom>
          <a:ln w="3175">
            <a:solidFill>
              <a:srgbClr val="000000"/>
            </a:solidFill>
          </a:ln>
        </p:spPr>
        <p:txBody>
          <a:bodyPr wrap="square" lIns="0" tIns="0" rIns="0" bIns="0" rtlCol="0"/>
          <a:lstStyle/>
          <a:p>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prstGeom prst="rect">
            <a:avLst/>
          </a:prstGeom>
        </p:spPr>
        <p:txBody>
          <a:bodyPr vert="horz" wrap="square" lIns="0" tIns="59816" rIns="0" bIns="0" rtlCol="0">
            <a:spAutoFit/>
          </a:bodyPr>
          <a:lstStyle/>
          <a:p>
            <a:pPr marL="38100">
              <a:lnSpc>
                <a:spcPts val="17120"/>
              </a:lnSpc>
            </a:pPr>
            <a:r>
              <a:rPr spc="-650" dirty="0"/>
              <a:t>Why</a:t>
            </a:r>
            <a:r>
              <a:rPr spc="-1235" dirty="0"/>
              <a:t> </a:t>
            </a:r>
            <a:r>
              <a:rPr spc="-715" dirty="0"/>
              <a:t>now?</a:t>
            </a:r>
          </a:p>
        </p:txBody>
      </p:sp>
      <p:sp>
        <p:nvSpPr>
          <p:cNvPr id="5" name="object 5"/>
          <p:cNvSpPr/>
          <p:nvPr/>
        </p:nvSpPr>
        <p:spPr>
          <a:xfrm>
            <a:off x="419100" y="2133295"/>
            <a:ext cx="8390890" cy="0"/>
          </a:xfrm>
          <a:custGeom>
            <a:avLst/>
            <a:gdLst/>
            <a:ahLst/>
            <a:cxnLst/>
            <a:rect l="l" t="t" r="r" b="b"/>
            <a:pathLst>
              <a:path w="8390890">
                <a:moveTo>
                  <a:pt x="0" y="0"/>
                </a:moveTo>
                <a:lnTo>
                  <a:pt x="8390534" y="0"/>
                </a:lnTo>
              </a:path>
            </a:pathLst>
          </a:custGeom>
          <a:ln w="91440">
            <a:solidFill>
              <a:srgbClr val="FFFFFF"/>
            </a:solidFill>
          </a:ln>
        </p:spPr>
        <p:txBody>
          <a:bodyPr wrap="square" lIns="0" tIns="0" rIns="0" bIns="0" rtlCol="0"/>
          <a:lstStyle/>
          <a:p>
            <a:endParaRPr/>
          </a:p>
        </p:txBody>
      </p:sp>
      <p:sp>
        <p:nvSpPr>
          <p:cNvPr id="6" name="object 6"/>
          <p:cNvSpPr txBox="1"/>
          <p:nvPr/>
        </p:nvSpPr>
        <p:spPr>
          <a:xfrm>
            <a:off x="6223000" y="4182455"/>
            <a:ext cx="6410325" cy="2240280"/>
          </a:xfrm>
          <a:prstGeom prst="rect">
            <a:avLst/>
          </a:prstGeom>
        </p:spPr>
        <p:txBody>
          <a:bodyPr vert="horz" wrap="square" lIns="0" tIns="0" rIns="0" bIns="0" rtlCol="0">
            <a:spAutoFit/>
          </a:bodyPr>
          <a:lstStyle/>
          <a:p>
            <a:pPr marL="12700" marR="5080">
              <a:lnSpc>
                <a:spcPct val="103299"/>
              </a:lnSpc>
            </a:pPr>
            <a:r>
              <a:rPr sz="3550" b="1" spc="-95" dirty="0">
                <a:solidFill>
                  <a:srgbClr val="FFFFFF"/>
                </a:solidFill>
                <a:latin typeface="Arial"/>
                <a:cs typeface="Arial"/>
              </a:rPr>
              <a:t>With </a:t>
            </a:r>
            <a:r>
              <a:rPr sz="3550" b="1" spc="-110" dirty="0">
                <a:solidFill>
                  <a:srgbClr val="FFFFFF"/>
                </a:solidFill>
                <a:latin typeface="Arial"/>
                <a:cs typeface="Arial"/>
              </a:rPr>
              <a:t>Apple </a:t>
            </a:r>
            <a:r>
              <a:rPr sz="3550" b="1" spc="-80" dirty="0">
                <a:solidFill>
                  <a:srgbClr val="FFFFFF"/>
                </a:solidFill>
                <a:latin typeface="Arial"/>
                <a:cs typeface="Arial"/>
              </a:rPr>
              <a:t>on </a:t>
            </a:r>
            <a:r>
              <a:rPr sz="3550" b="1" spc="-85" dirty="0">
                <a:solidFill>
                  <a:srgbClr val="FFFFFF"/>
                </a:solidFill>
                <a:latin typeface="Arial"/>
                <a:cs typeface="Arial"/>
              </a:rPr>
              <a:t>board,</a:t>
            </a:r>
            <a:r>
              <a:rPr sz="3550" b="1" spc="-615" dirty="0">
                <a:solidFill>
                  <a:srgbClr val="FFFFFF"/>
                </a:solidFill>
                <a:latin typeface="Arial"/>
                <a:cs typeface="Arial"/>
              </a:rPr>
              <a:t> </a:t>
            </a:r>
            <a:r>
              <a:rPr sz="3550" b="1" spc="-110" dirty="0">
                <a:solidFill>
                  <a:srgbClr val="FFFFFF"/>
                </a:solidFill>
                <a:latin typeface="Arial"/>
                <a:cs typeface="Arial"/>
              </a:rPr>
              <a:t>Bluetooth  </a:t>
            </a:r>
            <a:r>
              <a:rPr sz="3550" b="1" spc="-114" dirty="0">
                <a:solidFill>
                  <a:srgbClr val="FFFFFF"/>
                </a:solidFill>
                <a:latin typeface="Arial"/>
                <a:cs typeface="Arial"/>
              </a:rPr>
              <a:t>LE </a:t>
            </a:r>
            <a:r>
              <a:rPr sz="3550" b="1" spc="-120" dirty="0">
                <a:solidFill>
                  <a:srgbClr val="FFFFFF"/>
                </a:solidFill>
                <a:latin typeface="Arial"/>
                <a:cs typeface="Arial"/>
              </a:rPr>
              <a:t>is </a:t>
            </a:r>
            <a:r>
              <a:rPr sz="3550" b="1" spc="-45" dirty="0">
                <a:solidFill>
                  <a:srgbClr val="FFFFFF"/>
                </a:solidFill>
                <a:latin typeface="Arial"/>
                <a:cs typeface="Arial"/>
              </a:rPr>
              <a:t>the </a:t>
            </a:r>
            <a:r>
              <a:rPr sz="3550" b="1" spc="-100" dirty="0">
                <a:solidFill>
                  <a:srgbClr val="FFFFFF"/>
                </a:solidFill>
                <a:latin typeface="Arial"/>
                <a:cs typeface="Arial"/>
              </a:rPr>
              <a:t>first </a:t>
            </a:r>
            <a:r>
              <a:rPr sz="3550" b="1" spc="-135" dirty="0">
                <a:solidFill>
                  <a:srgbClr val="FFFFFF"/>
                </a:solidFill>
                <a:latin typeface="Arial"/>
                <a:cs typeface="Arial"/>
              </a:rPr>
              <a:t>proximity  </a:t>
            </a:r>
            <a:r>
              <a:rPr sz="3550" b="1" spc="-105" dirty="0">
                <a:solidFill>
                  <a:srgbClr val="FFFFFF"/>
                </a:solidFill>
                <a:latin typeface="Arial"/>
                <a:cs typeface="Arial"/>
              </a:rPr>
              <a:t>technology </a:t>
            </a:r>
            <a:r>
              <a:rPr sz="3550" b="1" spc="-90" dirty="0">
                <a:solidFill>
                  <a:srgbClr val="FFFFFF"/>
                </a:solidFill>
                <a:latin typeface="Arial"/>
                <a:cs typeface="Arial"/>
              </a:rPr>
              <a:t>supported </a:t>
            </a:r>
            <a:r>
              <a:rPr sz="3550" b="1" spc="-114" dirty="0">
                <a:solidFill>
                  <a:srgbClr val="FFFFFF"/>
                </a:solidFill>
                <a:latin typeface="Arial"/>
                <a:cs typeface="Arial"/>
              </a:rPr>
              <a:t>by </a:t>
            </a:r>
            <a:r>
              <a:rPr sz="3550" b="1" spc="-95" dirty="0">
                <a:solidFill>
                  <a:srgbClr val="FFFFFF"/>
                </a:solidFill>
                <a:latin typeface="Arial"/>
                <a:cs typeface="Arial"/>
              </a:rPr>
              <a:t>all</a:t>
            </a:r>
            <a:r>
              <a:rPr sz="3550" b="1" spc="-610" dirty="0">
                <a:solidFill>
                  <a:srgbClr val="FFFFFF"/>
                </a:solidFill>
                <a:latin typeface="Arial"/>
                <a:cs typeface="Arial"/>
              </a:rPr>
              <a:t> </a:t>
            </a:r>
            <a:r>
              <a:rPr sz="3550" b="1" spc="-85" dirty="0">
                <a:solidFill>
                  <a:srgbClr val="FFFFFF"/>
                </a:solidFill>
                <a:latin typeface="Arial"/>
                <a:cs typeface="Arial"/>
              </a:rPr>
              <a:t>the  </a:t>
            </a:r>
            <a:r>
              <a:rPr sz="3550" b="1" spc="-60" dirty="0">
                <a:solidFill>
                  <a:srgbClr val="FFFFFF"/>
                </a:solidFill>
                <a:latin typeface="Arial"/>
                <a:cs typeface="Arial"/>
              </a:rPr>
              <a:t>major </a:t>
            </a:r>
            <a:r>
              <a:rPr sz="3550" b="1" spc="-90" dirty="0">
                <a:solidFill>
                  <a:srgbClr val="FFFFFF"/>
                </a:solidFill>
                <a:latin typeface="Arial"/>
                <a:cs typeface="Arial"/>
              </a:rPr>
              <a:t>mobile</a:t>
            </a:r>
            <a:r>
              <a:rPr sz="3550" b="1" spc="-400" dirty="0">
                <a:solidFill>
                  <a:srgbClr val="FFFFFF"/>
                </a:solidFill>
                <a:latin typeface="Arial"/>
                <a:cs typeface="Arial"/>
              </a:rPr>
              <a:t> </a:t>
            </a:r>
            <a:r>
              <a:rPr sz="3550" b="1" spc="-100" dirty="0">
                <a:solidFill>
                  <a:srgbClr val="FFFFFF"/>
                </a:solidFill>
                <a:latin typeface="Arial"/>
                <a:cs typeface="Arial"/>
              </a:rPr>
              <a:t>platforms.</a:t>
            </a:r>
            <a:endParaRPr sz="3550">
              <a:latin typeface="Arial"/>
              <a:cs typeface="Arial"/>
            </a:endParaRPr>
          </a:p>
        </p:txBody>
      </p:sp>
      <p:sp>
        <p:nvSpPr>
          <p:cNvPr id="7" name="object 7"/>
          <p:cNvSpPr/>
          <p:nvPr/>
        </p:nvSpPr>
        <p:spPr>
          <a:xfrm>
            <a:off x="223" y="2425700"/>
            <a:ext cx="5831725" cy="6832600"/>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6223000" y="7228433"/>
            <a:ext cx="6162675" cy="885190"/>
          </a:xfrm>
          <a:prstGeom prst="rect">
            <a:avLst/>
          </a:prstGeom>
        </p:spPr>
        <p:txBody>
          <a:bodyPr vert="horz" wrap="square" lIns="0" tIns="0" rIns="0" bIns="0" rtlCol="0">
            <a:spAutoFit/>
          </a:bodyPr>
          <a:lstStyle/>
          <a:p>
            <a:pPr marL="12700" marR="5080">
              <a:lnSpc>
                <a:spcPct val="106500"/>
              </a:lnSpc>
            </a:pPr>
            <a:r>
              <a:rPr sz="1800" b="1" spc="-60" dirty="0">
                <a:solidFill>
                  <a:srgbClr val="FFFFFF"/>
                </a:solidFill>
                <a:latin typeface="Arial"/>
                <a:cs typeface="Arial"/>
              </a:rPr>
              <a:t>Apple </a:t>
            </a:r>
            <a:r>
              <a:rPr sz="1800" b="1" spc="-45" dirty="0">
                <a:solidFill>
                  <a:srgbClr val="FFFFFF"/>
                </a:solidFill>
                <a:latin typeface="Arial"/>
                <a:cs typeface="Arial"/>
              </a:rPr>
              <a:t>might </a:t>
            </a:r>
            <a:r>
              <a:rPr sz="1800" b="1" spc="-50" dirty="0">
                <a:solidFill>
                  <a:srgbClr val="FFFFFF"/>
                </a:solidFill>
                <a:latin typeface="Arial"/>
                <a:cs typeface="Arial"/>
              </a:rPr>
              <a:t>have </a:t>
            </a:r>
            <a:r>
              <a:rPr sz="1800" b="1" spc="-35" dirty="0">
                <a:solidFill>
                  <a:srgbClr val="FFFFFF"/>
                </a:solidFill>
                <a:latin typeface="Arial"/>
                <a:cs typeface="Arial"/>
              </a:rPr>
              <a:t>been </a:t>
            </a:r>
            <a:r>
              <a:rPr sz="1800" b="1" spc="-30" dirty="0">
                <a:solidFill>
                  <a:srgbClr val="FFFFFF"/>
                </a:solidFill>
                <a:latin typeface="Arial"/>
                <a:cs typeface="Arial"/>
              </a:rPr>
              <a:t>the </a:t>
            </a:r>
            <a:r>
              <a:rPr sz="1800" b="1" spc="-45" dirty="0">
                <a:solidFill>
                  <a:srgbClr val="FFFFFF"/>
                </a:solidFill>
                <a:latin typeface="Arial"/>
                <a:cs typeface="Arial"/>
              </a:rPr>
              <a:t>last </a:t>
            </a:r>
            <a:r>
              <a:rPr sz="1800" b="1" spc="-15" dirty="0">
                <a:solidFill>
                  <a:srgbClr val="FFFFFF"/>
                </a:solidFill>
                <a:latin typeface="Arial"/>
                <a:cs typeface="Arial"/>
              </a:rPr>
              <a:t>to </a:t>
            </a:r>
            <a:r>
              <a:rPr sz="1800" b="1" spc="-60" dirty="0">
                <a:solidFill>
                  <a:srgbClr val="FFFFFF"/>
                </a:solidFill>
                <a:latin typeface="Arial"/>
                <a:cs typeface="Arial"/>
              </a:rPr>
              <a:t>figure </a:t>
            </a:r>
            <a:r>
              <a:rPr sz="1800" b="1" spc="-40" dirty="0">
                <a:solidFill>
                  <a:srgbClr val="FFFFFF"/>
                </a:solidFill>
                <a:latin typeface="Arial"/>
                <a:cs typeface="Arial"/>
              </a:rPr>
              <a:t>out </a:t>
            </a:r>
            <a:r>
              <a:rPr sz="1800" b="1" spc="-20" dirty="0">
                <a:solidFill>
                  <a:srgbClr val="FFFFFF"/>
                </a:solidFill>
                <a:latin typeface="Arial"/>
                <a:cs typeface="Arial"/>
              </a:rPr>
              <a:t>what </a:t>
            </a:r>
            <a:r>
              <a:rPr sz="1800" b="1" spc="-55" dirty="0">
                <a:solidFill>
                  <a:srgbClr val="FFFFFF"/>
                </a:solidFill>
                <a:latin typeface="Arial"/>
                <a:cs typeface="Arial"/>
              </a:rPr>
              <a:t>kind of  </a:t>
            </a:r>
            <a:r>
              <a:rPr sz="1800" b="1" spc="-60" dirty="0">
                <a:solidFill>
                  <a:srgbClr val="FFFFFF"/>
                </a:solidFill>
                <a:latin typeface="Arial"/>
                <a:cs typeface="Arial"/>
              </a:rPr>
              <a:t>technology</a:t>
            </a:r>
            <a:r>
              <a:rPr sz="1800" b="1" spc="-110" dirty="0">
                <a:solidFill>
                  <a:srgbClr val="FFFFFF"/>
                </a:solidFill>
                <a:latin typeface="Arial"/>
                <a:cs typeface="Arial"/>
              </a:rPr>
              <a:t> </a:t>
            </a:r>
            <a:r>
              <a:rPr sz="1800" b="1" spc="-15" dirty="0">
                <a:solidFill>
                  <a:srgbClr val="FFFFFF"/>
                </a:solidFill>
                <a:latin typeface="Arial"/>
                <a:cs typeface="Arial"/>
              </a:rPr>
              <a:t>to</a:t>
            </a:r>
            <a:r>
              <a:rPr sz="1800" b="1" spc="-110" dirty="0">
                <a:solidFill>
                  <a:srgbClr val="FFFFFF"/>
                </a:solidFill>
                <a:latin typeface="Arial"/>
                <a:cs typeface="Arial"/>
              </a:rPr>
              <a:t> </a:t>
            </a:r>
            <a:r>
              <a:rPr sz="1800" b="1" spc="-50" dirty="0">
                <a:solidFill>
                  <a:srgbClr val="FFFFFF"/>
                </a:solidFill>
                <a:latin typeface="Arial"/>
                <a:cs typeface="Arial"/>
              </a:rPr>
              <a:t>use.</a:t>
            </a:r>
            <a:r>
              <a:rPr sz="1800" b="1" spc="-110" dirty="0">
                <a:solidFill>
                  <a:srgbClr val="FFFFFF"/>
                </a:solidFill>
                <a:latin typeface="Arial"/>
                <a:cs typeface="Arial"/>
              </a:rPr>
              <a:t> </a:t>
            </a:r>
            <a:r>
              <a:rPr sz="1800" b="1" spc="-50" dirty="0">
                <a:solidFill>
                  <a:srgbClr val="FFFFFF"/>
                </a:solidFill>
                <a:latin typeface="Arial"/>
                <a:cs typeface="Arial"/>
              </a:rPr>
              <a:t>But</a:t>
            </a:r>
            <a:r>
              <a:rPr sz="1800" b="1" spc="-110" dirty="0">
                <a:solidFill>
                  <a:srgbClr val="FFFFFF"/>
                </a:solidFill>
                <a:latin typeface="Arial"/>
                <a:cs typeface="Arial"/>
              </a:rPr>
              <a:t> </a:t>
            </a:r>
            <a:r>
              <a:rPr sz="1800" b="1" spc="-40" dirty="0">
                <a:solidFill>
                  <a:srgbClr val="FFFFFF"/>
                </a:solidFill>
                <a:latin typeface="Arial"/>
                <a:cs typeface="Arial"/>
              </a:rPr>
              <a:t>somehow</a:t>
            </a:r>
            <a:r>
              <a:rPr sz="1800" b="1" spc="-110" dirty="0">
                <a:solidFill>
                  <a:srgbClr val="FFFFFF"/>
                </a:solidFill>
                <a:latin typeface="Arial"/>
                <a:cs typeface="Arial"/>
              </a:rPr>
              <a:t> </a:t>
            </a:r>
            <a:r>
              <a:rPr sz="1800" b="1" spc="-85" dirty="0">
                <a:solidFill>
                  <a:srgbClr val="FFFFFF"/>
                </a:solidFill>
                <a:latin typeface="Arial"/>
                <a:cs typeface="Arial"/>
              </a:rPr>
              <a:t>it’s</a:t>
            </a:r>
            <a:r>
              <a:rPr sz="1800" b="1" spc="-110" dirty="0">
                <a:solidFill>
                  <a:srgbClr val="FFFFFF"/>
                </a:solidFill>
                <a:latin typeface="Arial"/>
                <a:cs typeface="Arial"/>
              </a:rPr>
              <a:t> </a:t>
            </a:r>
            <a:r>
              <a:rPr sz="1800" b="1" spc="-45" dirty="0">
                <a:solidFill>
                  <a:srgbClr val="FFFFFF"/>
                </a:solidFill>
                <a:latin typeface="Arial"/>
                <a:cs typeface="Arial"/>
              </a:rPr>
              <a:t>getting</a:t>
            </a:r>
            <a:r>
              <a:rPr sz="1800" b="1" spc="-110" dirty="0">
                <a:solidFill>
                  <a:srgbClr val="FFFFFF"/>
                </a:solidFill>
                <a:latin typeface="Arial"/>
                <a:cs typeface="Arial"/>
              </a:rPr>
              <a:t> </a:t>
            </a:r>
            <a:r>
              <a:rPr sz="1800" b="1" spc="-50" dirty="0">
                <a:solidFill>
                  <a:srgbClr val="FFFFFF"/>
                </a:solidFill>
                <a:latin typeface="Arial"/>
                <a:cs typeface="Arial"/>
              </a:rPr>
              <a:t>all</a:t>
            </a:r>
            <a:r>
              <a:rPr sz="1800" b="1" spc="-110" dirty="0">
                <a:solidFill>
                  <a:srgbClr val="FFFFFF"/>
                </a:solidFill>
                <a:latin typeface="Arial"/>
                <a:cs typeface="Arial"/>
              </a:rPr>
              <a:t> </a:t>
            </a:r>
            <a:r>
              <a:rPr sz="1800" b="1" spc="-30" dirty="0">
                <a:solidFill>
                  <a:srgbClr val="FFFFFF"/>
                </a:solidFill>
                <a:latin typeface="Arial"/>
                <a:cs typeface="Arial"/>
              </a:rPr>
              <a:t>the</a:t>
            </a:r>
            <a:r>
              <a:rPr sz="1800" b="1" spc="-110" dirty="0">
                <a:solidFill>
                  <a:srgbClr val="FFFFFF"/>
                </a:solidFill>
                <a:latin typeface="Arial"/>
                <a:cs typeface="Arial"/>
              </a:rPr>
              <a:t> </a:t>
            </a:r>
            <a:r>
              <a:rPr sz="1800" b="1" spc="-35" dirty="0">
                <a:solidFill>
                  <a:srgbClr val="FFFFFF"/>
                </a:solidFill>
                <a:latin typeface="Arial"/>
                <a:cs typeface="Arial"/>
              </a:rPr>
              <a:t>buzz</a:t>
            </a:r>
            <a:r>
              <a:rPr sz="1800" b="1" spc="-110" dirty="0">
                <a:solidFill>
                  <a:srgbClr val="FFFFFF"/>
                </a:solidFill>
                <a:latin typeface="Arial"/>
                <a:cs typeface="Arial"/>
              </a:rPr>
              <a:t> </a:t>
            </a:r>
            <a:r>
              <a:rPr sz="1800" b="1" spc="-55" dirty="0">
                <a:solidFill>
                  <a:srgbClr val="FFFFFF"/>
                </a:solidFill>
                <a:latin typeface="Arial"/>
                <a:cs typeface="Arial"/>
              </a:rPr>
              <a:t>and  </a:t>
            </a:r>
            <a:r>
              <a:rPr sz="1800" b="1" spc="-45" dirty="0">
                <a:solidFill>
                  <a:srgbClr val="FFFFFF"/>
                </a:solidFill>
                <a:latin typeface="Arial"/>
                <a:cs typeface="Arial"/>
              </a:rPr>
              <a:t>credit. </a:t>
            </a:r>
            <a:r>
              <a:rPr sz="1800" b="1" spc="-50" dirty="0">
                <a:solidFill>
                  <a:srgbClr val="FFFFFF"/>
                </a:solidFill>
                <a:latin typeface="Arial"/>
                <a:cs typeface="Arial"/>
              </a:rPr>
              <a:t>(Imagine</a:t>
            </a:r>
            <a:r>
              <a:rPr sz="1800" b="1" spc="-254" dirty="0">
                <a:solidFill>
                  <a:srgbClr val="FFFFFF"/>
                </a:solidFill>
                <a:latin typeface="Arial"/>
                <a:cs typeface="Arial"/>
              </a:rPr>
              <a:t> </a:t>
            </a:r>
            <a:r>
              <a:rPr sz="1800" b="1" spc="-55" dirty="0">
                <a:solidFill>
                  <a:srgbClr val="FFFFFF"/>
                </a:solidFill>
                <a:latin typeface="Arial"/>
                <a:cs typeface="Arial"/>
              </a:rPr>
              <a:t>that)</a:t>
            </a:r>
            <a:endParaRPr sz="1800">
              <a:latin typeface="Arial"/>
              <a:cs typeface="Arial"/>
            </a:endParaRPr>
          </a:p>
        </p:txBody>
      </p:sp>
      <p:sp>
        <p:nvSpPr>
          <p:cNvPr id="9" name="object 9"/>
          <p:cNvSpPr/>
          <p:nvPr/>
        </p:nvSpPr>
        <p:spPr>
          <a:xfrm>
            <a:off x="1587" y="1587"/>
            <a:ext cx="13001625" cy="9750425"/>
          </a:xfrm>
          <a:custGeom>
            <a:avLst/>
            <a:gdLst/>
            <a:ahLst/>
            <a:cxnLst/>
            <a:rect l="l" t="t" r="r" b="b"/>
            <a:pathLst>
              <a:path w="13001625" h="9750425">
                <a:moveTo>
                  <a:pt x="0" y="9750425"/>
                </a:moveTo>
                <a:lnTo>
                  <a:pt x="13001625" y="9750425"/>
                </a:lnTo>
                <a:lnTo>
                  <a:pt x="13001625" y="0"/>
                </a:lnTo>
                <a:lnTo>
                  <a:pt x="0" y="0"/>
                </a:lnTo>
                <a:lnTo>
                  <a:pt x="0" y="9750425"/>
                </a:lnTo>
                <a:close/>
              </a:path>
            </a:pathLst>
          </a:custGeom>
          <a:ln w="3175">
            <a:solidFill>
              <a:srgbClr val="000000"/>
            </a:solidFill>
          </a:ln>
        </p:spPr>
        <p:txBody>
          <a:bodyPr wrap="square" lIns="0" tIns="0" rIns="0" bIns="0" rtlCol="0"/>
          <a:lstStyle/>
          <a:p>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3004800" cy="9753600"/>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8369300" y="5763272"/>
            <a:ext cx="2973705" cy="1151255"/>
          </a:xfrm>
          <a:prstGeom prst="rect">
            <a:avLst/>
          </a:prstGeom>
        </p:spPr>
        <p:txBody>
          <a:bodyPr vert="horz" wrap="square" lIns="0" tIns="0" rIns="0" bIns="0" rtlCol="0">
            <a:spAutoFit/>
          </a:bodyPr>
          <a:lstStyle/>
          <a:p>
            <a:pPr marL="12700" marR="5080">
              <a:lnSpc>
                <a:spcPct val="102000"/>
              </a:lnSpc>
            </a:pPr>
            <a:r>
              <a:rPr sz="2450" b="1" spc="-40" dirty="0">
                <a:latin typeface="Arial"/>
                <a:cs typeface="Arial"/>
              </a:rPr>
              <a:t>So</a:t>
            </a:r>
            <a:r>
              <a:rPr sz="2450" b="1" spc="-155" dirty="0">
                <a:latin typeface="Arial"/>
                <a:cs typeface="Arial"/>
              </a:rPr>
              <a:t> </a:t>
            </a:r>
            <a:r>
              <a:rPr sz="2450" b="1" spc="-30" dirty="0">
                <a:latin typeface="Arial"/>
                <a:cs typeface="Arial"/>
              </a:rPr>
              <a:t>it</a:t>
            </a:r>
            <a:r>
              <a:rPr sz="2450" b="1" spc="-155" dirty="0">
                <a:latin typeface="Arial"/>
                <a:cs typeface="Arial"/>
              </a:rPr>
              <a:t> </a:t>
            </a:r>
            <a:r>
              <a:rPr sz="2450" b="1" spc="-30" dirty="0">
                <a:latin typeface="Arial"/>
                <a:cs typeface="Arial"/>
              </a:rPr>
              <a:t>may</a:t>
            </a:r>
            <a:r>
              <a:rPr sz="2450" b="1" spc="-155" dirty="0">
                <a:latin typeface="Arial"/>
                <a:cs typeface="Arial"/>
              </a:rPr>
              <a:t> </a:t>
            </a:r>
            <a:r>
              <a:rPr sz="2450" b="1" dirty="0">
                <a:latin typeface="Arial"/>
                <a:cs typeface="Arial"/>
              </a:rPr>
              <a:t>be</a:t>
            </a:r>
            <a:r>
              <a:rPr sz="2450" b="1" spc="-155" dirty="0">
                <a:latin typeface="Arial"/>
                <a:cs typeface="Arial"/>
              </a:rPr>
              <a:t> </a:t>
            </a:r>
            <a:r>
              <a:rPr sz="2450" b="1" spc="60" dirty="0">
                <a:latin typeface="Arial"/>
                <a:cs typeface="Arial"/>
              </a:rPr>
              <a:t>a</a:t>
            </a:r>
            <a:r>
              <a:rPr sz="2450" b="1" spc="-155" dirty="0">
                <a:latin typeface="Arial"/>
                <a:cs typeface="Arial"/>
              </a:rPr>
              <a:t> </a:t>
            </a:r>
            <a:r>
              <a:rPr sz="2450" b="1" spc="-95" dirty="0">
                <a:latin typeface="Arial"/>
                <a:cs typeface="Arial"/>
              </a:rPr>
              <a:t>young  </a:t>
            </a:r>
            <a:r>
              <a:rPr sz="2450" b="1" spc="-80" dirty="0">
                <a:latin typeface="Arial"/>
                <a:cs typeface="Arial"/>
              </a:rPr>
              <a:t>technology,</a:t>
            </a:r>
            <a:endParaRPr sz="2450">
              <a:latin typeface="Arial"/>
              <a:cs typeface="Arial"/>
            </a:endParaRPr>
          </a:p>
          <a:p>
            <a:pPr marL="12700">
              <a:lnSpc>
                <a:spcPct val="100000"/>
              </a:lnSpc>
              <a:spcBef>
                <a:spcPts val="60"/>
              </a:spcBef>
            </a:pPr>
            <a:r>
              <a:rPr sz="2450" b="1" spc="-35" dirty="0">
                <a:latin typeface="Arial"/>
                <a:cs typeface="Arial"/>
              </a:rPr>
              <a:t>but </a:t>
            </a:r>
            <a:r>
              <a:rPr sz="2450" b="1" spc="-105" dirty="0">
                <a:latin typeface="Arial"/>
                <a:cs typeface="Arial"/>
              </a:rPr>
              <a:t>it’s </a:t>
            </a:r>
            <a:r>
              <a:rPr sz="2450" b="1" spc="-50" dirty="0">
                <a:latin typeface="Arial"/>
                <a:cs typeface="Arial"/>
              </a:rPr>
              <a:t>big</a:t>
            </a:r>
            <a:r>
              <a:rPr sz="2450" b="1" spc="-345" dirty="0">
                <a:latin typeface="Arial"/>
                <a:cs typeface="Arial"/>
              </a:rPr>
              <a:t> </a:t>
            </a:r>
            <a:r>
              <a:rPr sz="2450" b="1" spc="-50" dirty="0">
                <a:latin typeface="Arial"/>
                <a:cs typeface="Arial"/>
              </a:rPr>
              <a:t>news.</a:t>
            </a:r>
            <a:endParaRPr sz="2450">
              <a:latin typeface="Arial"/>
              <a:cs typeface="Arial"/>
            </a:endParaRPr>
          </a:p>
        </p:txBody>
      </p:sp>
      <p:sp>
        <p:nvSpPr>
          <p:cNvPr id="4" name="object 4"/>
          <p:cNvSpPr/>
          <p:nvPr/>
        </p:nvSpPr>
        <p:spPr>
          <a:xfrm>
            <a:off x="1587" y="1587"/>
            <a:ext cx="13001625" cy="9750425"/>
          </a:xfrm>
          <a:custGeom>
            <a:avLst/>
            <a:gdLst/>
            <a:ahLst/>
            <a:cxnLst/>
            <a:rect l="l" t="t" r="r" b="b"/>
            <a:pathLst>
              <a:path w="13001625" h="9750425">
                <a:moveTo>
                  <a:pt x="0" y="9750425"/>
                </a:moveTo>
                <a:lnTo>
                  <a:pt x="13001625" y="9750425"/>
                </a:lnTo>
                <a:lnTo>
                  <a:pt x="13001625" y="0"/>
                </a:lnTo>
                <a:lnTo>
                  <a:pt x="0" y="0"/>
                </a:lnTo>
                <a:lnTo>
                  <a:pt x="0" y="9750425"/>
                </a:lnTo>
                <a:close/>
              </a:path>
            </a:pathLst>
          </a:custGeom>
          <a:ln w="3175">
            <a:solidFill>
              <a:srgbClr val="000000"/>
            </a:solidFill>
          </a:ln>
        </p:spPr>
        <p:txBody>
          <a:bodyPr wrap="square" lIns="0" tIns="0" rIns="0" bIns="0" rtlCol="0"/>
          <a:lstStyle/>
          <a:p>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214100" y="9063650"/>
            <a:ext cx="1701800" cy="55024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074150" y="8966200"/>
            <a:ext cx="2095500" cy="7874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62000" y="5677153"/>
            <a:ext cx="5621655" cy="0"/>
          </a:xfrm>
          <a:custGeom>
            <a:avLst/>
            <a:gdLst/>
            <a:ahLst/>
            <a:cxnLst/>
            <a:rect l="l" t="t" r="r" b="b"/>
            <a:pathLst>
              <a:path w="5621655">
                <a:moveTo>
                  <a:pt x="0" y="0"/>
                </a:moveTo>
                <a:lnTo>
                  <a:pt x="5621655" y="0"/>
                </a:lnTo>
              </a:path>
            </a:pathLst>
          </a:custGeom>
          <a:ln w="82550">
            <a:solidFill>
              <a:srgbClr val="FFFFFF"/>
            </a:solidFill>
          </a:ln>
        </p:spPr>
        <p:txBody>
          <a:bodyPr wrap="square" lIns="0" tIns="0" rIns="0" bIns="0" rtlCol="0"/>
          <a:lstStyle/>
          <a:p>
            <a:endParaRPr/>
          </a:p>
        </p:txBody>
      </p:sp>
      <p:sp>
        <p:nvSpPr>
          <p:cNvPr id="5" name="object 5"/>
          <p:cNvSpPr txBox="1">
            <a:spLocks noGrp="1"/>
          </p:cNvSpPr>
          <p:nvPr>
            <p:ph type="title"/>
          </p:nvPr>
        </p:nvSpPr>
        <p:spPr>
          <a:xfrm>
            <a:off x="749300" y="3671925"/>
            <a:ext cx="5647055" cy="2153920"/>
          </a:xfrm>
          <a:prstGeom prst="rect">
            <a:avLst/>
          </a:prstGeom>
        </p:spPr>
        <p:txBody>
          <a:bodyPr vert="horz" wrap="square" lIns="0" tIns="0" rIns="0" bIns="0" rtlCol="0">
            <a:spAutoFit/>
          </a:bodyPr>
          <a:lstStyle/>
          <a:p>
            <a:pPr marL="38100">
              <a:lnSpc>
                <a:spcPts val="2665"/>
              </a:lnSpc>
            </a:pPr>
            <a:r>
              <a:rPr sz="3200" spc="-130" dirty="0"/>
              <a:t>Why</a:t>
            </a:r>
            <a:r>
              <a:rPr sz="3200" spc="-275" dirty="0"/>
              <a:t> </a:t>
            </a:r>
            <a:r>
              <a:rPr sz="3200" spc="-105" dirty="0"/>
              <a:t>it</a:t>
            </a:r>
            <a:endParaRPr sz="3200"/>
          </a:p>
          <a:p>
            <a:pPr marL="12700">
              <a:lnSpc>
                <a:spcPts val="14290"/>
              </a:lnSpc>
            </a:pPr>
            <a:r>
              <a:rPr sz="13000" spc="-285" dirty="0"/>
              <a:t>Matters</a:t>
            </a:r>
            <a:endParaRPr sz="13000"/>
          </a:p>
        </p:txBody>
      </p:sp>
      <p:sp>
        <p:nvSpPr>
          <p:cNvPr id="6" name="object 6"/>
          <p:cNvSpPr/>
          <p:nvPr/>
        </p:nvSpPr>
        <p:spPr>
          <a:xfrm>
            <a:off x="1587" y="1587"/>
            <a:ext cx="13001625" cy="9750425"/>
          </a:xfrm>
          <a:custGeom>
            <a:avLst/>
            <a:gdLst/>
            <a:ahLst/>
            <a:cxnLst/>
            <a:rect l="l" t="t" r="r" b="b"/>
            <a:pathLst>
              <a:path w="13001625" h="9750425">
                <a:moveTo>
                  <a:pt x="0" y="9750425"/>
                </a:moveTo>
                <a:lnTo>
                  <a:pt x="13001625" y="9750425"/>
                </a:lnTo>
                <a:lnTo>
                  <a:pt x="13001625" y="0"/>
                </a:lnTo>
                <a:lnTo>
                  <a:pt x="0" y="0"/>
                </a:lnTo>
                <a:lnTo>
                  <a:pt x="0" y="9750425"/>
                </a:lnTo>
                <a:close/>
              </a:path>
            </a:pathLst>
          </a:custGeom>
          <a:ln w="3175">
            <a:solidFill>
              <a:srgbClr val="000000"/>
            </a:solidFill>
          </a:ln>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3004800" cy="975360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292100" y="9410395"/>
            <a:ext cx="4067810" cy="0"/>
          </a:xfrm>
          <a:custGeom>
            <a:avLst/>
            <a:gdLst/>
            <a:ahLst/>
            <a:cxnLst/>
            <a:rect l="l" t="t" r="r" b="b"/>
            <a:pathLst>
              <a:path w="4067810">
                <a:moveTo>
                  <a:pt x="0" y="0"/>
                </a:moveTo>
                <a:lnTo>
                  <a:pt x="4067251" y="0"/>
                </a:lnTo>
              </a:path>
            </a:pathLst>
          </a:custGeom>
          <a:ln w="91440">
            <a:solidFill>
              <a:srgbClr val="FFFFFF"/>
            </a:solidFill>
          </a:ln>
        </p:spPr>
        <p:txBody>
          <a:bodyPr wrap="square" lIns="0" tIns="0" rIns="0" bIns="0" rtlCol="0"/>
          <a:lstStyle/>
          <a:p>
            <a:endParaRPr/>
          </a:p>
        </p:txBody>
      </p:sp>
      <p:sp>
        <p:nvSpPr>
          <p:cNvPr id="6" name="object 6"/>
          <p:cNvSpPr txBox="1"/>
          <p:nvPr/>
        </p:nvSpPr>
        <p:spPr>
          <a:xfrm>
            <a:off x="279400" y="7402397"/>
            <a:ext cx="4093210" cy="2171065"/>
          </a:xfrm>
          <a:prstGeom prst="rect">
            <a:avLst/>
          </a:prstGeom>
        </p:spPr>
        <p:txBody>
          <a:bodyPr vert="horz" wrap="square" lIns="0" tIns="0" rIns="0" bIns="0" rtlCol="0">
            <a:spAutoFit/>
          </a:bodyPr>
          <a:lstStyle/>
          <a:p>
            <a:pPr marL="127000">
              <a:lnSpc>
                <a:spcPts val="1725"/>
              </a:lnSpc>
            </a:pPr>
            <a:r>
              <a:rPr sz="2900" b="1" spc="45" dirty="0">
                <a:solidFill>
                  <a:srgbClr val="FFFFFF"/>
                </a:solidFill>
                <a:latin typeface="Arial"/>
                <a:cs typeface="Arial"/>
              </a:rPr>
              <a:t>I </a:t>
            </a:r>
            <a:r>
              <a:rPr sz="2900" b="1" spc="-55" dirty="0">
                <a:solidFill>
                  <a:srgbClr val="FFFFFF"/>
                </a:solidFill>
                <a:latin typeface="Arial"/>
                <a:cs typeface="Arial"/>
              </a:rPr>
              <a:t>Once</a:t>
            </a:r>
            <a:r>
              <a:rPr sz="2900" b="1" spc="-480" dirty="0">
                <a:solidFill>
                  <a:srgbClr val="FFFFFF"/>
                </a:solidFill>
                <a:latin typeface="Arial"/>
                <a:cs typeface="Arial"/>
              </a:rPr>
              <a:t> </a:t>
            </a:r>
            <a:r>
              <a:rPr sz="2900" b="1" spc="-130" dirty="0">
                <a:solidFill>
                  <a:srgbClr val="FFFFFF"/>
                </a:solidFill>
                <a:latin typeface="Arial"/>
                <a:cs typeface="Arial"/>
              </a:rPr>
              <a:t>Was</a:t>
            </a:r>
            <a:endParaRPr sz="2900">
              <a:latin typeface="Arial"/>
              <a:cs typeface="Arial"/>
            </a:endParaRPr>
          </a:p>
          <a:p>
            <a:pPr marL="12700">
              <a:lnSpc>
                <a:spcPts val="15365"/>
              </a:lnSpc>
            </a:pPr>
            <a:r>
              <a:rPr sz="14400" b="1" spc="-800" dirty="0">
                <a:solidFill>
                  <a:srgbClr val="FFFFFF"/>
                </a:solidFill>
                <a:latin typeface="Arial"/>
                <a:cs typeface="Arial"/>
              </a:rPr>
              <a:t>Blind</a:t>
            </a:r>
            <a:endParaRPr sz="14400">
              <a:latin typeface="Arial"/>
              <a:cs typeface="Arial"/>
            </a:endParaRPr>
          </a:p>
        </p:txBody>
      </p:sp>
      <p:sp>
        <p:nvSpPr>
          <p:cNvPr id="7" name="object 7"/>
          <p:cNvSpPr/>
          <p:nvPr/>
        </p:nvSpPr>
        <p:spPr>
          <a:xfrm>
            <a:off x="1587" y="1587"/>
            <a:ext cx="13001625" cy="9750425"/>
          </a:xfrm>
          <a:custGeom>
            <a:avLst/>
            <a:gdLst/>
            <a:ahLst/>
            <a:cxnLst/>
            <a:rect l="l" t="t" r="r" b="b"/>
            <a:pathLst>
              <a:path w="13001625" h="9750425">
                <a:moveTo>
                  <a:pt x="0" y="9750425"/>
                </a:moveTo>
                <a:lnTo>
                  <a:pt x="13001625" y="9750425"/>
                </a:lnTo>
                <a:lnTo>
                  <a:pt x="13001625" y="0"/>
                </a:lnTo>
                <a:lnTo>
                  <a:pt x="0" y="0"/>
                </a:lnTo>
                <a:lnTo>
                  <a:pt x="0" y="9750425"/>
                </a:lnTo>
                <a:close/>
              </a:path>
            </a:pathLst>
          </a:custGeom>
          <a:ln w="3175">
            <a:solidFill>
              <a:srgbClr val="000000"/>
            </a:solidFill>
          </a:ln>
        </p:spPr>
        <p:txBody>
          <a:bodyPr wrap="square" lIns="0" tIns="0" rIns="0" bIns="0" rtlCol="0"/>
          <a:lstStyle/>
          <a:p>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prstGeom prst="rect">
            <a:avLst/>
          </a:prstGeom>
        </p:spPr>
        <p:txBody>
          <a:bodyPr vert="horz" wrap="square" lIns="0" tIns="260577" rIns="0" bIns="0" rtlCol="0">
            <a:spAutoFit/>
          </a:bodyPr>
          <a:lstStyle/>
          <a:p>
            <a:pPr marL="38100">
              <a:lnSpc>
                <a:spcPts val="11450"/>
              </a:lnSpc>
            </a:pPr>
            <a:r>
              <a:rPr sz="9600" spc="-200" dirty="0"/>
              <a:t>In </a:t>
            </a:r>
            <a:r>
              <a:rPr sz="9600" spc="170" dirty="0"/>
              <a:t>a</a:t>
            </a:r>
            <a:r>
              <a:rPr sz="9600" spc="-1620" dirty="0"/>
              <a:t> </a:t>
            </a:r>
            <a:r>
              <a:rPr sz="9600" spc="-560" dirty="0"/>
              <a:t>Word: </a:t>
            </a:r>
            <a:r>
              <a:rPr sz="9600" spc="-335" dirty="0"/>
              <a:t>Context</a:t>
            </a:r>
            <a:endParaRPr sz="9600"/>
          </a:p>
        </p:txBody>
      </p:sp>
      <p:sp>
        <p:nvSpPr>
          <p:cNvPr id="5" name="object 5"/>
          <p:cNvSpPr/>
          <p:nvPr/>
        </p:nvSpPr>
        <p:spPr>
          <a:xfrm>
            <a:off x="419100" y="1663496"/>
            <a:ext cx="9868535" cy="0"/>
          </a:xfrm>
          <a:custGeom>
            <a:avLst/>
            <a:gdLst/>
            <a:ahLst/>
            <a:cxnLst/>
            <a:rect l="l" t="t" r="r" b="b"/>
            <a:pathLst>
              <a:path w="9868535">
                <a:moveTo>
                  <a:pt x="0" y="0"/>
                </a:moveTo>
                <a:lnTo>
                  <a:pt x="9868204" y="0"/>
                </a:lnTo>
              </a:path>
            </a:pathLst>
          </a:custGeom>
          <a:ln w="60960">
            <a:solidFill>
              <a:srgbClr val="FFFFFF"/>
            </a:solidFill>
          </a:ln>
        </p:spPr>
        <p:txBody>
          <a:bodyPr wrap="square" lIns="0" tIns="0" rIns="0" bIns="0" rtlCol="0"/>
          <a:lstStyle/>
          <a:p>
            <a:endParaRPr/>
          </a:p>
        </p:txBody>
      </p:sp>
      <p:sp>
        <p:nvSpPr>
          <p:cNvPr id="6" name="object 6"/>
          <p:cNvSpPr txBox="1"/>
          <p:nvPr/>
        </p:nvSpPr>
        <p:spPr>
          <a:xfrm>
            <a:off x="406400" y="2810804"/>
            <a:ext cx="10972165" cy="2799080"/>
          </a:xfrm>
          <a:prstGeom prst="rect">
            <a:avLst/>
          </a:prstGeom>
        </p:spPr>
        <p:txBody>
          <a:bodyPr vert="horz" wrap="square" lIns="0" tIns="0" rIns="0" bIns="0" rtlCol="0">
            <a:spAutoFit/>
          </a:bodyPr>
          <a:lstStyle/>
          <a:p>
            <a:pPr marL="12700" marR="5080">
              <a:lnSpc>
                <a:spcPct val="101899"/>
              </a:lnSpc>
            </a:pPr>
            <a:r>
              <a:rPr sz="3600" b="1" spc="-130" dirty="0">
                <a:solidFill>
                  <a:srgbClr val="FFFFFF"/>
                </a:solidFill>
                <a:latin typeface="Arial"/>
                <a:cs typeface="Arial"/>
              </a:rPr>
              <a:t>We</a:t>
            </a:r>
            <a:r>
              <a:rPr sz="3600" b="1" spc="-220" dirty="0">
                <a:solidFill>
                  <a:srgbClr val="FFFFFF"/>
                </a:solidFill>
                <a:latin typeface="Arial"/>
                <a:cs typeface="Arial"/>
              </a:rPr>
              <a:t> </a:t>
            </a:r>
            <a:r>
              <a:rPr sz="3600" b="1" spc="-55" dirty="0">
                <a:solidFill>
                  <a:srgbClr val="FFFFFF"/>
                </a:solidFill>
                <a:latin typeface="Arial"/>
                <a:cs typeface="Arial"/>
              </a:rPr>
              <a:t>can</a:t>
            </a:r>
            <a:r>
              <a:rPr sz="3600" b="1" spc="-220" dirty="0">
                <a:solidFill>
                  <a:srgbClr val="FFFFFF"/>
                </a:solidFill>
                <a:latin typeface="Arial"/>
                <a:cs typeface="Arial"/>
              </a:rPr>
              <a:t> </a:t>
            </a:r>
            <a:r>
              <a:rPr sz="3600" b="1" spc="-55" dirty="0">
                <a:solidFill>
                  <a:srgbClr val="FFFFFF"/>
                </a:solidFill>
                <a:latin typeface="Arial"/>
                <a:cs typeface="Arial"/>
              </a:rPr>
              <a:t>now</a:t>
            </a:r>
            <a:r>
              <a:rPr sz="3600" b="1" spc="-220" dirty="0">
                <a:solidFill>
                  <a:srgbClr val="FFFFFF"/>
                </a:solidFill>
                <a:latin typeface="Arial"/>
                <a:cs typeface="Arial"/>
              </a:rPr>
              <a:t> </a:t>
            </a:r>
            <a:r>
              <a:rPr sz="3600" b="1" spc="-114" dirty="0">
                <a:solidFill>
                  <a:srgbClr val="FFFFFF"/>
                </a:solidFill>
                <a:latin typeface="Arial"/>
                <a:cs typeface="Arial"/>
              </a:rPr>
              <a:t>deliver</a:t>
            </a:r>
            <a:r>
              <a:rPr sz="3600" b="1" spc="-220" dirty="0">
                <a:solidFill>
                  <a:srgbClr val="FFFFFF"/>
                </a:solidFill>
                <a:latin typeface="Arial"/>
                <a:cs typeface="Arial"/>
              </a:rPr>
              <a:t> </a:t>
            </a:r>
            <a:r>
              <a:rPr sz="3600" b="1" spc="-75" dirty="0">
                <a:solidFill>
                  <a:srgbClr val="FFFFFF"/>
                </a:solidFill>
                <a:latin typeface="Arial"/>
                <a:cs typeface="Arial"/>
              </a:rPr>
              <a:t>content</a:t>
            </a:r>
            <a:r>
              <a:rPr sz="3600" b="1" spc="-220" dirty="0">
                <a:solidFill>
                  <a:srgbClr val="FFFFFF"/>
                </a:solidFill>
                <a:latin typeface="Arial"/>
                <a:cs typeface="Arial"/>
              </a:rPr>
              <a:t> </a:t>
            </a:r>
            <a:r>
              <a:rPr sz="3600" b="1" spc="-75" dirty="0">
                <a:solidFill>
                  <a:srgbClr val="FFFFFF"/>
                </a:solidFill>
                <a:latin typeface="Arial"/>
                <a:cs typeface="Arial"/>
              </a:rPr>
              <a:t>and</a:t>
            </a:r>
            <a:r>
              <a:rPr sz="3600" b="1" spc="-220" dirty="0">
                <a:solidFill>
                  <a:srgbClr val="FFFFFF"/>
                </a:solidFill>
                <a:latin typeface="Arial"/>
                <a:cs typeface="Arial"/>
              </a:rPr>
              <a:t> </a:t>
            </a:r>
            <a:r>
              <a:rPr sz="3600" b="1" spc="-100" dirty="0">
                <a:solidFill>
                  <a:srgbClr val="FFFFFF"/>
                </a:solidFill>
                <a:latin typeface="Arial"/>
                <a:cs typeface="Arial"/>
              </a:rPr>
              <a:t>experiences</a:t>
            </a:r>
            <a:r>
              <a:rPr sz="3600" b="1" spc="-220" dirty="0">
                <a:solidFill>
                  <a:srgbClr val="FFFFFF"/>
                </a:solidFill>
                <a:latin typeface="Arial"/>
                <a:cs typeface="Arial"/>
              </a:rPr>
              <a:t> </a:t>
            </a:r>
            <a:r>
              <a:rPr sz="3600" b="1" spc="-25" dirty="0">
                <a:solidFill>
                  <a:srgbClr val="FFFFFF"/>
                </a:solidFill>
                <a:latin typeface="Arial"/>
                <a:cs typeface="Arial"/>
              </a:rPr>
              <a:t>to</a:t>
            </a:r>
            <a:r>
              <a:rPr sz="3600" b="1" spc="-220" dirty="0">
                <a:solidFill>
                  <a:srgbClr val="FFFFFF"/>
                </a:solidFill>
                <a:latin typeface="Arial"/>
                <a:cs typeface="Arial"/>
              </a:rPr>
              <a:t> </a:t>
            </a:r>
            <a:r>
              <a:rPr sz="3600" b="1" spc="-120" dirty="0">
                <a:solidFill>
                  <a:srgbClr val="FFFFFF"/>
                </a:solidFill>
                <a:latin typeface="Arial"/>
                <a:cs typeface="Arial"/>
              </a:rPr>
              <a:t>users  </a:t>
            </a:r>
            <a:r>
              <a:rPr sz="3600" b="1" spc="-80" dirty="0">
                <a:solidFill>
                  <a:srgbClr val="FFFFFF"/>
                </a:solidFill>
                <a:latin typeface="Arial"/>
                <a:cs typeface="Arial"/>
              </a:rPr>
              <a:t>based </a:t>
            </a:r>
            <a:r>
              <a:rPr sz="3600" b="1" spc="-90" dirty="0">
                <a:solidFill>
                  <a:srgbClr val="FFFFFF"/>
                </a:solidFill>
                <a:latin typeface="Arial"/>
                <a:cs typeface="Arial"/>
              </a:rPr>
              <a:t>on </a:t>
            </a:r>
            <a:r>
              <a:rPr sz="3600" b="1" spc="-100" dirty="0">
                <a:solidFill>
                  <a:srgbClr val="FFFFFF"/>
                </a:solidFill>
                <a:latin typeface="Arial"/>
                <a:cs typeface="Arial"/>
              </a:rPr>
              <a:t>precise </a:t>
            </a:r>
            <a:r>
              <a:rPr sz="3600" b="1" spc="-130" dirty="0">
                <a:solidFill>
                  <a:srgbClr val="FFFFFF"/>
                </a:solidFill>
                <a:latin typeface="Arial"/>
                <a:cs typeface="Arial"/>
              </a:rPr>
              <a:t>proximity </a:t>
            </a:r>
            <a:r>
              <a:rPr sz="3600" b="1" spc="-25" dirty="0">
                <a:solidFill>
                  <a:srgbClr val="FFFFFF"/>
                </a:solidFill>
                <a:latin typeface="Arial"/>
                <a:cs typeface="Arial"/>
              </a:rPr>
              <a:t>to </a:t>
            </a:r>
            <a:r>
              <a:rPr sz="3600" b="1" spc="-125" dirty="0">
                <a:solidFill>
                  <a:srgbClr val="FFFFFF"/>
                </a:solidFill>
                <a:latin typeface="Arial"/>
                <a:cs typeface="Arial"/>
              </a:rPr>
              <a:t>things in </a:t>
            </a:r>
            <a:r>
              <a:rPr sz="3600" b="1" spc="-55" dirty="0">
                <a:solidFill>
                  <a:srgbClr val="FFFFFF"/>
                </a:solidFill>
                <a:latin typeface="Arial"/>
                <a:cs typeface="Arial"/>
              </a:rPr>
              <a:t>the </a:t>
            </a:r>
            <a:r>
              <a:rPr sz="3600" b="1" spc="-145" dirty="0">
                <a:solidFill>
                  <a:srgbClr val="FFFFFF"/>
                </a:solidFill>
                <a:latin typeface="Arial"/>
                <a:cs typeface="Arial"/>
              </a:rPr>
              <a:t>physical  </a:t>
            </a:r>
            <a:r>
              <a:rPr sz="3600" b="1" spc="-100" dirty="0">
                <a:solidFill>
                  <a:srgbClr val="FFFFFF"/>
                </a:solidFill>
                <a:latin typeface="Arial"/>
                <a:cs typeface="Arial"/>
              </a:rPr>
              <a:t>world.</a:t>
            </a:r>
            <a:endParaRPr sz="3600">
              <a:latin typeface="Arial"/>
              <a:cs typeface="Arial"/>
            </a:endParaRPr>
          </a:p>
          <a:p>
            <a:pPr>
              <a:lnSpc>
                <a:spcPct val="100000"/>
              </a:lnSpc>
              <a:spcBef>
                <a:spcPts val="50"/>
              </a:spcBef>
            </a:pPr>
            <a:endParaRPr sz="3850">
              <a:latin typeface="Times New Roman"/>
              <a:cs typeface="Times New Roman"/>
            </a:endParaRPr>
          </a:p>
          <a:p>
            <a:pPr marL="12700">
              <a:lnSpc>
                <a:spcPct val="100000"/>
              </a:lnSpc>
            </a:pPr>
            <a:r>
              <a:rPr sz="3600" b="1" spc="-100" dirty="0">
                <a:solidFill>
                  <a:srgbClr val="F5D328"/>
                </a:solidFill>
                <a:latin typeface="Arial"/>
                <a:cs typeface="Arial"/>
              </a:rPr>
              <a:t>Just</a:t>
            </a:r>
            <a:r>
              <a:rPr sz="3600" b="1" spc="-225" dirty="0">
                <a:solidFill>
                  <a:srgbClr val="F5D328"/>
                </a:solidFill>
                <a:latin typeface="Arial"/>
                <a:cs typeface="Arial"/>
              </a:rPr>
              <a:t> </a:t>
            </a:r>
            <a:r>
              <a:rPr sz="3600" b="1" spc="-105" dirty="0">
                <a:solidFill>
                  <a:srgbClr val="F5D328"/>
                </a:solidFill>
                <a:latin typeface="Arial"/>
                <a:cs typeface="Arial"/>
              </a:rPr>
              <a:t>think</a:t>
            </a:r>
            <a:r>
              <a:rPr sz="3600" b="1" spc="-225" dirty="0">
                <a:solidFill>
                  <a:srgbClr val="F5D328"/>
                </a:solidFill>
                <a:latin typeface="Arial"/>
                <a:cs typeface="Arial"/>
              </a:rPr>
              <a:t> </a:t>
            </a:r>
            <a:r>
              <a:rPr sz="3600" b="1" spc="-55" dirty="0">
                <a:solidFill>
                  <a:srgbClr val="F5D328"/>
                </a:solidFill>
                <a:latin typeface="Arial"/>
                <a:cs typeface="Arial"/>
              </a:rPr>
              <a:t>of</a:t>
            </a:r>
            <a:r>
              <a:rPr sz="3600" b="1" spc="-225" dirty="0">
                <a:solidFill>
                  <a:srgbClr val="F5D328"/>
                </a:solidFill>
                <a:latin typeface="Arial"/>
                <a:cs typeface="Arial"/>
              </a:rPr>
              <a:t> </a:t>
            </a:r>
            <a:r>
              <a:rPr sz="3600" b="1" spc="-100" dirty="0">
                <a:solidFill>
                  <a:srgbClr val="F5D328"/>
                </a:solidFill>
                <a:latin typeface="Arial"/>
                <a:cs typeface="Arial"/>
              </a:rPr>
              <a:t>all</a:t>
            </a:r>
            <a:r>
              <a:rPr sz="3600" b="1" spc="-225" dirty="0">
                <a:solidFill>
                  <a:srgbClr val="F5D328"/>
                </a:solidFill>
                <a:latin typeface="Arial"/>
                <a:cs typeface="Arial"/>
              </a:rPr>
              <a:t> </a:t>
            </a:r>
            <a:r>
              <a:rPr sz="3600" b="1" spc="-55" dirty="0">
                <a:solidFill>
                  <a:srgbClr val="F5D328"/>
                </a:solidFill>
                <a:latin typeface="Arial"/>
                <a:cs typeface="Arial"/>
              </a:rPr>
              <a:t>the</a:t>
            </a:r>
            <a:r>
              <a:rPr sz="3600" b="1" spc="-225" dirty="0">
                <a:solidFill>
                  <a:srgbClr val="F5D328"/>
                </a:solidFill>
                <a:latin typeface="Arial"/>
                <a:cs typeface="Arial"/>
              </a:rPr>
              <a:t> </a:t>
            </a:r>
            <a:r>
              <a:rPr sz="3600" b="1" spc="-125" dirty="0">
                <a:solidFill>
                  <a:srgbClr val="F5D328"/>
                </a:solidFill>
                <a:latin typeface="Arial"/>
                <a:cs typeface="Arial"/>
              </a:rPr>
              <a:t>things</a:t>
            </a:r>
            <a:r>
              <a:rPr sz="3600" b="1" spc="-225" dirty="0">
                <a:solidFill>
                  <a:srgbClr val="F5D328"/>
                </a:solidFill>
                <a:latin typeface="Arial"/>
                <a:cs typeface="Arial"/>
              </a:rPr>
              <a:t> </a:t>
            </a:r>
            <a:r>
              <a:rPr sz="3600" b="1" spc="-125" dirty="0">
                <a:solidFill>
                  <a:srgbClr val="F5D328"/>
                </a:solidFill>
                <a:latin typeface="Arial"/>
                <a:cs typeface="Arial"/>
              </a:rPr>
              <a:t>you’re</a:t>
            </a:r>
            <a:r>
              <a:rPr sz="3600" b="1" spc="-225" dirty="0">
                <a:solidFill>
                  <a:srgbClr val="F5D328"/>
                </a:solidFill>
                <a:latin typeface="Arial"/>
                <a:cs typeface="Arial"/>
              </a:rPr>
              <a:t> </a:t>
            </a:r>
            <a:r>
              <a:rPr sz="3600" b="1" spc="-130" dirty="0">
                <a:solidFill>
                  <a:srgbClr val="F5D328"/>
                </a:solidFill>
                <a:latin typeface="Arial"/>
                <a:cs typeface="Arial"/>
              </a:rPr>
              <a:t>“near”</a:t>
            </a:r>
            <a:r>
              <a:rPr sz="3600" b="1" spc="-225" dirty="0">
                <a:solidFill>
                  <a:srgbClr val="F5D328"/>
                </a:solidFill>
                <a:latin typeface="Arial"/>
                <a:cs typeface="Arial"/>
              </a:rPr>
              <a:t> </a:t>
            </a:r>
            <a:r>
              <a:rPr sz="3600" b="1" spc="-125" dirty="0">
                <a:solidFill>
                  <a:srgbClr val="F5D328"/>
                </a:solidFill>
                <a:latin typeface="Arial"/>
                <a:cs typeface="Arial"/>
              </a:rPr>
              <a:t>in</a:t>
            </a:r>
            <a:r>
              <a:rPr sz="3600" b="1" spc="-225" dirty="0">
                <a:solidFill>
                  <a:srgbClr val="F5D328"/>
                </a:solidFill>
                <a:latin typeface="Arial"/>
                <a:cs typeface="Arial"/>
              </a:rPr>
              <a:t> </a:t>
            </a:r>
            <a:r>
              <a:rPr sz="3600" b="1" spc="60" dirty="0">
                <a:solidFill>
                  <a:srgbClr val="F5D328"/>
                </a:solidFill>
                <a:latin typeface="Arial"/>
                <a:cs typeface="Arial"/>
              </a:rPr>
              <a:t>a</a:t>
            </a:r>
            <a:r>
              <a:rPr sz="3600" b="1" spc="-225" dirty="0">
                <a:solidFill>
                  <a:srgbClr val="F5D328"/>
                </a:solidFill>
                <a:latin typeface="Arial"/>
                <a:cs typeface="Arial"/>
              </a:rPr>
              <a:t> </a:t>
            </a:r>
            <a:r>
              <a:rPr sz="3600" b="1" spc="-170" dirty="0">
                <a:solidFill>
                  <a:srgbClr val="F5D328"/>
                </a:solidFill>
                <a:latin typeface="Arial"/>
                <a:cs typeface="Arial"/>
              </a:rPr>
              <a:t>day.</a:t>
            </a:r>
            <a:endParaRPr sz="3600">
              <a:latin typeface="Arial"/>
              <a:cs typeface="Arial"/>
            </a:endParaRPr>
          </a:p>
        </p:txBody>
      </p:sp>
      <p:sp>
        <p:nvSpPr>
          <p:cNvPr id="7" name="object 7"/>
          <p:cNvSpPr/>
          <p:nvPr/>
        </p:nvSpPr>
        <p:spPr>
          <a:xfrm>
            <a:off x="1587" y="1587"/>
            <a:ext cx="13001625" cy="9750425"/>
          </a:xfrm>
          <a:custGeom>
            <a:avLst/>
            <a:gdLst/>
            <a:ahLst/>
            <a:cxnLst/>
            <a:rect l="l" t="t" r="r" b="b"/>
            <a:pathLst>
              <a:path w="13001625" h="9750425">
                <a:moveTo>
                  <a:pt x="0" y="9750425"/>
                </a:moveTo>
                <a:lnTo>
                  <a:pt x="13001625" y="9750425"/>
                </a:lnTo>
                <a:lnTo>
                  <a:pt x="13001625" y="0"/>
                </a:lnTo>
                <a:lnTo>
                  <a:pt x="0" y="0"/>
                </a:lnTo>
                <a:lnTo>
                  <a:pt x="0" y="9750425"/>
                </a:lnTo>
                <a:close/>
              </a:path>
            </a:pathLst>
          </a:custGeom>
          <a:ln w="3175">
            <a:solidFill>
              <a:srgbClr val="000000"/>
            </a:solidFill>
          </a:ln>
        </p:spPr>
        <p:txBody>
          <a:bodyPr wrap="square" lIns="0" tIns="0" rIns="0" bIns="0" rtlCol="0"/>
          <a:lstStyle/>
          <a:p>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prstGeom prst="rect">
            <a:avLst/>
          </a:prstGeom>
        </p:spPr>
        <p:txBody>
          <a:bodyPr vert="horz" wrap="square" lIns="0" tIns="260577" rIns="0" bIns="0" rtlCol="0">
            <a:spAutoFit/>
          </a:bodyPr>
          <a:lstStyle/>
          <a:p>
            <a:pPr marL="38100">
              <a:lnSpc>
                <a:spcPts val="11450"/>
              </a:lnSpc>
            </a:pPr>
            <a:r>
              <a:rPr sz="9600" spc="-200" dirty="0"/>
              <a:t>In </a:t>
            </a:r>
            <a:r>
              <a:rPr sz="9600" spc="170" dirty="0"/>
              <a:t>a</a:t>
            </a:r>
            <a:r>
              <a:rPr sz="9600" spc="-1620" dirty="0"/>
              <a:t> </a:t>
            </a:r>
            <a:r>
              <a:rPr sz="9600" spc="-560" dirty="0"/>
              <a:t>Word: </a:t>
            </a:r>
            <a:r>
              <a:rPr sz="9600" spc="-335" dirty="0"/>
              <a:t>Context</a:t>
            </a:r>
            <a:endParaRPr sz="9600"/>
          </a:p>
        </p:txBody>
      </p:sp>
      <p:sp>
        <p:nvSpPr>
          <p:cNvPr id="5" name="object 5"/>
          <p:cNvSpPr/>
          <p:nvPr/>
        </p:nvSpPr>
        <p:spPr>
          <a:xfrm>
            <a:off x="419100" y="1663496"/>
            <a:ext cx="9868535" cy="0"/>
          </a:xfrm>
          <a:custGeom>
            <a:avLst/>
            <a:gdLst/>
            <a:ahLst/>
            <a:cxnLst/>
            <a:rect l="l" t="t" r="r" b="b"/>
            <a:pathLst>
              <a:path w="9868535">
                <a:moveTo>
                  <a:pt x="0" y="0"/>
                </a:moveTo>
                <a:lnTo>
                  <a:pt x="9868204" y="0"/>
                </a:lnTo>
              </a:path>
            </a:pathLst>
          </a:custGeom>
          <a:ln w="60960">
            <a:solidFill>
              <a:srgbClr val="FFFFFF"/>
            </a:solidFill>
          </a:ln>
        </p:spPr>
        <p:txBody>
          <a:bodyPr wrap="square" lIns="0" tIns="0" rIns="0" bIns="0" rtlCol="0"/>
          <a:lstStyle/>
          <a:p>
            <a:endParaRPr/>
          </a:p>
        </p:txBody>
      </p:sp>
      <p:sp>
        <p:nvSpPr>
          <p:cNvPr id="6" name="object 6"/>
          <p:cNvSpPr/>
          <p:nvPr/>
        </p:nvSpPr>
        <p:spPr>
          <a:xfrm>
            <a:off x="6692900" y="5858255"/>
            <a:ext cx="3403600" cy="2514600"/>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8462594" y="2511056"/>
            <a:ext cx="4542205" cy="3046552"/>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2590800" y="5858255"/>
            <a:ext cx="3778770" cy="2514600"/>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3521011" y="2511056"/>
            <a:ext cx="4581016" cy="3046552"/>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0" y="5858255"/>
            <a:ext cx="2267470" cy="2514600"/>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0" y="2511056"/>
            <a:ext cx="3160420" cy="3046552"/>
          </a:xfrm>
          <a:prstGeom prst="rect">
            <a:avLst/>
          </a:prstGeom>
          <a:blipFill>
            <a:blip r:embed="rId7" cstate="print"/>
            <a:stretch>
              <a:fillRect/>
            </a:stretch>
          </a:blipFill>
        </p:spPr>
        <p:txBody>
          <a:bodyPr wrap="square" lIns="0" tIns="0" rIns="0" bIns="0" rtlCol="0"/>
          <a:lstStyle/>
          <a:p>
            <a:endParaRPr/>
          </a:p>
        </p:txBody>
      </p:sp>
      <p:sp>
        <p:nvSpPr>
          <p:cNvPr id="12" name="object 12"/>
          <p:cNvSpPr/>
          <p:nvPr/>
        </p:nvSpPr>
        <p:spPr>
          <a:xfrm>
            <a:off x="10419829" y="5858255"/>
            <a:ext cx="2584970" cy="2514600"/>
          </a:xfrm>
          <a:prstGeom prst="rect">
            <a:avLst/>
          </a:prstGeom>
          <a:blipFill>
            <a:blip r:embed="rId8" cstate="print"/>
            <a:stretch>
              <a:fillRect/>
            </a:stretch>
          </a:blipFill>
        </p:spPr>
        <p:txBody>
          <a:bodyPr wrap="square" lIns="0" tIns="0" rIns="0" bIns="0" rtlCol="0"/>
          <a:lstStyle/>
          <a:p>
            <a:endParaRPr/>
          </a:p>
        </p:txBody>
      </p:sp>
      <p:sp>
        <p:nvSpPr>
          <p:cNvPr id="13" name="object 13"/>
          <p:cNvSpPr/>
          <p:nvPr/>
        </p:nvSpPr>
        <p:spPr>
          <a:xfrm>
            <a:off x="1587" y="1587"/>
            <a:ext cx="13001625" cy="9750425"/>
          </a:xfrm>
          <a:custGeom>
            <a:avLst/>
            <a:gdLst/>
            <a:ahLst/>
            <a:cxnLst/>
            <a:rect l="l" t="t" r="r" b="b"/>
            <a:pathLst>
              <a:path w="13001625" h="9750425">
                <a:moveTo>
                  <a:pt x="0" y="9750425"/>
                </a:moveTo>
                <a:lnTo>
                  <a:pt x="13001625" y="9750425"/>
                </a:lnTo>
                <a:lnTo>
                  <a:pt x="13001625" y="0"/>
                </a:lnTo>
                <a:lnTo>
                  <a:pt x="0" y="0"/>
                </a:lnTo>
                <a:lnTo>
                  <a:pt x="0" y="9750425"/>
                </a:lnTo>
                <a:close/>
              </a:path>
            </a:pathLst>
          </a:custGeom>
          <a:ln w="3175">
            <a:solidFill>
              <a:srgbClr val="000000"/>
            </a:solidFill>
          </a:ln>
        </p:spPr>
        <p:txBody>
          <a:bodyPr wrap="square" lIns="0" tIns="0" rIns="0" bIns="0" rtlCol="0"/>
          <a:lstStyle/>
          <a:p>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762000" y="5677153"/>
            <a:ext cx="5590540" cy="0"/>
          </a:xfrm>
          <a:custGeom>
            <a:avLst/>
            <a:gdLst/>
            <a:ahLst/>
            <a:cxnLst/>
            <a:rect l="l" t="t" r="r" b="b"/>
            <a:pathLst>
              <a:path w="5590540">
                <a:moveTo>
                  <a:pt x="0" y="0"/>
                </a:moveTo>
                <a:lnTo>
                  <a:pt x="5590286" y="0"/>
                </a:lnTo>
              </a:path>
            </a:pathLst>
          </a:custGeom>
          <a:ln w="82550">
            <a:solidFill>
              <a:srgbClr val="FFFFFF"/>
            </a:solidFill>
          </a:ln>
        </p:spPr>
        <p:txBody>
          <a:bodyPr wrap="square" lIns="0" tIns="0" rIns="0" bIns="0" rtlCol="0"/>
          <a:lstStyle/>
          <a:p>
            <a:endParaRPr/>
          </a:p>
        </p:txBody>
      </p:sp>
      <p:sp>
        <p:nvSpPr>
          <p:cNvPr id="5" name="object 5"/>
          <p:cNvSpPr txBox="1">
            <a:spLocks noGrp="1"/>
          </p:cNvSpPr>
          <p:nvPr>
            <p:ph type="body" idx="1"/>
          </p:nvPr>
        </p:nvSpPr>
        <p:spPr>
          <a:prstGeom prst="rect">
            <a:avLst/>
          </a:prstGeom>
        </p:spPr>
        <p:txBody>
          <a:bodyPr vert="horz" wrap="square" lIns="0" tIns="524027" rIns="0" bIns="0" rtlCol="0">
            <a:spAutoFit/>
          </a:bodyPr>
          <a:lstStyle/>
          <a:p>
            <a:pPr marL="381000">
              <a:lnSpc>
                <a:spcPts val="2665"/>
              </a:lnSpc>
            </a:pPr>
            <a:r>
              <a:rPr sz="3200" spc="-70" dirty="0"/>
              <a:t>Did</a:t>
            </a:r>
            <a:r>
              <a:rPr sz="3200" spc="-280" dirty="0"/>
              <a:t> </a:t>
            </a:r>
            <a:r>
              <a:rPr sz="3200" spc="-240" dirty="0"/>
              <a:t>You</a:t>
            </a:r>
            <a:endParaRPr sz="3200"/>
          </a:p>
          <a:p>
            <a:pPr marL="355600">
              <a:lnSpc>
                <a:spcPts val="14290"/>
              </a:lnSpc>
            </a:pPr>
            <a:r>
              <a:rPr sz="13000" spc="-525" dirty="0"/>
              <a:t>Notice?</a:t>
            </a:r>
            <a:endParaRPr sz="13000"/>
          </a:p>
        </p:txBody>
      </p:sp>
      <p:sp>
        <p:nvSpPr>
          <p:cNvPr id="6" name="object 6"/>
          <p:cNvSpPr/>
          <p:nvPr/>
        </p:nvSpPr>
        <p:spPr>
          <a:xfrm>
            <a:off x="1587" y="1587"/>
            <a:ext cx="13001625" cy="9750425"/>
          </a:xfrm>
          <a:custGeom>
            <a:avLst/>
            <a:gdLst/>
            <a:ahLst/>
            <a:cxnLst/>
            <a:rect l="l" t="t" r="r" b="b"/>
            <a:pathLst>
              <a:path w="13001625" h="9750425">
                <a:moveTo>
                  <a:pt x="0" y="9750425"/>
                </a:moveTo>
                <a:lnTo>
                  <a:pt x="13001625" y="9750425"/>
                </a:lnTo>
                <a:lnTo>
                  <a:pt x="13001625" y="0"/>
                </a:lnTo>
                <a:lnTo>
                  <a:pt x="0" y="0"/>
                </a:lnTo>
                <a:lnTo>
                  <a:pt x="0" y="9750425"/>
                </a:lnTo>
                <a:close/>
              </a:path>
            </a:pathLst>
          </a:custGeom>
          <a:ln w="3175">
            <a:solidFill>
              <a:srgbClr val="000000"/>
            </a:solidFill>
          </a:ln>
        </p:spPr>
        <p:txBody>
          <a:bodyPr wrap="square" lIns="0" tIns="0" rIns="0" bIns="0" rtlCol="0"/>
          <a:lstStyle/>
          <a:p>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762000" y="5677153"/>
            <a:ext cx="5590540" cy="0"/>
          </a:xfrm>
          <a:custGeom>
            <a:avLst/>
            <a:gdLst/>
            <a:ahLst/>
            <a:cxnLst/>
            <a:rect l="l" t="t" r="r" b="b"/>
            <a:pathLst>
              <a:path w="5590540">
                <a:moveTo>
                  <a:pt x="0" y="0"/>
                </a:moveTo>
                <a:lnTo>
                  <a:pt x="5590286" y="0"/>
                </a:lnTo>
              </a:path>
            </a:pathLst>
          </a:custGeom>
          <a:ln w="82550">
            <a:solidFill>
              <a:srgbClr val="FFFFFF"/>
            </a:solidFill>
          </a:ln>
        </p:spPr>
        <p:txBody>
          <a:bodyPr wrap="square" lIns="0" tIns="0" rIns="0" bIns="0" rtlCol="0"/>
          <a:lstStyle/>
          <a:p>
            <a:endParaRPr/>
          </a:p>
        </p:txBody>
      </p:sp>
      <p:sp>
        <p:nvSpPr>
          <p:cNvPr id="5" name="object 5"/>
          <p:cNvSpPr txBox="1">
            <a:spLocks noGrp="1"/>
          </p:cNvSpPr>
          <p:nvPr>
            <p:ph type="body" idx="1"/>
          </p:nvPr>
        </p:nvSpPr>
        <p:spPr>
          <a:prstGeom prst="rect">
            <a:avLst/>
          </a:prstGeom>
        </p:spPr>
        <p:txBody>
          <a:bodyPr vert="horz" wrap="square" lIns="0" tIns="524027" rIns="0" bIns="0" rtlCol="0">
            <a:spAutoFit/>
          </a:bodyPr>
          <a:lstStyle/>
          <a:p>
            <a:pPr marL="381000">
              <a:lnSpc>
                <a:spcPts val="2665"/>
              </a:lnSpc>
            </a:pPr>
            <a:r>
              <a:rPr sz="3200" spc="-70" dirty="0"/>
              <a:t>Did</a:t>
            </a:r>
            <a:r>
              <a:rPr sz="3200" spc="-280" dirty="0"/>
              <a:t> </a:t>
            </a:r>
            <a:r>
              <a:rPr sz="3200" spc="-240" dirty="0"/>
              <a:t>You</a:t>
            </a:r>
            <a:endParaRPr sz="3200"/>
          </a:p>
          <a:p>
            <a:pPr marL="355600">
              <a:lnSpc>
                <a:spcPts val="14290"/>
              </a:lnSpc>
            </a:pPr>
            <a:r>
              <a:rPr sz="13000" spc="-525" dirty="0"/>
              <a:t>Notice?</a:t>
            </a:r>
            <a:endParaRPr sz="13000"/>
          </a:p>
        </p:txBody>
      </p:sp>
      <p:sp>
        <p:nvSpPr>
          <p:cNvPr id="6" name="object 6"/>
          <p:cNvSpPr txBox="1"/>
          <p:nvPr/>
        </p:nvSpPr>
        <p:spPr>
          <a:xfrm>
            <a:off x="774700" y="5919825"/>
            <a:ext cx="7663815" cy="493395"/>
          </a:xfrm>
          <a:prstGeom prst="rect">
            <a:avLst/>
          </a:prstGeom>
        </p:spPr>
        <p:txBody>
          <a:bodyPr vert="horz" wrap="square" lIns="0" tIns="0" rIns="0" bIns="0" rtlCol="0">
            <a:spAutoFit/>
          </a:bodyPr>
          <a:lstStyle/>
          <a:p>
            <a:pPr marL="12700">
              <a:lnSpc>
                <a:spcPct val="100000"/>
              </a:lnSpc>
            </a:pPr>
            <a:r>
              <a:rPr sz="3200" b="1" spc="-95" dirty="0">
                <a:solidFill>
                  <a:srgbClr val="F5D328"/>
                </a:solidFill>
                <a:latin typeface="Arial"/>
                <a:cs typeface="Arial"/>
              </a:rPr>
              <a:t>Those</a:t>
            </a:r>
            <a:r>
              <a:rPr sz="3200" b="1" spc="-200" dirty="0">
                <a:solidFill>
                  <a:srgbClr val="F5D328"/>
                </a:solidFill>
                <a:latin typeface="Arial"/>
                <a:cs typeface="Arial"/>
              </a:rPr>
              <a:t> </a:t>
            </a:r>
            <a:r>
              <a:rPr sz="3200" b="1" spc="-35" dirty="0">
                <a:solidFill>
                  <a:srgbClr val="F5D328"/>
                </a:solidFill>
                <a:latin typeface="Arial"/>
                <a:cs typeface="Arial"/>
              </a:rPr>
              <a:t>were</a:t>
            </a:r>
            <a:r>
              <a:rPr sz="3200" b="1" spc="-200" dirty="0">
                <a:solidFill>
                  <a:srgbClr val="F5D328"/>
                </a:solidFill>
                <a:latin typeface="Arial"/>
                <a:cs typeface="Arial"/>
              </a:rPr>
              <a:t> </a:t>
            </a:r>
            <a:r>
              <a:rPr sz="3200" b="1" spc="-90" dirty="0">
                <a:solidFill>
                  <a:srgbClr val="F5D328"/>
                </a:solidFill>
                <a:latin typeface="Arial"/>
                <a:cs typeface="Arial"/>
              </a:rPr>
              <a:t>all</a:t>
            </a:r>
            <a:r>
              <a:rPr sz="3200" b="1" spc="-200" dirty="0">
                <a:solidFill>
                  <a:srgbClr val="F5D328"/>
                </a:solidFill>
                <a:latin typeface="Arial"/>
                <a:cs typeface="Arial"/>
              </a:rPr>
              <a:t> </a:t>
            </a:r>
            <a:r>
              <a:rPr sz="3200" b="1" spc="-120" dirty="0">
                <a:solidFill>
                  <a:srgbClr val="F5D328"/>
                </a:solidFill>
                <a:latin typeface="Arial"/>
                <a:cs typeface="Arial"/>
              </a:rPr>
              <a:t>physical,</a:t>
            </a:r>
            <a:r>
              <a:rPr sz="3200" b="1" spc="-200" dirty="0">
                <a:solidFill>
                  <a:srgbClr val="F5D328"/>
                </a:solidFill>
                <a:latin typeface="Arial"/>
                <a:cs typeface="Arial"/>
              </a:rPr>
              <a:t> </a:t>
            </a:r>
            <a:r>
              <a:rPr sz="3200" b="1" spc="-80" dirty="0">
                <a:solidFill>
                  <a:srgbClr val="F5D328"/>
                </a:solidFill>
                <a:latin typeface="Arial"/>
                <a:cs typeface="Arial"/>
              </a:rPr>
              <a:t>real</a:t>
            </a:r>
            <a:r>
              <a:rPr sz="3200" b="1" spc="-200" dirty="0">
                <a:solidFill>
                  <a:srgbClr val="F5D328"/>
                </a:solidFill>
                <a:latin typeface="Arial"/>
                <a:cs typeface="Arial"/>
              </a:rPr>
              <a:t> </a:t>
            </a:r>
            <a:r>
              <a:rPr sz="3200" b="1" spc="-70" dirty="0">
                <a:solidFill>
                  <a:srgbClr val="F5D328"/>
                </a:solidFill>
                <a:latin typeface="Arial"/>
                <a:cs typeface="Arial"/>
              </a:rPr>
              <a:t>world</a:t>
            </a:r>
            <a:r>
              <a:rPr sz="3200" b="1" spc="-200" dirty="0">
                <a:solidFill>
                  <a:srgbClr val="F5D328"/>
                </a:solidFill>
                <a:latin typeface="Arial"/>
                <a:cs typeface="Arial"/>
              </a:rPr>
              <a:t> </a:t>
            </a:r>
            <a:r>
              <a:rPr sz="3200" b="1" spc="-95" dirty="0">
                <a:solidFill>
                  <a:srgbClr val="F5D328"/>
                </a:solidFill>
                <a:latin typeface="Arial"/>
                <a:cs typeface="Arial"/>
              </a:rPr>
              <a:t>places.</a:t>
            </a:r>
            <a:endParaRPr sz="3200">
              <a:latin typeface="Arial"/>
              <a:cs typeface="Arial"/>
            </a:endParaRPr>
          </a:p>
        </p:txBody>
      </p:sp>
      <p:sp>
        <p:nvSpPr>
          <p:cNvPr id="7" name="object 7"/>
          <p:cNvSpPr/>
          <p:nvPr/>
        </p:nvSpPr>
        <p:spPr>
          <a:xfrm>
            <a:off x="1587" y="1587"/>
            <a:ext cx="13001625" cy="9750425"/>
          </a:xfrm>
          <a:custGeom>
            <a:avLst/>
            <a:gdLst/>
            <a:ahLst/>
            <a:cxnLst/>
            <a:rect l="l" t="t" r="r" b="b"/>
            <a:pathLst>
              <a:path w="13001625" h="9750425">
                <a:moveTo>
                  <a:pt x="0" y="9750425"/>
                </a:moveTo>
                <a:lnTo>
                  <a:pt x="13001625" y="9750425"/>
                </a:lnTo>
                <a:lnTo>
                  <a:pt x="13001625" y="0"/>
                </a:lnTo>
                <a:lnTo>
                  <a:pt x="0" y="0"/>
                </a:lnTo>
                <a:lnTo>
                  <a:pt x="0" y="9750425"/>
                </a:lnTo>
                <a:close/>
              </a:path>
            </a:pathLst>
          </a:custGeom>
          <a:ln w="3175">
            <a:solidFill>
              <a:srgbClr val="000000"/>
            </a:solidFill>
          </a:ln>
        </p:spPr>
        <p:txBody>
          <a:bodyPr wrap="square" lIns="0" tIns="0" rIns="0" bIns="0" rtlCol="0"/>
          <a:lstStyle/>
          <a:p>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3004800" cy="9753600"/>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69850" y="4203141"/>
            <a:ext cx="12840970" cy="1627505"/>
          </a:xfrm>
          <a:prstGeom prst="rect">
            <a:avLst/>
          </a:prstGeom>
        </p:spPr>
        <p:txBody>
          <a:bodyPr vert="horz" wrap="square" lIns="0" tIns="0" rIns="0" bIns="0" rtlCol="0">
            <a:spAutoFit/>
          </a:bodyPr>
          <a:lstStyle/>
          <a:p>
            <a:pPr marL="12700">
              <a:lnSpc>
                <a:spcPts val="12815"/>
              </a:lnSpc>
            </a:pPr>
            <a:r>
              <a:rPr sz="10750" b="1" spc="-330" dirty="0">
                <a:solidFill>
                  <a:srgbClr val="FFFFFF"/>
                </a:solidFill>
                <a:latin typeface="Arial"/>
                <a:cs typeface="Arial"/>
              </a:rPr>
              <a:t>There </a:t>
            </a:r>
            <a:r>
              <a:rPr sz="10750" b="1" spc="-415" dirty="0">
                <a:solidFill>
                  <a:srgbClr val="FFFFFF"/>
                </a:solidFill>
                <a:latin typeface="Arial"/>
                <a:cs typeface="Arial"/>
              </a:rPr>
              <a:t>is </a:t>
            </a:r>
            <a:r>
              <a:rPr sz="10750" b="1" spc="-85" dirty="0">
                <a:solidFill>
                  <a:srgbClr val="FFFFFF"/>
                </a:solidFill>
                <a:latin typeface="Arial"/>
                <a:cs typeface="Arial"/>
              </a:rPr>
              <a:t>NO</a:t>
            </a:r>
            <a:r>
              <a:rPr sz="10750" b="1" spc="-1875" dirty="0">
                <a:solidFill>
                  <a:srgbClr val="FFFFFF"/>
                </a:solidFill>
                <a:latin typeface="Arial"/>
                <a:cs typeface="Arial"/>
              </a:rPr>
              <a:t> </a:t>
            </a:r>
            <a:r>
              <a:rPr sz="10750" b="1" spc="-470" dirty="0">
                <a:solidFill>
                  <a:srgbClr val="FFFFFF"/>
                </a:solidFill>
                <a:latin typeface="Arial"/>
                <a:cs typeface="Arial"/>
              </a:rPr>
              <a:t>OFFLINE</a:t>
            </a:r>
            <a:endParaRPr sz="10750">
              <a:latin typeface="Arial"/>
              <a:cs typeface="Arial"/>
            </a:endParaRPr>
          </a:p>
        </p:txBody>
      </p:sp>
      <p:sp>
        <p:nvSpPr>
          <p:cNvPr id="6" name="object 6"/>
          <p:cNvSpPr/>
          <p:nvPr/>
        </p:nvSpPr>
        <p:spPr>
          <a:xfrm>
            <a:off x="82550" y="5705424"/>
            <a:ext cx="12815570" cy="0"/>
          </a:xfrm>
          <a:custGeom>
            <a:avLst/>
            <a:gdLst/>
            <a:ahLst/>
            <a:cxnLst/>
            <a:rect l="l" t="t" r="r" b="b"/>
            <a:pathLst>
              <a:path w="12815570">
                <a:moveTo>
                  <a:pt x="0" y="0"/>
                </a:moveTo>
                <a:lnTo>
                  <a:pt x="12815316" y="0"/>
                </a:lnTo>
              </a:path>
            </a:pathLst>
          </a:custGeom>
          <a:ln w="68516">
            <a:solidFill>
              <a:srgbClr val="FFFFFF"/>
            </a:solidFill>
          </a:ln>
        </p:spPr>
        <p:txBody>
          <a:bodyPr wrap="square" lIns="0" tIns="0" rIns="0" bIns="0" rtlCol="0"/>
          <a:lstStyle/>
          <a:p>
            <a:endParaRPr/>
          </a:p>
        </p:txBody>
      </p:sp>
      <p:sp>
        <p:nvSpPr>
          <p:cNvPr id="7" name="object 7"/>
          <p:cNvSpPr/>
          <p:nvPr/>
        </p:nvSpPr>
        <p:spPr>
          <a:xfrm>
            <a:off x="1587" y="1587"/>
            <a:ext cx="13001625" cy="9750425"/>
          </a:xfrm>
          <a:custGeom>
            <a:avLst/>
            <a:gdLst/>
            <a:ahLst/>
            <a:cxnLst/>
            <a:rect l="l" t="t" r="r" b="b"/>
            <a:pathLst>
              <a:path w="13001625" h="9750425">
                <a:moveTo>
                  <a:pt x="0" y="9750425"/>
                </a:moveTo>
                <a:lnTo>
                  <a:pt x="13001625" y="9750425"/>
                </a:lnTo>
                <a:lnTo>
                  <a:pt x="13001625" y="0"/>
                </a:lnTo>
                <a:lnTo>
                  <a:pt x="0" y="0"/>
                </a:lnTo>
                <a:lnTo>
                  <a:pt x="0" y="9750425"/>
                </a:lnTo>
                <a:close/>
              </a:path>
            </a:pathLst>
          </a:custGeom>
          <a:ln w="3175">
            <a:solidFill>
              <a:srgbClr val="000000"/>
            </a:solidFill>
          </a:ln>
        </p:spPr>
        <p:txBody>
          <a:bodyPr wrap="square" lIns="0" tIns="0" rIns="0" bIns="0" rtlCol="0"/>
          <a:lstStyle/>
          <a:p>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3004800" cy="9753600"/>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69850" y="4203141"/>
            <a:ext cx="12840970" cy="1627505"/>
          </a:xfrm>
          <a:prstGeom prst="rect">
            <a:avLst/>
          </a:prstGeom>
        </p:spPr>
        <p:txBody>
          <a:bodyPr vert="horz" wrap="square" lIns="0" tIns="0" rIns="0" bIns="0" rtlCol="0">
            <a:spAutoFit/>
          </a:bodyPr>
          <a:lstStyle/>
          <a:p>
            <a:pPr marL="12700">
              <a:lnSpc>
                <a:spcPts val="12815"/>
              </a:lnSpc>
            </a:pPr>
            <a:r>
              <a:rPr sz="10750" b="1" spc="-330" dirty="0">
                <a:solidFill>
                  <a:srgbClr val="FFFFFF"/>
                </a:solidFill>
                <a:latin typeface="Arial"/>
                <a:cs typeface="Arial"/>
              </a:rPr>
              <a:t>There </a:t>
            </a:r>
            <a:r>
              <a:rPr sz="10750" b="1" spc="-415" dirty="0">
                <a:solidFill>
                  <a:srgbClr val="FFFFFF"/>
                </a:solidFill>
                <a:latin typeface="Arial"/>
                <a:cs typeface="Arial"/>
              </a:rPr>
              <a:t>is </a:t>
            </a:r>
            <a:r>
              <a:rPr sz="10750" b="1" spc="-85" dirty="0">
                <a:solidFill>
                  <a:srgbClr val="FFFFFF"/>
                </a:solidFill>
                <a:latin typeface="Arial"/>
                <a:cs typeface="Arial"/>
              </a:rPr>
              <a:t>NO</a:t>
            </a:r>
            <a:r>
              <a:rPr sz="10750" b="1" spc="-1875" dirty="0">
                <a:solidFill>
                  <a:srgbClr val="FFFFFF"/>
                </a:solidFill>
                <a:latin typeface="Arial"/>
                <a:cs typeface="Arial"/>
              </a:rPr>
              <a:t> </a:t>
            </a:r>
            <a:r>
              <a:rPr sz="10750" b="1" spc="-470" dirty="0">
                <a:solidFill>
                  <a:srgbClr val="FFFFFF"/>
                </a:solidFill>
                <a:latin typeface="Arial"/>
                <a:cs typeface="Arial"/>
              </a:rPr>
              <a:t>OFFLINE</a:t>
            </a:r>
            <a:endParaRPr sz="10750">
              <a:latin typeface="Arial"/>
              <a:cs typeface="Arial"/>
            </a:endParaRPr>
          </a:p>
        </p:txBody>
      </p:sp>
      <p:sp>
        <p:nvSpPr>
          <p:cNvPr id="6" name="object 6"/>
          <p:cNvSpPr/>
          <p:nvPr/>
        </p:nvSpPr>
        <p:spPr>
          <a:xfrm>
            <a:off x="82550" y="5705424"/>
            <a:ext cx="12815570" cy="0"/>
          </a:xfrm>
          <a:custGeom>
            <a:avLst/>
            <a:gdLst/>
            <a:ahLst/>
            <a:cxnLst/>
            <a:rect l="l" t="t" r="r" b="b"/>
            <a:pathLst>
              <a:path w="12815570">
                <a:moveTo>
                  <a:pt x="0" y="0"/>
                </a:moveTo>
                <a:lnTo>
                  <a:pt x="12815316" y="0"/>
                </a:lnTo>
              </a:path>
            </a:pathLst>
          </a:custGeom>
          <a:ln w="68516">
            <a:solidFill>
              <a:srgbClr val="FFFFFF"/>
            </a:solidFill>
          </a:ln>
        </p:spPr>
        <p:txBody>
          <a:bodyPr wrap="square" lIns="0" tIns="0" rIns="0" bIns="0" rtlCol="0"/>
          <a:lstStyle/>
          <a:p>
            <a:endParaRPr/>
          </a:p>
        </p:txBody>
      </p:sp>
      <p:sp>
        <p:nvSpPr>
          <p:cNvPr id="7" name="object 7"/>
          <p:cNvSpPr txBox="1"/>
          <p:nvPr/>
        </p:nvSpPr>
        <p:spPr>
          <a:xfrm>
            <a:off x="668172" y="5945428"/>
            <a:ext cx="11668760" cy="553720"/>
          </a:xfrm>
          <a:prstGeom prst="rect">
            <a:avLst/>
          </a:prstGeom>
        </p:spPr>
        <p:txBody>
          <a:bodyPr vert="horz" wrap="square" lIns="0" tIns="0" rIns="0" bIns="0" rtlCol="0">
            <a:spAutoFit/>
          </a:bodyPr>
          <a:lstStyle/>
          <a:p>
            <a:pPr marL="12700">
              <a:lnSpc>
                <a:spcPct val="100000"/>
              </a:lnSpc>
            </a:pPr>
            <a:r>
              <a:rPr sz="3600" b="1" spc="-75" dirty="0">
                <a:solidFill>
                  <a:srgbClr val="F5D328"/>
                </a:solidFill>
                <a:latin typeface="Arial"/>
                <a:cs typeface="Arial"/>
              </a:rPr>
              <a:t>THE</a:t>
            </a:r>
            <a:r>
              <a:rPr sz="3600" b="1" spc="-225" dirty="0">
                <a:solidFill>
                  <a:srgbClr val="F5D328"/>
                </a:solidFill>
                <a:latin typeface="Arial"/>
                <a:cs typeface="Arial"/>
              </a:rPr>
              <a:t> </a:t>
            </a:r>
            <a:r>
              <a:rPr sz="3600" b="1" spc="-105" dirty="0">
                <a:solidFill>
                  <a:srgbClr val="F5D328"/>
                </a:solidFill>
                <a:latin typeface="Arial"/>
                <a:cs typeface="Arial"/>
              </a:rPr>
              <a:t>PHYSICAL</a:t>
            </a:r>
            <a:r>
              <a:rPr sz="3600" b="1" spc="-225" dirty="0">
                <a:solidFill>
                  <a:srgbClr val="F5D328"/>
                </a:solidFill>
                <a:latin typeface="Arial"/>
                <a:cs typeface="Arial"/>
              </a:rPr>
              <a:t> </a:t>
            </a:r>
            <a:r>
              <a:rPr sz="3600" b="1" spc="-90" dirty="0">
                <a:solidFill>
                  <a:srgbClr val="F5D328"/>
                </a:solidFill>
                <a:latin typeface="Arial"/>
                <a:cs typeface="Arial"/>
              </a:rPr>
              <a:t>WORLD</a:t>
            </a:r>
            <a:r>
              <a:rPr sz="3600" b="1" spc="-225" dirty="0">
                <a:solidFill>
                  <a:srgbClr val="F5D328"/>
                </a:solidFill>
                <a:latin typeface="Arial"/>
                <a:cs typeface="Arial"/>
              </a:rPr>
              <a:t> </a:t>
            </a:r>
            <a:r>
              <a:rPr sz="3600" b="1" spc="-60" dirty="0">
                <a:solidFill>
                  <a:srgbClr val="F5D328"/>
                </a:solidFill>
                <a:latin typeface="Arial"/>
                <a:cs typeface="Arial"/>
              </a:rPr>
              <a:t>IS</a:t>
            </a:r>
            <a:r>
              <a:rPr sz="3600" b="1" spc="-225" dirty="0">
                <a:solidFill>
                  <a:srgbClr val="F5D328"/>
                </a:solidFill>
                <a:latin typeface="Arial"/>
                <a:cs typeface="Arial"/>
              </a:rPr>
              <a:t> </a:t>
            </a:r>
            <a:r>
              <a:rPr sz="3600" b="1" spc="-75" dirty="0">
                <a:solidFill>
                  <a:srgbClr val="F5D328"/>
                </a:solidFill>
                <a:latin typeface="Arial"/>
                <a:cs typeface="Arial"/>
              </a:rPr>
              <a:t>THE</a:t>
            </a:r>
            <a:r>
              <a:rPr sz="3600" b="1" spc="-225" dirty="0">
                <a:solidFill>
                  <a:srgbClr val="F5D328"/>
                </a:solidFill>
                <a:latin typeface="Arial"/>
                <a:cs typeface="Arial"/>
              </a:rPr>
              <a:t> </a:t>
            </a:r>
            <a:r>
              <a:rPr sz="3600" b="1" spc="-75" dirty="0">
                <a:solidFill>
                  <a:srgbClr val="F5D328"/>
                </a:solidFill>
                <a:latin typeface="Arial"/>
                <a:cs typeface="Arial"/>
              </a:rPr>
              <a:t>NEW</a:t>
            </a:r>
            <a:r>
              <a:rPr sz="3600" b="1" spc="-225" dirty="0">
                <a:solidFill>
                  <a:srgbClr val="F5D328"/>
                </a:solidFill>
                <a:latin typeface="Arial"/>
                <a:cs typeface="Arial"/>
              </a:rPr>
              <a:t> </a:t>
            </a:r>
            <a:r>
              <a:rPr sz="3600" b="1" spc="-155" dirty="0">
                <a:solidFill>
                  <a:srgbClr val="F5D328"/>
                </a:solidFill>
                <a:latin typeface="Arial"/>
                <a:cs typeface="Arial"/>
              </a:rPr>
              <a:t>DIGITAL</a:t>
            </a:r>
            <a:r>
              <a:rPr sz="3600" b="1" spc="-225" dirty="0">
                <a:solidFill>
                  <a:srgbClr val="F5D328"/>
                </a:solidFill>
                <a:latin typeface="Arial"/>
                <a:cs typeface="Arial"/>
              </a:rPr>
              <a:t> </a:t>
            </a:r>
            <a:r>
              <a:rPr sz="3600" b="1" spc="-110" dirty="0">
                <a:solidFill>
                  <a:srgbClr val="F5D328"/>
                </a:solidFill>
                <a:latin typeface="Arial"/>
                <a:cs typeface="Arial"/>
              </a:rPr>
              <a:t>CHANNEL</a:t>
            </a:r>
            <a:endParaRPr sz="3600">
              <a:latin typeface="Arial"/>
              <a:cs typeface="Arial"/>
            </a:endParaRPr>
          </a:p>
        </p:txBody>
      </p:sp>
      <p:sp>
        <p:nvSpPr>
          <p:cNvPr id="8" name="object 8"/>
          <p:cNvSpPr/>
          <p:nvPr/>
        </p:nvSpPr>
        <p:spPr>
          <a:xfrm>
            <a:off x="1587" y="1587"/>
            <a:ext cx="13001625" cy="9750425"/>
          </a:xfrm>
          <a:custGeom>
            <a:avLst/>
            <a:gdLst/>
            <a:ahLst/>
            <a:cxnLst/>
            <a:rect l="l" t="t" r="r" b="b"/>
            <a:pathLst>
              <a:path w="13001625" h="9750425">
                <a:moveTo>
                  <a:pt x="0" y="9750425"/>
                </a:moveTo>
                <a:lnTo>
                  <a:pt x="13001625" y="9750425"/>
                </a:lnTo>
                <a:lnTo>
                  <a:pt x="13001625" y="0"/>
                </a:lnTo>
                <a:lnTo>
                  <a:pt x="0" y="0"/>
                </a:lnTo>
                <a:lnTo>
                  <a:pt x="0" y="9750425"/>
                </a:lnTo>
                <a:close/>
              </a:path>
            </a:pathLst>
          </a:custGeom>
          <a:ln w="3175">
            <a:solidFill>
              <a:srgbClr val="000000"/>
            </a:solidFill>
          </a:ln>
        </p:spPr>
        <p:txBody>
          <a:bodyPr wrap="square" lIns="0" tIns="0" rIns="0" bIns="0" rtlCol="0"/>
          <a:lstStyle/>
          <a:p>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762000" y="5677153"/>
            <a:ext cx="4124325" cy="0"/>
          </a:xfrm>
          <a:custGeom>
            <a:avLst/>
            <a:gdLst/>
            <a:ahLst/>
            <a:cxnLst/>
            <a:rect l="l" t="t" r="r" b="b"/>
            <a:pathLst>
              <a:path w="4124325">
                <a:moveTo>
                  <a:pt x="0" y="0"/>
                </a:moveTo>
                <a:lnTo>
                  <a:pt x="4124198" y="0"/>
                </a:lnTo>
              </a:path>
            </a:pathLst>
          </a:custGeom>
          <a:ln w="82550">
            <a:solidFill>
              <a:srgbClr val="FFFFFF"/>
            </a:solidFill>
          </a:ln>
        </p:spPr>
        <p:txBody>
          <a:bodyPr wrap="square" lIns="0" tIns="0" rIns="0" bIns="0" rtlCol="0"/>
          <a:lstStyle/>
          <a:p>
            <a:endParaRPr/>
          </a:p>
        </p:txBody>
      </p:sp>
      <p:sp>
        <p:nvSpPr>
          <p:cNvPr id="5" name="object 5"/>
          <p:cNvSpPr txBox="1">
            <a:spLocks noGrp="1"/>
          </p:cNvSpPr>
          <p:nvPr>
            <p:ph type="title"/>
          </p:nvPr>
        </p:nvSpPr>
        <p:spPr>
          <a:xfrm>
            <a:off x="749300" y="3631742"/>
            <a:ext cx="4149725" cy="2193925"/>
          </a:xfrm>
          <a:prstGeom prst="rect">
            <a:avLst/>
          </a:prstGeom>
        </p:spPr>
        <p:txBody>
          <a:bodyPr vert="horz" wrap="square" lIns="0" tIns="0" rIns="0" bIns="0" rtlCol="0">
            <a:spAutoFit/>
          </a:bodyPr>
          <a:lstStyle/>
          <a:p>
            <a:pPr marL="38100">
              <a:lnSpc>
                <a:spcPts val="3185"/>
              </a:lnSpc>
            </a:pPr>
            <a:r>
              <a:rPr sz="3800" spc="-35" dirty="0"/>
              <a:t>Case</a:t>
            </a:r>
            <a:r>
              <a:rPr sz="3800" spc="-305" dirty="0"/>
              <a:t> </a:t>
            </a:r>
            <a:r>
              <a:rPr sz="3800" spc="-170" dirty="0"/>
              <a:t>Study:</a:t>
            </a:r>
            <a:endParaRPr sz="3800"/>
          </a:p>
          <a:p>
            <a:pPr marL="12700">
              <a:lnSpc>
                <a:spcPts val="14090"/>
              </a:lnSpc>
            </a:pPr>
            <a:r>
              <a:rPr sz="13000" spc="-490" dirty="0"/>
              <a:t>Retail</a:t>
            </a:r>
            <a:endParaRPr sz="13000"/>
          </a:p>
        </p:txBody>
      </p:sp>
      <p:sp>
        <p:nvSpPr>
          <p:cNvPr id="6" name="object 6"/>
          <p:cNvSpPr txBox="1"/>
          <p:nvPr/>
        </p:nvSpPr>
        <p:spPr>
          <a:xfrm>
            <a:off x="774700" y="5919825"/>
            <a:ext cx="7779384" cy="493395"/>
          </a:xfrm>
          <a:prstGeom prst="rect">
            <a:avLst/>
          </a:prstGeom>
        </p:spPr>
        <p:txBody>
          <a:bodyPr vert="horz" wrap="square" lIns="0" tIns="0" rIns="0" bIns="0" rtlCol="0">
            <a:spAutoFit/>
          </a:bodyPr>
          <a:lstStyle/>
          <a:p>
            <a:pPr marL="12700">
              <a:lnSpc>
                <a:spcPct val="100000"/>
              </a:lnSpc>
            </a:pPr>
            <a:r>
              <a:rPr sz="3200" b="1" spc="-90" dirty="0">
                <a:solidFill>
                  <a:srgbClr val="FFFFFF"/>
                </a:solidFill>
                <a:latin typeface="Arial"/>
                <a:cs typeface="Arial"/>
              </a:rPr>
              <a:t>Perhaps</a:t>
            </a:r>
            <a:r>
              <a:rPr sz="3200" b="1" spc="-200" dirty="0">
                <a:solidFill>
                  <a:srgbClr val="FFFFFF"/>
                </a:solidFill>
                <a:latin typeface="Arial"/>
                <a:cs typeface="Arial"/>
              </a:rPr>
              <a:t> </a:t>
            </a:r>
            <a:r>
              <a:rPr sz="3200" b="1" spc="-50" dirty="0">
                <a:solidFill>
                  <a:srgbClr val="FFFFFF"/>
                </a:solidFill>
                <a:latin typeface="Arial"/>
                <a:cs typeface="Arial"/>
              </a:rPr>
              <a:t>the</a:t>
            </a:r>
            <a:r>
              <a:rPr sz="3200" b="1" spc="-200" dirty="0">
                <a:solidFill>
                  <a:srgbClr val="FFFFFF"/>
                </a:solidFill>
                <a:latin typeface="Arial"/>
                <a:cs typeface="Arial"/>
              </a:rPr>
              <a:t> </a:t>
            </a:r>
            <a:r>
              <a:rPr sz="3200" b="1" spc="-65" dirty="0">
                <a:solidFill>
                  <a:srgbClr val="FFFFFF"/>
                </a:solidFill>
                <a:latin typeface="Arial"/>
                <a:cs typeface="Arial"/>
              </a:rPr>
              <a:t>most</a:t>
            </a:r>
            <a:r>
              <a:rPr sz="3200" b="1" spc="-200" dirty="0">
                <a:solidFill>
                  <a:srgbClr val="FFFFFF"/>
                </a:solidFill>
                <a:latin typeface="Arial"/>
                <a:cs typeface="Arial"/>
              </a:rPr>
              <a:t> </a:t>
            </a:r>
            <a:r>
              <a:rPr sz="3200" b="1" spc="-130" dirty="0">
                <a:solidFill>
                  <a:srgbClr val="FFFFFF"/>
                </a:solidFill>
                <a:latin typeface="Arial"/>
                <a:cs typeface="Arial"/>
              </a:rPr>
              <a:t>obvious</a:t>
            </a:r>
            <a:r>
              <a:rPr sz="3200" b="1" spc="-200" dirty="0">
                <a:solidFill>
                  <a:srgbClr val="FFFFFF"/>
                </a:solidFill>
                <a:latin typeface="Arial"/>
                <a:cs typeface="Arial"/>
              </a:rPr>
              <a:t> </a:t>
            </a:r>
            <a:r>
              <a:rPr sz="3200" b="1" spc="-90" dirty="0">
                <a:solidFill>
                  <a:srgbClr val="FFFFFF"/>
                </a:solidFill>
                <a:latin typeface="Arial"/>
                <a:cs typeface="Arial"/>
              </a:rPr>
              <a:t>use</a:t>
            </a:r>
            <a:r>
              <a:rPr sz="3200" b="1" spc="-200" dirty="0">
                <a:solidFill>
                  <a:srgbClr val="FFFFFF"/>
                </a:solidFill>
                <a:latin typeface="Arial"/>
                <a:cs typeface="Arial"/>
              </a:rPr>
              <a:t> </a:t>
            </a:r>
            <a:r>
              <a:rPr sz="3200" b="1" spc="-50" dirty="0">
                <a:solidFill>
                  <a:srgbClr val="FFFFFF"/>
                </a:solidFill>
                <a:latin typeface="Arial"/>
                <a:cs typeface="Arial"/>
              </a:rPr>
              <a:t>of</a:t>
            </a:r>
            <a:r>
              <a:rPr sz="3200" b="1" spc="-200" dirty="0">
                <a:solidFill>
                  <a:srgbClr val="FFFFFF"/>
                </a:solidFill>
                <a:latin typeface="Arial"/>
                <a:cs typeface="Arial"/>
              </a:rPr>
              <a:t> </a:t>
            </a:r>
            <a:r>
              <a:rPr sz="3200" b="1" spc="-95" dirty="0">
                <a:solidFill>
                  <a:srgbClr val="FFFFFF"/>
                </a:solidFill>
                <a:latin typeface="Arial"/>
                <a:cs typeface="Arial"/>
              </a:rPr>
              <a:t>beacons.</a:t>
            </a:r>
            <a:endParaRPr sz="3200">
              <a:latin typeface="Arial"/>
              <a:cs typeface="Arial"/>
            </a:endParaRPr>
          </a:p>
        </p:txBody>
      </p:sp>
      <p:sp>
        <p:nvSpPr>
          <p:cNvPr id="7" name="object 7"/>
          <p:cNvSpPr/>
          <p:nvPr/>
        </p:nvSpPr>
        <p:spPr>
          <a:xfrm>
            <a:off x="1587" y="1587"/>
            <a:ext cx="13001625" cy="9750425"/>
          </a:xfrm>
          <a:custGeom>
            <a:avLst/>
            <a:gdLst/>
            <a:ahLst/>
            <a:cxnLst/>
            <a:rect l="l" t="t" r="r" b="b"/>
            <a:pathLst>
              <a:path w="13001625" h="9750425">
                <a:moveTo>
                  <a:pt x="0" y="9750425"/>
                </a:moveTo>
                <a:lnTo>
                  <a:pt x="13001625" y="9750425"/>
                </a:lnTo>
                <a:lnTo>
                  <a:pt x="13001625" y="0"/>
                </a:lnTo>
                <a:lnTo>
                  <a:pt x="0" y="0"/>
                </a:lnTo>
                <a:lnTo>
                  <a:pt x="0" y="9750425"/>
                </a:lnTo>
                <a:close/>
              </a:path>
            </a:pathLst>
          </a:custGeom>
          <a:ln w="3175">
            <a:solidFill>
              <a:srgbClr val="000000"/>
            </a:solidFill>
          </a:ln>
        </p:spPr>
        <p:txBody>
          <a:bodyPr wrap="square" lIns="0" tIns="0" rIns="0" bIns="0" rtlCol="0"/>
          <a:lstStyle/>
          <a:p>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5300" y="9323385"/>
            <a:ext cx="5924550" cy="215900"/>
          </a:xfrm>
          <a:prstGeom prst="rect">
            <a:avLst/>
          </a:prstGeom>
        </p:spPr>
        <p:txBody>
          <a:bodyPr vert="horz" wrap="square" lIns="0" tIns="0" rIns="0" bIns="0" rtlCol="0">
            <a:spAutoFit/>
          </a:bodyPr>
          <a:lstStyle/>
          <a:p>
            <a:pPr marL="12700">
              <a:lnSpc>
                <a:spcPct val="100000"/>
              </a:lnSpc>
            </a:pPr>
            <a:r>
              <a:rPr sz="1350" b="1" spc="30" dirty="0">
                <a:solidFill>
                  <a:srgbClr val="FFFFFF"/>
                </a:solidFill>
                <a:latin typeface="Arial"/>
                <a:cs typeface="Arial"/>
              </a:rPr>
              <a:t>* </a:t>
            </a:r>
            <a:r>
              <a:rPr sz="1350" b="1" spc="-30" dirty="0">
                <a:solidFill>
                  <a:srgbClr val="FFFFFF"/>
                </a:solidFill>
                <a:latin typeface="Arial"/>
                <a:cs typeface="Arial"/>
              </a:rPr>
              <a:t>Estimote </a:t>
            </a:r>
            <a:r>
              <a:rPr sz="1350" b="1" spc="-25" dirty="0">
                <a:solidFill>
                  <a:srgbClr val="FFFFFF"/>
                </a:solidFill>
                <a:latin typeface="Arial"/>
                <a:cs typeface="Arial"/>
              </a:rPr>
              <a:t>images for </a:t>
            </a:r>
            <a:r>
              <a:rPr sz="1350" b="1" spc="-15" dirty="0">
                <a:solidFill>
                  <a:srgbClr val="FFFFFF"/>
                </a:solidFill>
                <a:latin typeface="Arial"/>
                <a:cs typeface="Arial"/>
              </a:rPr>
              <a:t>the</a:t>
            </a:r>
            <a:r>
              <a:rPr sz="1350" b="1" spc="-270" dirty="0">
                <a:solidFill>
                  <a:srgbClr val="FFFFFF"/>
                </a:solidFill>
                <a:latin typeface="Arial"/>
                <a:cs typeface="Arial"/>
              </a:rPr>
              <a:t> </a:t>
            </a:r>
            <a:r>
              <a:rPr sz="1350" b="1" spc="-70" dirty="0">
                <a:solidFill>
                  <a:srgbClr val="FFFFFF"/>
                </a:solidFill>
                <a:latin typeface="Arial"/>
                <a:cs typeface="Arial"/>
              </a:rPr>
              <a:t>win!!! </a:t>
            </a:r>
            <a:r>
              <a:rPr sz="1350" b="1" u="sng" spc="-20" dirty="0">
                <a:solidFill>
                  <a:srgbClr val="FFFFFF"/>
                </a:solidFill>
                <a:latin typeface="Arial"/>
                <a:cs typeface="Arial"/>
                <a:hlinkClick r:id="rId2"/>
              </a:rPr>
              <a:t>http://estimote.com/estimote-press-kit.html</a:t>
            </a:r>
            <a:endParaRPr sz="1350">
              <a:latin typeface="Arial"/>
              <a:cs typeface="Arial"/>
            </a:endParaRPr>
          </a:p>
        </p:txBody>
      </p:sp>
      <p:sp>
        <p:nvSpPr>
          <p:cNvPr id="3" name="object 3"/>
          <p:cNvSpPr/>
          <p:nvPr/>
        </p:nvSpPr>
        <p:spPr>
          <a:xfrm>
            <a:off x="0" y="0"/>
            <a:ext cx="13004800" cy="868508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1587" y="1587"/>
            <a:ext cx="13001625" cy="9750425"/>
          </a:xfrm>
          <a:custGeom>
            <a:avLst/>
            <a:gdLst/>
            <a:ahLst/>
            <a:cxnLst/>
            <a:rect l="l" t="t" r="r" b="b"/>
            <a:pathLst>
              <a:path w="13001625" h="9750425">
                <a:moveTo>
                  <a:pt x="0" y="9750425"/>
                </a:moveTo>
                <a:lnTo>
                  <a:pt x="13001625" y="9750425"/>
                </a:lnTo>
                <a:lnTo>
                  <a:pt x="13001625" y="0"/>
                </a:lnTo>
                <a:lnTo>
                  <a:pt x="0" y="0"/>
                </a:lnTo>
                <a:lnTo>
                  <a:pt x="0" y="9750425"/>
                </a:lnTo>
                <a:close/>
              </a:path>
            </a:pathLst>
          </a:custGeom>
          <a:ln w="3175">
            <a:solidFill>
              <a:srgbClr val="000000"/>
            </a:solidFill>
          </a:ln>
        </p:spPr>
        <p:txBody>
          <a:bodyPr wrap="square" lIns="0" tIns="0" rIns="0" bIns="0" rtlCol="0"/>
          <a:lstStyle/>
          <a:p>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5300" y="9323385"/>
            <a:ext cx="5924550" cy="215900"/>
          </a:xfrm>
          <a:prstGeom prst="rect">
            <a:avLst/>
          </a:prstGeom>
        </p:spPr>
        <p:txBody>
          <a:bodyPr vert="horz" wrap="square" lIns="0" tIns="0" rIns="0" bIns="0" rtlCol="0">
            <a:spAutoFit/>
          </a:bodyPr>
          <a:lstStyle/>
          <a:p>
            <a:pPr marL="12700">
              <a:lnSpc>
                <a:spcPct val="100000"/>
              </a:lnSpc>
            </a:pPr>
            <a:r>
              <a:rPr sz="1350" b="1" spc="30" dirty="0">
                <a:solidFill>
                  <a:srgbClr val="FFFFFF"/>
                </a:solidFill>
                <a:latin typeface="Arial"/>
                <a:cs typeface="Arial"/>
              </a:rPr>
              <a:t>* </a:t>
            </a:r>
            <a:r>
              <a:rPr sz="1350" b="1" spc="-30" dirty="0">
                <a:solidFill>
                  <a:srgbClr val="FFFFFF"/>
                </a:solidFill>
                <a:latin typeface="Arial"/>
                <a:cs typeface="Arial"/>
              </a:rPr>
              <a:t>Estimote </a:t>
            </a:r>
            <a:r>
              <a:rPr sz="1350" b="1" spc="-25" dirty="0">
                <a:solidFill>
                  <a:srgbClr val="FFFFFF"/>
                </a:solidFill>
                <a:latin typeface="Arial"/>
                <a:cs typeface="Arial"/>
              </a:rPr>
              <a:t>images for </a:t>
            </a:r>
            <a:r>
              <a:rPr sz="1350" b="1" spc="-15" dirty="0">
                <a:solidFill>
                  <a:srgbClr val="FFFFFF"/>
                </a:solidFill>
                <a:latin typeface="Arial"/>
                <a:cs typeface="Arial"/>
              </a:rPr>
              <a:t>the</a:t>
            </a:r>
            <a:r>
              <a:rPr sz="1350" b="1" spc="-270" dirty="0">
                <a:solidFill>
                  <a:srgbClr val="FFFFFF"/>
                </a:solidFill>
                <a:latin typeface="Arial"/>
                <a:cs typeface="Arial"/>
              </a:rPr>
              <a:t> </a:t>
            </a:r>
            <a:r>
              <a:rPr sz="1350" b="1" spc="-70" dirty="0">
                <a:solidFill>
                  <a:srgbClr val="FFFFFF"/>
                </a:solidFill>
                <a:latin typeface="Arial"/>
                <a:cs typeface="Arial"/>
              </a:rPr>
              <a:t>win!!! </a:t>
            </a:r>
            <a:r>
              <a:rPr sz="1350" b="1" u="sng" spc="-20" dirty="0">
                <a:solidFill>
                  <a:srgbClr val="FFFFFF"/>
                </a:solidFill>
                <a:latin typeface="Arial"/>
                <a:cs typeface="Arial"/>
                <a:hlinkClick r:id="rId2"/>
              </a:rPr>
              <a:t>http://estimote.com/estimote-press-kit.html</a:t>
            </a:r>
            <a:endParaRPr sz="1350">
              <a:latin typeface="Arial"/>
              <a:cs typeface="Arial"/>
            </a:endParaRPr>
          </a:p>
        </p:txBody>
      </p:sp>
      <p:sp>
        <p:nvSpPr>
          <p:cNvPr id="3" name="object 3"/>
          <p:cNvSpPr/>
          <p:nvPr/>
        </p:nvSpPr>
        <p:spPr>
          <a:xfrm>
            <a:off x="0" y="0"/>
            <a:ext cx="13004800" cy="895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0" y="0"/>
            <a:ext cx="13004800" cy="8775278"/>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587" y="1587"/>
            <a:ext cx="13001625" cy="9750425"/>
          </a:xfrm>
          <a:custGeom>
            <a:avLst/>
            <a:gdLst/>
            <a:ahLst/>
            <a:cxnLst/>
            <a:rect l="l" t="t" r="r" b="b"/>
            <a:pathLst>
              <a:path w="13001625" h="9750425">
                <a:moveTo>
                  <a:pt x="0" y="9750425"/>
                </a:moveTo>
                <a:lnTo>
                  <a:pt x="13001625" y="9750425"/>
                </a:lnTo>
                <a:lnTo>
                  <a:pt x="13001625" y="0"/>
                </a:lnTo>
                <a:lnTo>
                  <a:pt x="0" y="0"/>
                </a:lnTo>
                <a:lnTo>
                  <a:pt x="0" y="9750425"/>
                </a:lnTo>
                <a:close/>
              </a:path>
            </a:pathLst>
          </a:custGeom>
          <a:ln w="3175">
            <a:solidFill>
              <a:srgbClr val="000000"/>
            </a:solidFill>
          </a:ln>
        </p:spPr>
        <p:txBody>
          <a:bodyPr wrap="square" lIns="0" tIns="0" rIns="0" bIns="0" rtlCol="0"/>
          <a:lstStyle/>
          <a:p>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2581186" y="2427973"/>
            <a:ext cx="7950200" cy="5706325"/>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2654300" y="2501087"/>
            <a:ext cx="7696200" cy="5452325"/>
          </a:xfrm>
          <a:prstGeom prst="rect">
            <a:avLst/>
          </a:prstGeom>
          <a:blipFill>
            <a:blip r:embed="rId3"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3881437" y="0"/>
            <a:ext cx="5168265" cy="1964689"/>
          </a:xfrm>
          <a:prstGeom prst="rect">
            <a:avLst/>
          </a:prstGeom>
        </p:spPr>
        <p:txBody>
          <a:bodyPr vert="horz" wrap="square" lIns="0" tIns="0" rIns="0" bIns="0" rtlCol="0">
            <a:spAutoFit/>
          </a:bodyPr>
          <a:lstStyle/>
          <a:p>
            <a:pPr marL="12700">
              <a:lnSpc>
                <a:spcPts val="15465"/>
              </a:lnSpc>
            </a:pPr>
            <a:r>
              <a:rPr sz="13000" spc="-285" dirty="0"/>
              <a:t>Macy</a:t>
            </a:r>
            <a:r>
              <a:rPr sz="13000" spc="-1485" dirty="0"/>
              <a:t>’</a:t>
            </a:r>
            <a:r>
              <a:rPr sz="13000" spc="-250" dirty="0"/>
              <a:t>s</a:t>
            </a:r>
            <a:endParaRPr sz="13000"/>
          </a:p>
        </p:txBody>
      </p:sp>
      <p:sp>
        <p:nvSpPr>
          <p:cNvPr id="7" name="object 7"/>
          <p:cNvSpPr/>
          <p:nvPr/>
        </p:nvSpPr>
        <p:spPr>
          <a:xfrm>
            <a:off x="3894137" y="1765554"/>
            <a:ext cx="5076825" cy="0"/>
          </a:xfrm>
          <a:custGeom>
            <a:avLst/>
            <a:gdLst/>
            <a:ahLst/>
            <a:cxnLst/>
            <a:rect l="l" t="t" r="r" b="b"/>
            <a:pathLst>
              <a:path w="5076825">
                <a:moveTo>
                  <a:pt x="0" y="0"/>
                </a:moveTo>
                <a:lnTo>
                  <a:pt x="5076825" y="0"/>
                </a:lnTo>
              </a:path>
            </a:pathLst>
          </a:custGeom>
          <a:ln w="82550">
            <a:solidFill>
              <a:srgbClr val="FFFFFF"/>
            </a:solidFill>
          </a:ln>
        </p:spPr>
        <p:txBody>
          <a:bodyPr wrap="square" lIns="0" tIns="0" rIns="0" bIns="0" rtlCol="0"/>
          <a:lstStyle/>
          <a:p>
            <a:endParaRPr/>
          </a:p>
        </p:txBody>
      </p:sp>
      <p:sp>
        <p:nvSpPr>
          <p:cNvPr id="8" name="object 8"/>
          <p:cNvSpPr/>
          <p:nvPr/>
        </p:nvSpPr>
        <p:spPr>
          <a:xfrm>
            <a:off x="1587" y="1587"/>
            <a:ext cx="13001625" cy="9750425"/>
          </a:xfrm>
          <a:custGeom>
            <a:avLst/>
            <a:gdLst/>
            <a:ahLst/>
            <a:cxnLst/>
            <a:rect l="l" t="t" r="r" b="b"/>
            <a:pathLst>
              <a:path w="13001625" h="9750425">
                <a:moveTo>
                  <a:pt x="0" y="9750425"/>
                </a:moveTo>
                <a:lnTo>
                  <a:pt x="13001625" y="9750425"/>
                </a:lnTo>
                <a:lnTo>
                  <a:pt x="13001625" y="0"/>
                </a:lnTo>
                <a:lnTo>
                  <a:pt x="0" y="0"/>
                </a:lnTo>
                <a:lnTo>
                  <a:pt x="0" y="9750425"/>
                </a:lnTo>
                <a:close/>
              </a:path>
            </a:pathLst>
          </a:custGeom>
          <a:ln w="3175">
            <a:solidFill>
              <a:srgbClr val="000000"/>
            </a:solidFill>
          </a:ln>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79400" y="7386011"/>
            <a:ext cx="3362960" cy="2174875"/>
          </a:xfrm>
          <a:prstGeom prst="rect">
            <a:avLst/>
          </a:prstGeom>
        </p:spPr>
        <p:txBody>
          <a:bodyPr vert="horz" wrap="square" lIns="0" tIns="0" rIns="0" bIns="0" rtlCol="0">
            <a:spAutoFit/>
          </a:bodyPr>
          <a:lstStyle/>
          <a:p>
            <a:pPr marL="12700">
              <a:lnSpc>
                <a:spcPts val="17120"/>
              </a:lnSpc>
            </a:pPr>
            <a:r>
              <a:rPr sz="14400" b="1" spc="-850" dirty="0">
                <a:solidFill>
                  <a:srgbClr val="FFFFFF"/>
                </a:solidFill>
                <a:latin typeface="Arial"/>
                <a:cs typeface="Arial"/>
              </a:rPr>
              <a:t>SEE</a:t>
            </a:r>
            <a:endParaRPr sz="14400">
              <a:latin typeface="Arial"/>
              <a:cs typeface="Arial"/>
            </a:endParaRPr>
          </a:p>
        </p:txBody>
      </p:sp>
      <p:sp>
        <p:nvSpPr>
          <p:cNvPr id="3" name="object 3"/>
          <p:cNvSpPr/>
          <p:nvPr/>
        </p:nvSpPr>
        <p:spPr>
          <a:xfrm>
            <a:off x="292100" y="9397695"/>
            <a:ext cx="3337560" cy="0"/>
          </a:xfrm>
          <a:custGeom>
            <a:avLst/>
            <a:gdLst/>
            <a:ahLst/>
            <a:cxnLst/>
            <a:rect l="l" t="t" r="r" b="b"/>
            <a:pathLst>
              <a:path w="3337560">
                <a:moveTo>
                  <a:pt x="0" y="0"/>
                </a:moveTo>
                <a:lnTo>
                  <a:pt x="3337560" y="0"/>
                </a:lnTo>
              </a:path>
            </a:pathLst>
          </a:custGeom>
          <a:ln w="91440">
            <a:solidFill>
              <a:srgbClr val="FFFFFF"/>
            </a:solidFill>
          </a:ln>
        </p:spPr>
        <p:txBody>
          <a:bodyPr wrap="square" lIns="0" tIns="0" rIns="0" bIns="0" rtlCol="0"/>
          <a:lstStyle/>
          <a:p>
            <a:endParaRPr/>
          </a:p>
        </p:txBody>
      </p:sp>
      <p:sp>
        <p:nvSpPr>
          <p:cNvPr id="4" name="object 4"/>
          <p:cNvSpPr txBox="1"/>
          <p:nvPr/>
        </p:nvSpPr>
        <p:spPr>
          <a:xfrm>
            <a:off x="393700" y="7402397"/>
            <a:ext cx="1656080" cy="448309"/>
          </a:xfrm>
          <a:prstGeom prst="rect">
            <a:avLst/>
          </a:prstGeom>
        </p:spPr>
        <p:txBody>
          <a:bodyPr vert="horz" wrap="square" lIns="0" tIns="0" rIns="0" bIns="0" rtlCol="0">
            <a:spAutoFit/>
          </a:bodyPr>
          <a:lstStyle/>
          <a:p>
            <a:pPr marL="12700">
              <a:lnSpc>
                <a:spcPct val="100000"/>
              </a:lnSpc>
            </a:pPr>
            <a:r>
              <a:rPr sz="2900" b="1" spc="-80" dirty="0">
                <a:solidFill>
                  <a:srgbClr val="FFFFFF"/>
                </a:solidFill>
                <a:latin typeface="Arial"/>
                <a:cs typeface="Arial"/>
              </a:rPr>
              <a:t>But </a:t>
            </a:r>
            <a:r>
              <a:rPr sz="2900" b="1" spc="-10" dirty="0">
                <a:solidFill>
                  <a:srgbClr val="FFFFFF"/>
                </a:solidFill>
                <a:latin typeface="Arial"/>
                <a:cs typeface="Arial"/>
              </a:rPr>
              <a:t>Now</a:t>
            </a:r>
            <a:r>
              <a:rPr sz="2900" b="1" spc="-345" dirty="0">
                <a:solidFill>
                  <a:srgbClr val="FFFFFF"/>
                </a:solidFill>
                <a:latin typeface="Arial"/>
                <a:cs typeface="Arial"/>
              </a:rPr>
              <a:t> </a:t>
            </a:r>
            <a:r>
              <a:rPr sz="2900" b="1" spc="45" dirty="0">
                <a:solidFill>
                  <a:srgbClr val="FFFFFF"/>
                </a:solidFill>
                <a:latin typeface="Arial"/>
                <a:cs typeface="Arial"/>
              </a:rPr>
              <a:t>I</a:t>
            </a:r>
            <a:endParaRPr sz="2900">
              <a:latin typeface="Arial"/>
              <a:cs typeface="Arial"/>
            </a:endParaRPr>
          </a:p>
        </p:txBody>
      </p:sp>
      <p:sp>
        <p:nvSpPr>
          <p:cNvPr id="5" name="object 5"/>
          <p:cNvSpPr/>
          <p:nvPr/>
        </p:nvSpPr>
        <p:spPr>
          <a:xfrm>
            <a:off x="2006600" y="381000"/>
            <a:ext cx="9872129" cy="740410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587" y="1587"/>
            <a:ext cx="13001625" cy="9750425"/>
          </a:xfrm>
          <a:custGeom>
            <a:avLst/>
            <a:gdLst/>
            <a:ahLst/>
            <a:cxnLst/>
            <a:rect l="l" t="t" r="r" b="b"/>
            <a:pathLst>
              <a:path w="13001625" h="9750425">
                <a:moveTo>
                  <a:pt x="0" y="9750425"/>
                </a:moveTo>
                <a:lnTo>
                  <a:pt x="13001625" y="9750425"/>
                </a:lnTo>
                <a:lnTo>
                  <a:pt x="13001625" y="0"/>
                </a:lnTo>
                <a:lnTo>
                  <a:pt x="0" y="0"/>
                </a:lnTo>
                <a:lnTo>
                  <a:pt x="0" y="9750425"/>
                </a:lnTo>
                <a:close/>
              </a:path>
            </a:pathLst>
          </a:custGeom>
          <a:ln w="3175">
            <a:solidFill>
              <a:srgbClr val="000000"/>
            </a:solidFill>
          </a:ln>
        </p:spPr>
        <p:txBody>
          <a:bodyPr wrap="square" lIns="0" tIns="0" rIns="0" bIns="0" rtlCol="0"/>
          <a:lstStyle/>
          <a:p>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prstGeom prst="rect">
            <a:avLst/>
          </a:prstGeom>
        </p:spPr>
        <p:txBody>
          <a:bodyPr vert="horz" wrap="square" lIns="0" tIns="59816" rIns="0" bIns="0" rtlCol="0">
            <a:spAutoFit/>
          </a:bodyPr>
          <a:lstStyle/>
          <a:p>
            <a:pPr marL="38100">
              <a:lnSpc>
                <a:spcPts val="17120"/>
              </a:lnSpc>
            </a:pPr>
            <a:r>
              <a:rPr spc="-545" dirty="0"/>
              <a:t>Retail</a:t>
            </a:r>
          </a:p>
        </p:txBody>
      </p:sp>
      <p:sp>
        <p:nvSpPr>
          <p:cNvPr id="5" name="object 5"/>
          <p:cNvSpPr/>
          <p:nvPr/>
        </p:nvSpPr>
        <p:spPr>
          <a:xfrm>
            <a:off x="419100" y="2133295"/>
            <a:ext cx="4568825" cy="0"/>
          </a:xfrm>
          <a:custGeom>
            <a:avLst/>
            <a:gdLst/>
            <a:ahLst/>
            <a:cxnLst/>
            <a:rect l="l" t="t" r="r" b="b"/>
            <a:pathLst>
              <a:path w="4568825">
                <a:moveTo>
                  <a:pt x="0" y="0"/>
                </a:moveTo>
                <a:lnTo>
                  <a:pt x="4568342" y="0"/>
                </a:lnTo>
              </a:path>
            </a:pathLst>
          </a:custGeom>
          <a:ln w="91440">
            <a:solidFill>
              <a:srgbClr val="FFFFFF"/>
            </a:solidFill>
          </a:ln>
        </p:spPr>
        <p:txBody>
          <a:bodyPr wrap="square" lIns="0" tIns="0" rIns="0" bIns="0" rtlCol="0"/>
          <a:lstStyle/>
          <a:p>
            <a:endParaRPr/>
          </a:p>
        </p:txBody>
      </p:sp>
      <p:sp>
        <p:nvSpPr>
          <p:cNvPr id="6" name="object 6"/>
          <p:cNvSpPr txBox="1"/>
          <p:nvPr/>
        </p:nvSpPr>
        <p:spPr>
          <a:xfrm>
            <a:off x="406400" y="3108032"/>
            <a:ext cx="145415" cy="977265"/>
          </a:xfrm>
          <a:prstGeom prst="rect">
            <a:avLst/>
          </a:prstGeom>
        </p:spPr>
        <p:txBody>
          <a:bodyPr vert="horz" wrap="square" lIns="0" tIns="0" rIns="0" bIns="0" rtlCol="0">
            <a:spAutoFit/>
          </a:bodyPr>
          <a:lstStyle/>
          <a:p>
            <a:pPr marL="12700">
              <a:lnSpc>
                <a:spcPct val="100000"/>
              </a:lnSpc>
            </a:pPr>
            <a:r>
              <a:rPr sz="2700" b="1" spc="-5" dirty="0">
                <a:solidFill>
                  <a:srgbClr val="FFFFFF"/>
                </a:solidFill>
                <a:latin typeface="Arial"/>
                <a:cs typeface="Arial"/>
              </a:rPr>
              <a:t>•</a:t>
            </a:r>
            <a:endParaRPr sz="2700">
              <a:latin typeface="Arial"/>
              <a:cs typeface="Arial"/>
            </a:endParaRPr>
          </a:p>
          <a:p>
            <a:pPr marL="12700">
              <a:lnSpc>
                <a:spcPct val="100000"/>
              </a:lnSpc>
              <a:spcBef>
                <a:spcPts val="1160"/>
              </a:spcBef>
            </a:pPr>
            <a:r>
              <a:rPr sz="2700" b="1" spc="-5" dirty="0">
                <a:solidFill>
                  <a:srgbClr val="FFFFFF"/>
                </a:solidFill>
                <a:latin typeface="Arial"/>
                <a:cs typeface="Arial"/>
              </a:rPr>
              <a:t>•</a:t>
            </a:r>
            <a:endParaRPr sz="2700">
              <a:latin typeface="Arial"/>
              <a:cs typeface="Arial"/>
            </a:endParaRPr>
          </a:p>
        </p:txBody>
      </p:sp>
      <p:sp>
        <p:nvSpPr>
          <p:cNvPr id="7" name="object 7"/>
          <p:cNvSpPr txBox="1"/>
          <p:nvPr/>
        </p:nvSpPr>
        <p:spPr>
          <a:xfrm>
            <a:off x="406400" y="4784432"/>
            <a:ext cx="145415" cy="1536065"/>
          </a:xfrm>
          <a:prstGeom prst="rect">
            <a:avLst/>
          </a:prstGeom>
        </p:spPr>
        <p:txBody>
          <a:bodyPr vert="horz" wrap="square" lIns="0" tIns="0" rIns="0" bIns="0" rtlCol="0">
            <a:spAutoFit/>
          </a:bodyPr>
          <a:lstStyle/>
          <a:p>
            <a:pPr marL="12700">
              <a:lnSpc>
                <a:spcPct val="100000"/>
              </a:lnSpc>
            </a:pPr>
            <a:r>
              <a:rPr sz="2700" b="1" spc="-5" dirty="0">
                <a:solidFill>
                  <a:srgbClr val="FFFFFF"/>
                </a:solidFill>
                <a:latin typeface="Arial"/>
                <a:cs typeface="Arial"/>
              </a:rPr>
              <a:t>•</a:t>
            </a:r>
            <a:endParaRPr sz="2700">
              <a:latin typeface="Arial"/>
              <a:cs typeface="Arial"/>
            </a:endParaRPr>
          </a:p>
          <a:p>
            <a:pPr marL="12700">
              <a:lnSpc>
                <a:spcPct val="100000"/>
              </a:lnSpc>
              <a:spcBef>
                <a:spcPts val="1160"/>
              </a:spcBef>
            </a:pPr>
            <a:r>
              <a:rPr sz="2700" b="1" spc="-5" dirty="0">
                <a:solidFill>
                  <a:srgbClr val="FFFFFF"/>
                </a:solidFill>
                <a:latin typeface="Arial"/>
                <a:cs typeface="Arial"/>
              </a:rPr>
              <a:t>•</a:t>
            </a:r>
            <a:endParaRPr sz="2700">
              <a:latin typeface="Arial"/>
              <a:cs typeface="Arial"/>
            </a:endParaRPr>
          </a:p>
          <a:p>
            <a:pPr marL="12700">
              <a:lnSpc>
                <a:spcPct val="100000"/>
              </a:lnSpc>
              <a:spcBef>
                <a:spcPts val="1160"/>
              </a:spcBef>
            </a:pPr>
            <a:r>
              <a:rPr sz="2700" b="1" spc="-5" dirty="0">
                <a:solidFill>
                  <a:srgbClr val="FFFFFF"/>
                </a:solidFill>
                <a:latin typeface="Arial"/>
                <a:cs typeface="Arial"/>
              </a:rPr>
              <a:t>•</a:t>
            </a:r>
            <a:endParaRPr sz="2700">
              <a:latin typeface="Arial"/>
              <a:cs typeface="Arial"/>
            </a:endParaRPr>
          </a:p>
        </p:txBody>
      </p:sp>
      <p:sp>
        <p:nvSpPr>
          <p:cNvPr id="8" name="object 8"/>
          <p:cNvSpPr txBox="1"/>
          <p:nvPr/>
        </p:nvSpPr>
        <p:spPr>
          <a:xfrm>
            <a:off x="850900" y="3037128"/>
            <a:ext cx="10454640" cy="3347720"/>
          </a:xfrm>
          <a:prstGeom prst="rect">
            <a:avLst/>
          </a:prstGeom>
        </p:spPr>
        <p:txBody>
          <a:bodyPr vert="horz" wrap="square" lIns="0" tIns="0" rIns="0" bIns="0" rtlCol="0">
            <a:spAutoFit/>
          </a:bodyPr>
          <a:lstStyle/>
          <a:p>
            <a:pPr marL="12700">
              <a:lnSpc>
                <a:spcPct val="100000"/>
              </a:lnSpc>
            </a:pPr>
            <a:r>
              <a:rPr sz="3600" b="1" spc="-80" dirty="0">
                <a:solidFill>
                  <a:srgbClr val="FFFFFF"/>
                </a:solidFill>
                <a:latin typeface="Arial"/>
                <a:cs typeface="Arial"/>
              </a:rPr>
              <a:t>Greet </a:t>
            </a:r>
            <a:r>
              <a:rPr sz="3600" b="1" spc="-95" dirty="0">
                <a:solidFill>
                  <a:srgbClr val="FFFFFF"/>
                </a:solidFill>
                <a:latin typeface="Arial"/>
                <a:cs typeface="Arial"/>
              </a:rPr>
              <a:t>customers </a:t>
            </a:r>
            <a:r>
              <a:rPr sz="3600" b="1" spc="-70" dirty="0">
                <a:solidFill>
                  <a:srgbClr val="FFFFFF"/>
                </a:solidFill>
                <a:latin typeface="Arial"/>
                <a:cs typeface="Arial"/>
              </a:rPr>
              <a:t>when </a:t>
            </a:r>
            <a:r>
              <a:rPr sz="3600" b="1" spc="-100" dirty="0">
                <a:solidFill>
                  <a:srgbClr val="FFFFFF"/>
                </a:solidFill>
                <a:latin typeface="Arial"/>
                <a:cs typeface="Arial"/>
              </a:rPr>
              <a:t>they</a:t>
            </a:r>
            <a:r>
              <a:rPr sz="3600" b="1" spc="-645" dirty="0">
                <a:solidFill>
                  <a:srgbClr val="FFFFFF"/>
                </a:solidFill>
                <a:latin typeface="Arial"/>
                <a:cs typeface="Arial"/>
              </a:rPr>
              <a:t> </a:t>
            </a:r>
            <a:r>
              <a:rPr sz="3600" b="1" spc="-125" dirty="0">
                <a:solidFill>
                  <a:srgbClr val="FFFFFF"/>
                </a:solidFill>
                <a:latin typeface="Arial"/>
                <a:cs typeface="Arial"/>
              </a:rPr>
              <a:t>arrive</a:t>
            </a:r>
            <a:endParaRPr sz="3600">
              <a:latin typeface="Arial"/>
              <a:cs typeface="Arial"/>
            </a:endParaRPr>
          </a:p>
          <a:p>
            <a:pPr marL="12700" marR="5080">
              <a:lnSpc>
                <a:spcPts val="4400"/>
              </a:lnSpc>
              <a:spcBef>
                <a:spcPts val="160"/>
              </a:spcBef>
            </a:pPr>
            <a:r>
              <a:rPr sz="3600" b="1" spc="-100" dirty="0">
                <a:solidFill>
                  <a:srgbClr val="FFFFFF"/>
                </a:solidFill>
                <a:latin typeface="Arial"/>
                <a:cs typeface="Arial"/>
              </a:rPr>
              <a:t>Send</a:t>
            </a:r>
            <a:r>
              <a:rPr sz="3600" b="1" spc="-220" dirty="0">
                <a:solidFill>
                  <a:srgbClr val="FFFFFF"/>
                </a:solidFill>
                <a:latin typeface="Arial"/>
                <a:cs typeface="Arial"/>
              </a:rPr>
              <a:t> </a:t>
            </a:r>
            <a:r>
              <a:rPr sz="3600" b="1" spc="-55" dirty="0">
                <a:solidFill>
                  <a:srgbClr val="FFFFFF"/>
                </a:solidFill>
                <a:latin typeface="Arial"/>
                <a:cs typeface="Arial"/>
              </a:rPr>
              <a:t>them</a:t>
            </a:r>
            <a:r>
              <a:rPr sz="3600" b="1" spc="-220" dirty="0">
                <a:solidFill>
                  <a:srgbClr val="FFFFFF"/>
                </a:solidFill>
                <a:latin typeface="Arial"/>
                <a:cs typeface="Arial"/>
              </a:rPr>
              <a:t> </a:t>
            </a:r>
            <a:r>
              <a:rPr sz="3600" b="1" spc="-110" dirty="0">
                <a:solidFill>
                  <a:srgbClr val="FFFFFF"/>
                </a:solidFill>
                <a:latin typeface="Arial"/>
                <a:cs typeface="Arial"/>
              </a:rPr>
              <a:t>specials,</a:t>
            </a:r>
            <a:r>
              <a:rPr sz="3600" b="1" spc="-220" dirty="0">
                <a:solidFill>
                  <a:srgbClr val="FFFFFF"/>
                </a:solidFill>
                <a:latin typeface="Arial"/>
                <a:cs typeface="Arial"/>
              </a:rPr>
              <a:t> </a:t>
            </a:r>
            <a:r>
              <a:rPr sz="3600" b="1" spc="-105" dirty="0">
                <a:solidFill>
                  <a:srgbClr val="FFFFFF"/>
                </a:solidFill>
                <a:latin typeface="Arial"/>
                <a:cs typeface="Arial"/>
              </a:rPr>
              <a:t>offers</a:t>
            </a:r>
            <a:r>
              <a:rPr sz="3600" b="1" spc="-220" dirty="0">
                <a:solidFill>
                  <a:srgbClr val="FFFFFF"/>
                </a:solidFill>
                <a:latin typeface="Arial"/>
                <a:cs typeface="Arial"/>
              </a:rPr>
              <a:t> </a:t>
            </a:r>
            <a:r>
              <a:rPr sz="3600" b="1" spc="-75" dirty="0">
                <a:solidFill>
                  <a:srgbClr val="FFFFFF"/>
                </a:solidFill>
                <a:latin typeface="Arial"/>
                <a:cs typeface="Arial"/>
              </a:rPr>
              <a:t>and</a:t>
            </a:r>
            <a:r>
              <a:rPr sz="3600" b="1" spc="-220" dirty="0">
                <a:solidFill>
                  <a:srgbClr val="FFFFFF"/>
                </a:solidFill>
                <a:latin typeface="Arial"/>
                <a:cs typeface="Arial"/>
              </a:rPr>
              <a:t> </a:t>
            </a:r>
            <a:r>
              <a:rPr sz="3600" b="1" spc="-114" dirty="0">
                <a:solidFill>
                  <a:srgbClr val="FFFFFF"/>
                </a:solidFill>
                <a:latin typeface="Arial"/>
                <a:cs typeface="Arial"/>
              </a:rPr>
              <a:t>coupons</a:t>
            </a:r>
            <a:r>
              <a:rPr sz="3600" b="1" spc="-220" dirty="0">
                <a:solidFill>
                  <a:srgbClr val="FFFFFF"/>
                </a:solidFill>
                <a:latin typeface="Arial"/>
                <a:cs typeface="Arial"/>
              </a:rPr>
              <a:t> </a:t>
            </a:r>
            <a:r>
              <a:rPr sz="3600" b="1" spc="10" dirty="0">
                <a:solidFill>
                  <a:srgbClr val="FFFFFF"/>
                </a:solidFill>
                <a:latin typeface="Arial"/>
                <a:cs typeface="Arial"/>
              </a:rPr>
              <a:t>at</a:t>
            </a:r>
            <a:r>
              <a:rPr sz="3600" b="1" spc="-220" dirty="0">
                <a:solidFill>
                  <a:srgbClr val="FFFFFF"/>
                </a:solidFill>
                <a:latin typeface="Arial"/>
                <a:cs typeface="Arial"/>
              </a:rPr>
              <a:t> </a:t>
            </a:r>
            <a:r>
              <a:rPr sz="3600" b="1" spc="-114" dirty="0">
                <a:solidFill>
                  <a:srgbClr val="FFFFFF"/>
                </a:solidFill>
                <a:latin typeface="Arial"/>
                <a:cs typeface="Arial"/>
              </a:rPr>
              <a:t>specific  </a:t>
            </a:r>
            <a:r>
              <a:rPr sz="3600" b="1" spc="-110" dirty="0">
                <a:solidFill>
                  <a:srgbClr val="FFFFFF"/>
                </a:solidFill>
                <a:latin typeface="Arial"/>
                <a:cs typeface="Arial"/>
              </a:rPr>
              <a:t>locations </a:t>
            </a:r>
            <a:r>
              <a:rPr sz="3600" b="1" spc="-125" dirty="0">
                <a:solidFill>
                  <a:srgbClr val="FFFFFF"/>
                </a:solidFill>
                <a:latin typeface="Arial"/>
                <a:cs typeface="Arial"/>
              </a:rPr>
              <a:t>in </a:t>
            </a:r>
            <a:r>
              <a:rPr sz="3600" b="1" spc="-55" dirty="0">
                <a:solidFill>
                  <a:srgbClr val="FFFFFF"/>
                </a:solidFill>
                <a:latin typeface="Arial"/>
                <a:cs typeface="Arial"/>
              </a:rPr>
              <a:t>the</a:t>
            </a:r>
            <a:r>
              <a:rPr sz="3600" b="1" spc="-470" dirty="0">
                <a:solidFill>
                  <a:srgbClr val="FFFFFF"/>
                </a:solidFill>
                <a:latin typeface="Arial"/>
                <a:cs typeface="Arial"/>
              </a:rPr>
              <a:t> </a:t>
            </a:r>
            <a:r>
              <a:rPr sz="3600" b="1" spc="-90" dirty="0">
                <a:solidFill>
                  <a:srgbClr val="FFFFFF"/>
                </a:solidFill>
                <a:latin typeface="Arial"/>
                <a:cs typeface="Arial"/>
              </a:rPr>
              <a:t>store</a:t>
            </a:r>
            <a:endParaRPr sz="3600">
              <a:latin typeface="Arial"/>
              <a:cs typeface="Arial"/>
            </a:endParaRPr>
          </a:p>
          <a:p>
            <a:pPr marL="12700" marR="4615815">
              <a:lnSpc>
                <a:spcPts val="4400"/>
              </a:lnSpc>
            </a:pPr>
            <a:r>
              <a:rPr sz="3600" b="1" spc="-75" dirty="0">
                <a:solidFill>
                  <a:srgbClr val="FFFFFF"/>
                </a:solidFill>
                <a:latin typeface="Arial"/>
                <a:cs typeface="Arial"/>
              </a:rPr>
              <a:t>Connect </a:t>
            </a:r>
            <a:r>
              <a:rPr sz="3600" b="1" spc="-25" dirty="0">
                <a:solidFill>
                  <a:srgbClr val="FFFFFF"/>
                </a:solidFill>
                <a:latin typeface="Arial"/>
                <a:cs typeface="Arial"/>
              </a:rPr>
              <a:t>to </a:t>
            </a:r>
            <a:r>
              <a:rPr sz="3600" b="1" spc="-135" dirty="0">
                <a:solidFill>
                  <a:srgbClr val="FFFFFF"/>
                </a:solidFill>
                <a:latin typeface="Arial"/>
                <a:cs typeface="Arial"/>
              </a:rPr>
              <a:t>loyalty</a:t>
            </a:r>
            <a:r>
              <a:rPr sz="3600" b="1" spc="-610" dirty="0">
                <a:solidFill>
                  <a:srgbClr val="FFFFFF"/>
                </a:solidFill>
                <a:latin typeface="Arial"/>
                <a:cs typeface="Arial"/>
              </a:rPr>
              <a:t> </a:t>
            </a:r>
            <a:r>
              <a:rPr sz="3600" b="1" spc="-114" dirty="0">
                <a:solidFill>
                  <a:srgbClr val="FFFFFF"/>
                </a:solidFill>
                <a:latin typeface="Arial"/>
                <a:cs typeface="Arial"/>
              </a:rPr>
              <a:t>programs  </a:t>
            </a:r>
            <a:r>
              <a:rPr sz="3600" b="1" spc="-90" dirty="0">
                <a:solidFill>
                  <a:srgbClr val="FFFFFF"/>
                </a:solidFill>
                <a:latin typeface="Arial"/>
                <a:cs typeface="Arial"/>
              </a:rPr>
              <a:t>Offer contactless </a:t>
            </a:r>
            <a:r>
              <a:rPr sz="3600" b="1" spc="-105" dirty="0">
                <a:solidFill>
                  <a:srgbClr val="FFFFFF"/>
                </a:solidFill>
                <a:latin typeface="Arial"/>
                <a:cs typeface="Arial"/>
              </a:rPr>
              <a:t>payment  </a:t>
            </a:r>
            <a:r>
              <a:rPr sz="3600" b="1" spc="-125" dirty="0">
                <a:solidFill>
                  <a:srgbClr val="FFFFFF"/>
                </a:solidFill>
                <a:latin typeface="Arial"/>
                <a:cs typeface="Arial"/>
              </a:rPr>
              <a:t>Upsell</a:t>
            </a:r>
            <a:endParaRPr sz="3600">
              <a:latin typeface="Arial"/>
              <a:cs typeface="Arial"/>
            </a:endParaRPr>
          </a:p>
        </p:txBody>
      </p:sp>
      <p:sp>
        <p:nvSpPr>
          <p:cNvPr id="9" name="object 9"/>
          <p:cNvSpPr/>
          <p:nvPr/>
        </p:nvSpPr>
        <p:spPr>
          <a:xfrm>
            <a:off x="1587" y="1587"/>
            <a:ext cx="13001625" cy="9750425"/>
          </a:xfrm>
          <a:custGeom>
            <a:avLst/>
            <a:gdLst/>
            <a:ahLst/>
            <a:cxnLst/>
            <a:rect l="l" t="t" r="r" b="b"/>
            <a:pathLst>
              <a:path w="13001625" h="9750425">
                <a:moveTo>
                  <a:pt x="0" y="9750425"/>
                </a:moveTo>
                <a:lnTo>
                  <a:pt x="13001625" y="9750425"/>
                </a:lnTo>
                <a:lnTo>
                  <a:pt x="13001625" y="0"/>
                </a:lnTo>
                <a:lnTo>
                  <a:pt x="0" y="0"/>
                </a:lnTo>
                <a:lnTo>
                  <a:pt x="0" y="9750425"/>
                </a:lnTo>
                <a:close/>
              </a:path>
            </a:pathLst>
          </a:custGeom>
          <a:ln w="3175">
            <a:solidFill>
              <a:srgbClr val="000000"/>
            </a:solidFill>
          </a:ln>
        </p:spPr>
        <p:txBody>
          <a:bodyPr wrap="square" lIns="0" tIns="0" rIns="0" bIns="0" rtlCol="0"/>
          <a:lstStyle/>
          <a:p>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635000" y="2743453"/>
            <a:ext cx="8585835" cy="1964689"/>
          </a:xfrm>
          <a:prstGeom prst="rect">
            <a:avLst/>
          </a:prstGeom>
        </p:spPr>
        <p:txBody>
          <a:bodyPr vert="horz" wrap="square" lIns="0" tIns="0" rIns="0" bIns="0" rtlCol="0">
            <a:spAutoFit/>
          </a:bodyPr>
          <a:lstStyle/>
          <a:p>
            <a:pPr marL="12700">
              <a:lnSpc>
                <a:spcPts val="15465"/>
              </a:lnSpc>
            </a:pPr>
            <a:r>
              <a:rPr sz="13000" spc="-505" dirty="0"/>
              <a:t>Imagination</a:t>
            </a:r>
            <a:endParaRPr sz="13000"/>
          </a:p>
        </p:txBody>
      </p:sp>
      <p:sp>
        <p:nvSpPr>
          <p:cNvPr id="5" name="object 5"/>
          <p:cNvSpPr/>
          <p:nvPr/>
        </p:nvSpPr>
        <p:spPr>
          <a:xfrm>
            <a:off x="647700" y="4559553"/>
            <a:ext cx="8560435" cy="0"/>
          </a:xfrm>
          <a:custGeom>
            <a:avLst/>
            <a:gdLst/>
            <a:ahLst/>
            <a:cxnLst/>
            <a:rect l="l" t="t" r="r" b="b"/>
            <a:pathLst>
              <a:path w="8560435">
                <a:moveTo>
                  <a:pt x="0" y="0"/>
                </a:moveTo>
                <a:lnTo>
                  <a:pt x="8560435" y="0"/>
                </a:lnTo>
              </a:path>
            </a:pathLst>
          </a:custGeom>
          <a:ln w="82550">
            <a:solidFill>
              <a:srgbClr val="FFFFFF"/>
            </a:solidFill>
          </a:ln>
        </p:spPr>
        <p:txBody>
          <a:bodyPr wrap="square" lIns="0" tIns="0" rIns="0" bIns="0" rtlCol="0"/>
          <a:lstStyle/>
          <a:p>
            <a:endParaRPr/>
          </a:p>
        </p:txBody>
      </p:sp>
      <p:sp>
        <p:nvSpPr>
          <p:cNvPr id="6" name="object 6"/>
          <p:cNvSpPr txBox="1"/>
          <p:nvPr/>
        </p:nvSpPr>
        <p:spPr>
          <a:xfrm>
            <a:off x="647700" y="4891735"/>
            <a:ext cx="10237470" cy="1876425"/>
          </a:xfrm>
          <a:prstGeom prst="rect">
            <a:avLst/>
          </a:prstGeom>
        </p:spPr>
        <p:txBody>
          <a:bodyPr vert="horz" wrap="square" lIns="0" tIns="0" rIns="0" bIns="0" rtlCol="0">
            <a:spAutoFit/>
          </a:bodyPr>
          <a:lstStyle/>
          <a:p>
            <a:pPr marL="12700">
              <a:lnSpc>
                <a:spcPts val="5245"/>
              </a:lnSpc>
            </a:pPr>
            <a:r>
              <a:rPr sz="4400" b="1" spc="-145" dirty="0">
                <a:solidFill>
                  <a:srgbClr val="FFFFFF"/>
                </a:solidFill>
                <a:latin typeface="Arial"/>
                <a:cs typeface="Arial"/>
              </a:rPr>
              <a:t>Think </a:t>
            </a:r>
            <a:r>
              <a:rPr sz="4400" b="1" spc="-125" dirty="0">
                <a:solidFill>
                  <a:srgbClr val="FFFFFF"/>
                </a:solidFill>
                <a:latin typeface="Arial"/>
                <a:cs typeface="Arial"/>
              </a:rPr>
              <a:t>big. </a:t>
            </a:r>
            <a:r>
              <a:rPr sz="4400" b="1" spc="-145" dirty="0">
                <a:solidFill>
                  <a:srgbClr val="FFFFFF"/>
                </a:solidFill>
                <a:latin typeface="Arial"/>
                <a:cs typeface="Arial"/>
              </a:rPr>
              <a:t>Think </a:t>
            </a:r>
            <a:r>
              <a:rPr sz="4400" b="1" spc="-140" dirty="0">
                <a:solidFill>
                  <a:srgbClr val="FFFFFF"/>
                </a:solidFill>
                <a:latin typeface="Arial"/>
                <a:cs typeface="Arial"/>
              </a:rPr>
              <a:t>beyond</a:t>
            </a:r>
            <a:r>
              <a:rPr sz="4400" b="1" spc="-635" dirty="0">
                <a:solidFill>
                  <a:srgbClr val="FFFFFF"/>
                </a:solidFill>
                <a:latin typeface="Arial"/>
                <a:cs typeface="Arial"/>
              </a:rPr>
              <a:t> </a:t>
            </a:r>
            <a:r>
              <a:rPr sz="4400" b="1" spc="-140" dirty="0">
                <a:solidFill>
                  <a:srgbClr val="FFFFFF"/>
                </a:solidFill>
                <a:latin typeface="Arial"/>
                <a:cs typeface="Arial"/>
              </a:rPr>
              <a:t>transactions.</a:t>
            </a:r>
            <a:endParaRPr sz="4400">
              <a:latin typeface="Arial"/>
              <a:cs typeface="Arial"/>
            </a:endParaRPr>
          </a:p>
          <a:p>
            <a:pPr marL="12700">
              <a:lnSpc>
                <a:spcPts val="9525"/>
              </a:lnSpc>
            </a:pPr>
            <a:r>
              <a:rPr sz="8000" b="1" spc="-190" dirty="0">
                <a:solidFill>
                  <a:srgbClr val="FFFFFF"/>
                </a:solidFill>
                <a:latin typeface="Arial"/>
                <a:cs typeface="Arial"/>
              </a:rPr>
              <a:t>Because</a:t>
            </a:r>
            <a:r>
              <a:rPr sz="8000" b="1" spc="-560" dirty="0">
                <a:solidFill>
                  <a:srgbClr val="FFFFFF"/>
                </a:solidFill>
                <a:latin typeface="Arial"/>
                <a:cs typeface="Arial"/>
              </a:rPr>
              <a:t> </a:t>
            </a:r>
            <a:r>
              <a:rPr sz="8000" b="1" spc="-185" dirty="0">
                <a:solidFill>
                  <a:srgbClr val="FFFFFF"/>
                </a:solidFill>
                <a:latin typeface="Arial"/>
                <a:cs typeface="Arial"/>
              </a:rPr>
              <a:t>remember….</a:t>
            </a:r>
            <a:endParaRPr sz="8000">
              <a:latin typeface="Arial"/>
              <a:cs typeface="Arial"/>
            </a:endParaRPr>
          </a:p>
        </p:txBody>
      </p:sp>
      <p:sp>
        <p:nvSpPr>
          <p:cNvPr id="7" name="object 7"/>
          <p:cNvSpPr/>
          <p:nvPr/>
        </p:nvSpPr>
        <p:spPr>
          <a:xfrm>
            <a:off x="1587" y="1587"/>
            <a:ext cx="13001625" cy="9750425"/>
          </a:xfrm>
          <a:custGeom>
            <a:avLst/>
            <a:gdLst/>
            <a:ahLst/>
            <a:cxnLst/>
            <a:rect l="l" t="t" r="r" b="b"/>
            <a:pathLst>
              <a:path w="13001625" h="9750425">
                <a:moveTo>
                  <a:pt x="0" y="9750425"/>
                </a:moveTo>
                <a:lnTo>
                  <a:pt x="13001625" y="9750425"/>
                </a:lnTo>
                <a:lnTo>
                  <a:pt x="13001625" y="0"/>
                </a:lnTo>
                <a:lnTo>
                  <a:pt x="0" y="0"/>
                </a:lnTo>
                <a:lnTo>
                  <a:pt x="0" y="9750425"/>
                </a:lnTo>
                <a:close/>
              </a:path>
            </a:pathLst>
          </a:custGeom>
          <a:ln w="3175">
            <a:solidFill>
              <a:srgbClr val="000000"/>
            </a:solidFill>
          </a:ln>
        </p:spPr>
        <p:txBody>
          <a:bodyPr wrap="square" lIns="0" tIns="0" rIns="0" bIns="0" rtlCol="0"/>
          <a:lstStyle/>
          <a:p>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body" idx="1"/>
          </p:nvPr>
        </p:nvSpPr>
        <p:spPr>
          <a:prstGeom prst="rect">
            <a:avLst/>
          </a:prstGeom>
        </p:spPr>
        <p:txBody>
          <a:bodyPr vert="horz" wrap="square" lIns="0" tIns="0" rIns="0" bIns="0" rtlCol="0">
            <a:spAutoFit/>
          </a:bodyPr>
          <a:lstStyle/>
          <a:p>
            <a:pPr marL="88900">
              <a:lnSpc>
                <a:spcPts val="2865"/>
              </a:lnSpc>
            </a:pPr>
            <a:r>
              <a:rPr spc="-110" dirty="0"/>
              <a:t>It’s</a:t>
            </a:r>
            <a:r>
              <a:rPr spc="-180" dirty="0"/>
              <a:t> </a:t>
            </a:r>
            <a:r>
              <a:rPr spc="-25" dirty="0"/>
              <a:t>Not</a:t>
            </a:r>
            <a:r>
              <a:rPr spc="-180" dirty="0"/>
              <a:t> </a:t>
            </a:r>
            <a:r>
              <a:rPr spc="50" dirty="0"/>
              <a:t>a</a:t>
            </a:r>
            <a:r>
              <a:rPr spc="-180" dirty="0"/>
              <a:t> </a:t>
            </a:r>
            <a:r>
              <a:rPr spc="-85" dirty="0"/>
              <a:t>Chip.</a:t>
            </a:r>
            <a:r>
              <a:rPr spc="-180" dirty="0"/>
              <a:t> </a:t>
            </a:r>
            <a:r>
              <a:rPr spc="-110" dirty="0"/>
              <a:t>It’s</a:t>
            </a:r>
            <a:r>
              <a:rPr spc="-180" dirty="0"/>
              <a:t> </a:t>
            </a:r>
            <a:r>
              <a:rPr spc="-25" dirty="0"/>
              <a:t>Not</a:t>
            </a:r>
            <a:r>
              <a:rPr spc="-180" dirty="0"/>
              <a:t> </a:t>
            </a:r>
            <a:r>
              <a:rPr spc="50" dirty="0"/>
              <a:t>a</a:t>
            </a:r>
            <a:r>
              <a:rPr spc="-180" dirty="0"/>
              <a:t> </a:t>
            </a:r>
            <a:r>
              <a:rPr spc="-150" dirty="0"/>
              <a:t>Technology.</a:t>
            </a:r>
          </a:p>
          <a:p>
            <a:pPr marL="12700" marR="5080">
              <a:lnSpc>
                <a:spcPts val="9500"/>
              </a:lnSpc>
              <a:spcBef>
                <a:spcPts val="1385"/>
              </a:spcBef>
            </a:pPr>
            <a:r>
              <a:rPr sz="9600" spc="-425" dirty="0"/>
              <a:t>It’s </a:t>
            </a:r>
            <a:r>
              <a:rPr sz="9600" spc="170" dirty="0"/>
              <a:t>a </a:t>
            </a:r>
            <a:r>
              <a:rPr sz="9600" spc="-25" dirty="0"/>
              <a:t>New </a:t>
            </a:r>
            <a:r>
              <a:rPr sz="9600" spc="-440" dirty="0"/>
              <a:t>Way </a:t>
            </a:r>
            <a:r>
              <a:rPr sz="9600" spc="-295" dirty="0"/>
              <a:t>to  </a:t>
            </a:r>
            <a:r>
              <a:rPr sz="9600" spc="-355" dirty="0"/>
              <a:t>Experience </a:t>
            </a:r>
            <a:r>
              <a:rPr sz="9600" spc="-200" dirty="0"/>
              <a:t>the</a:t>
            </a:r>
            <a:r>
              <a:rPr sz="9600" spc="-1220" dirty="0"/>
              <a:t> </a:t>
            </a:r>
            <a:r>
              <a:rPr sz="9600" spc="-535" dirty="0"/>
              <a:t>World</a:t>
            </a:r>
            <a:endParaRPr sz="9600"/>
          </a:p>
        </p:txBody>
      </p:sp>
      <p:sp>
        <p:nvSpPr>
          <p:cNvPr id="5" name="object 5"/>
          <p:cNvSpPr/>
          <p:nvPr/>
        </p:nvSpPr>
        <p:spPr>
          <a:xfrm>
            <a:off x="1587" y="1587"/>
            <a:ext cx="13001625" cy="9750425"/>
          </a:xfrm>
          <a:custGeom>
            <a:avLst/>
            <a:gdLst/>
            <a:ahLst/>
            <a:cxnLst/>
            <a:rect l="l" t="t" r="r" b="b"/>
            <a:pathLst>
              <a:path w="13001625" h="9750425">
                <a:moveTo>
                  <a:pt x="0" y="9750425"/>
                </a:moveTo>
                <a:lnTo>
                  <a:pt x="13001625" y="9750425"/>
                </a:lnTo>
                <a:lnTo>
                  <a:pt x="13001625" y="0"/>
                </a:lnTo>
                <a:lnTo>
                  <a:pt x="0" y="0"/>
                </a:lnTo>
                <a:lnTo>
                  <a:pt x="0" y="9750425"/>
                </a:lnTo>
                <a:close/>
              </a:path>
            </a:pathLst>
          </a:custGeom>
          <a:ln w="3175">
            <a:solidFill>
              <a:srgbClr val="000000"/>
            </a:solidFill>
          </a:ln>
        </p:spPr>
        <p:txBody>
          <a:bodyPr wrap="square" lIns="0" tIns="0" rIns="0" bIns="0" rtlCol="0"/>
          <a:lstStyle/>
          <a:p>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6400" y="3147898"/>
            <a:ext cx="12192000" cy="2693045"/>
          </a:xfrm>
        </p:spPr>
        <p:txBody>
          <a:bodyPr/>
          <a:lstStyle/>
          <a:p>
            <a:r>
              <a:rPr lang="en-US" sz="8800" dirty="0"/>
              <a:t>What is </a:t>
            </a:r>
            <a:r>
              <a:rPr lang="en-US" sz="8800" dirty="0" err="1"/>
              <a:t>Eddystone</a:t>
            </a:r>
            <a:r>
              <a:rPr lang="en-US" sz="8800" dirty="0"/>
              <a:t>?</a:t>
            </a:r>
          </a:p>
          <a:p>
            <a:r>
              <a:rPr lang="en-US" b="0" dirty="0"/>
              <a:t>Just like iBeacon™ is a Bluetooth 4.0 communication protocol designed by Apple, </a:t>
            </a:r>
            <a:r>
              <a:rPr lang="en-US" b="0" dirty="0" err="1"/>
              <a:t>Eddystone</a:t>
            </a:r>
            <a:r>
              <a:rPr lang="en-US" b="0" dirty="0"/>
              <a:t>™ is an open Bluetooth 4.0 protocol from Google.</a:t>
            </a:r>
          </a:p>
          <a:p>
            <a:endParaRPr lang="en-US" dirty="0"/>
          </a:p>
        </p:txBody>
      </p:sp>
    </p:spTree>
    <p:extLst>
      <p:ext uri="{BB962C8B-B14F-4D97-AF65-F5344CB8AC3E}">
        <p14:creationId xmlns:p14="http://schemas.microsoft.com/office/powerpoint/2010/main" val="20022231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1798"/>
            <a:ext cx="12242800" cy="923330"/>
          </a:xfrm>
        </p:spPr>
        <p:txBody>
          <a:bodyPr/>
          <a:lstStyle/>
          <a:p>
            <a:r>
              <a:rPr lang="en-US" sz="6000" b="0" dirty="0" err="1"/>
              <a:t>Eddystone</a:t>
            </a:r>
            <a:r>
              <a:rPr lang="en-US" sz="6000" b="0" dirty="0"/>
              <a:t> &amp; iBeacon comparison</a:t>
            </a:r>
            <a:endParaRPr lang="en-US" sz="6000" dirty="0"/>
          </a:p>
        </p:txBody>
      </p:sp>
      <p:sp>
        <p:nvSpPr>
          <p:cNvPr id="3" name="Text Placeholder 2"/>
          <p:cNvSpPr>
            <a:spLocks noGrp="1"/>
          </p:cNvSpPr>
          <p:nvPr>
            <p:ph type="body" idx="1"/>
          </p:nvPr>
        </p:nvSpPr>
        <p:spPr>
          <a:xfrm>
            <a:off x="254000" y="1295400"/>
            <a:ext cx="12192000" cy="6247864"/>
          </a:xfrm>
        </p:spPr>
        <p:txBody>
          <a:bodyPr/>
          <a:lstStyle/>
          <a:p>
            <a:pPr marL="457200" indent="-457200">
              <a:buFont typeface="Arial" panose="020B0604020202020204" pitchFamily="34" charset="0"/>
              <a:buChar char="•"/>
            </a:pPr>
            <a:r>
              <a:rPr lang="en-US" b="0" dirty="0"/>
              <a:t>While iBeacon is officially supported by iOS devices only, </a:t>
            </a:r>
            <a:r>
              <a:rPr lang="en-US" b="0" dirty="0" err="1"/>
              <a:t>Eddystone</a:t>
            </a:r>
            <a:r>
              <a:rPr lang="en-US" b="0" dirty="0"/>
              <a:t> has official support for both iOS and Android.</a:t>
            </a:r>
          </a:p>
          <a:p>
            <a:pPr marL="457200" indent="-457200">
              <a:buFont typeface="Arial" panose="020B0604020202020204" pitchFamily="34" charset="0"/>
              <a:buChar char="•"/>
            </a:pPr>
            <a:r>
              <a:rPr lang="en-US" b="0" dirty="0" err="1"/>
              <a:t>Eddystone</a:t>
            </a:r>
            <a:r>
              <a:rPr lang="en-US" b="0" dirty="0"/>
              <a:t> is an open protocol, i.e., its </a:t>
            </a:r>
            <a:r>
              <a:rPr lang="en-US" b="0" dirty="0">
                <a:hlinkClick r:id="rId2"/>
              </a:rPr>
              <a:t>specification</a:t>
            </a:r>
            <a:r>
              <a:rPr lang="en-US" b="0" dirty="0"/>
              <a:t> is available for everyone.</a:t>
            </a:r>
          </a:p>
          <a:p>
            <a:pPr marL="457200" indent="-457200">
              <a:buFont typeface="Arial" panose="020B0604020202020204" pitchFamily="34" charset="0"/>
              <a:buChar char="•"/>
            </a:pPr>
            <a:r>
              <a:rPr lang="en-US" b="0" dirty="0"/>
              <a:t>The advertising packet is naturally different from that of iBeacon. In fact, </a:t>
            </a:r>
            <a:r>
              <a:rPr lang="en-US" b="0" dirty="0" err="1"/>
              <a:t>Eddystone</a:t>
            </a:r>
            <a:r>
              <a:rPr lang="en-US" b="0" dirty="0"/>
              <a:t> is designed to support multiple data packet types, starting with two: </a:t>
            </a:r>
            <a:r>
              <a:rPr lang="en-US" b="0" dirty="0" err="1"/>
              <a:t>Eddystone</a:t>
            </a:r>
            <a:r>
              <a:rPr lang="en-US" b="0" dirty="0"/>
              <a:t>-UID and </a:t>
            </a:r>
            <a:r>
              <a:rPr lang="en-US" b="0" dirty="0" err="1"/>
              <a:t>Eddystone</a:t>
            </a:r>
            <a:r>
              <a:rPr lang="en-US" b="0" dirty="0"/>
              <a:t>-URL. We’ll describe them in more detail below.</a:t>
            </a:r>
          </a:p>
          <a:p>
            <a:pPr marL="457200" indent="-457200">
              <a:buFont typeface="Arial" panose="020B0604020202020204" pitchFamily="34" charset="0"/>
              <a:buChar char="•"/>
            </a:pPr>
            <a:r>
              <a:rPr lang="en-US" b="0" dirty="0"/>
              <a:t>There’s a third type of packet: </a:t>
            </a:r>
            <a:r>
              <a:rPr lang="en-US" b="0" dirty="0" err="1"/>
              <a:t>Eddystone</a:t>
            </a:r>
            <a:r>
              <a:rPr lang="en-US" b="0" dirty="0"/>
              <a:t>-TLM, as in “</a:t>
            </a:r>
            <a:r>
              <a:rPr lang="en-US" b="0" dirty="0">
                <a:hlinkClick r:id="rId3"/>
              </a:rPr>
              <a:t>telemetry</a:t>
            </a:r>
            <a:r>
              <a:rPr lang="en-US" b="0" dirty="0"/>
              <a:t>.” This packet is broadcast alongside the </a:t>
            </a:r>
            <a:r>
              <a:rPr lang="en-US" b="0" dirty="0" err="1"/>
              <a:t>Eddystone</a:t>
            </a:r>
            <a:r>
              <a:rPr lang="en-US" b="0" dirty="0"/>
              <a:t>-UID or </a:t>
            </a:r>
            <a:r>
              <a:rPr lang="en-US" b="0" dirty="0" err="1"/>
              <a:t>Eddystone</a:t>
            </a:r>
            <a:r>
              <a:rPr lang="en-US" b="0" dirty="0"/>
              <a:t>-URL packets and contains beacon’s “health status” (e.g., battery life). This is mainly intended for fleet management, and because of that, the TLM “service” packet is broadcast less frequently than the “data” packets.</a:t>
            </a:r>
          </a:p>
          <a:p>
            <a:endParaRPr lang="en-US" dirty="0"/>
          </a:p>
        </p:txBody>
      </p:sp>
    </p:spTree>
    <p:extLst>
      <p:ext uri="{BB962C8B-B14F-4D97-AF65-F5344CB8AC3E}">
        <p14:creationId xmlns:p14="http://schemas.microsoft.com/office/powerpoint/2010/main" val="41008584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1798"/>
            <a:ext cx="12242800" cy="1015663"/>
          </a:xfrm>
        </p:spPr>
        <p:txBody>
          <a:bodyPr/>
          <a:lstStyle/>
          <a:p>
            <a:r>
              <a:rPr lang="en-US" sz="6600" dirty="0"/>
              <a:t>Comparison cont.</a:t>
            </a:r>
          </a:p>
        </p:txBody>
      </p:sp>
      <p:sp>
        <p:nvSpPr>
          <p:cNvPr id="3" name="Text Placeholder 2"/>
          <p:cNvSpPr>
            <a:spLocks noGrp="1"/>
          </p:cNvSpPr>
          <p:nvPr>
            <p:ph type="body" idx="1"/>
          </p:nvPr>
        </p:nvSpPr>
        <p:spPr>
          <a:xfrm>
            <a:off x="254000" y="1828800"/>
            <a:ext cx="12192000" cy="4462760"/>
          </a:xfrm>
        </p:spPr>
        <p:txBody>
          <a:bodyPr/>
          <a:lstStyle/>
          <a:p>
            <a:pPr marL="457200" indent="-457200">
              <a:buFont typeface="Arial" panose="020B0604020202020204" pitchFamily="34" charset="0"/>
              <a:buChar char="•"/>
            </a:pPr>
            <a:r>
              <a:rPr lang="en-US" b="0" dirty="0"/>
              <a:t>iBeacon provides two API methods for apps to detect </a:t>
            </a:r>
            <a:r>
              <a:rPr lang="en-US" b="0" dirty="0" err="1"/>
              <a:t>iBeacons</a:t>
            </a:r>
            <a:r>
              <a:rPr lang="en-US" b="0" dirty="0"/>
              <a:t> devices: ranging, which works only when the app is active, and provides proximity estimations; and monitoring, which works even if the app is not running, and provides a binary “in range” and “out of range” information.</a:t>
            </a:r>
          </a:p>
          <a:p>
            <a:pPr marL="457200" indent="-457200">
              <a:buFont typeface="Arial" panose="020B0604020202020204" pitchFamily="34" charset="0"/>
              <a:buChar char="•"/>
            </a:pPr>
            <a:r>
              <a:rPr lang="en-US" b="0" dirty="0" err="1"/>
              <a:t>Eddystone</a:t>
            </a:r>
            <a:r>
              <a:rPr lang="en-US" b="0" dirty="0"/>
              <a:t> support in the </a:t>
            </a:r>
            <a:r>
              <a:rPr lang="en-US" b="0" dirty="0" err="1"/>
              <a:t>Estimote</a:t>
            </a:r>
            <a:r>
              <a:rPr lang="en-US" b="0" dirty="0"/>
              <a:t> iOS and Android SDKs is based on a single method at this time: </a:t>
            </a:r>
            <a:r>
              <a:rPr lang="en-US" b="0" dirty="0" err="1"/>
              <a:t>Eddystone</a:t>
            </a:r>
            <a:r>
              <a:rPr lang="en-US" b="0" dirty="0"/>
              <a:t> discovery, which is similar to iBeacon’s ranging. It provides proximity estimates and works only when the app is active.</a:t>
            </a:r>
          </a:p>
          <a:p>
            <a:endParaRPr lang="en-US" dirty="0"/>
          </a:p>
        </p:txBody>
      </p:sp>
    </p:spTree>
    <p:extLst>
      <p:ext uri="{BB962C8B-B14F-4D97-AF65-F5344CB8AC3E}">
        <p14:creationId xmlns:p14="http://schemas.microsoft.com/office/powerpoint/2010/main" val="3228491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214100" y="9063650"/>
            <a:ext cx="1701800" cy="55024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074150" y="8966200"/>
            <a:ext cx="2095500" cy="787400"/>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body" idx="1"/>
          </p:nvPr>
        </p:nvSpPr>
        <p:spPr>
          <a:prstGeom prst="rect">
            <a:avLst/>
          </a:prstGeom>
        </p:spPr>
        <p:txBody>
          <a:bodyPr vert="horz" wrap="square" lIns="0" tIns="0" rIns="0" bIns="0" rtlCol="0">
            <a:spAutoFit/>
          </a:bodyPr>
          <a:lstStyle/>
          <a:p>
            <a:pPr marL="88900">
              <a:lnSpc>
                <a:spcPts val="2865"/>
              </a:lnSpc>
            </a:pPr>
            <a:r>
              <a:rPr spc="-110" dirty="0"/>
              <a:t>It’s</a:t>
            </a:r>
            <a:r>
              <a:rPr spc="-180" dirty="0"/>
              <a:t> </a:t>
            </a:r>
            <a:r>
              <a:rPr spc="-25" dirty="0"/>
              <a:t>Not</a:t>
            </a:r>
            <a:r>
              <a:rPr spc="-180" dirty="0"/>
              <a:t> </a:t>
            </a:r>
            <a:r>
              <a:rPr spc="50" dirty="0"/>
              <a:t>a</a:t>
            </a:r>
            <a:r>
              <a:rPr spc="-180" dirty="0"/>
              <a:t> </a:t>
            </a:r>
            <a:r>
              <a:rPr spc="-85" dirty="0"/>
              <a:t>Chip.</a:t>
            </a:r>
            <a:r>
              <a:rPr spc="-180" dirty="0"/>
              <a:t> </a:t>
            </a:r>
            <a:r>
              <a:rPr spc="-110" dirty="0"/>
              <a:t>It’s</a:t>
            </a:r>
            <a:r>
              <a:rPr spc="-180" dirty="0"/>
              <a:t> </a:t>
            </a:r>
            <a:r>
              <a:rPr spc="-25" dirty="0"/>
              <a:t>Not</a:t>
            </a:r>
            <a:r>
              <a:rPr spc="-180" dirty="0"/>
              <a:t> </a:t>
            </a:r>
            <a:r>
              <a:rPr spc="50" dirty="0"/>
              <a:t>a</a:t>
            </a:r>
            <a:r>
              <a:rPr spc="-180" dirty="0"/>
              <a:t> </a:t>
            </a:r>
            <a:r>
              <a:rPr spc="-150" dirty="0"/>
              <a:t>Technology.</a:t>
            </a:r>
          </a:p>
          <a:p>
            <a:pPr marL="12700" marR="5080">
              <a:lnSpc>
                <a:spcPts val="9500"/>
              </a:lnSpc>
              <a:spcBef>
                <a:spcPts val="1385"/>
              </a:spcBef>
            </a:pPr>
            <a:r>
              <a:rPr sz="9600" spc="-425" dirty="0"/>
              <a:t>It’s </a:t>
            </a:r>
            <a:r>
              <a:rPr sz="9600" spc="170" dirty="0"/>
              <a:t>a </a:t>
            </a:r>
            <a:r>
              <a:rPr sz="9600" spc="-25" dirty="0"/>
              <a:t>New </a:t>
            </a:r>
            <a:r>
              <a:rPr sz="9600" spc="-440" dirty="0"/>
              <a:t>Way </a:t>
            </a:r>
            <a:r>
              <a:rPr sz="9600" spc="-295" dirty="0"/>
              <a:t>to  </a:t>
            </a:r>
            <a:r>
              <a:rPr sz="9600" spc="-355" dirty="0"/>
              <a:t>Experience </a:t>
            </a:r>
            <a:r>
              <a:rPr sz="9600" spc="-200" dirty="0"/>
              <a:t>the</a:t>
            </a:r>
            <a:r>
              <a:rPr sz="9600" spc="-1220" dirty="0"/>
              <a:t> </a:t>
            </a:r>
            <a:r>
              <a:rPr sz="9600" spc="-535" dirty="0"/>
              <a:t>World</a:t>
            </a:r>
            <a:endParaRPr sz="9600"/>
          </a:p>
        </p:txBody>
      </p:sp>
      <p:sp>
        <p:nvSpPr>
          <p:cNvPr id="5" name="object 5"/>
          <p:cNvSpPr/>
          <p:nvPr/>
        </p:nvSpPr>
        <p:spPr>
          <a:xfrm>
            <a:off x="1587" y="1587"/>
            <a:ext cx="13001625" cy="9750425"/>
          </a:xfrm>
          <a:custGeom>
            <a:avLst/>
            <a:gdLst/>
            <a:ahLst/>
            <a:cxnLst/>
            <a:rect l="l" t="t" r="r" b="b"/>
            <a:pathLst>
              <a:path w="13001625" h="9750425">
                <a:moveTo>
                  <a:pt x="0" y="9750425"/>
                </a:moveTo>
                <a:lnTo>
                  <a:pt x="13001625" y="9750425"/>
                </a:lnTo>
                <a:lnTo>
                  <a:pt x="13001625" y="0"/>
                </a:lnTo>
                <a:lnTo>
                  <a:pt x="0" y="0"/>
                </a:lnTo>
                <a:lnTo>
                  <a:pt x="0" y="9750425"/>
                </a:lnTo>
                <a:close/>
              </a:path>
            </a:pathLst>
          </a:custGeom>
          <a:ln w="3175">
            <a:solidFill>
              <a:srgbClr val="000000"/>
            </a:solidFill>
          </a:ln>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457200" y="4916322"/>
            <a:ext cx="9763125" cy="1397000"/>
          </a:xfrm>
          <a:prstGeom prst="rect">
            <a:avLst/>
          </a:prstGeom>
        </p:spPr>
        <p:txBody>
          <a:bodyPr vert="horz" wrap="square" lIns="0" tIns="0" rIns="0" bIns="0" rtlCol="0">
            <a:spAutoFit/>
          </a:bodyPr>
          <a:lstStyle/>
          <a:p>
            <a:pPr marL="12700">
              <a:lnSpc>
                <a:spcPts val="3800"/>
              </a:lnSpc>
            </a:pPr>
            <a:r>
              <a:rPr sz="5250" b="1" spc="60" baseline="-4761" dirty="0">
                <a:solidFill>
                  <a:srgbClr val="FFFFFF"/>
                </a:solidFill>
                <a:latin typeface="Arial"/>
                <a:cs typeface="Arial"/>
              </a:rPr>
              <a:t>•</a:t>
            </a:r>
            <a:r>
              <a:rPr sz="2800" b="1" spc="40" dirty="0">
                <a:solidFill>
                  <a:srgbClr val="FFFFFF"/>
                </a:solidFill>
                <a:latin typeface="Arial"/>
                <a:cs typeface="Arial"/>
              </a:rPr>
              <a:t>What </a:t>
            </a:r>
            <a:r>
              <a:rPr sz="2800" b="1" spc="25" dirty="0">
                <a:solidFill>
                  <a:srgbClr val="FFFFFF"/>
                </a:solidFill>
                <a:latin typeface="Arial"/>
                <a:cs typeface="Arial"/>
              </a:rPr>
              <a:t>IS </a:t>
            </a:r>
            <a:r>
              <a:rPr sz="2800" b="1" spc="40" dirty="0">
                <a:solidFill>
                  <a:srgbClr val="FFFFFF"/>
                </a:solidFill>
                <a:latin typeface="Arial"/>
                <a:cs typeface="Arial"/>
              </a:rPr>
              <a:t>Bluetooth</a:t>
            </a:r>
            <a:r>
              <a:rPr sz="2800" b="1" spc="225" dirty="0">
                <a:solidFill>
                  <a:srgbClr val="FFFFFF"/>
                </a:solidFill>
                <a:latin typeface="Arial"/>
                <a:cs typeface="Arial"/>
              </a:rPr>
              <a:t> </a:t>
            </a:r>
            <a:r>
              <a:rPr sz="2800" b="1" spc="-35" dirty="0">
                <a:solidFill>
                  <a:srgbClr val="FFFFFF"/>
                </a:solidFill>
                <a:latin typeface="Arial"/>
                <a:cs typeface="Arial"/>
              </a:rPr>
              <a:t>LE?</a:t>
            </a:r>
            <a:endParaRPr sz="2800">
              <a:latin typeface="Arial"/>
              <a:cs typeface="Arial"/>
            </a:endParaRPr>
          </a:p>
          <a:p>
            <a:pPr marL="12700">
              <a:lnSpc>
                <a:spcPts val="3400"/>
              </a:lnSpc>
            </a:pPr>
            <a:r>
              <a:rPr sz="5250" b="1" spc="7" baseline="-4761" dirty="0">
                <a:solidFill>
                  <a:srgbClr val="FFFFFF"/>
                </a:solidFill>
                <a:latin typeface="Arial"/>
                <a:cs typeface="Arial"/>
              </a:rPr>
              <a:t>•</a:t>
            </a:r>
            <a:r>
              <a:rPr sz="2800" b="1" spc="5" dirty="0">
                <a:solidFill>
                  <a:srgbClr val="FFFFFF"/>
                </a:solidFill>
                <a:latin typeface="Arial"/>
                <a:cs typeface="Arial"/>
              </a:rPr>
              <a:t>What’s </a:t>
            </a:r>
            <a:r>
              <a:rPr sz="2800" b="1" spc="50" dirty="0">
                <a:solidFill>
                  <a:srgbClr val="FFFFFF"/>
                </a:solidFill>
                <a:latin typeface="Arial"/>
                <a:cs typeface="Arial"/>
              </a:rPr>
              <a:t>the Difference </a:t>
            </a:r>
            <a:r>
              <a:rPr sz="2800" b="1" spc="75" dirty="0">
                <a:solidFill>
                  <a:srgbClr val="FFFFFF"/>
                </a:solidFill>
                <a:latin typeface="Arial"/>
                <a:cs typeface="Arial"/>
              </a:rPr>
              <a:t>Between </a:t>
            </a:r>
            <a:r>
              <a:rPr sz="2800" b="1" spc="20" dirty="0">
                <a:solidFill>
                  <a:srgbClr val="FFFFFF"/>
                </a:solidFill>
                <a:latin typeface="Arial"/>
                <a:cs typeface="Arial"/>
              </a:rPr>
              <a:t>Proximity </a:t>
            </a:r>
            <a:r>
              <a:rPr sz="2800" b="1" spc="35" dirty="0">
                <a:solidFill>
                  <a:srgbClr val="FFFFFF"/>
                </a:solidFill>
                <a:latin typeface="Arial"/>
                <a:cs typeface="Arial"/>
              </a:rPr>
              <a:t>and</a:t>
            </a:r>
            <a:r>
              <a:rPr sz="2800" b="1" spc="535" dirty="0">
                <a:solidFill>
                  <a:srgbClr val="FFFFFF"/>
                </a:solidFill>
                <a:latin typeface="Arial"/>
                <a:cs typeface="Arial"/>
              </a:rPr>
              <a:t> </a:t>
            </a:r>
            <a:r>
              <a:rPr sz="2800" b="1" spc="50" dirty="0">
                <a:solidFill>
                  <a:srgbClr val="FFFFFF"/>
                </a:solidFill>
                <a:latin typeface="Arial"/>
                <a:cs typeface="Arial"/>
              </a:rPr>
              <a:t>Location</a:t>
            </a:r>
            <a:endParaRPr sz="2800">
              <a:latin typeface="Arial"/>
              <a:cs typeface="Arial"/>
            </a:endParaRPr>
          </a:p>
          <a:p>
            <a:pPr marL="12700">
              <a:lnSpc>
                <a:spcPts val="3800"/>
              </a:lnSpc>
            </a:pPr>
            <a:r>
              <a:rPr sz="5250" b="1" spc="22" baseline="-4761" dirty="0">
                <a:solidFill>
                  <a:srgbClr val="FFFFFF"/>
                </a:solidFill>
                <a:latin typeface="Arial"/>
                <a:cs typeface="Arial"/>
              </a:rPr>
              <a:t>•</a:t>
            </a:r>
            <a:r>
              <a:rPr sz="2800" b="1" spc="15" dirty="0">
                <a:solidFill>
                  <a:srgbClr val="FFFFFF"/>
                </a:solidFill>
                <a:latin typeface="Arial"/>
                <a:cs typeface="Arial"/>
              </a:rPr>
              <a:t>Is </a:t>
            </a:r>
            <a:r>
              <a:rPr sz="2800" b="1" spc="40" dirty="0">
                <a:solidFill>
                  <a:srgbClr val="FFFFFF"/>
                </a:solidFill>
                <a:latin typeface="Arial"/>
                <a:cs typeface="Arial"/>
              </a:rPr>
              <a:t>Bluetooth </a:t>
            </a:r>
            <a:r>
              <a:rPr sz="2800" b="1" spc="-25" dirty="0">
                <a:solidFill>
                  <a:srgbClr val="FFFFFF"/>
                </a:solidFill>
                <a:latin typeface="Arial"/>
                <a:cs typeface="Arial"/>
              </a:rPr>
              <a:t>LE </a:t>
            </a:r>
            <a:r>
              <a:rPr sz="2800" b="1" spc="25" dirty="0">
                <a:solidFill>
                  <a:srgbClr val="FFFFFF"/>
                </a:solidFill>
                <a:latin typeface="Arial"/>
                <a:cs typeface="Arial"/>
              </a:rPr>
              <a:t>Really </a:t>
            </a:r>
            <a:r>
              <a:rPr sz="2800" b="1" spc="50" dirty="0">
                <a:solidFill>
                  <a:srgbClr val="FFFFFF"/>
                </a:solidFill>
                <a:latin typeface="Arial"/>
                <a:cs typeface="Arial"/>
              </a:rPr>
              <a:t>a </a:t>
            </a:r>
            <a:r>
              <a:rPr sz="2800" b="1" dirty="0">
                <a:solidFill>
                  <a:srgbClr val="FFFFFF"/>
                </a:solidFill>
                <a:latin typeface="Arial"/>
                <a:cs typeface="Arial"/>
              </a:rPr>
              <a:t>Big</a:t>
            </a:r>
            <a:r>
              <a:rPr sz="2800" b="1" spc="520" dirty="0">
                <a:solidFill>
                  <a:srgbClr val="FFFFFF"/>
                </a:solidFill>
                <a:latin typeface="Arial"/>
                <a:cs typeface="Arial"/>
              </a:rPr>
              <a:t> </a:t>
            </a:r>
            <a:r>
              <a:rPr sz="2800" b="1" spc="40" dirty="0">
                <a:solidFill>
                  <a:srgbClr val="FFFFFF"/>
                </a:solidFill>
                <a:latin typeface="Arial"/>
                <a:cs typeface="Arial"/>
              </a:rPr>
              <a:t>Deal?</a:t>
            </a:r>
            <a:endParaRPr sz="2800">
              <a:latin typeface="Arial"/>
              <a:cs typeface="Arial"/>
            </a:endParaRPr>
          </a:p>
        </p:txBody>
      </p:sp>
      <p:sp>
        <p:nvSpPr>
          <p:cNvPr id="5" name="object 5"/>
          <p:cNvSpPr txBox="1">
            <a:spLocks noGrp="1"/>
          </p:cNvSpPr>
          <p:nvPr>
            <p:ph type="title"/>
          </p:nvPr>
        </p:nvSpPr>
        <p:spPr>
          <a:xfrm>
            <a:off x="457200" y="1617776"/>
            <a:ext cx="10866755" cy="2413000"/>
          </a:xfrm>
          <a:prstGeom prst="rect">
            <a:avLst/>
          </a:prstGeom>
        </p:spPr>
        <p:txBody>
          <a:bodyPr vert="horz" wrap="square" lIns="0" tIns="0" rIns="0" bIns="0" rtlCol="0">
            <a:spAutoFit/>
          </a:bodyPr>
          <a:lstStyle/>
          <a:p>
            <a:pPr marL="12700" marR="5080">
              <a:lnSpc>
                <a:spcPts val="9500"/>
              </a:lnSpc>
            </a:pPr>
            <a:r>
              <a:rPr sz="9600" spc="-459" dirty="0"/>
              <a:t>We’ll </a:t>
            </a:r>
            <a:r>
              <a:rPr sz="9600" spc="-290" dirty="0"/>
              <a:t>Show </a:t>
            </a:r>
            <a:r>
              <a:rPr sz="9600" spc="-670" dirty="0"/>
              <a:t>You</a:t>
            </a:r>
            <a:r>
              <a:rPr sz="9600" spc="-1635" dirty="0"/>
              <a:t> </a:t>
            </a:r>
            <a:r>
              <a:rPr sz="9600" spc="-434" dirty="0"/>
              <a:t>Why  </a:t>
            </a:r>
            <a:r>
              <a:rPr sz="9600" spc="-20" dirty="0">
                <a:solidFill>
                  <a:srgbClr val="F5D328"/>
                </a:solidFill>
              </a:rPr>
              <a:t>It</a:t>
            </a:r>
            <a:r>
              <a:rPr sz="9600" spc="-865" dirty="0">
                <a:solidFill>
                  <a:srgbClr val="F5D328"/>
                </a:solidFill>
              </a:rPr>
              <a:t> </a:t>
            </a:r>
            <a:r>
              <a:rPr sz="9600" spc="-210" dirty="0">
                <a:solidFill>
                  <a:srgbClr val="F5D328"/>
                </a:solidFill>
              </a:rPr>
              <a:t>Matters</a:t>
            </a:r>
            <a:endParaRPr sz="9600"/>
          </a:p>
        </p:txBody>
      </p:sp>
      <p:sp>
        <p:nvSpPr>
          <p:cNvPr id="6" name="object 6"/>
          <p:cNvSpPr/>
          <p:nvPr/>
        </p:nvSpPr>
        <p:spPr>
          <a:xfrm>
            <a:off x="1587" y="1587"/>
            <a:ext cx="13001625" cy="9750425"/>
          </a:xfrm>
          <a:custGeom>
            <a:avLst/>
            <a:gdLst/>
            <a:ahLst/>
            <a:cxnLst/>
            <a:rect l="l" t="t" r="r" b="b"/>
            <a:pathLst>
              <a:path w="13001625" h="9750425">
                <a:moveTo>
                  <a:pt x="0" y="9750425"/>
                </a:moveTo>
                <a:lnTo>
                  <a:pt x="13001625" y="9750425"/>
                </a:lnTo>
                <a:lnTo>
                  <a:pt x="13001625" y="0"/>
                </a:lnTo>
                <a:lnTo>
                  <a:pt x="0" y="0"/>
                </a:lnTo>
                <a:lnTo>
                  <a:pt x="0" y="9750425"/>
                </a:lnTo>
                <a:close/>
              </a:path>
            </a:pathLst>
          </a:custGeom>
          <a:ln w="3175">
            <a:solidFill>
              <a:srgbClr val="000000"/>
            </a:solidFill>
          </a:ln>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419100" y="5663895"/>
            <a:ext cx="8370570" cy="0"/>
          </a:xfrm>
          <a:custGeom>
            <a:avLst/>
            <a:gdLst/>
            <a:ahLst/>
            <a:cxnLst/>
            <a:rect l="l" t="t" r="r" b="b"/>
            <a:pathLst>
              <a:path w="8370570">
                <a:moveTo>
                  <a:pt x="0" y="0"/>
                </a:moveTo>
                <a:lnTo>
                  <a:pt x="8370417" y="0"/>
                </a:lnTo>
              </a:path>
            </a:pathLst>
          </a:custGeom>
          <a:ln w="91440">
            <a:solidFill>
              <a:srgbClr val="FFFFFF"/>
            </a:solidFill>
          </a:ln>
        </p:spPr>
        <p:txBody>
          <a:bodyPr wrap="square" lIns="0" tIns="0" rIns="0" bIns="0" rtlCol="0"/>
          <a:lstStyle/>
          <a:p>
            <a:endParaRPr/>
          </a:p>
        </p:txBody>
      </p:sp>
      <p:sp>
        <p:nvSpPr>
          <p:cNvPr id="5" name="object 5"/>
          <p:cNvSpPr txBox="1">
            <a:spLocks noGrp="1"/>
          </p:cNvSpPr>
          <p:nvPr>
            <p:ph type="body" idx="1"/>
          </p:nvPr>
        </p:nvSpPr>
        <p:spPr>
          <a:prstGeom prst="rect">
            <a:avLst/>
          </a:prstGeom>
        </p:spPr>
        <p:txBody>
          <a:bodyPr vert="horz" wrap="square" lIns="0" tIns="444500" rIns="0" bIns="0" rtlCol="0">
            <a:spAutoFit/>
          </a:bodyPr>
          <a:lstStyle/>
          <a:p>
            <a:pPr>
              <a:lnSpc>
                <a:spcPts val="1975"/>
              </a:lnSpc>
            </a:pPr>
            <a:r>
              <a:rPr spc="-90" dirty="0"/>
              <a:t>Bluetooth</a:t>
            </a:r>
            <a:r>
              <a:rPr spc="-235" dirty="0"/>
              <a:t> </a:t>
            </a:r>
            <a:r>
              <a:rPr spc="-180" dirty="0"/>
              <a:t>LE:</a:t>
            </a:r>
          </a:p>
          <a:p>
            <a:pPr marL="12700">
              <a:lnSpc>
                <a:spcPts val="15615"/>
              </a:lnSpc>
            </a:pPr>
            <a:r>
              <a:rPr sz="14400" spc="-370" dirty="0"/>
              <a:t>What </a:t>
            </a:r>
            <a:r>
              <a:rPr sz="14400" spc="-575" dirty="0"/>
              <a:t>is</a:t>
            </a:r>
            <a:r>
              <a:rPr sz="14400" spc="-2005" dirty="0"/>
              <a:t> </a:t>
            </a:r>
            <a:r>
              <a:rPr sz="14400" spc="-670" dirty="0"/>
              <a:t>It?</a:t>
            </a:r>
            <a:endParaRPr sz="14400"/>
          </a:p>
        </p:txBody>
      </p:sp>
      <p:sp>
        <p:nvSpPr>
          <p:cNvPr id="6" name="object 6"/>
          <p:cNvSpPr/>
          <p:nvPr/>
        </p:nvSpPr>
        <p:spPr>
          <a:xfrm>
            <a:off x="9114370" y="3289300"/>
            <a:ext cx="3890429" cy="3162300"/>
          </a:xfrm>
          <a:prstGeom prst="rect">
            <a:avLst/>
          </a:prstGeom>
          <a:blipFill>
            <a:blip r:embed="rId2" cstate="print"/>
            <a:stretch>
              <a:fillRect/>
            </a:stretch>
          </a:blipFill>
        </p:spPr>
        <p:txBody>
          <a:bodyPr wrap="square" lIns="0" tIns="0" rIns="0" bIns="0" rtlCol="0"/>
          <a:lstStyle/>
          <a:p>
            <a:endParaRPr/>
          </a:p>
        </p:txBody>
      </p:sp>
      <p:sp>
        <p:nvSpPr>
          <p:cNvPr id="7" name="object 7"/>
          <p:cNvSpPr txBox="1"/>
          <p:nvPr/>
        </p:nvSpPr>
        <p:spPr>
          <a:xfrm>
            <a:off x="381000" y="5916498"/>
            <a:ext cx="6720840" cy="448309"/>
          </a:xfrm>
          <a:prstGeom prst="rect">
            <a:avLst/>
          </a:prstGeom>
        </p:spPr>
        <p:txBody>
          <a:bodyPr vert="horz" wrap="square" lIns="0" tIns="0" rIns="0" bIns="0" rtlCol="0">
            <a:spAutoFit/>
          </a:bodyPr>
          <a:lstStyle/>
          <a:p>
            <a:pPr marL="12700">
              <a:lnSpc>
                <a:spcPct val="100000"/>
              </a:lnSpc>
            </a:pPr>
            <a:r>
              <a:rPr sz="2900" b="1" spc="-50" dirty="0">
                <a:solidFill>
                  <a:srgbClr val="FFFFFF"/>
                </a:solidFill>
                <a:latin typeface="Arial"/>
                <a:cs typeface="Arial"/>
              </a:rPr>
              <a:t>In</a:t>
            </a:r>
            <a:r>
              <a:rPr sz="2900" b="1" spc="-180" dirty="0">
                <a:solidFill>
                  <a:srgbClr val="FFFFFF"/>
                </a:solidFill>
                <a:latin typeface="Arial"/>
                <a:cs typeface="Arial"/>
              </a:rPr>
              <a:t> </a:t>
            </a:r>
            <a:r>
              <a:rPr sz="2900" b="1" spc="-75" dirty="0">
                <a:solidFill>
                  <a:srgbClr val="FFFFFF"/>
                </a:solidFill>
                <a:latin typeface="Arial"/>
                <a:cs typeface="Arial"/>
              </a:rPr>
              <a:t>which</a:t>
            </a:r>
            <a:r>
              <a:rPr sz="2900" b="1" spc="-180" dirty="0">
                <a:solidFill>
                  <a:srgbClr val="FFFFFF"/>
                </a:solidFill>
                <a:latin typeface="Arial"/>
                <a:cs typeface="Arial"/>
              </a:rPr>
              <a:t> </a:t>
            </a:r>
            <a:r>
              <a:rPr sz="2900" b="1" spc="30" dirty="0">
                <a:solidFill>
                  <a:srgbClr val="FFFFFF"/>
                </a:solidFill>
                <a:latin typeface="Arial"/>
                <a:cs typeface="Arial"/>
              </a:rPr>
              <a:t>we</a:t>
            </a:r>
            <a:r>
              <a:rPr sz="2900" b="1" spc="-180" dirty="0">
                <a:solidFill>
                  <a:srgbClr val="FFFFFF"/>
                </a:solidFill>
                <a:latin typeface="Arial"/>
                <a:cs typeface="Arial"/>
              </a:rPr>
              <a:t> </a:t>
            </a:r>
            <a:r>
              <a:rPr sz="2900" b="1" spc="-45" dirty="0">
                <a:solidFill>
                  <a:srgbClr val="FFFFFF"/>
                </a:solidFill>
                <a:latin typeface="Arial"/>
                <a:cs typeface="Arial"/>
              </a:rPr>
              <a:t>go</a:t>
            </a:r>
            <a:r>
              <a:rPr sz="2900" b="1" spc="-180" dirty="0">
                <a:solidFill>
                  <a:srgbClr val="FFFFFF"/>
                </a:solidFill>
                <a:latin typeface="Arial"/>
                <a:cs typeface="Arial"/>
              </a:rPr>
              <a:t> </a:t>
            </a:r>
            <a:r>
              <a:rPr sz="2900" b="1" spc="-70" dirty="0">
                <a:solidFill>
                  <a:srgbClr val="FFFFFF"/>
                </a:solidFill>
                <a:latin typeface="Arial"/>
                <a:cs typeface="Arial"/>
              </a:rPr>
              <a:t>from</a:t>
            </a:r>
            <a:r>
              <a:rPr sz="2900" b="1" spc="-180" dirty="0">
                <a:solidFill>
                  <a:srgbClr val="FFFFFF"/>
                </a:solidFill>
                <a:latin typeface="Arial"/>
                <a:cs typeface="Arial"/>
              </a:rPr>
              <a:t> </a:t>
            </a:r>
            <a:r>
              <a:rPr sz="2900" b="1" spc="-65" dirty="0">
                <a:solidFill>
                  <a:srgbClr val="FFFFFF"/>
                </a:solidFill>
                <a:latin typeface="Arial"/>
                <a:cs typeface="Arial"/>
              </a:rPr>
              <a:t>geeky</a:t>
            </a:r>
            <a:r>
              <a:rPr sz="2900" b="1" spc="-180" dirty="0">
                <a:solidFill>
                  <a:srgbClr val="FFFFFF"/>
                </a:solidFill>
                <a:latin typeface="Arial"/>
                <a:cs typeface="Arial"/>
              </a:rPr>
              <a:t> </a:t>
            </a:r>
            <a:r>
              <a:rPr sz="2900" b="1" spc="-20" dirty="0">
                <a:solidFill>
                  <a:srgbClr val="FFFFFF"/>
                </a:solidFill>
                <a:latin typeface="Arial"/>
                <a:cs typeface="Arial"/>
              </a:rPr>
              <a:t>to</a:t>
            </a:r>
            <a:r>
              <a:rPr sz="2900" b="1" spc="-180" dirty="0">
                <a:solidFill>
                  <a:srgbClr val="FFFFFF"/>
                </a:solidFill>
                <a:latin typeface="Arial"/>
                <a:cs typeface="Arial"/>
              </a:rPr>
              <a:t> </a:t>
            </a:r>
            <a:r>
              <a:rPr sz="2900" b="1" spc="-100" dirty="0">
                <a:solidFill>
                  <a:srgbClr val="FFFFFF"/>
                </a:solidFill>
                <a:latin typeface="Arial"/>
                <a:cs typeface="Arial"/>
              </a:rPr>
              <a:t>less</a:t>
            </a:r>
            <a:r>
              <a:rPr sz="2900" b="1" spc="-180" dirty="0">
                <a:solidFill>
                  <a:srgbClr val="FFFFFF"/>
                </a:solidFill>
                <a:latin typeface="Arial"/>
                <a:cs typeface="Arial"/>
              </a:rPr>
              <a:t> </a:t>
            </a:r>
            <a:r>
              <a:rPr sz="2900" b="1" spc="-85" dirty="0">
                <a:solidFill>
                  <a:srgbClr val="FFFFFF"/>
                </a:solidFill>
                <a:latin typeface="Arial"/>
                <a:cs typeface="Arial"/>
              </a:rPr>
              <a:t>geeky</a:t>
            </a:r>
            <a:endParaRPr sz="2900">
              <a:latin typeface="Arial"/>
              <a:cs typeface="Arial"/>
            </a:endParaRPr>
          </a:p>
        </p:txBody>
      </p:sp>
      <p:sp>
        <p:nvSpPr>
          <p:cNvPr id="8" name="object 8"/>
          <p:cNvSpPr/>
          <p:nvPr/>
        </p:nvSpPr>
        <p:spPr>
          <a:xfrm>
            <a:off x="1587" y="1587"/>
            <a:ext cx="13001625" cy="9750425"/>
          </a:xfrm>
          <a:custGeom>
            <a:avLst/>
            <a:gdLst/>
            <a:ahLst/>
            <a:cxnLst/>
            <a:rect l="l" t="t" r="r" b="b"/>
            <a:pathLst>
              <a:path w="13001625" h="9750425">
                <a:moveTo>
                  <a:pt x="0" y="9750425"/>
                </a:moveTo>
                <a:lnTo>
                  <a:pt x="13001625" y="9750425"/>
                </a:lnTo>
                <a:lnTo>
                  <a:pt x="13001625" y="0"/>
                </a:lnTo>
                <a:lnTo>
                  <a:pt x="0" y="0"/>
                </a:lnTo>
                <a:lnTo>
                  <a:pt x="0" y="9750425"/>
                </a:lnTo>
                <a:close/>
              </a:path>
            </a:pathLst>
          </a:custGeom>
          <a:ln w="3175">
            <a:solidFill>
              <a:srgbClr val="000000"/>
            </a:solidFill>
          </a:ln>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prstGeom prst="rect">
            <a:avLst/>
          </a:prstGeom>
        </p:spPr>
        <p:txBody>
          <a:bodyPr vert="horz" wrap="square" lIns="0" tIns="250888" rIns="0" bIns="0" rtlCol="0">
            <a:spAutoFit/>
          </a:bodyPr>
          <a:lstStyle/>
          <a:p>
            <a:pPr marL="38100">
              <a:lnSpc>
                <a:spcPts val="15615"/>
              </a:lnSpc>
            </a:pPr>
            <a:r>
              <a:rPr spc="-370" dirty="0"/>
              <a:t>What </a:t>
            </a:r>
            <a:r>
              <a:rPr spc="-575" dirty="0"/>
              <a:t>is</a:t>
            </a:r>
            <a:r>
              <a:rPr spc="-2005" dirty="0"/>
              <a:t> </a:t>
            </a:r>
            <a:r>
              <a:rPr spc="-670" dirty="0"/>
              <a:t>It?</a:t>
            </a:r>
          </a:p>
        </p:txBody>
      </p:sp>
      <p:sp>
        <p:nvSpPr>
          <p:cNvPr id="5" name="object 5"/>
          <p:cNvSpPr/>
          <p:nvPr/>
        </p:nvSpPr>
        <p:spPr>
          <a:xfrm>
            <a:off x="419100" y="2133295"/>
            <a:ext cx="8370570" cy="0"/>
          </a:xfrm>
          <a:custGeom>
            <a:avLst/>
            <a:gdLst/>
            <a:ahLst/>
            <a:cxnLst/>
            <a:rect l="l" t="t" r="r" b="b"/>
            <a:pathLst>
              <a:path w="8370570">
                <a:moveTo>
                  <a:pt x="0" y="0"/>
                </a:moveTo>
                <a:lnTo>
                  <a:pt x="8370417" y="0"/>
                </a:lnTo>
              </a:path>
            </a:pathLst>
          </a:custGeom>
          <a:ln w="91440">
            <a:solidFill>
              <a:srgbClr val="FFFFFF"/>
            </a:solidFill>
          </a:ln>
        </p:spPr>
        <p:txBody>
          <a:bodyPr wrap="square" lIns="0" tIns="0" rIns="0" bIns="0" rtlCol="0"/>
          <a:lstStyle/>
          <a:p>
            <a:endParaRPr/>
          </a:p>
        </p:txBody>
      </p:sp>
      <p:sp>
        <p:nvSpPr>
          <p:cNvPr id="6" name="object 6"/>
          <p:cNvSpPr txBox="1"/>
          <p:nvPr/>
        </p:nvSpPr>
        <p:spPr>
          <a:xfrm>
            <a:off x="381000" y="61798"/>
            <a:ext cx="2255520" cy="251460"/>
          </a:xfrm>
          <a:prstGeom prst="rect">
            <a:avLst/>
          </a:prstGeom>
        </p:spPr>
        <p:txBody>
          <a:bodyPr vert="horz" wrap="square" lIns="0" tIns="0" rIns="0" bIns="0" rtlCol="0">
            <a:spAutoFit/>
          </a:bodyPr>
          <a:lstStyle/>
          <a:p>
            <a:pPr marL="12700">
              <a:lnSpc>
                <a:spcPts val="1975"/>
              </a:lnSpc>
            </a:pPr>
            <a:r>
              <a:rPr sz="2900" b="1" spc="-90" dirty="0">
                <a:solidFill>
                  <a:srgbClr val="FFFFFF"/>
                </a:solidFill>
                <a:latin typeface="Arial"/>
                <a:cs typeface="Arial"/>
              </a:rPr>
              <a:t>Bluetooth</a:t>
            </a:r>
            <a:r>
              <a:rPr sz="2900" b="1" spc="-235" dirty="0">
                <a:solidFill>
                  <a:srgbClr val="FFFFFF"/>
                </a:solidFill>
                <a:latin typeface="Arial"/>
                <a:cs typeface="Arial"/>
              </a:rPr>
              <a:t> </a:t>
            </a:r>
            <a:r>
              <a:rPr sz="2900" b="1" spc="-180" dirty="0">
                <a:solidFill>
                  <a:srgbClr val="FFFFFF"/>
                </a:solidFill>
                <a:latin typeface="Arial"/>
                <a:cs typeface="Arial"/>
              </a:rPr>
              <a:t>LE:</a:t>
            </a:r>
            <a:endParaRPr sz="2900">
              <a:latin typeface="Arial"/>
              <a:cs typeface="Arial"/>
            </a:endParaRPr>
          </a:p>
        </p:txBody>
      </p:sp>
      <p:sp>
        <p:nvSpPr>
          <p:cNvPr id="7" name="object 7"/>
          <p:cNvSpPr txBox="1"/>
          <p:nvPr/>
        </p:nvSpPr>
        <p:spPr>
          <a:xfrm>
            <a:off x="1768703" y="3227628"/>
            <a:ext cx="5038725" cy="723900"/>
          </a:xfrm>
          <a:prstGeom prst="rect">
            <a:avLst/>
          </a:prstGeom>
        </p:spPr>
        <p:txBody>
          <a:bodyPr vert="horz" wrap="square" lIns="0" tIns="0" rIns="0" bIns="0" rtlCol="0">
            <a:spAutoFit/>
          </a:bodyPr>
          <a:lstStyle/>
          <a:p>
            <a:pPr marL="12700">
              <a:lnSpc>
                <a:spcPts val="4130"/>
              </a:lnSpc>
            </a:pPr>
            <a:r>
              <a:rPr sz="2400" b="1" spc="-75" dirty="0">
                <a:solidFill>
                  <a:srgbClr val="FFFFFF"/>
                </a:solidFill>
                <a:latin typeface="Arial"/>
                <a:cs typeface="Arial"/>
              </a:rPr>
              <a:t>Bluetooth </a:t>
            </a:r>
            <a:r>
              <a:rPr sz="2400" b="1" spc="-85" dirty="0">
                <a:solidFill>
                  <a:srgbClr val="FFFFFF"/>
                </a:solidFill>
                <a:latin typeface="Arial"/>
                <a:cs typeface="Arial"/>
              </a:rPr>
              <a:t>LE is </a:t>
            </a:r>
            <a:r>
              <a:rPr sz="2400" b="1" spc="40" dirty="0">
                <a:solidFill>
                  <a:srgbClr val="FFFFFF"/>
                </a:solidFill>
                <a:latin typeface="Arial"/>
                <a:cs typeface="Arial"/>
              </a:rPr>
              <a:t>a</a:t>
            </a:r>
            <a:r>
              <a:rPr sz="2400" b="1" spc="-525" dirty="0">
                <a:solidFill>
                  <a:srgbClr val="FFFFFF"/>
                </a:solidFill>
                <a:latin typeface="Arial"/>
                <a:cs typeface="Arial"/>
              </a:rPr>
              <a:t> </a:t>
            </a:r>
            <a:r>
              <a:rPr sz="3600" b="1" spc="-114" dirty="0">
                <a:solidFill>
                  <a:srgbClr val="F5D328"/>
                </a:solidFill>
                <a:latin typeface="Arial"/>
                <a:cs typeface="Arial"/>
              </a:rPr>
              <a:t>specification</a:t>
            </a:r>
            <a:endParaRPr sz="3600">
              <a:latin typeface="Arial"/>
              <a:cs typeface="Arial"/>
            </a:endParaRPr>
          </a:p>
          <a:p>
            <a:pPr marL="2297430">
              <a:lnSpc>
                <a:spcPts val="1490"/>
              </a:lnSpc>
            </a:pPr>
            <a:r>
              <a:rPr sz="1400" b="1" spc="-15" dirty="0">
                <a:solidFill>
                  <a:srgbClr val="FFFFFF"/>
                </a:solidFill>
                <a:latin typeface="Arial"/>
                <a:cs typeface="Arial"/>
              </a:rPr>
              <a:t>Not</a:t>
            </a:r>
            <a:r>
              <a:rPr sz="1400" b="1" spc="-95" dirty="0">
                <a:solidFill>
                  <a:srgbClr val="FFFFFF"/>
                </a:solidFill>
                <a:latin typeface="Arial"/>
                <a:cs typeface="Arial"/>
              </a:rPr>
              <a:t> </a:t>
            </a:r>
            <a:r>
              <a:rPr sz="1400" b="1" spc="-10" dirty="0">
                <a:solidFill>
                  <a:srgbClr val="FFFFFF"/>
                </a:solidFill>
                <a:latin typeface="Arial"/>
                <a:cs typeface="Arial"/>
              </a:rPr>
              <a:t>to</a:t>
            </a:r>
            <a:r>
              <a:rPr sz="1400" b="1" spc="-95" dirty="0">
                <a:solidFill>
                  <a:srgbClr val="FFFFFF"/>
                </a:solidFill>
                <a:latin typeface="Arial"/>
                <a:cs typeface="Arial"/>
              </a:rPr>
              <a:t> </a:t>
            </a:r>
            <a:r>
              <a:rPr sz="1400" b="1" spc="-10" dirty="0">
                <a:solidFill>
                  <a:srgbClr val="FFFFFF"/>
                </a:solidFill>
                <a:latin typeface="Arial"/>
                <a:cs typeface="Arial"/>
              </a:rPr>
              <a:t>be</a:t>
            </a:r>
            <a:r>
              <a:rPr sz="1400" b="1" spc="-95" dirty="0">
                <a:solidFill>
                  <a:srgbClr val="FFFFFF"/>
                </a:solidFill>
                <a:latin typeface="Arial"/>
                <a:cs typeface="Arial"/>
              </a:rPr>
              <a:t> </a:t>
            </a:r>
            <a:r>
              <a:rPr sz="1400" b="1" spc="-45" dirty="0">
                <a:solidFill>
                  <a:srgbClr val="FFFFFF"/>
                </a:solidFill>
                <a:latin typeface="Arial"/>
                <a:cs typeface="Arial"/>
              </a:rPr>
              <a:t>confused</a:t>
            </a:r>
            <a:r>
              <a:rPr sz="1400" b="1" spc="-95" dirty="0">
                <a:solidFill>
                  <a:srgbClr val="FFFFFF"/>
                </a:solidFill>
                <a:latin typeface="Arial"/>
                <a:cs typeface="Arial"/>
              </a:rPr>
              <a:t> </a:t>
            </a:r>
            <a:r>
              <a:rPr sz="1400" b="1" spc="-30" dirty="0">
                <a:solidFill>
                  <a:srgbClr val="FFFFFF"/>
                </a:solidFill>
                <a:latin typeface="Arial"/>
                <a:cs typeface="Arial"/>
              </a:rPr>
              <a:t>with</a:t>
            </a:r>
            <a:r>
              <a:rPr sz="1400" b="1" spc="-95" dirty="0">
                <a:solidFill>
                  <a:srgbClr val="FFFFFF"/>
                </a:solidFill>
                <a:latin typeface="Arial"/>
                <a:cs typeface="Arial"/>
              </a:rPr>
              <a:t> </a:t>
            </a:r>
            <a:r>
              <a:rPr sz="1400" b="1" spc="-50" dirty="0">
                <a:solidFill>
                  <a:srgbClr val="FFFFFF"/>
                </a:solidFill>
                <a:latin typeface="Arial"/>
                <a:cs typeface="Arial"/>
              </a:rPr>
              <a:t>Bluetooth</a:t>
            </a:r>
            <a:endParaRPr sz="1400">
              <a:latin typeface="Arial"/>
              <a:cs typeface="Arial"/>
            </a:endParaRPr>
          </a:p>
        </p:txBody>
      </p:sp>
      <p:sp>
        <p:nvSpPr>
          <p:cNvPr id="8" name="object 8"/>
          <p:cNvSpPr txBox="1"/>
          <p:nvPr/>
        </p:nvSpPr>
        <p:spPr>
          <a:xfrm>
            <a:off x="2075078" y="5179527"/>
            <a:ext cx="4732655" cy="1083310"/>
          </a:xfrm>
          <a:prstGeom prst="rect">
            <a:avLst/>
          </a:prstGeom>
        </p:spPr>
        <p:txBody>
          <a:bodyPr vert="horz" wrap="square" lIns="0" tIns="0" rIns="0" bIns="0" rtlCol="0">
            <a:spAutoFit/>
          </a:bodyPr>
          <a:lstStyle/>
          <a:p>
            <a:pPr marL="1099820" marR="43815" indent="-1087755">
              <a:lnSpc>
                <a:spcPct val="100899"/>
              </a:lnSpc>
            </a:pPr>
            <a:r>
              <a:rPr sz="2400" b="1" spc="-50" dirty="0">
                <a:solidFill>
                  <a:srgbClr val="FFFFFF"/>
                </a:solidFill>
                <a:latin typeface="Arial"/>
                <a:cs typeface="Arial"/>
              </a:rPr>
              <a:t>The </a:t>
            </a:r>
            <a:r>
              <a:rPr sz="2400" b="1" spc="-75" dirty="0">
                <a:solidFill>
                  <a:srgbClr val="FFFFFF"/>
                </a:solidFill>
                <a:latin typeface="Arial"/>
                <a:cs typeface="Arial"/>
              </a:rPr>
              <a:t>specification </a:t>
            </a:r>
            <a:r>
              <a:rPr sz="2400" b="1" spc="-85" dirty="0">
                <a:solidFill>
                  <a:srgbClr val="FFFFFF"/>
                </a:solidFill>
                <a:latin typeface="Arial"/>
                <a:cs typeface="Arial"/>
              </a:rPr>
              <a:t>is </a:t>
            </a:r>
            <a:r>
              <a:rPr sz="2400" b="1" spc="-70" dirty="0">
                <a:solidFill>
                  <a:srgbClr val="FFFFFF"/>
                </a:solidFill>
                <a:latin typeface="Arial"/>
                <a:cs typeface="Arial"/>
              </a:rPr>
              <a:t>used </a:t>
            </a:r>
            <a:r>
              <a:rPr sz="2400" b="1" spc="-15" dirty="0">
                <a:solidFill>
                  <a:srgbClr val="FFFFFF"/>
                </a:solidFill>
                <a:latin typeface="Arial"/>
                <a:cs typeface="Arial"/>
              </a:rPr>
              <a:t>to</a:t>
            </a:r>
            <a:r>
              <a:rPr sz="2400" b="1" spc="-450" dirty="0">
                <a:solidFill>
                  <a:srgbClr val="FFFFFF"/>
                </a:solidFill>
                <a:latin typeface="Arial"/>
                <a:cs typeface="Arial"/>
              </a:rPr>
              <a:t> </a:t>
            </a:r>
            <a:r>
              <a:rPr sz="2400" b="1" spc="-50" dirty="0">
                <a:solidFill>
                  <a:srgbClr val="FFFFFF"/>
                </a:solidFill>
                <a:latin typeface="Arial"/>
                <a:cs typeface="Arial"/>
              </a:rPr>
              <a:t>create  </a:t>
            </a:r>
            <a:r>
              <a:rPr sz="2400" b="1" spc="-75" dirty="0">
                <a:solidFill>
                  <a:srgbClr val="FFFFFF"/>
                </a:solidFill>
                <a:latin typeface="Arial"/>
                <a:cs typeface="Arial"/>
              </a:rPr>
              <a:t>Bluetooth </a:t>
            </a:r>
            <a:r>
              <a:rPr sz="2400" b="1" spc="-85" dirty="0">
                <a:solidFill>
                  <a:srgbClr val="FFFFFF"/>
                </a:solidFill>
                <a:latin typeface="Arial"/>
                <a:cs typeface="Arial"/>
              </a:rPr>
              <a:t>LE</a:t>
            </a:r>
            <a:r>
              <a:rPr sz="2400" b="1" spc="-475" dirty="0">
                <a:solidFill>
                  <a:srgbClr val="FFFFFF"/>
                </a:solidFill>
                <a:latin typeface="Arial"/>
                <a:cs typeface="Arial"/>
              </a:rPr>
              <a:t> </a:t>
            </a:r>
            <a:r>
              <a:rPr sz="3600" b="1" spc="-120" dirty="0">
                <a:solidFill>
                  <a:srgbClr val="F5D328"/>
                </a:solidFill>
                <a:latin typeface="Arial"/>
                <a:cs typeface="Arial"/>
              </a:rPr>
              <a:t>chipsets</a:t>
            </a:r>
            <a:endParaRPr sz="3600">
              <a:latin typeface="Arial"/>
              <a:cs typeface="Arial"/>
            </a:endParaRPr>
          </a:p>
          <a:p>
            <a:pPr marL="3093720">
              <a:lnSpc>
                <a:spcPts val="1200"/>
              </a:lnSpc>
            </a:pPr>
            <a:r>
              <a:rPr sz="1400" b="1" spc="-30" dirty="0">
                <a:solidFill>
                  <a:srgbClr val="FFFFFF"/>
                </a:solidFill>
                <a:latin typeface="Arial"/>
                <a:cs typeface="Arial"/>
              </a:rPr>
              <a:t>e.g. Kontakt</a:t>
            </a:r>
            <a:r>
              <a:rPr sz="1400" b="1" spc="-180" dirty="0">
                <a:solidFill>
                  <a:srgbClr val="FFFFFF"/>
                </a:solidFill>
                <a:latin typeface="Arial"/>
                <a:cs typeface="Arial"/>
              </a:rPr>
              <a:t> </a:t>
            </a:r>
            <a:r>
              <a:rPr sz="1400" b="1" spc="-50" dirty="0">
                <a:solidFill>
                  <a:srgbClr val="FFFFFF"/>
                </a:solidFill>
                <a:latin typeface="Arial"/>
                <a:cs typeface="Arial"/>
              </a:rPr>
              <a:t>Chipset</a:t>
            </a:r>
            <a:endParaRPr sz="1400">
              <a:latin typeface="Arial"/>
              <a:cs typeface="Arial"/>
            </a:endParaRPr>
          </a:p>
        </p:txBody>
      </p:sp>
      <p:sp>
        <p:nvSpPr>
          <p:cNvPr id="9" name="object 9"/>
          <p:cNvSpPr/>
          <p:nvPr/>
        </p:nvSpPr>
        <p:spPr>
          <a:xfrm>
            <a:off x="9004300" y="5170652"/>
            <a:ext cx="1778000" cy="1093880"/>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8572500" y="6725411"/>
            <a:ext cx="2639212" cy="1689100"/>
          </a:xfrm>
          <a:prstGeom prst="rect">
            <a:avLst/>
          </a:prstGeom>
          <a:blipFill>
            <a:blip r:embed="rId3" cstate="print"/>
            <a:stretch>
              <a:fillRect/>
            </a:stretch>
          </a:blipFill>
        </p:spPr>
        <p:txBody>
          <a:bodyPr wrap="square" lIns="0" tIns="0" rIns="0" bIns="0" rtlCol="0"/>
          <a:lstStyle/>
          <a:p>
            <a:endParaRPr/>
          </a:p>
        </p:txBody>
      </p:sp>
      <p:sp>
        <p:nvSpPr>
          <p:cNvPr id="11" name="object 11"/>
          <p:cNvSpPr txBox="1"/>
          <p:nvPr/>
        </p:nvSpPr>
        <p:spPr>
          <a:xfrm>
            <a:off x="2607665" y="7329119"/>
            <a:ext cx="4199890" cy="1169035"/>
          </a:xfrm>
          <a:prstGeom prst="rect">
            <a:avLst/>
          </a:prstGeom>
        </p:spPr>
        <p:txBody>
          <a:bodyPr vert="horz" wrap="square" lIns="0" tIns="0" rIns="0" bIns="0" rtlCol="0">
            <a:spAutoFit/>
          </a:bodyPr>
          <a:lstStyle/>
          <a:p>
            <a:pPr marL="12700">
              <a:lnSpc>
                <a:spcPct val="100000"/>
              </a:lnSpc>
            </a:pPr>
            <a:r>
              <a:rPr sz="2400" b="1" spc="-50" dirty="0">
                <a:solidFill>
                  <a:srgbClr val="FFFFFF"/>
                </a:solidFill>
                <a:latin typeface="Arial"/>
                <a:cs typeface="Arial"/>
              </a:rPr>
              <a:t>The </a:t>
            </a:r>
            <a:r>
              <a:rPr sz="2400" b="1" spc="-75" dirty="0">
                <a:solidFill>
                  <a:srgbClr val="FFFFFF"/>
                </a:solidFill>
                <a:latin typeface="Arial"/>
                <a:cs typeface="Arial"/>
              </a:rPr>
              <a:t>chipsets </a:t>
            </a:r>
            <a:r>
              <a:rPr sz="2400" b="1" spc="-40" dirty="0">
                <a:solidFill>
                  <a:srgbClr val="FFFFFF"/>
                </a:solidFill>
                <a:latin typeface="Arial"/>
                <a:cs typeface="Arial"/>
              </a:rPr>
              <a:t>are </a:t>
            </a:r>
            <a:r>
              <a:rPr sz="2400" b="1" spc="-45" dirty="0">
                <a:solidFill>
                  <a:srgbClr val="FFFFFF"/>
                </a:solidFill>
                <a:latin typeface="Arial"/>
                <a:cs typeface="Arial"/>
              </a:rPr>
              <a:t>embedded</a:t>
            </a:r>
            <a:r>
              <a:rPr sz="2400" b="1" spc="-465" dirty="0">
                <a:solidFill>
                  <a:srgbClr val="FFFFFF"/>
                </a:solidFill>
                <a:latin typeface="Arial"/>
                <a:cs typeface="Arial"/>
              </a:rPr>
              <a:t> </a:t>
            </a:r>
            <a:r>
              <a:rPr sz="2400" b="1" spc="-125" dirty="0">
                <a:solidFill>
                  <a:srgbClr val="FFFFFF"/>
                </a:solidFill>
                <a:latin typeface="Arial"/>
                <a:cs typeface="Arial"/>
              </a:rPr>
              <a:t>in</a:t>
            </a:r>
            <a:endParaRPr sz="2400">
              <a:latin typeface="Arial"/>
              <a:cs typeface="Arial"/>
            </a:endParaRPr>
          </a:p>
          <a:p>
            <a:pPr marL="2564130">
              <a:lnSpc>
                <a:spcPct val="100000"/>
              </a:lnSpc>
              <a:spcBef>
                <a:spcPts val="25"/>
              </a:spcBef>
            </a:pPr>
            <a:r>
              <a:rPr sz="3600" b="1" spc="-125" dirty="0">
                <a:solidFill>
                  <a:srgbClr val="F5D328"/>
                </a:solidFill>
                <a:latin typeface="Arial"/>
                <a:cs typeface="Arial"/>
              </a:rPr>
              <a:t>devices</a:t>
            </a:r>
            <a:endParaRPr sz="3600">
              <a:latin typeface="Arial"/>
              <a:cs typeface="Arial"/>
            </a:endParaRPr>
          </a:p>
          <a:p>
            <a:pPr marL="2555240">
              <a:lnSpc>
                <a:spcPct val="100000"/>
              </a:lnSpc>
              <a:spcBef>
                <a:spcPts val="220"/>
              </a:spcBef>
            </a:pPr>
            <a:r>
              <a:rPr sz="1400" b="1" spc="-30" dirty="0">
                <a:solidFill>
                  <a:srgbClr val="FFFFFF"/>
                </a:solidFill>
                <a:latin typeface="Arial"/>
                <a:cs typeface="Arial"/>
              </a:rPr>
              <a:t>e.g. </a:t>
            </a:r>
            <a:r>
              <a:rPr sz="1400" b="1" spc="-40" dirty="0">
                <a:solidFill>
                  <a:srgbClr val="FFFFFF"/>
                </a:solidFill>
                <a:latin typeface="Arial"/>
                <a:cs typeface="Arial"/>
              </a:rPr>
              <a:t>Estimote</a:t>
            </a:r>
            <a:r>
              <a:rPr sz="1400" b="1" spc="-180" dirty="0">
                <a:solidFill>
                  <a:srgbClr val="FFFFFF"/>
                </a:solidFill>
                <a:latin typeface="Arial"/>
                <a:cs typeface="Arial"/>
              </a:rPr>
              <a:t> </a:t>
            </a:r>
            <a:r>
              <a:rPr sz="1400" b="1" spc="-45" dirty="0">
                <a:solidFill>
                  <a:srgbClr val="FFFFFF"/>
                </a:solidFill>
                <a:latin typeface="Arial"/>
                <a:cs typeface="Arial"/>
              </a:rPr>
              <a:t>Device</a:t>
            </a:r>
            <a:endParaRPr sz="1400">
              <a:latin typeface="Arial"/>
              <a:cs typeface="Arial"/>
            </a:endParaRPr>
          </a:p>
        </p:txBody>
      </p:sp>
      <p:sp>
        <p:nvSpPr>
          <p:cNvPr id="12" name="object 12"/>
          <p:cNvSpPr/>
          <p:nvPr/>
        </p:nvSpPr>
        <p:spPr>
          <a:xfrm>
            <a:off x="8777058" y="2868853"/>
            <a:ext cx="2235200" cy="1780705"/>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1587" y="1587"/>
            <a:ext cx="13001625" cy="9750425"/>
          </a:xfrm>
          <a:custGeom>
            <a:avLst/>
            <a:gdLst/>
            <a:ahLst/>
            <a:cxnLst/>
            <a:rect l="l" t="t" r="r" b="b"/>
            <a:pathLst>
              <a:path w="13001625" h="9750425">
                <a:moveTo>
                  <a:pt x="0" y="9750425"/>
                </a:moveTo>
                <a:lnTo>
                  <a:pt x="13001625" y="9750425"/>
                </a:lnTo>
                <a:lnTo>
                  <a:pt x="13001625" y="0"/>
                </a:lnTo>
                <a:lnTo>
                  <a:pt x="0" y="0"/>
                </a:lnTo>
                <a:lnTo>
                  <a:pt x="0" y="9750425"/>
                </a:lnTo>
                <a:close/>
              </a:path>
            </a:pathLst>
          </a:custGeom>
          <a:ln w="3175">
            <a:solidFill>
              <a:srgbClr val="000000"/>
            </a:solidFill>
          </a:ln>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419100" y="2133295"/>
            <a:ext cx="8370570" cy="0"/>
          </a:xfrm>
          <a:custGeom>
            <a:avLst/>
            <a:gdLst/>
            <a:ahLst/>
            <a:cxnLst/>
            <a:rect l="l" t="t" r="r" b="b"/>
            <a:pathLst>
              <a:path w="8370570">
                <a:moveTo>
                  <a:pt x="0" y="0"/>
                </a:moveTo>
                <a:lnTo>
                  <a:pt x="8370417" y="0"/>
                </a:lnTo>
              </a:path>
            </a:pathLst>
          </a:custGeom>
          <a:ln w="91440">
            <a:solidFill>
              <a:srgbClr val="FFFFFF"/>
            </a:solidFill>
          </a:ln>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0" rIns="0" bIns="0" rtlCol="0">
            <a:spAutoFit/>
          </a:bodyPr>
          <a:lstStyle/>
          <a:p>
            <a:pPr marL="12700">
              <a:lnSpc>
                <a:spcPts val="1975"/>
              </a:lnSpc>
            </a:pPr>
            <a:r>
              <a:rPr sz="2900" spc="-90" dirty="0"/>
              <a:t>Bluetooth</a:t>
            </a:r>
            <a:r>
              <a:rPr sz="2900" spc="-235" dirty="0"/>
              <a:t> </a:t>
            </a:r>
            <a:r>
              <a:rPr sz="2900" spc="-180" dirty="0"/>
              <a:t>LE:</a:t>
            </a:r>
            <a:endParaRPr sz="2900"/>
          </a:p>
          <a:p>
            <a:pPr marL="38100">
              <a:lnSpc>
                <a:spcPts val="15615"/>
              </a:lnSpc>
            </a:pPr>
            <a:r>
              <a:rPr spc="-370" dirty="0"/>
              <a:t>What </a:t>
            </a:r>
            <a:r>
              <a:rPr spc="-575" dirty="0"/>
              <a:t>is</a:t>
            </a:r>
            <a:r>
              <a:rPr spc="-2005" dirty="0"/>
              <a:t> </a:t>
            </a:r>
            <a:r>
              <a:rPr spc="-670" dirty="0"/>
              <a:t>It?</a:t>
            </a:r>
          </a:p>
        </p:txBody>
      </p:sp>
      <p:sp>
        <p:nvSpPr>
          <p:cNvPr id="6" name="object 6"/>
          <p:cNvSpPr txBox="1"/>
          <p:nvPr/>
        </p:nvSpPr>
        <p:spPr>
          <a:xfrm>
            <a:off x="1298549" y="6437558"/>
            <a:ext cx="3241675" cy="1112520"/>
          </a:xfrm>
          <a:prstGeom prst="rect">
            <a:avLst/>
          </a:prstGeom>
        </p:spPr>
        <p:txBody>
          <a:bodyPr vert="horz" wrap="square" lIns="0" tIns="0" rIns="0" bIns="0" rtlCol="0">
            <a:spAutoFit/>
          </a:bodyPr>
          <a:lstStyle/>
          <a:p>
            <a:pPr marL="12065" marR="5080" indent="-9525" algn="ctr">
              <a:lnSpc>
                <a:spcPct val="100699"/>
              </a:lnSpc>
            </a:pPr>
            <a:r>
              <a:rPr sz="2400" b="1" spc="-75" dirty="0">
                <a:solidFill>
                  <a:srgbClr val="FFFFFF"/>
                </a:solidFill>
                <a:latin typeface="Arial"/>
                <a:cs typeface="Arial"/>
              </a:rPr>
              <a:t>Bluetooth </a:t>
            </a:r>
            <a:r>
              <a:rPr sz="2400" b="1" spc="-85" dirty="0">
                <a:solidFill>
                  <a:srgbClr val="FFFFFF"/>
                </a:solidFill>
                <a:latin typeface="Arial"/>
                <a:cs typeface="Arial"/>
              </a:rPr>
              <a:t>LE </a:t>
            </a:r>
            <a:r>
              <a:rPr sz="2400" b="1" spc="-80" dirty="0">
                <a:solidFill>
                  <a:srgbClr val="FFFFFF"/>
                </a:solidFill>
                <a:latin typeface="Arial"/>
                <a:cs typeface="Arial"/>
              </a:rPr>
              <a:t>Devices  </a:t>
            </a:r>
            <a:r>
              <a:rPr sz="2400" b="1" spc="-95" dirty="0">
                <a:solidFill>
                  <a:srgbClr val="FFFFFF"/>
                </a:solidFill>
                <a:latin typeface="Arial"/>
                <a:cs typeface="Arial"/>
              </a:rPr>
              <a:t>Transmit </a:t>
            </a:r>
            <a:r>
              <a:rPr sz="2400" b="1" spc="-75" dirty="0">
                <a:solidFill>
                  <a:srgbClr val="FFFFFF"/>
                </a:solidFill>
                <a:latin typeface="Arial"/>
                <a:cs typeface="Arial"/>
              </a:rPr>
              <a:t>Small</a:t>
            </a:r>
            <a:r>
              <a:rPr sz="2400" b="1" spc="-265" dirty="0">
                <a:solidFill>
                  <a:srgbClr val="FFFFFF"/>
                </a:solidFill>
                <a:latin typeface="Arial"/>
                <a:cs typeface="Arial"/>
              </a:rPr>
              <a:t> </a:t>
            </a:r>
            <a:r>
              <a:rPr sz="2400" b="1" spc="-40" dirty="0">
                <a:solidFill>
                  <a:srgbClr val="FFFFFF"/>
                </a:solidFill>
                <a:latin typeface="Arial"/>
                <a:cs typeface="Arial"/>
              </a:rPr>
              <a:t>Packets  of</a:t>
            </a:r>
            <a:r>
              <a:rPr sz="2400" b="1" spc="-225" dirty="0">
                <a:solidFill>
                  <a:srgbClr val="FFFFFF"/>
                </a:solidFill>
                <a:latin typeface="Arial"/>
                <a:cs typeface="Arial"/>
              </a:rPr>
              <a:t> </a:t>
            </a:r>
            <a:r>
              <a:rPr sz="2400" b="1" spc="-35" dirty="0">
                <a:solidFill>
                  <a:srgbClr val="FFFFFF"/>
                </a:solidFill>
                <a:latin typeface="Arial"/>
                <a:cs typeface="Arial"/>
              </a:rPr>
              <a:t>Data</a:t>
            </a:r>
            <a:endParaRPr sz="2400">
              <a:latin typeface="Arial"/>
              <a:cs typeface="Arial"/>
            </a:endParaRPr>
          </a:p>
        </p:txBody>
      </p:sp>
      <p:sp>
        <p:nvSpPr>
          <p:cNvPr id="7" name="object 7"/>
          <p:cNvSpPr/>
          <p:nvPr/>
        </p:nvSpPr>
        <p:spPr>
          <a:xfrm>
            <a:off x="4902200" y="5143496"/>
            <a:ext cx="4241800" cy="0"/>
          </a:xfrm>
          <a:custGeom>
            <a:avLst/>
            <a:gdLst/>
            <a:ahLst/>
            <a:cxnLst/>
            <a:rect l="l" t="t" r="r" b="b"/>
            <a:pathLst>
              <a:path w="4241800">
                <a:moveTo>
                  <a:pt x="0" y="-16"/>
                </a:moveTo>
                <a:lnTo>
                  <a:pt x="4241800" y="-16"/>
                </a:lnTo>
              </a:path>
            </a:pathLst>
          </a:custGeom>
          <a:ln w="50800">
            <a:solidFill>
              <a:srgbClr val="FFFFFF"/>
            </a:solidFill>
            <a:prstDash val="lgDash"/>
          </a:ln>
        </p:spPr>
        <p:txBody>
          <a:bodyPr wrap="square" lIns="0" tIns="0" rIns="0" bIns="0" rtlCol="0"/>
          <a:lstStyle/>
          <a:p>
            <a:endParaRPr/>
          </a:p>
        </p:txBody>
      </p:sp>
      <p:sp>
        <p:nvSpPr>
          <p:cNvPr id="8" name="object 8"/>
          <p:cNvSpPr/>
          <p:nvPr/>
        </p:nvSpPr>
        <p:spPr>
          <a:xfrm>
            <a:off x="1039018" y="3670300"/>
            <a:ext cx="3750462" cy="2400300"/>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8864155" y="2297861"/>
            <a:ext cx="3028645" cy="4191000"/>
          </a:xfrm>
          <a:prstGeom prst="rect">
            <a:avLst/>
          </a:prstGeom>
          <a:blipFill>
            <a:blip r:embed="rId3" cstate="print"/>
            <a:stretch>
              <a:fillRect/>
            </a:stretch>
          </a:blipFill>
        </p:spPr>
        <p:txBody>
          <a:bodyPr wrap="square" lIns="0" tIns="0" rIns="0" bIns="0" rtlCol="0"/>
          <a:lstStyle/>
          <a:p>
            <a:endParaRPr/>
          </a:p>
        </p:txBody>
      </p:sp>
      <p:sp>
        <p:nvSpPr>
          <p:cNvPr id="10" name="object 10"/>
          <p:cNvSpPr txBox="1"/>
          <p:nvPr/>
        </p:nvSpPr>
        <p:spPr>
          <a:xfrm>
            <a:off x="8806636" y="6437558"/>
            <a:ext cx="3126105" cy="1112520"/>
          </a:xfrm>
          <a:prstGeom prst="rect">
            <a:avLst/>
          </a:prstGeom>
        </p:spPr>
        <p:txBody>
          <a:bodyPr vert="horz" wrap="square" lIns="0" tIns="0" rIns="0" bIns="0" rtlCol="0">
            <a:spAutoFit/>
          </a:bodyPr>
          <a:lstStyle/>
          <a:p>
            <a:pPr marL="12065" marR="5080" indent="8890" algn="ctr">
              <a:lnSpc>
                <a:spcPct val="100699"/>
              </a:lnSpc>
            </a:pPr>
            <a:r>
              <a:rPr sz="2400" b="1" spc="-80" dirty="0">
                <a:solidFill>
                  <a:srgbClr val="FFFFFF"/>
                </a:solidFill>
                <a:latin typeface="Arial"/>
                <a:cs typeface="Arial"/>
              </a:rPr>
              <a:t>Which </a:t>
            </a:r>
            <a:r>
              <a:rPr sz="2400" b="1" spc="-5" dirty="0">
                <a:solidFill>
                  <a:srgbClr val="FFFFFF"/>
                </a:solidFill>
                <a:latin typeface="Arial"/>
                <a:cs typeface="Arial"/>
              </a:rPr>
              <a:t>wake </a:t>
            </a:r>
            <a:r>
              <a:rPr sz="2400" b="1" spc="-60" dirty="0">
                <a:solidFill>
                  <a:srgbClr val="FFFFFF"/>
                </a:solidFill>
                <a:latin typeface="Arial"/>
                <a:cs typeface="Arial"/>
              </a:rPr>
              <a:t>up </a:t>
            </a:r>
            <a:r>
              <a:rPr sz="2400" b="1" spc="40" dirty="0">
                <a:solidFill>
                  <a:srgbClr val="FFFFFF"/>
                </a:solidFill>
                <a:latin typeface="Arial"/>
                <a:cs typeface="Arial"/>
              </a:rPr>
              <a:t>a  </a:t>
            </a:r>
            <a:r>
              <a:rPr sz="2400" b="1" spc="-95" dirty="0">
                <a:solidFill>
                  <a:srgbClr val="FFFFFF"/>
                </a:solidFill>
                <a:latin typeface="Arial"/>
                <a:cs typeface="Arial"/>
              </a:rPr>
              <a:t>“listener” </a:t>
            </a:r>
            <a:r>
              <a:rPr sz="2400" b="1" spc="-15" dirty="0">
                <a:solidFill>
                  <a:srgbClr val="FFFFFF"/>
                </a:solidFill>
                <a:latin typeface="Arial"/>
                <a:cs typeface="Arial"/>
              </a:rPr>
              <a:t>to </a:t>
            </a:r>
            <a:r>
              <a:rPr sz="2400" b="1" spc="-40" dirty="0">
                <a:solidFill>
                  <a:srgbClr val="FFFFFF"/>
                </a:solidFill>
                <a:latin typeface="Arial"/>
                <a:cs typeface="Arial"/>
              </a:rPr>
              <a:t>let it</a:t>
            </a:r>
            <a:r>
              <a:rPr sz="2400" b="1" spc="-465" dirty="0">
                <a:solidFill>
                  <a:srgbClr val="FFFFFF"/>
                </a:solidFill>
                <a:latin typeface="Arial"/>
                <a:cs typeface="Arial"/>
              </a:rPr>
              <a:t> </a:t>
            </a:r>
            <a:r>
              <a:rPr sz="2400" b="1" spc="-55" dirty="0">
                <a:solidFill>
                  <a:srgbClr val="FFFFFF"/>
                </a:solidFill>
                <a:latin typeface="Arial"/>
                <a:cs typeface="Arial"/>
              </a:rPr>
              <a:t>know  </a:t>
            </a:r>
            <a:r>
              <a:rPr sz="2400" b="1" spc="-35" dirty="0">
                <a:solidFill>
                  <a:srgbClr val="FFFFFF"/>
                </a:solidFill>
                <a:latin typeface="Arial"/>
                <a:cs typeface="Arial"/>
              </a:rPr>
              <a:t>that </a:t>
            </a:r>
            <a:r>
              <a:rPr sz="2400" b="1" spc="-114" dirty="0">
                <a:solidFill>
                  <a:srgbClr val="FFFFFF"/>
                </a:solidFill>
                <a:latin typeface="Arial"/>
                <a:cs typeface="Arial"/>
              </a:rPr>
              <a:t>it’s</a:t>
            </a:r>
            <a:r>
              <a:rPr sz="2400" b="1" spc="-325" dirty="0">
                <a:solidFill>
                  <a:srgbClr val="FFFFFF"/>
                </a:solidFill>
                <a:latin typeface="Arial"/>
                <a:cs typeface="Arial"/>
              </a:rPr>
              <a:t> </a:t>
            </a:r>
            <a:r>
              <a:rPr sz="2400" b="1" spc="-70" dirty="0">
                <a:solidFill>
                  <a:srgbClr val="FFFFFF"/>
                </a:solidFill>
                <a:latin typeface="Arial"/>
                <a:cs typeface="Arial"/>
              </a:rPr>
              <a:t>there.</a:t>
            </a:r>
            <a:endParaRPr sz="2400">
              <a:latin typeface="Arial"/>
              <a:cs typeface="Arial"/>
            </a:endParaRPr>
          </a:p>
        </p:txBody>
      </p:sp>
      <p:sp>
        <p:nvSpPr>
          <p:cNvPr id="11" name="object 11"/>
          <p:cNvSpPr/>
          <p:nvPr/>
        </p:nvSpPr>
        <p:spPr>
          <a:xfrm>
            <a:off x="1587" y="1587"/>
            <a:ext cx="13001625" cy="9750425"/>
          </a:xfrm>
          <a:custGeom>
            <a:avLst/>
            <a:gdLst/>
            <a:ahLst/>
            <a:cxnLst/>
            <a:rect l="l" t="t" r="r" b="b"/>
            <a:pathLst>
              <a:path w="13001625" h="9750425">
                <a:moveTo>
                  <a:pt x="0" y="9750425"/>
                </a:moveTo>
                <a:lnTo>
                  <a:pt x="13001625" y="9750425"/>
                </a:lnTo>
                <a:lnTo>
                  <a:pt x="13001625" y="0"/>
                </a:lnTo>
                <a:lnTo>
                  <a:pt x="0" y="0"/>
                </a:lnTo>
                <a:lnTo>
                  <a:pt x="0" y="9750425"/>
                </a:lnTo>
                <a:close/>
              </a:path>
            </a:pathLst>
          </a:custGeom>
          <a:ln w="3175">
            <a:solidFill>
              <a:srgbClr val="000000"/>
            </a:solidFill>
          </a:ln>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TotalTime>
  <Words>958</Words>
  <Application>Microsoft Office PowerPoint</Application>
  <PresentationFormat>Custom</PresentationFormat>
  <Paragraphs>143</Paragraphs>
  <Slides>45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Arial</vt:lpstr>
      <vt:lpstr>Calibri</vt:lpstr>
      <vt:lpstr>Times New Roman</vt:lpstr>
      <vt:lpstr>Office Theme</vt:lpstr>
      <vt:lpstr>An Introduction to Beacons</vt:lpstr>
      <vt:lpstr>Because with Beacons...</vt:lpstr>
      <vt:lpstr>PowerPoint Presentation</vt:lpstr>
      <vt:lpstr>PowerPoint Presentation</vt:lpstr>
      <vt:lpstr>PowerPoint Presentation</vt:lpstr>
      <vt:lpstr>We’ll Show You Why  It Matters</vt:lpstr>
      <vt:lpstr>PowerPoint Presentation</vt:lpstr>
      <vt:lpstr>What is It?</vt:lpstr>
      <vt:lpstr>Bluetooth LE: What is It?</vt:lpstr>
      <vt:lpstr>Bluetooth LE: What is It?</vt:lpstr>
      <vt:lpstr>What is It?</vt:lpstr>
      <vt:lpstr>What is It?</vt:lpstr>
      <vt:lpstr>What is It?</vt:lpstr>
      <vt:lpstr>What is It?</vt:lpstr>
      <vt:lpstr>What is It?</vt:lpstr>
      <vt:lpstr>But did you know there are MILLIONS</vt:lpstr>
      <vt:lpstr>MILLIONS</vt:lpstr>
      <vt:lpstr>Um, in plain English please?</vt:lpstr>
      <vt:lpstr>What is It?</vt:lpstr>
      <vt:lpstr>Hold on</vt:lpstr>
      <vt:lpstr>Ah Yes, GPS</vt:lpstr>
      <vt:lpstr>Ah Yes, GPS</vt:lpstr>
      <vt:lpstr>GPS is navigation through a stormy sea. Only if you see the stars  can you roughly figure out where you are.</vt:lpstr>
      <vt:lpstr>What a better world it would be if there was a beacon to guide  you.</vt:lpstr>
      <vt:lpstr>Be Close to Me</vt:lpstr>
      <vt:lpstr>Why now?</vt:lpstr>
      <vt:lpstr>Why now?</vt:lpstr>
      <vt:lpstr>PowerPoint Presentation</vt:lpstr>
      <vt:lpstr>Why it Matters</vt:lpstr>
      <vt:lpstr>In a Word: Context</vt:lpstr>
      <vt:lpstr>In a Word: Context</vt:lpstr>
      <vt:lpstr>PowerPoint Presentation</vt:lpstr>
      <vt:lpstr>PowerPoint Presentation</vt:lpstr>
      <vt:lpstr>PowerPoint Presentation</vt:lpstr>
      <vt:lpstr>PowerPoint Presentation</vt:lpstr>
      <vt:lpstr>Case Study: Retail</vt:lpstr>
      <vt:lpstr>PowerPoint Presentation</vt:lpstr>
      <vt:lpstr>PowerPoint Presentation</vt:lpstr>
      <vt:lpstr>Macy’s</vt:lpstr>
      <vt:lpstr>Retail</vt:lpstr>
      <vt:lpstr>Imagination</vt:lpstr>
      <vt:lpstr>PowerPoint Presentation</vt:lpstr>
      <vt:lpstr>PowerPoint Presentation</vt:lpstr>
      <vt:lpstr>Eddystone &amp; iBeacon comparison</vt:lpstr>
      <vt:lpstr>Comparison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Beacons</dc:title>
  <dc:creator>Tarun Bharani</dc:creator>
  <cp:lastModifiedBy>Tarun Bharani</cp:lastModifiedBy>
  <cp:revision>5</cp:revision>
  <dcterms:created xsi:type="dcterms:W3CDTF">2016-11-12T08:31:18Z</dcterms:created>
  <dcterms:modified xsi:type="dcterms:W3CDTF">2016-11-12T08:48:13Z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2016-11-12T00:00:00Z</vt:filetime>
  </property>
</Properties>
</file>