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8EDA-4145-D1ED-D2D8-2A857C96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62B4-2509-DA21-0BAD-7128FE86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0317-D184-D377-71A0-5A5D6B95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C33D-7542-F533-1CBB-AFE2B871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03AE-C3FB-1129-5B55-0EE3AFD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3A2-BB3F-F29F-B5F0-1BA74CB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964A3-E971-81C6-9D03-D76B7FD1A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5CE3-16D8-2C6B-30B9-A2BB3B89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31CA-3B21-9DC0-483F-EE29161E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F988-95F5-35FE-4CCA-2CE53DF7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0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517A1-E905-C95E-2004-B36466C1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FE0CC-D71C-DE38-4180-DD6C8216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1ECD-057D-7999-381A-86679F5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B25F-870D-E257-36E6-91E9C544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3CCD-F443-8A8B-F200-98A1C96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741A-A9BC-B68A-B2A6-5C47536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50B9-3723-5EF8-FD82-0551D03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ECCF-8269-B066-2BBF-517923B9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1141-FCB0-94AA-0641-9A468165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3DB6-7AD3-6F05-C28C-A166AB1A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4B11-AB2C-3F71-502F-50405AD1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F076-AEDD-0979-F35D-59DE5801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00EE-40B7-70B5-97F7-E5BBCAA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9AF4-8A13-218B-1302-80F5B2D6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EC6-0870-ECF4-3CA7-1FA2F3AF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DE83-DDD3-E4B4-D9E8-0211691B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EB82-09DA-5A05-9E88-274E2C059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3E75F-32DD-FCBE-CF57-EA94D6F2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0552-6B12-315C-CAD6-E37FF8F9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C07A-54DE-E22D-C938-CE5E1DD5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D89E-12C9-316B-D843-12938CE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8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D225-37D9-E532-9270-C071A111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553C-E127-FCDF-3D36-DB9AD9B6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11A0-4247-119C-5784-3E15EA3E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B8C04-8194-8A3F-CAA1-024FB0991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338CA-29D8-F516-97BD-D9729BC4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35C5B-5352-5F3F-1540-E00E8D8B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B4F53-DA66-0841-CF09-BD381269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31B1B-9CB6-57AC-99C7-6839430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E975-74C3-0D62-C537-B41BEEF1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BE9B-515B-6A10-6813-0E2DED63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C52DF-156A-3149-D77D-E9A42F8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A569-121D-27F8-F06F-709D913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D8440-BCD2-14FE-A451-B43BB76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6FCFC-C196-9AA6-B064-6544841E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41A8-F754-F5C8-0D61-FD402111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5F96-60F3-2A2D-0D35-FAAD1E66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EC66-7B2E-E4B7-7F25-244AFF6B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05FBF-BBEC-0A76-79F1-83EE09C4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9336-305E-C730-BB29-E6C6979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D7BA-FBE7-6F1B-11E7-7F53112E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CDDB-CED2-5571-B6D6-5FA9156A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9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20D3-0136-87AB-4BD1-1FC5AABF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E077B-027E-6735-978A-B0FF488B4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B705-664C-6295-A8C9-256D4669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3FCFA-0743-24BA-1ABC-BCE1D0C0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D08-C143-1F74-5C2D-229D1B78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5886-F0BB-8E37-71B1-7AAE744F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E8247-4822-4AB4-D114-62F7CAA6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3C130-5120-3057-B0BC-D2A13298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D8CB-6C18-A30E-57A3-75B77249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D1A0-DE64-4ED4-9642-D377096A0A4D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3ED8-FC1E-6239-BF30-CF723A877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F75D-FBB2-38F6-716B-9325B661B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5BF-42AE-4C77-9DC2-CAF16010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F59-CBB4-F782-E35C-772BEFBE1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B2D9-A29F-5068-C787-BDA027676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ABU TURAB KAZMI</a:t>
            </a:r>
          </a:p>
        </p:txBody>
      </p:sp>
    </p:spTree>
    <p:extLst>
      <p:ext uri="{BB962C8B-B14F-4D97-AF65-F5344CB8AC3E}">
        <p14:creationId xmlns:p14="http://schemas.microsoft.com/office/powerpoint/2010/main" val="12809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927-EBF1-A81E-6E36-0BD18398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Session Layer (Layer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951-77A6-3B9C-54E5-D43B4565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layer is responsible for the establishment of connection, maintenance of sessions, and authentication, and also ensures security.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session layer are</a:t>
            </a: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Session establishment, maintenance, and termination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Synchronization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Dialog 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4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FD7-010E-3D16-9080-38EB2169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Presentation Layer (Layer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3D5C-21F9-EB93-FCD2-02ECC6D4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data from the application layer is extracted here and manipulated as per the required format to transmit over the network.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presentation layer are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Translation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Encryption/ Decryption</a:t>
            </a: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0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19B9-C21C-B81A-4961-35F3AB2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Application Layer (Layer 7)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09A-FA4D-F900-BC5A-83A22624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layer serves as a window for the application services to access the network and for displaying the received information to the user.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Application layer are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Network Virtual Terminal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FTAM-File transfer access and management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Mail Services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Directory Services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3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8471-31B8-A79F-EE2A-C9F1A96E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44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TCP/IP Model</a:t>
            </a:r>
          </a:p>
        </p:txBody>
      </p:sp>
    </p:spTree>
    <p:extLst>
      <p:ext uri="{BB962C8B-B14F-4D97-AF65-F5344CB8AC3E}">
        <p14:creationId xmlns:p14="http://schemas.microsoft.com/office/powerpoint/2010/main" val="197490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C8CD-0A5B-1727-8CED-B2DF573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sofia-pro"/>
              </a:rPr>
              <a:t>TCP/IP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7055-6A66-35DA-B2C6-A35A4696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TCP/IP model, was designed and developed by the Department of Defense (DoD) in the 1960s and is based on standard protocols.</a:t>
            </a:r>
          </a:p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It contains four layers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Process/Application Layer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Host-to-Host/Transport Layer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Internet Layer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Network Access/Link Layer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5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201-E425-9827-2A2E-2324417C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diagrammatic comparison of the TCP/IP and OSI model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399F00-BB98-1A94-82C2-F1D1CFFB5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7" y="1906439"/>
            <a:ext cx="9497552" cy="41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5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DB2-4F7C-C571-F587-97481507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Network Access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2A61-4345-FA16-FBA4-F1F56C9D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layer corresponds to the combination of the Data Link Layer and the Physical Layer of the OSI model.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looks out for hardware addressing and the protocols present in this layer allow for the physical transmission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508E-4886-DFEA-215E-9DC78DC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 Internet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1D8E-8C3F-3FAB-E527-189F2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layer parallels the functions of OSI’s Network layer.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main protocols residing at this layer are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IP</a:t>
            </a:r>
          </a:p>
          <a:p>
            <a:pPr lvl="1"/>
            <a:r>
              <a:rPr lang="en-IN" b="1" dirty="0">
                <a:solidFill>
                  <a:srgbClr val="273239"/>
                </a:solidFill>
                <a:latin typeface="urw-din"/>
              </a:rPr>
              <a:t>ICMP</a:t>
            </a:r>
          </a:p>
          <a:p>
            <a:pPr lvl="1"/>
            <a:r>
              <a:rPr lang="en-IN" b="1" dirty="0">
                <a:solidFill>
                  <a:srgbClr val="273239"/>
                </a:solidFill>
                <a:latin typeface="urw-din"/>
              </a:rPr>
              <a:t>ARP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10971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3E47-98E3-76C5-AE7B-19110A49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Host-to-Host Layer or Transport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BC83-09D3-887F-F1FE-C0048BBA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responsible for end-to-end communication and error-free delivery of data. It shields the upper-layer applications from the complexities of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two main protocols present in this layer are</a:t>
            </a: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Transmission Control Protocol (TCP)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User Datagram Protocol (UDP)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28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5A2-3E87-858C-E023-2F01A80D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Application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DA37-B694-B886-B2FD-7C17874E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layer performs the functions of the top three layers of the OSI model.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Some of the protocols present in this layer are: HTTP, HTTPS, FTP, TFTP, Telnet, SSH, SMTP, SNMP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etc.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46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226B-4962-6F3E-24D3-A1F5090A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will discuss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EAB9-E0DF-845B-EA92-1ADB5713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OSI Model</a:t>
            </a:r>
          </a:p>
          <a:p>
            <a:r>
              <a:rPr lang="en-IN" dirty="0"/>
              <a:t>TCP/IP Protocol</a:t>
            </a:r>
          </a:p>
          <a:p>
            <a:r>
              <a:rPr lang="en-IN" dirty="0"/>
              <a:t>UDP Protocol</a:t>
            </a:r>
          </a:p>
          <a:p>
            <a:r>
              <a:rPr lang="en-IN" dirty="0"/>
              <a:t>Wi-Fi Standards</a:t>
            </a:r>
          </a:p>
          <a:p>
            <a:r>
              <a:rPr lang="en-IN" dirty="0"/>
              <a:t>WLAN Components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E820-0FEA-856B-C9C6-78251D0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sofia-pro"/>
              </a:rPr>
              <a:t>User Datagram Protocol (UDP)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D948-AA0D-4F67-E5D7-9D5E7073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User Datagram Protocol (UDP)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is a Transport Layer protocol. UDP is a part of the Internet Protocol suite, referred to as UDP/IP suite. Unlike TCP, it is an 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unreliable and connectionless protocol.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User Datagram Protocol (UDP) is more efficient in terms of both latency and bandwidth.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56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F0C9-3282-E5F7-2143-C689F408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UDP Header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26B45E-E274-E7C6-6753-B5C4EDCD1B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5" y="1655532"/>
            <a:ext cx="6349041" cy="39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7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C6B9-0922-45A5-16B4-17C07C08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Source Port: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Source Port is a 2 Byte long field used to identify the port number of the source.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Destination Port: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a 2 Byte long field, used to identify the port of the destined packet.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Length: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Length is the length of UDP including the header and the data. It is a 16-bits field.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Checksum: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Checksum is 2 Bytes long field.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53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CAA7-3CDF-48FE-351F-550596F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Applications of UDP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6D2F-4E48-4FDB-DCFE-85552AA2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NTP (Network Time Protocol)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DNS (Domain Name Service)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BOOTP, DHCP.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NNP (Network News Protocol)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Quote of the day protocol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TFTP, RTSP, RIP.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0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292A-2D74-5CC1-7FCD-CD1476D0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13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BA18-0E2D-F14D-97C5-54750EA1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1BD8-37B0-C69A-72BC-22670AE6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OSI stands for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Open Systems Interconnection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It has been developed by ISO – ‘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International Organization for Standardization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in the year 1984. It is a 7-layer architecture with each layer having specific functionality to perform. All these 7 layers work collaboratively to transmit the data from one person to another across the globe.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62AA-65B1-122A-998B-88B13510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sofia-pro"/>
              </a:rPr>
              <a:t>Layers of OSI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A27435-6F8D-0FB5-72E6-8770CA4B4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81" y="1834252"/>
            <a:ext cx="5326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8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7923-3146-9407-D4C9-EF49B17C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Physical Layer (Layer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A8AD-F412-B6F0-9BDA-B23FE084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physical layer contains information in the form of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bits.</a:t>
            </a:r>
          </a:p>
          <a:p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b="1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physical layer are as follows: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Bit synchronization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Bit rate control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Physical topologies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Transmission mode</a:t>
            </a:r>
            <a:endParaRPr lang="en-US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87A3A-29B8-71B4-F515-E0C109B6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251494"/>
            <a:ext cx="3848100" cy="10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FA0F-A197-F348-F41E-A8598862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Data Link Layer (DLL) (Layer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94D6-854B-A40A-1080-FA74E6D3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main function of this layer is to make sure data transfer is error-free from one node to another.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Link Layer is divided into two sublayers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Logical Link Control (LLC)</a:t>
            </a:r>
          </a:p>
          <a:p>
            <a:pPr lvl="1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Media Access Control (MAC)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DLL also encapsulates Sender and Receiver’s MAC address in the header.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9519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878-F60D-968F-C64A-8E67CFE1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F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unctions of the Data Link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B357-A3D5-7106-B917-FC2F5AB9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Framing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Physical Addressing</a:t>
            </a:r>
            <a:endParaRPr lang="en-IN" dirty="0">
              <a:solidFill>
                <a:srgbClr val="273239"/>
              </a:solidFill>
              <a:latin typeface="urw-din"/>
            </a:endParaRP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Error Control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Flow Control</a:t>
            </a:r>
          </a:p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Access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2589-8E32-4908-F3D8-69E7ACE4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Network Layer (Layer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7244-0704-FDF4-7833-3F5D7CC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network layer works for the transmission of data from one host to the other located in different networks.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Network layer are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Routing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Logical Addressing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BFE4-0623-B5B7-1AFD-1335654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Transport Layer (Layer 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686B-FFE8-BFDA-E34C-B28FA97F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transport layer provides services to the application layer and takes services from the network layer.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functions of the transport layer are as follows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Segmentation and Reassembly</a:t>
            </a:r>
          </a:p>
          <a:p>
            <a:pPr lvl="1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Service Point Addressing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811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sofia-pro</vt:lpstr>
      <vt:lpstr>urw-din</vt:lpstr>
      <vt:lpstr>Office Theme</vt:lpstr>
      <vt:lpstr>NETWORKING BASICS</vt:lpstr>
      <vt:lpstr>We will discuss about</vt:lpstr>
      <vt:lpstr>OSI Model</vt:lpstr>
      <vt:lpstr>Layers of OSI Model</vt:lpstr>
      <vt:lpstr>Physical Layer (Layer 1)</vt:lpstr>
      <vt:lpstr>Data Link Layer (DLL) (Layer 2)</vt:lpstr>
      <vt:lpstr>Functions of the Data Link layer</vt:lpstr>
      <vt:lpstr>Network Layer (Layer 3)</vt:lpstr>
      <vt:lpstr>Transport Layer (Layer 4)</vt:lpstr>
      <vt:lpstr>Session Layer (Layer 5)</vt:lpstr>
      <vt:lpstr>Presentation Layer (Layer 6)</vt:lpstr>
      <vt:lpstr>Application Layer (Layer 7)</vt:lpstr>
      <vt:lpstr>TCP/IP Model</vt:lpstr>
      <vt:lpstr>TCP/IP Model</vt:lpstr>
      <vt:lpstr>The diagrammatic comparison of the TCP/IP and OSI model</vt:lpstr>
      <vt:lpstr>Network Access Layer</vt:lpstr>
      <vt:lpstr> Internet Layer</vt:lpstr>
      <vt:lpstr>Host-to-Host Layer or Transport Layer </vt:lpstr>
      <vt:lpstr>Application Layer</vt:lpstr>
      <vt:lpstr>User Datagram Protocol (UDP)</vt:lpstr>
      <vt:lpstr>UDP Header</vt:lpstr>
      <vt:lpstr>PowerPoint Presentation</vt:lpstr>
      <vt:lpstr>Applications of UDP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Abu Turab Kazmi</dc:creator>
  <cp:lastModifiedBy>Abu Turab Kazmi</cp:lastModifiedBy>
  <cp:revision>4</cp:revision>
  <dcterms:created xsi:type="dcterms:W3CDTF">2022-12-01T10:22:38Z</dcterms:created>
  <dcterms:modified xsi:type="dcterms:W3CDTF">2022-12-11T19:44:03Z</dcterms:modified>
</cp:coreProperties>
</file>