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76"/>
  </p:notesMasterIdLst>
  <p:sldIdLst>
    <p:sldId id="256" r:id="rId2"/>
    <p:sldId id="426" r:id="rId3"/>
    <p:sldId id="425" r:id="rId4"/>
    <p:sldId id="439" r:id="rId5"/>
    <p:sldId id="587" r:id="rId6"/>
    <p:sldId id="588" r:id="rId7"/>
    <p:sldId id="435" r:id="rId8"/>
    <p:sldId id="442" r:id="rId9"/>
    <p:sldId id="443" r:id="rId10"/>
    <p:sldId id="444" r:id="rId11"/>
    <p:sldId id="445" r:id="rId12"/>
    <p:sldId id="446" r:id="rId13"/>
    <p:sldId id="459" r:id="rId14"/>
    <p:sldId id="460" r:id="rId15"/>
    <p:sldId id="461" r:id="rId16"/>
    <p:sldId id="462" r:id="rId17"/>
    <p:sldId id="463" r:id="rId18"/>
    <p:sldId id="464" r:id="rId19"/>
    <p:sldId id="465" r:id="rId20"/>
    <p:sldId id="466" r:id="rId21"/>
    <p:sldId id="467" r:id="rId22"/>
    <p:sldId id="468" r:id="rId23"/>
    <p:sldId id="469" r:id="rId24"/>
    <p:sldId id="523" r:id="rId25"/>
    <p:sldId id="470" r:id="rId26"/>
    <p:sldId id="524" r:id="rId27"/>
    <p:sldId id="471" r:id="rId28"/>
    <p:sldId id="525" r:id="rId29"/>
    <p:sldId id="472" r:id="rId30"/>
    <p:sldId id="473" r:id="rId31"/>
    <p:sldId id="474" r:id="rId32"/>
    <p:sldId id="475" r:id="rId33"/>
    <p:sldId id="609" r:id="rId34"/>
    <p:sldId id="610" r:id="rId35"/>
    <p:sldId id="611" r:id="rId36"/>
    <p:sldId id="612" r:id="rId37"/>
    <p:sldId id="613" r:id="rId38"/>
    <p:sldId id="614" r:id="rId39"/>
    <p:sldId id="615" r:id="rId40"/>
    <p:sldId id="616" r:id="rId41"/>
    <p:sldId id="617" r:id="rId42"/>
    <p:sldId id="618" r:id="rId43"/>
    <p:sldId id="619" r:id="rId44"/>
    <p:sldId id="620" r:id="rId45"/>
    <p:sldId id="621" r:id="rId46"/>
    <p:sldId id="622" r:id="rId47"/>
    <p:sldId id="623" r:id="rId48"/>
    <p:sldId id="624" r:id="rId49"/>
    <p:sldId id="625" r:id="rId50"/>
    <p:sldId id="626" r:id="rId51"/>
    <p:sldId id="627" r:id="rId52"/>
    <p:sldId id="483" r:id="rId53"/>
    <p:sldId id="484" r:id="rId54"/>
    <p:sldId id="485" r:id="rId55"/>
    <p:sldId id="486" r:id="rId56"/>
    <p:sldId id="487" r:id="rId57"/>
    <p:sldId id="488" r:id="rId58"/>
    <p:sldId id="489" r:id="rId59"/>
    <p:sldId id="490" r:id="rId60"/>
    <p:sldId id="628" r:id="rId61"/>
    <p:sldId id="629" r:id="rId62"/>
    <p:sldId id="631" r:id="rId63"/>
    <p:sldId id="552" r:id="rId64"/>
    <p:sldId id="553" r:id="rId65"/>
    <p:sldId id="554" r:id="rId66"/>
    <p:sldId id="555" r:id="rId67"/>
    <p:sldId id="556" r:id="rId68"/>
    <p:sldId id="557" r:id="rId69"/>
    <p:sldId id="558" r:id="rId70"/>
    <p:sldId id="559" r:id="rId71"/>
    <p:sldId id="560" r:id="rId72"/>
    <p:sldId id="561" r:id="rId73"/>
    <p:sldId id="562" r:id="rId74"/>
    <p:sldId id="586" r:id="rId7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80064"/>
    <a:srgbClr val="C33A1F"/>
    <a:srgbClr val="9EFF29"/>
    <a:srgbClr val="FF2549"/>
    <a:srgbClr val="007033"/>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660"/>
  </p:normalViewPr>
  <p:slideViewPr>
    <p:cSldViewPr snapToGrid="0">
      <p:cViewPr varScale="1">
        <p:scale>
          <a:sx n="87" d="100"/>
          <a:sy n="87" d="100"/>
        </p:scale>
        <p:origin x="588"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3C7C9-F490-4DF5-A263-0551089DB683}" type="doc">
      <dgm:prSet loTypeId="urn:microsoft.com/office/officeart/2011/layout/HexagonRadial" loCatId="cycle" qsTypeId="urn:microsoft.com/office/officeart/2005/8/quickstyle/3d7" qsCatId="3D" csTypeId="urn:microsoft.com/office/officeart/2005/8/colors/colorful5" csCatId="colorful" phldr="1"/>
      <dgm:spPr/>
      <dgm:t>
        <a:bodyPr/>
        <a:lstStyle/>
        <a:p>
          <a:endParaRPr lang="en-IN"/>
        </a:p>
      </dgm:t>
    </dgm:pt>
    <dgm:pt modelId="{C1DF327D-C5F1-4CD8-B095-89D68A1A1891}">
      <dgm:prSet phldrT="[Text]" custT="1"/>
      <dgm:spPr/>
      <dgm:t>
        <a:bodyPr/>
        <a:lstStyle/>
        <a:p>
          <a:r>
            <a:rPr lang="en-US" sz="1800" dirty="0"/>
            <a:t>ML -Project Challenge</a:t>
          </a:r>
          <a:endParaRPr lang="en-IN" sz="1800" dirty="0"/>
        </a:p>
      </dgm:t>
    </dgm:pt>
    <dgm:pt modelId="{F884399A-6CE9-4B1B-804A-19DC2FD83EF6}" type="parTrans" cxnId="{0D739D89-175A-40FD-BE8E-3845C31A5D26}">
      <dgm:prSet/>
      <dgm:spPr/>
      <dgm:t>
        <a:bodyPr/>
        <a:lstStyle/>
        <a:p>
          <a:endParaRPr lang="en-IN" sz="1200"/>
        </a:p>
      </dgm:t>
    </dgm:pt>
    <dgm:pt modelId="{20B5C54C-3221-4CF2-9FCB-6190F22768F8}" type="sibTrans" cxnId="{0D739D89-175A-40FD-BE8E-3845C31A5D26}">
      <dgm:prSet/>
      <dgm:spPr/>
      <dgm:t>
        <a:bodyPr/>
        <a:lstStyle/>
        <a:p>
          <a:endParaRPr lang="en-IN" sz="1200"/>
        </a:p>
      </dgm:t>
    </dgm:pt>
    <dgm:pt modelId="{0DEDBB2D-BC64-446C-8E52-02BE80D455F1}">
      <dgm:prSet phldrT="[Text]" custT="1"/>
      <dgm:spPr/>
      <dgm:t>
        <a:bodyPr/>
        <a:lstStyle/>
        <a:p>
          <a:r>
            <a:rPr lang="en-US" sz="1800" dirty="0">
              <a:solidFill>
                <a:srgbClr val="FF0000"/>
              </a:solidFill>
            </a:rPr>
            <a:t>Week 1</a:t>
          </a:r>
          <a:endParaRPr lang="en-IN" sz="1800" dirty="0">
            <a:solidFill>
              <a:srgbClr val="FF0000"/>
            </a:solidFill>
          </a:endParaRPr>
        </a:p>
      </dgm:t>
    </dgm:pt>
    <dgm:pt modelId="{7680FF46-DE54-46C2-80DF-E07B70E98A4F}" type="parTrans" cxnId="{47BFF8C1-B965-4302-8D84-C13C1BEF8F5F}">
      <dgm:prSet/>
      <dgm:spPr/>
      <dgm:t>
        <a:bodyPr/>
        <a:lstStyle/>
        <a:p>
          <a:endParaRPr lang="en-IN" sz="1200"/>
        </a:p>
      </dgm:t>
    </dgm:pt>
    <dgm:pt modelId="{15385B7C-CEFA-4F50-9FA4-9F5E0CFBF9D0}" type="sibTrans" cxnId="{47BFF8C1-B965-4302-8D84-C13C1BEF8F5F}">
      <dgm:prSet/>
      <dgm:spPr/>
      <dgm:t>
        <a:bodyPr/>
        <a:lstStyle/>
        <a:p>
          <a:endParaRPr lang="en-IN" sz="1200"/>
        </a:p>
      </dgm:t>
    </dgm:pt>
    <dgm:pt modelId="{5AD612B1-E6C7-4654-A32B-4E29E1D18684}">
      <dgm:prSet phldrT="[Text]" custT="1"/>
      <dgm:spPr/>
      <dgm:t>
        <a:bodyPr/>
        <a:lstStyle/>
        <a:p>
          <a:r>
            <a:rPr lang="en-US" sz="1800" dirty="0"/>
            <a:t>Week 2</a:t>
          </a:r>
          <a:endParaRPr lang="en-IN" sz="1800" dirty="0"/>
        </a:p>
      </dgm:t>
    </dgm:pt>
    <dgm:pt modelId="{661495E4-95E1-4CF8-B79C-0B22F11C4D06}" type="parTrans" cxnId="{9B2957B0-5B5A-4B54-BC68-6B0D60440115}">
      <dgm:prSet/>
      <dgm:spPr/>
      <dgm:t>
        <a:bodyPr/>
        <a:lstStyle/>
        <a:p>
          <a:endParaRPr lang="en-IN" sz="1200"/>
        </a:p>
      </dgm:t>
    </dgm:pt>
    <dgm:pt modelId="{65E3091E-6BBC-412F-83FC-09EB64E5F2F9}" type="sibTrans" cxnId="{9B2957B0-5B5A-4B54-BC68-6B0D60440115}">
      <dgm:prSet/>
      <dgm:spPr/>
      <dgm:t>
        <a:bodyPr/>
        <a:lstStyle/>
        <a:p>
          <a:endParaRPr lang="en-IN" sz="1200"/>
        </a:p>
      </dgm:t>
    </dgm:pt>
    <dgm:pt modelId="{233D5425-7700-439A-A1B1-533F9FFB60DF}">
      <dgm:prSet phldrT="[Text]" custT="1"/>
      <dgm:spPr/>
      <dgm:t>
        <a:bodyPr/>
        <a:lstStyle/>
        <a:p>
          <a:r>
            <a:rPr lang="en-US" sz="1800" dirty="0"/>
            <a:t>Week 3</a:t>
          </a:r>
          <a:endParaRPr lang="en-IN" sz="1800" dirty="0"/>
        </a:p>
      </dgm:t>
    </dgm:pt>
    <dgm:pt modelId="{52981C85-8CD1-4E1A-A165-6AAC08BDA999}" type="parTrans" cxnId="{B6561871-3B2E-4400-8E76-DE6174E746C5}">
      <dgm:prSet/>
      <dgm:spPr/>
      <dgm:t>
        <a:bodyPr/>
        <a:lstStyle/>
        <a:p>
          <a:endParaRPr lang="en-IN" sz="1200"/>
        </a:p>
      </dgm:t>
    </dgm:pt>
    <dgm:pt modelId="{24722BC4-BD8E-4775-9E95-08BD0A112D10}" type="sibTrans" cxnId="{B6561871-3B2E-4400-8E76-DE6174E746C5}">
      <dgm:prSet/>
      <dgm:spPr/>
      <dgm:t>
        <a:bodyPr/>
        <a:lstStyle/>
        <a:p>
          <a:endParaRPr lang="en-IN" sz="1200"/>
        </a:p>
      </dgm:t>
    </dgm:pt>
    <dgm:pt modelId="{B959D604-55F4-4E7A-A338-A95DD4F8DC74}">
      <dgm:prSet phldrT="[Text]" custT="1"/>
      <dgm:spPr/>
      <dgm:t>
        <a:bodyPr/>
        <a:lstStyle/>
        <a:p>
          <a:r>
            <a:rPr lang="en-US" sz="1800" dirty="0"/>
            <a:t>Week 4</a:t>
          </a:r>
          <a:endParaRPr lang="en-IN" sz="1800" dirty="0"/>
        </a:p>
      </dgm:t>
    </dgm:pt>
    <dgm:pt modelId="{3903930C-FE96-42D9-9EE8-65FB4EEE11D2}" type="parTrans" cxnId="{15C97182-3703-4792-9ADB-F7C57C6002DC}">
      <dgm:prSet/>
      <dgm:spPr/>
      <dgm:t>
        <a:bodyPr/>
        <a:lstStyle/>
        <a:p>
          <a:endParaRPr lang="en-IN" sz="1200"/>
        </a:p>
      </dgm:t>
    </dgm:pt>
    <dgm:pt modelId="{C552D38F-9690-4BDF-9E65-A984744BA009}" type="sibTrans" cxnId="{15C97182-3703-4792-9ADB-F7C57C6002DC}">
      <dgm:prSet/>
      <dgm:spPr/>
      <dgm:t>
        <a:bodyPr/>
        <a:lstStyle/>
        <a:p>
          <a:endParaRPr lang="en-IN" sz="1200"/>
        </a:p>
      </dgm:t>
    </dgm:pt>
    <dgm:pt modelId="{80DC0EF7-B4DF-4064-9D7B-FC8EBB653B16}" type="pres">
      <dgm:prSet presAssocID="{B7C3C7C9-F490-4DF5-A263-0551089DB683}" presName="Name0" presStyleCnt="0">
        <dgm:presLayoutVars>
          <dgm:chMax val="1"/>
          <dgm:chPref val="1"/>
          <dgm:dir/>
          <dgm:animOne val="branch"/>
          <dgm:animLvl val="lvl"/>
        </dgm:presLayoutVars>
      </dgm:prSet>
      <dgm:spPr/>
    </dgm:pt>
    <dgm:pt modelId="{A28F4EF7-6851-4FB4-BCB0-E310CDDEBE13}" type="pres">
      <dgm:prSet presAssocID="{C1DF327D-C5F1-4CD8-B095-89D68A1A1891}" presName="Parent" presStyleLbl="node0" presStyleIdx="0" presStyleCnt="1">
        <dgm:presLayoutVars>
          <dgm:chMax val="6"/>
          <dgm:chPref val="6"/>
        </dgm:presLayoutVars>
      </dgm:prSet>
      <dgm:spPr/>
    </dgm:pt>
    <dgm:pt modelId="{465FC3C8-CFEF-47A3-84A5-34020272A26C}" type="pres">
      <dgm:prSet presAssocID="{0DEDBB2D-BC64-446C-8E52-02BE80D455F1}" presName="Accent1" presStyleCnt="0"/>
      <dgm:spPr/>
    </dgm:pt>
    <dgm:pt modelId="{E778641C-EAEB-44E9-90CE-2A5AF6D73A02}" type="pres">
      <dgm:prSet presAssocID="{0DEDBB2D-BC64-446C-8E52-02BE80D455F1}" presName="Accent" presStyleLbl="bgShp" presStyleIdx="0" presStyleCnt="4"/>
      <dgm:spPr/>
    </dgm:pt>
    <dgm:pt modelId="{C40886FE-11D5-49BB-8EFC-4BE16893E724}" type="pres">
      <dgm:prSet presAssocID="{0DEDBB2D-BC64-446C-8E52-02BE80D455F1}" presName="Child1" presStyleLbl="node1" presStyleIdx="0" presStyleCnt="4">
        <dgm:presLayoutVars>
          <dgm:chMax val="0"/>
          <dgm:chPref val="0"/>
          <dgm:bulletEnabled val="1"/>
        </dgm:presLayoutVars>
      </dgm:prSet>
      <dgm:spPr/>
    </dgm:pt>
    <dgm:pt modelId="{00D60126-6E49-4082-9499-30B4D716E637}" type="pres">
      <dgm:prSet presAssocID="{5AD612B1-E6C7-4654-A32B-4E29E1D18684}" presName="Accent2" presStyleCnt="0"/>
      <dgm:spPr/>
    </dgm:pt>
    <dgm:pt modelId="{BDB4321E-6292-4A10-9FA9-6639C61EB8E1}" type="pres">
      <dgm:prSet presAssocID="{5AD612B1-E6C7-4654-A32B-4E29E1D18684}" presName="Accent" presStyleLbl="bgShp" presStyleIdx="1" presStyleCnt="4"/>
      <dgm:spPr/>
    </dgm:pt>
    <dgm:pt modelId="{185BE946-1D3D-4637-B28E-9AFBA901FC6D}" type="pres">
      <dgm:prSet presAssocID="{5AD612B1-E6C7-4654-A32B-4E29E1D18684}" presName="Child2" presStyleLbl="node1" presStyleIdx="1" presStyleCnt="4">
        <dgm:presLayoutVars>
          <dgm:chMax val="0"/>
          <dgm:chPref val="0"/>
          <dgm:bulletEnabled val="1"/>
        </dgm:presLayoutVars>
      </dgm:prSet>
      <dgm:spPr/>
    </dgm:pt>
    <dgm:pt modelId="{D9C2C03C-3356-48F2-B8E1-2C0EE77BFBAC}" type="pres">
      <dgm:prSet presAssocID="{233D5425-7700-439A-A1B1-533F9FFB60DF}" presName="Accent3" presStyleCnt="0"/>
      <dgm:spPr/>
    </dgm:pt>
    <dgm:pt modelId="{B4A1E0AB-1B3D-4070-912C-28BA0227474D}" type="pres">
      <dgm:prSet presAssocID="{233D5425-7700-439A-A1B1-533F9FFB60DF}" presName="Accent" presStyleLbl="bgShp" presStyleIdx="2" presStyleCnt="4"/>
      <dgm:spPr/>
    </dgm:pt>
    <dgm:pt modelId="{6929577F-9418-49E8-BAC3-D594003DF536}" type="pres">
      <dgm:prSet presAssocID="{233D5425-7700-439A-A1B1-533F9FFB60DF}" presName="Child3" presStyleLbl="node1" presStyleIdx="2" presStyleCnt="4">
        <dgm:presLayoutVars>
          <dgm:chMax val="0"/>
          <dgm:chPref val="0"/>
          <dgm:bulletEnabled val="1"/>
        </dgm:presLayoutVars>
      </dgm:prSet>
      <dgm:spPr/>
    </dgm:pt>
    <dgm:pt modelId="{1661B7D0-A8AE-4B2A-A5EF-4678B57BF906}" type="pres">
      <dgm:prSet presAssocID="{B959D604-55F4-4E7A-A338-A95DD4F8DC74}" presName="Accent4" presStyleCnt="0"/>
      <dgm:spPr/>
    </dgm:pt>
    <dgm:pt modelId="{0EEC3880-6575-47C2-9693-1812BE3FD3C0}" type="pres">
      <dgm:prSet presAssocID="{B959D604-55F4-4E7A-A338-A95DD4F8DC74}" presName="Accent" presStyleLbl="bgShp" presStyleIdx="3" presStyleCnt="4"/>
      <dgm:spPr/>
    </dgm:pt>
    <dgm:pt modelId="{109CE743-7A00-4CAC-9086-AACB181A53A6}" type="pres">
      <dgm:prSet presAssocID="{B959D604-55F4-4E7A-A338-A95DD4F8DC74}" presName="Child4" presStyleLbl="node1" presStyleIdx="3" presStyleCnt="4">
        <dgm:presLayoutVars>
          <dgm:chMax val="0"/>
          <dgm:chPref val="0"/>
          <dgm:bulletEnabled val="1"/>
        </dgm:presLayoutVars>
      </dgm:prSet>
      <dgm:spPr/>
    </dgm:pt>
  </dgm:ptLst>
  <dgm:cxnLst>
    <dgm:cxn modelId="{395AE230-B689-4CA8-8C8D-9AA21BEF7FF5}" type="presOf" srcId="{B7C3C7C9-F490-4DF5-A263-0551089DB683}" destId="{80DC0EF7-B4DF-4064-9D7B-FC8EBB653B16}" srcOrd="0" destOrd="0" presId="urn:microsoft.com/office/officeart/2011/layout/HexagonRadial"/>
    <dgm:cxn modelId="{B6561871-3B2E-4400-8E76-DE6174E746C5}" srcId="{C1DF327D-C5F1-4CD8-B095-89D68A1A1891}" destId="{233D5425-7700-439A-A1B1-533F9FFB60DF}" srcOrd="2" destOrd="0" parTransId="{52981C85-8CD1-4E1A-A165-6AAC08BDA999}" sibTransId="{24722BC4-BD8E-4775-9E95-08BD0A112D10}"/>
    <dgm:cxn modelId="{59E19C53-E901-48B5-A706-4692FC4CF2C1}" type="presOf" srcId="{B959D604-55F4-4E7A-A338-A95DD4F8DC74}" destId="{109CE743-7A00-4CAC-9086-AACB181A53A6}" srcOrd="0" destOrd="0" presId="urn:microsoft.com/office/officeart/2011/layout/HexagonRadial"/>
    <dgm:cxn modelId="{15C97182-3703-4792-9ADB-F7C57C6002DC}" srcId="{C1DF327D-C5F1-4CD8-B095-89D68A1A1891}" destId="{B959D604-55F4-4E7A-A338-A95DD4F8DC74}" srcOrd="3" destOrd="0" parTransId="{3903930C-FE96-42D9-9EE8-65FB4EEE11D2}" sibTransId="{C552D38F-9690-4BDF-9E65-A984744BA009}"/>
    <dgm:cxn modelId="{0D739D89-175A-40FD-BE8E-3845C31A5D26}" srcId="{B7C3C7C9-F490-4DF5-A263-0551089DB683}" destId="{C1DF327D-C5F1-4CD8-B095-89D68A1A1891}" srcOrd="0" destOrd="0" parTransId="{F884399A-6CE9-4B1B-804A-19DC2FD83EF6}" sibTransId="{20B5C54C-3221-4CF2-9FCB-6190F22768F8}"/>
    <dgm:cxn modelId="{356967B0-B3B9-4248-9854-21F64BD4A845}" type="presOf" srcId="{5AD612B1-E6C7-4654-A32B-4E29E1D18684}" destId="{185BE946-1D3D-4637-B28E-9AFBA901FC6D}" srcOrd="0" destOrd="0" presId="urn:microsoft.com/office/officeart/2011/layout/HexagonRadial"/>
    <dgm:cxn modelId="{9B2957B0-5B5A-4B54-BC68-6B0D60440115}" srcId="{C1DF327D-C5F1-4CD8-B095-89D68A1A1891}" destId="{5AD612B1-E6C7-4654-A32B-4E29E1D18684}" srcOrd="1" destOrd="0" parTransId="{661495E4-95E1-4CF8-B79C-0B22F11C4D06}" sibTransId="{65E3091E-6BBC-412F-83FC-09EB64E5F2F9}"/>
    <dgm:cxn modelId="{0E30D4B8-DE43-4532-82F7-B8B8EB82A237}" type="presOf" srcId="{233D5425-7700-439A-A1B1-533F9FFB60DF}" destId="{6929577F-9418-49E8-BAC3-D594003DF536}" srcOrd="0" destOrd="0" presId="urn:microsoft.com/office/officeart/2011/layout/HexagonRadial"/>
    <dgm:cxn modelId="{47BFF8C1-B965-4302-8D84-C13C1BEF8F5F}" srcId="{C1DF327D-C5F1-4CD8-B095-89D68A1A1891}" destId="{0DEDBB2D-BC64-446C-8E52-02BE80D455F1}" srcOrd="0" destOrd="0" parTransId="{7680FF46-DE54-46C2-80DF-E07B70E98A4F}" sibTransId="{15385B7C-CEFA-4F50-9FA4-9F5E0CFBF9D0}"/>
    <dgm:cxn modelId="{377015CB-C73E-491E-99F3-93D3F995DEE8}" type="presOf" srcId="{C1DF327D-C5F1-4CD8-B095-89D68A1A1891}" destId="{A28F4EF7-6851-4FB4-BCB0-E310CDDEBE13}" srcOrd="0" destOrd="0" presId="urn:microsoft.com/office/officeart/2011/layout/HexagonRadial"/>
    <dgm:cxn modelId="{175E70E1-C355-4395-BDA7-620D9D3985BF}" type="presOf" srcId="{0DEDBB2D-BC64-446C-8E52-02BE80D455F1}" destId="{C40886FE-11D5-49BB-8EFC-4BE16893E724}" srcOrd="0" destOrd="0" presId="urn:microsoft.com/office/officeart/2011/layout/HexagonRadial"/>
    <dgm:cxn modelId="{B1E7D20F-9637-4C79-9763-217D85E28C14}" type="presParOf" srcId="{80DC0EF7-B4DF-4064-9D7B-FC8EBB653B16}" destId="{A28F4EF7-6851-4FB4-BCB0-E310CDDEBE13}" srcOrd="0" destOrd="0" presId="urn:microsoft.com/office/officeart/2011/layout/HexagonRadial"/>
    <dgm:cxn modelId="{7A9ADF68-DF36-425F-8995-AAA7031E767B}" type="presParOf" srcId="{80DC0EF7-B4DF-4064-9D7B-FC8EBB653B16}" destId="{465FC3C8-CFEF-47A3-84A5-34020272A26C}" srcOrd="1" destOrd="0" presId="urn:microsoft.com/office/officeart/2011/layout/HexagonRadial"/>
    <dgm:cxn modelId="{23199B97-70C2-4310-AFD5-7A7937760287}" type="presParOf" srcId="{465FC3C8-CFEF-47A3-84A5-34020272A26C}" destId="{E778641C-EAEB-44E9-90CE-2A5AF6D73A02}" srcOrd="0" destOrd="0" presId="urn:microsoft.com/office/officeart/2011/layout/HexagonRadial"/>
    <dgm:cxn modelId="{E606BBB8-25D7-4E30-B293-8D4167C897A3}" type="presParOf" srcId="{80DC0EF7-B4DF-4064-9D7B-FC8EBB653B16}" destId="{C40886FE-11D5-49BB-8EFC-4BE16893E724}" srcOrd="2" destOrd="0" presId="urn:microsoft.com/office/officeart/2011/layout/HexagonRadial"/>
    <dgm:cxn modelId="{A4BFC2A4-8872-46F1-8E01-0DEDD79C43EF}" type="presParOf" srcId="{80DC0EF7-B4DF-4064-9D7B-FC8EBB653B16}" destId="{00D60126-6E49-4082-9499-30B4D716E637}" srcOrd="3" destOrd="0" presId="urn:microsoft.com/office/officeart/2011/layout/HexagonRadial"/>
    <dgm:cxn modelId="{4D907F9C-4A82-4244-8AD3-3B514A2442B3}" type="presParOf" srcId="{00D60126-6E49-4082-9499-30B4D716E637}" destId="{BDB4321E-6292-4A10-9FA9-6639C61EB8E1}" srcOrd="0" destOrd="0" presId="urn:microsoft.com/office/officeart/2011/layout/HexagonRadial"/>
    <dgm:cxn modelId="{BBADB55F-0DBA-4888-AF88-7C5A9FE072A0}" type="presParOf" srcId="{80DC0EF7-B4DF-4064-9D7B-FC8EBB653B16}" destId="{185BE946-1D3D-4637-B28E-9AFBA901FC6D}" srcOrd="4" destOrd="0" presId="urn:microsoft.com/office/officeart/2011/layout/HexagonRadial"/>
    <dgm:cxn modelId="{AF797ABF-A3A9-4B3B-ADB7-0BC4B7C7D509}" type="presParOf" srcId="{80DC0EF7-B4DF-4064-9D7B-FC8EBB653B16}" destId="{D9C2C03C-3356-48F2-B8E1-2C0EE77BFBAC}" srcOrd="5" destOrd="0" presId="urn:microsoft.com/office/officeart/2011/layout/HexagonRadial"/>
    <dgm:cxn modelId="{F58C8261-495D-4DCF-BCB9-1174F7F446EC}" type="presParOf" srcId="{D9C2C03C-3356-48F2-B8E1-2C0EE77BFBAC}" destId="{B4A1E0AB-1B3D-4070-912C-28BA0227474D}" srcOrd="0" destOrd="0" presId="urn:microsoft.com/office/officeart/2011/layout/HexagonRadial"/>
    <dgm:cxn modelId="{78C6A48E-C3AA-4807-91C3-0F8D64A74EB8}" type="presParOf" srcId="{80DC0EF7-B4DF-4064-9D7B-FC8EBB653B16}" destId="{6929577F-9418-49E8-BAC3-D594003DF536}" srcOrd="6" destOrd="0" presId="urn:microsoft.com/office/officeart/2011/layout/HexagonRadial"/>
    <dgm:cxn modelId="{BD639D3F-7275-4888-81FE-D52BB8861D89}" type="presParOf" srcId="{80DC0EF7-B4DF-4064-9D7B-FC8EBB653B16}" destId="{1661B7D0-A8AE-4B2A-A5EF-4678B57BF906}" srcOrd="7" destOrd="0" presId="urn:microsoft.com/office/officeart/2011/layout/HexagonRadial"/>
    <dgm:cxn modelId="{5DC1B74F-2BBD-4B8B-A555-EED76605A33C}" type="presParOf" srcId="{1661B7D0-A8AE-4B2A-A5EF-4678B57BF906}" destId="{0EEC3880-6575-47C2-9693-1812BE3FD3C0}" srcOrd="0" destOrd="0" presId="urn:microsoft.com/office/officeart/2011/layout/HexagonRadial"/>
    <dgm:cxn modelId="{DA20CE24-C856-44F0-AE83-CA0B30E8E005}" type="presParOf" srcId="{80DC0EF7-B4DF-4064-9D7B-FC8EBB653B16}" destId="{109CE743-7A00-4CAC-9086-AACB181A53A6}" srcOrd="8" destOrd="0" presId="urn:microsoft.com/office/officeart/2011/layout/HexagonRadial"/>
  </dgm:cxnLst>
  <dgm:bg>
    <a:effectLst>
      <a:softEdge rad="6350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C3C7C9-F490-4DF5-A263-0551089DB683}" type="doc">
      <dgm:prSet loTypeId="urn:microsoft.com/office/officeart/2011/layout/HexagonRadial" loCatId="cycle" qsTypeId="urn:microsoft.com/office/officeart/2005/8/quickstyle/3d7" qsCatId="3D" csTypeId="urn:microsoft.com/office/officeart/2005/8/colors/colorful5" csCatId="colorful" phldr="1"/>
      <dgm:spPr/>
      <dgm:t>
        <a:bodyPr/>
        <a:lstStyle/>
        <a:p>
          <a:endParaRPr lang="en-IN"/>
        </a:p>
      </dgm:t>
    </dgm:pt>
    <dgm:pt modelId="{C1DF327D-C5F1-4CD8-B095-89D68A1A1891}">
      <dgm:prSet phldrT="[Text]" custT="1"/>
      <dgm:spPr/>
      <dgm:t>
        <a:bodyPr/>
        <a:lstStyle/>
        <a:p>
          <a:r>
            <a:rPr lang="en-US" sz="1800" dirty="0"/>
            <a:t>ML -Project Challenge</a:t>
          </a:r>
          <a:endParaRPr lang="en-IN" sz="1800" dirty="0"/>
        </a:p>
      </dgm:t>
    </dgm:pt>
    <dgm:pt modelId="{F884399A-6CE9-4B1B-804A-19DC2FD83EF6}" type="parTrans" cxnId="{0D739D89-175A-40FD-BE8E-3845C31A5D26}">
      <dgm:prSet/>
      <dgm:spPr/>
      <dgm:t>
        <a:bodyPr/>
        <a:lstStyle/>
        <a:p>
          <a:endParaRPr lang="en-IN" sz="1200"/>
        </a:p>
      </dgm:t>
    </dgm:pt>
    <dgm:pt modelId="{20B5C54C-3221-4CF2-9FCB-6190F22768F8}" type="sibTrans" cxnId="{0D739D89-175A-40FD-BE8E-3845C31A5D26}">
      <dgm:prSet/>
      <dgm:spPr/>
      <dgm:t>
        <a:bodyPr/>
        <a:lstStyle/>
        <a:p>
          <a:endParaRPr lang="en-IN" sz="1200"/>
        </a:p>
      </dgm:t>
    </dgm:pt>
    <dgm:pt modelId="{0DEDBB2D-BC64-446C-8E52-02BE80D455F1}">
      <dgm:prSet phldrT="[Text]" custT="1"/>
      <dgm:spPr/>
      <dgm:t>
        <a:bodyPr/>
        <a:lstStyle/>
        <a:p>
          <a:r>
            <a:rPr lang="en-US" sz="1800" dirty="0"/>
            <a:t>Week 1</a:t>
          </a:r>
          <a:endParaRPr lang="en-IN" sz="1800" dirty="0"/>
        </a:p>
      </dgm:t>
    </dgm:pt>
    <dgm:pt modelId="{7680FF46-DE54-46C2-80DF-E07B70E98A4F}" type="parTrans" cxnId="{47BFF8C1-B965-4302-8D84-C13C1BEF8F5F}">
      <dgm:prSet/>
      <dgm:spPr/>
      <dgm:t>
        <a:bodyPr/>
        <a:lstStyle/>
        <a:p>
          <a:endParaRPr lang="en-IN" sz="1200"/>
        </a:p>
      </dgm:t>
    </dgm:pt>
    <dgm:pt modelId="{15385B7C-CEFA-4F50-9FA4-9F5E0CFBF9D0}" type="sibTrans" cxnId="{47BFF8C1-B965-4302-8D84-C13C1BEF8F5F}">
      <dgm:prSet/>
      <dgm:spPr/>
      <dgm:t>
        <a:bodyPr/>
        <a:lstStyle/>
        <a:p>
          <a:endParaRPr lang="en-IN" sz="1200"/>
        </a:p>
      </dgm:t>
    </dgm:pt>
    <dgm:pt modelId="{5AD612B1-E6C7-4654-A32B-4E29E1D18684}">
      <dgm:prSet phldrT="[Text]" custT="1"/>
      <dgm:spPr/>
      <dgm:t>
        <a:bodyPr/>
        <a:lstStyle/>
        <a:p>
          <a:r>
            <a:rPr lang="en-US" sz="1800" dirty="0">
              <a:solidFill>
                <a:srgbClr val="FF0000"/>
              </a:solidFill>
            </a:rPr>
            <a:t>Week 2</a:t>
          </a:r>
          <a:endParaRPr lang="en-IN" sz="1800" dirty="0">
            <a:solidFill>
              <a:srgbClr val="FF0000"/>
            </a:solidFill>
          </a:endParaRPr>
        </a:p>
      </dgm:t>
    </dgm:pt>
    <dgm:pt modelId="{661495E4-95E1-4CF8-B79C-0B22F11C4D06}" type="parTrans" cxnId="{9B2957B0-5B5A-4B54-BC68-6B0D60440115}">
      <dgm:prSet/>
      <dgm:spPr/>
      <dgm:t>
        <a:bodyPr/>
        <a:lstStyle/>
        <a:p>
          <a:endParaRPr lang="en-IN" sz="1200"/>
        </a:p>
      </dgm:t>
    </dgm:pt>
    <dgm:pt modelId="{65E3091E-6BBC-412F-83FC-09EB64E5F2F9}" type="sibTrans" cxnId="{9B2957B0-5B5A-4B54-BC68-6B0D60440115}">
      <dgm:prSet/>
      <dgm:spPr/>
      <dgm:t>
        <a:bodyPr/>
        <a:lstStyle/>
        <a:p>
          <a:endParaRPr lang="en-IN" sz="1200"/>
        </a:p>
      </dgm:t>
    </dgm:pt>
    <dgm:pt modelId="{233D5425-7700-439A-A1B1-533F9FFB60DF}">
      <dgm:prSet phldrT="[Text]" custT="1"/>
      <dgm:spPr/>
      <dgm:t>
        <a:bodyPr/>
        <a:lstStyle/>
        <a:p>
          <a:r>
            <a:rPr lang="en-US" sz="1800" dirty="0"/>
            <a:t>Week 3</a:t>
          </a:r>
          <a:endParaRPr lang="en-IN" sz="1800" dirty="0"/>
        </a:p>
      </dgm:t>
    </dgm:pt>
    <dgm:pt modelId="{52981C85-8CD1-4E1A-A165-6AAC08BDA999}" type="parTrans" cxnId="{B6561871-3B2E-4400-8E76-DE6174E746C5}">
      <dgm:prSet/>
      <dgm:spPr/>
      <dgm:t>
        <a:bodyPr/>
        <a:lstStyle/>
        <a:p>
          <a:endParaRPr lang="en-IN" sz="1200"/>
        </a:p>
      </dgm:t>
    </dgm:pt>
    <dgm:pt modelId="{24722BC4-BD8E-4775-9E95-08BD0A112D10}" type="sibTrans" cxnId="{B6561871-3B2E-4400-8E76-DE6174E746C5}">
      <dgm:prSet/>
      <dgm:spPr/>
      <dgm:t>
        <a:bodyPr/>
        <a:lstStyle/>
        <a:p>
          <a:endParaRPr lang="en-IN" sz="1200"/>
        </a:p>
      </dgm:t>
    </dgm:pt>
    <dgm:pt modelId="{B959D604-55F4-4E7A-A338-A95DD4F8DC74}">
      <dgm:prSet phldrT="[Text]" custT="1"/>
      <dgm:spPr/>
      <dgm:t>
        <a:bodyPr/>
        <a:lstStyle/>
        <a:p>
          <a:r>
            <a:rPr lang="en-US" sz="1800" dirty="0"/>
            <a:t>Week 4</a:t>
          </a:r>
          <a:endParaRPr lang="en-IN" sz="1800" dirty="0"/>
        </a:p>
      </dgm:t>
    </dgm:pt>
    <dgm:pt modelId="{3903930C-FE96-42D9-9EE8-65FB4EEE11D2}" type="parTrans" cxnId="{15C97182-3703-4792-9ADB-F7C57C6002DC}">
      <dgm:prSet/>
      <dgm:spPr/>
      <dgm:t>
        <a:bodyPr/>
        <a:lstStyle/>
        <a:p>
          <a:endParaRPr lang="en-IN" sz="1200"/>
        </a:p>
      </dgm:t>
    </dgm:pt>
    <dgm:pt modelId="{C552D38F-9690-4BDF-9E65-A984744BA009}" type="sibTrans" cxnId="{15C97182-3703-4792-9ADB-F7C57C6002DC}">
      <dgm:prSet/>
      <dgm:spPr/>
      <dgm:t>
        <a:bodyPr/>
        <a:lstStyle/>
        <a:p>
          <a:endParaRPr lang="en-IN" sz="1200"/>
        </a:p>
      </dgm:t>
    </dgm:pt>
    <dgm:pt modelId="{80DC0EF7-B4DF-4064-9D7B-FC8EBB653B16}" type="pres">
      <dgm:prSet presAssocID="{B7C3C7C9-F490-4DF5-A263-0551089DB683}" presName="Name0" presStyleCnt="0">
        <dgm:presLayoutVars>
          <dgm:chMax val="1"/>
          <dgm:chPref val="1"/>
          <dgm:dir/>
          <dgm:animOne val="branch"/>
          <dgm:animLvl val="lvl"/>
        </dgm:presLayoutVars>
      </dgm:prSet>
      <dgm:spPr/>
    </dgm:pt>
    <dgm:pt modelId="{A28F4EF7-6851-4FB4-BCB0-E310CDDEBE13}" type="pres">
      <dgm:prSet presAssocID="{C1DF327D-C5F1-4CD8-B095-89D68A1A1891}" presName="Parent" presStyleLbl="node0" presStyleIdx="0" presStyleCnt="1">
        <dgm:presLayoutVars>
          <dgm:chMax val="6"/>
          <dgm:chPref val="6"/>
        </dgm:presLayoutVars>
      </dgm:prSet>
      <dgm:spPr/>
    </dgm:pt>
    <dgm:pt modelId="{465FC3C8-CFEF-47A3-84A5-34020272A26C}" type="pres">
      <dgm:prSet presAssocID="{0DEDBB2D-BC64-446C-8E52-02BE80D455F1}" presName="Accent1" presStyleCnt="0"/>
      <dgm:spPr/>
    </dgm:pt>
    <dgm:pt modelId="{E778641C-EAEB-44E9-90CE-2A5AF6D73A02}" type="pres">
      <dgm:prSet presAssocID="{0DEDBB2D-BC64-446C-8E52-02BE80D455F1}" presName="Accent" presStyleLbl="bgShp" presStyleIdx="0" presStyleCnt="4"/>
      <dgm:spPr/>
    </dgm:pt>
    <dgm:pt modelId="{C40886FE-11D5-49BB-8EFC-4BE16893E724}" type="pres">
      <dgm:prSet presAssocID="{0DEDBB2D-BC64-446C-8E52-02BE80D455F1}" presName="Child1" presStyleLbl="node1" presStyleIdx="0" presStyleCnt="4">
        <dgm:presLayoutVars>
          <dgm:chMax val="0"/>
          <dgm:chPref val="0"/>
          <dgm:bulletEnabled val="1"/>
        </dgm:presLayoutVars>
      </dgm:prSet>
      <dgm:spPr/>
    </dgm:pt>
    <dgm:pt modelId="{00D60126-6E49-4082-9499-30B4D716E637}" type="pres">
      <dgm:prSet presAssocID="{5AD612B1-E6C7-4654-A32B-4E29E1D18684}" presName="Accent2" presStyleCnt="0"/>
      <dgm:spPr/>
    </dgm:pt>
    <dgm:pt modelId="{BDB4321E-6292-4A10-9FA9-6639C61EB8E1}" type="pres">
      <dgm:prSet presAssocID="{5AD612B1-E6C7-4654-A32B-4E29E1D18684}" presName="Accent" presStyleLbl="bgShp" presStyleIdx="1" presStyleCnt="4"/>
      <dgm:spPr/>
    </dgm:pt>
    <dgm:pt modelId="{185BE946-1D3D-4637-B28E-9AFBA901FC6D}" type="pres">
      <dgm:prSet presAssocID="{5AD612B1-E6C7-4654-A32B-4E29E1D18684}" presName="Child2" presStyleLbl="node1" presStyleIdx="1" presStyleCnt="4">
        <dgm:presLayoutVars>
          <dgm:chMax val="0"/>
          <dgm:chPref val="0"/>
          <dgm:bulletEnabled val="1"/>
        </dgm:presLayoutVars>
      </dgm:prSet>
      <dgm:spPr/>
    </dgm:pt>
    <dgm:pt modelId="{D9C2C03C-3356-48F2-B8E1-2C0EE77BFBAC}" type="pres">
      <dgm:prSet presAssocID="{233D5425-7700-439A-A1B1-533F9FFB60DF}" presName="Accent3" presStyleCnt="0"/>
      <dgm:spPr/>
    </dgm:pt>
    <dgm:pt modelId="{B4A1E0AB-1B3D-4070-912C-28BA0227474D}" type="pres">
      <dgm:prSet presAssocID="{233D5425-7700-439A-A1B1-533F9FFB60DF}" presName="Accent" presStyleLbl="bgShp" presStyleIdx="2" presStyleCnt="4"/>
      <dgm:spPr/>
    </dgm:pt>
    <dgm:pt modelId="{6929577F-9418-49E8-BAC3-D594003DF536}" type="pres">
      <dgm:prSet presAssocID="{233D5425-7700-439A-A1B1-533F9FFB60DF}" presName="Child3" presStyleLbl="node1" presStyleIdx="2" presStyleCnt="4">
        <dgm:presLayoutVars>
          <dgm:chMax val="0"/>
          <dgm:chPref val="0"/>
          <dgm:bulletEnabled val="1"/>
        </dgm:presLayoutVars>
      </dgm:prSet>
      <dgm:spPr/>
    </dgm:pt>
    <dgm:pt modelId="{1661B7D0-A8AE-4B2A-A5EF-4678B57BF906}" type="pres">
      <dgm:prSet presAssocID="{B959D604-55F4-4E7A-A338-A95DD4F8DC74}" presName="Accent4" presStyleCnt="0"/>
      <dgm:spPr/>
    </dgm:pt>
    <dgm:pt modelId="{0EEC3880-6575-47C2-9693-1812BE3FD3C0}" type="pres">
      <dgm:prSet presAssocID="{B959D604-55F4-4E7A-A338-A95DD4F8DC74}" presName="Accent" presStyleLbl="bgShp" presStyleIdx="3" presStyleCnt="4"/>
      <dgm:spPr/>
    </dgm:pt>
    <dgm:pt modelId="{109CE743-7A00-4CAC-9086-AACB181A53A6}" type="pres">
      <dgm:prSet presAssocID="{B959D604-55F4-4E7A-A338-A95DD4F8DC74}" presName="Child4" presStyleLbl="node1" presStyleIdx="3" presStyleCnt="4">
        <dgm:presLayoutVars>
          <dgm:chMax val="0"/>
          <dgm:chPref val="0"/>
          <dgm:bulletEnabled val="1"/>
        </dgm:presLayoutVars>
      </dgm:prSet>
      <dgm:spPr/>
    </dgm:pt>
  </dgm:ptLst>
  <dgm:cxnLst>
    <dgm:cxn modelId="{395AE230-B689-4CA8-8C8D-9AA21BEF7FF5}" type="presOf" srcId="{B7C3C7C9-F490-4DF5-A263-0551089DB683}" destId="{80DC0EF7-B4DF-4064-9D7B-FC8EBB653B16}" srcOrd="0" destOrd="0" presId="urn:microsoft.com/office/officeart/2011/layout/HexagonRadial"/>
    <dgm:cxn modelId="{B6561871-3B2E-4400-8E76-DE6174E746C5}" srcId="{C1DF327D-C5F1-4CD8-B095-89D68A1A1891}" destId="{233D5425-7700-439A-A1B1-533F9FFB60DF}" srcOrd="2" destOrd="0" parTransId="{52981C85-8CD1-4E1A-A165-6AAC08BDA999}" sibTransId="{24722BC4-BD8E-4775-9E95-08BD0A112D10}"/>
    <dgm:cxn modelId="{59E19C53-E901-48B5-A706-4692FC4CF2C1}" type="presOf" srcId="{B959D604-55F4-4E7A-A338-A95DD4F8DC74}" destId="{109CE743-7A00-4CAC-9086-AACB181A53A6}" srcOrd="0" destOrd="0" presId="urn:microsoft.com/office/officeart/2011/layout/HexagonRadial"/>
    <dgm:cxn modelId="{15C97182-3703-4792-9ADB-F7C57C6002DC}" srcId="{C1DF327D-C5F1-4CD8-B095-89D68A1A1891}" destId="{B959D604-55F4-4E7A-A338-A95DD4F8DC74}" srcOrd="3" destOrd="0" parTransId="{3903930C-FE96-42D9-9EE8-65FB4EEE11D2}" sibTransId="{C552D38F-9690-4BDF-9E65-A984744BA009}"/>
    <dgm:cxn modelId="{0D739D89-175A-40FD-BE8E-3845C31A5D26}" srcId="{B7C3C7C9-F490-4DF5-A263-0551089DB683}" destId="{C1DF327D-C5F1-4CD8-B095-89D68A1A1891}" srcOrd="0" destOrd="0" parTransId="{F884399A-6CE9-4B1B-804A-19DC2FD83EF6}" sibTransId="{20B5C54C-3221-4CF2-9FCB-6190F22768F8}"/>
    <dgm:cxn modelId="{356967B0-B3B9-4248-9854-21F64BD4A845}" type="presOf" srcId="{5AD612B1-E6C7-4654-A32B-4E29E1D18684}" destId="{185BE946-1D3D-4637-B28E-9AFBA901FC6D}" srcOrd="0" destOrd="0" presId="urn:microsoft.com/office/officeart/2011/layout/HexagonRadial"/>
    <dgm:cxn modelId="{9B2957B0-5B5A-4B54-BC68-6B0D60440115}" srcId="{C1DF327D-C5F1-4CD8-B095-89D68A1A1891}" destId="{5AD612B1-E6C7-4654-A32B-4E29E1D18684}" srcOrd="1" destOrd="0" parTransId="{661495E4-95E1-4CF8-B79C-0B22F11C4D06}" sibTransId="{65E3091E-6BBC-412F-83FC-09EB64E5F2F9}"/>
    <dgm:cxn modelId="{0E30D4B8-DE43-4532-82F7-B8B8EB82A237}" type="presOf" srcId="{233D5425-7700-439A-A1B1-533F9FFB60DF}" destId="{6929577F-9418-49E8-BAC3-D594003DF536}" srcOrd="0" destOrd="0" presId="urn:microsoft.com/office/officeart/2011/layout/HexagonRadial"/>
    <dgm:cxn modelId="{47BFF8C1-B965-4302-8D84-C13C1BEF8F5F}" srcId="{C1DF327D-C5F1-4CD8-B095-89D68A1A1891}" destId="{0DEDBB2D-BC64-446C-8E52-02BE80D455F1}" srcOrd="0" destOrd="0" parTransId="{7680FF46-DE54-46C2-80DF-E07B70E98A4F}" sibTransId="{15385B7C-CEFA-4F50-9FA4-9F5E0CFBF9D0}"/>
    <dgm:cxn modelId="{377015CB-C73E-491E-99F3-93D3F995DEE8}" type="presOf" srcId="{C1DF327D-C5F1-4CD8-B095-89D68A1A1891}" destId="{A28F4EF7-6851-4FB4-BCB0-E310CDDEBE13}" srcOrd="0" destOrd="0" presId="urn:microsoft.com/office/officeart/2011/layout/HexagonRadial"/>
    <dgm:cxn modelId="{175E70E1-C355-4395-BDA7-620D9D3985BF}" type="presOf" srcId="{0DEDBB2D-BC64-446C-8E52-02BE80D455F1}" destId="{C40886FE-11D5-49BB-8EFC-4BE16893E724}" srcOrd="0" destOrd="0" presId="urn:microsoft.com/office/officeart/2011/layout/HexagonRadial"/>
    <dgm:cxn modelId="{B1E7D20F-9637-4C79-9763-217D85E28C14}" type="presParOf" srcId="{80DC0EF7-B4DF-4064-9D7B-FC8EBB653B16}" destId="{A28F4EF7-6851-4FB4-BCB0-E310CDDEBE13}" srcOrd="0" destOrd="0" presId="urn:microsoft.com/office/officeart/2011/layout/HexagonRadial"/>
    <dgm:cxn modelId="{7A9ADF68-DF36-425F-8995-AAA7031E767B}" type="presParOf" srcId="{80DC0EF7-B4DF-4064-9D7B-FC8EBB653B16}" destId="{465FC3C8-CFEF-47A3-84A5-34020272A26C}" srcOrd="1" destOrd="0" presId="urn:microsoft.com/office/officeart/2011/layout/HexagonRadial"/>
    <dgm:cxn modelId="{23199B97-70C2-4310-AFD5-7A7937760287}" type="presParOf" srcId="{465FC3C8-CFEF-47A3-84A5-34020272A26C}" destId="{E778641C-EAEB-44E9-90CE-2A5AF6D73A02}" srcOrd="0" destOrd="0" presId="urn:microsoft.com/office/officeart/2011/layout/HexagonRadial"/>
    <dgm:cxn modelId="{E606BBB8-25D7-4E30-B293-8D4167C897A3}" type="presParOf" srcId="{80DC0EF7-B4DF-4064-9D7B-FC8EBB653B16}" destId="{C40886FE-11D5-49BB-8EFC-4BE16893E724}" srcOrd="2" destOrd="0" presId="urn:microsoft.com/office/officeart/2011/layout/HexagonRadial"/>
    <dgm:cxn modelId="{A4BFC2A4-8872-46F1-8E01-0DEDD79C43EF}" type="presParOf" srcId="{80DC0EF7-B4DF-4064-9D7B-FC8EBB653B16}" destId="{00D60126-6E49-4082-9499-30B4D716E637}" srcOrd="3" destOrd="0" presId="urn:microsoft.com/office/officeart/2011/layout/HexagonRadial"/>
    <dgm:cxn modelId="{4D907F9C-4A82-4244-8AD3-3B514A2442B3}" type="presParOf" srcId="{00D60126-6E49-4082-9499-30B4D716E637}" destId="{BDB4321E-6292-4A10-9FA9-6639C61EB8E1}" srcOrd="0" destOrd="0" presId="urn:microsoft.com/office/officeart/2011/layout/HexagonRadial"/>
    <dgm:cxn modelId="{BBADB55F-0DBA-4888-AF88-7C5A9FE072A0}" type="presParOf" srcId="{80DC0EF7-B4DF-4064-9D7B-FC8EBB653B16}" destId="{185BE946-1D3D-4637-B28E-9AFBA901FC6D}" srcOrd="4" destOrd="0" presId="urn:microsoft.com/office/officeart/2011/layout/HexagonRadial"/>
    <dgm:cxn modelId="{AF797ABF-A3A9-4B3B-ADB7-0BC4B7C7D509}" type="presParOf" srcId="{80DC0EF7-B4DF-4064-9D7B-FC8EBB653B16}" destId="{D9C2C03C-3356-48F2-B8E1-2C0EE77BFBAC}" srcOrd="5" destOrd="0" presId="urn:microsoft.com/office/officeart/2011/layout/HexagonRadial"/>
    <dgm:cxn modelId="{F58C8261-495D-4DCF-BCB9-1174F7F446EC}" type="presParOf" srcId="{D9C2C03C-3356-48F2-B8E1-2C0EE77BFBAC}" destId="{B4A1E0AB-1B3D-4070-912C-28BA0227474D}" srcOrd="0" destOrd="0" presId="urn:microsoft.com/office/officeart/2011/layout/HexagonRadial"/>
    <dgm:cxn modelId="{78C6A48E-C3AA-4807-91C3-0F8D64A74EB8}" type="presParOf" srcId="{80DC0EF7-B4DF-4064-9D7B-FC8EBB653B16}" destId="{6929577F-9418-49E8-BAC3-D594003DF536}" srcOrd="6" destOrd="0" presId="urn:microsoft.com/office/officeart/2011/layout/HexagonRadial"/>
    <dgm:cxn modelId="{BD639D3F-7275-4888-81FE-D52BB8861D89}" type="presParOf" srcId="{80DC0EF7-B4DF-4064-9D7B-FC8EBB653B16}" destId="{1661B7D0-A8AE-4B2A-A5EF-4678B57BF906}" srcOrd="7" destOrd="0" presId="urn:microsoft.com/office/officeart/2011/layout/HexagonRadial"/>
    <dgm:cxn modelId="{5DC1B74F-2BBD-4B8B-A555-EED76605A33C}" type="presParOf" srcId="{1661B7D0-A8AE-4B2A-A5EF-4678B57BF906}" destId="{0EEC3880-6575-47C2-9693-1812BE3FD3C0}" srcOrd="0" destOrd="0" presId="urn:microsoft.com/office/officeart/2011/layout/HexagonRadial"/>
    <dgm:cxn modelId="{DA20CE24-C856-44F0-AE83-CA0B30E8E005}" type="presParOf" srcId="{80DC0EF7-B4DF-4064-9D7B-FC8EBB653B16}" destId="{109CE743-7A00-4CAC-9086-AACB181A53A6}" srcOrd="8" destOrd="0" presId="urn:microsoft.com/office/officeart/2011/layout/HexagonRadial"/>
  </dgm:cxnLst>
  <dgm:bg>
    <a:effectLst>
      <a:softEdge rad="6350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C3C7C9-F490-4DF5-A263-0551089DB683}" type="doc">
      <dgm:prSet loTypeId="urn:microsoft.com/office/officeart/2011/layout/HexagonRadial" loCatId="cycle" qsTypeId="urn:microsoft.com/office/officeart/2005/8/quickstyle/3d7" qsCatId="3D" csTypeId="urn:microsoft.com/office/officeart/2005/8/colors/colorful5" csCatId="colorful" phldr="1"/>
      <dgm:spPr/>
      <dgm:t>
        <a:bodyPr/>
        <a:lstStyle/>
        <a:p>
          <a:endParaRPr lang="en-IN"/>
        </a:p>
      </dgm:t>
    </dgm:pt>
    <dgm:pt modelId="{C1DF327D-C5F1-4CD8-B095-89D68A1A1891}">
      <dgm:prSet phldrT="[Text]" custT="1"/>
      <dgm:spPr/>
      <dgm:t>
        <a:bodyPr/>
        <a:lstStyle/>
        <a:p>
          <a:r>
            <a:rPr lang="en-US" sz="1800" dirty="0"/>
            <a:t>ML -Project Challenge</a:t>
          </a:r>
          <a:endParaRPr lang="en-IN" sz="1800" dirty="0"/>
        </a:p>
      </dgm:t>
    </dgm:pt>
    <dgm:pt modelId="{F884399A-6CE9-4B1B-804A-19DC2FD83EF6}" type="parTrans" cxnId="{0D739D89-175A-40FD-BE8E-3845C31A5D26}">
      <dgm:prSet/>
      <dgm:spPr/>
      <dgm:t>
        <a:bodyPr/>
        <a:lstStyle/>
        <a:p>
          <a:endParaRPr lang="en-IN" sz="1200"/>
        </a:p>
      </dgm:t>
    </dgm:pt>
    <dgm:pt modelId="{20B5C54C-3221-4CF2-9FCB-6190F22768F8}" type="sibTrans" cxnId="{0D739D89-175A-40FD-BE8E-3845C31A5D26}">
      <dgm:prSet/>
      <dgm:spPr/>
      <dgm:t>
        <a:bodyPr/>
        <a:lstStyle/>
        <a:p>
          <a:endParaRPr lang="en-IN" sz="1200"/>
        </a:p>
      </dgm:t>
    </dgm:pt>
    <dgm:pt modelId="{0DEDBB2D-BC64-446C-8E52-02BE80D455F1}">
      <dgm:prSet phldrT="[Text]" custT="1"/>
      <dgm:spPr/>
      <dgm:t>
        <a:bodyPr/>
        <a:lstStyle/>
        <a:p>
          <a:r>
            <a:rPr lang="en-US" sz="1800" dirty="0"/>
            <a:t>Week 1</a:t>
          </a:r>
          <a:endParaRPr lang="en-IN" sz="1800" dirty="0"/>
        </a:p>
      </dgm:t>
    </dgm:pt>
    <dgm:pt modelId="{7680FF46-DE54-46C2-80DF-E07B70E98A4F}" type="parTrans" cxnId="{47BFF8C1-B965-4302-8D84-C13C1BEF8F5F}">
      <dgm:prSet/>
      <dgm:spPr/>
      <dgm:t>
        <a:bodyPr/>
        <a:lstStyle/>
        <a:p>
          <a:endParaRPr lang="en-IN" sz="1200"/>
        </a:p>
      </dgm:t>
    </dgm:pt>
    <dgm:pt modelId="{15385B7C-CEFA-4F50-9FA4-9F5E0CFBF9D0}" type="sibTrans" cxnId="{47BFF8C1-B965-4302-8D84-C13C1BEF8F5F}">
      <dgm:prSet/>
      <dgm:spPr/>
      <dgm:t>
        <a:bodyPr/>
        <a:lstStyle/>
        <a:p>
          <a:endParaRPr lang="en-IN" sz="1200"/>
        </a:p>
      </dgm:t>
    </dgm:pt>
    <dgm:pt modelId="{5AD612B1-E6C7-4654-A32B-4E29E1D18684}">
      <dgm:prSet phldrT="[Text]" custT="1"/>
      <dgm:spPr/>
      <dgm:t>
        <a:bodyPr/>
        <a:lstStyle/>
        <a:p>
          <a:r>
            <a:rPr lang="en-US" sz="1800" dirty="0">
              <a:solidFill>
                <a:schemeClr val="tx1"/>
              </a:solidFill>
            </a:rPr>
            <a:t>Week 2</a:t>
          </a:r>
          <a:endParaRPr lang="en-IN" sz="1800" dirty="0">
            <a:solidFill>
              <a:schemeClr val="tx1"/>
            </a:solidFill>
          </a:endParaRPr>
        </a:p>
      </dgm:t>
    </dgm:pt>
    <dgm:pt modelId="{661495E4-95E1-4CF8-B79C-0B22F11C4D06}" type="parTrans" cxnId="{9B2957B0-5B5A-4B54-BC68-6B0D60440115}">
      <dgm:prSet/>
      <dgm:spPr/>
      <dgm:t>
        <a:bodyPr/>
        <a:lstStyle/>
        <a:p>
          <a:endParaRPr lang="en-IN" sz="1200"/>
        </a:p>
      </dgm:t>
    </dgm:pt>
    <dgm:pt modelId="{65E3091E-6BBC-412F-83FC-09EB64E5F2F9}" type="sibTrans" cxnId="{9B2957B0-5B5A-4B54-BC68-6B0D60440115}">
      <dgm:prSet/>
      <dgm:spPr/>
      <dgm:t>
        <a:bodyPr/>
        <a:lstStyle/>
        <a:p>
          <a:endParaRPr lang="en-IN" sz="1200"/>
        </a:p>
      </dgm:t>
    </dgm:pt>
    <dgm:pt modelId="{233D5425-7700-439A-A1B1-533F9FFB60DF}">
      <dgm:prSet phldrT="[Text]" custT="1"/>
      <dgm:spPr/>
      <dgm:t>
        <a:bodyPr/>
        <a:lstStyle/>
        <a:p>
          <a:r>
            <a:rPr lang="en-US" sz="1800" dirty="0">
              <a:solidFill>
                <a:srgbClr val="FF0000"/>
              </a:solidFill>
            </a:rPr>
            <a:t>Week 3</a:t>
          </a:r>
          <a:endParaRPr lang="en-IN" sz="1800" dirty="0">
            <a:solidFill>
              <a:srgbClr val="FF0000"/>
            </a:solidFill>
          </a:endParaRPr>
        </a:p>
      </dgm:t>
    </dgm:pt>
    <dgm:pt modelId="{52981C85-8CD1-4E1A-A165-6AAC08BDA999}" type="parTrans" cxnId="{B6561871-3B2E-4400-8E76-DE6174E746C5}">
      <dgm:prSet/>
      <dgm:spPr/>
      <dgm:t>
        <a:bodyPr/>
        <a:lstStyle/>
        <a:p>
          <a:endParaRPr lang="en-IN" sz="1200"/>
        </a:p>
      </dgm:t>
    </dgm:pt>
    <dgm:pt modelId="{24722BC4-BD8E-4775-9E95-08BD0A112D10}" type="sibTrans" cxnId="{B6561871-3B2E-4400-8E76-DE6174E746C5}">
      <dgm:prSet/>
      <dgm:spPr/>
      <dgm:t>
        <a:bodyPr/>
        <a:lstStyle/>
        <a:p>
          <a:endParaRPr lang="en-IN" sz="1200"/>
        </a:p>
      </dgm:t>
    </dgm:pt>
    <dgm:pt modelId="{B959D604-55F4-4E7A-A338-A95DD4F8DC74}">
      <dgm:prSet phldrT="[Text]" custT="1"/>
      <dgm:spPr/>
      <dgm:t>
        <a:bodyPr/>
        <a:lstStyle/>
        <a:p>
          <a:r>
            <a:rPr lang="en-US" sz="1800" dirty="0"/>
            <a:t>Week 4</a:t>
          </a:r>
          <a:endParaRPr lang="en-IN" sz="1800" dirty="0"/>
        </a:p>
      </dgm:t>
    </dgm:pt>
    <dgm:pt modelId="{3903930C-FE96-42D9-9EE8-65FB4EEE11D2}" type="parTrans" cxnId="{15C97182-3703-4792-9ADB-F7C57C6002DC}">
      <dgm:prSet/>
      <dgm:spPr/>
      <dgm:t>
        <a:bodyPr/>
        <a:lstStyle/>
        <a:p>
          <a:endParaRPr lang="en-IN" sz="1200"/>
        </a:p>
      </dgm:t>
    </dgm:pt>
    <dgm:pt modelId="{C552D38F-9690-4BDF-9E65-A984744BA009}" type="sibTrans" cxnId="{15C97182-3703-4792-9ADB-F7C57C6002DC}">
      <dgm:prSet/>
      <dgm:spPr/>
      <dgm:t>
        <a:bodyPr/>
        <a:lstStyle/>
        <a:p>
          <a:endParaRPr lang="en-IN" sz="1200"/>
        </a:p>
      </dgm:t>
    </dgm:pt>
    <dgm:pt modelId="{80DC0EF7-B4DF-4064-9D7B-FC8EBB653B16}" type="pres">
      <dgm:prSet presAssocID="{B7C3C7C9-F490-4DF5-A263-0551089DB683}" presName="Name0" presStyleCnt="0">
        <dgm:presLayoutVars>
          <dgm:chMax val="1"/>
          <dgm:chPref val="1"/>
          <dgm:dir/>
          <dgm:animOne val="branch"/>
          <dgm:animLvl val="lvl"/>
        </dgm:presLayoutVars>
      </dgm:prSet>
      <dgm:spPr/>
    </dgm:pt>
    <dgm:pt modelId="{A28F4EF7-6851-4FB4-BCB0-E310CDDEBE13}" type="pres">
      <dgm:prSet presAssocID="{C1DF327D-C5F1-4CD8-B095-89D68A1A1891}" presName="Parent" presStyleLbl="node0" presStyleIdx="0" presStyleCnt="1">
        <dgm:presLayoutVars>
          <dgm:chMax val="6"/>
          <dgm:chPref val="6"/>
        </dgm:presLayoutVars>
      </dgm:prSet>
      <dgm:spPr/>
    </dgm:pt>
    <dgm:pt modelId="{465FC3C8-CFEF-47A3-84A5-34020272A26C}" type="pres">
      <dgm:prSet presAssocID="{0DEDBB2D-BC64-446C-8E52-02BE80D455F1}" presName="Accent1" presStyleCnt="0"/>
      <dgm:spPr/>
    </dgm:pt>
    <dgm:pt modelId="{E778641C-EAEB-44E9-90CE-2A5AF6D73A02}" type="pres">
      <dgm:prSet presAssocID="{0DEDBB2D-BC64-446C-8E52-02BE80D455F1}" presName="Accent" presStyleLbl="bgShp" presStyleIdx="0" presStyleCnt="4"/>
      <dgm:spPr/>
    </dgm:pt>
    <dgm:pt modelId="{C40886FE-11D5-49BB-8EFC-4BE16893E724}" type="pres">
      <dgm:prSet presAssocID="{0DEDBB2D-BC64-446C-8E52-02BE80D455F1}" presName="Child1" presStyleLbl="node1" presStyleIdx="0" presStyleCnt="4">
        <dgm:presLayoutVars>
          <dgm:chMax val="0"/>
          <dgm:chPref val="0"/>
          <dgm:bulletEnabled val="1"/>
        </dgm:presLayoutVars>
      </dgm:prSet>
      <dgm:spPr/>
    </dgm:pt>
    <dgm:pt modelId="{00D60126-6E49-4082-9499-30B4D716E637}" type="pres">
      <dgm:prSet presAssocID="{5AD612B1-E6C7-4654-A32B-4E29E1D18684}" presName="Accent2" presStyleCnt="0"/>
      <dgm:spPr/>
    </dgm:pt>
    <dgm:pt modelId="{BDB4321E-6292-4A10-9FA9-6639C61EB8E1}" type="pres">
      <dgm:prSet presAssocID="{5AD612B1-E6C7-4654-A32B-4E29E1D18684}" presName="Accent" presStyleLbl="bgShp" presStyleIdx="1" presStyleCnt="4"/>
      <dgm:spPr/>
    </dgm:pt>
    <dgm:pt modelId="{185BE946-1D3D-4637-B28E-9AFBA901FC6D}" type="pres">
      <dgm:prSet presAssocID="{5AD612B1-E6C7-4654-A32B-4E29E1D18684}" presName="Child2" presStyleLbl="node1" presStyleIdx="1" presStyleCnt="4" custLinFactNeighborX="-4074" custLinFactNeighborY="5023">
        <dgm:presLayoutVars>
          <dgm:chMax val="0"/>
          <dgm:chPref val="0"/>
          <dgm:bulletEnabled val="1"/>
        </dgm:presLayoutVars>
      </dgm:prSet>
      <dgm:spPr/>
    </dgm:pt>
    <dgm:pt modelId="{D9C2C03C-3356-48F2-B8E1-2C0EE77BFBAC}" type="pres">
      <dgm:prSet presAssocID="{233D5425-7700-439A-A1B1-533F9FFB60DF}" presName="Accent3" presStyleCnt="0"/>
      <dgm:spPr/>
    </dgm:pt>
    <dgm:pt modelId="{B4A1E0AB-1B3D-4070-912C-28BA0227474D}" type="pres">
      <dgm:prSet presAssocID="{233D5425-7700-439A-A1B1-533F9FFB60DF}" presName="Accent" presStyleLbl="bgShp" presStyleIdx="2" presStyleCnt="4"/>
      <dgm:spPr/>
    </dgm:pt>
    <dgm:pt modelId="{6929577F-9418-49E8-BAC3-D594003DF536}" type="pres">
      <dgm:prSet presAssocID="{233D5425-7700-439A-A1B1-533F9FFB60DF}" presName="Child3" presStyleLbl="node1" presStyleIdx="2" presStyleCnt="4">
        <dgm:presLayoutVars>
          <dgm:chMax val="0"/>
          <dgm:chPref val="0"/>
          <dgm:bulletEnabled val="1"/>
        </dgm:presLayoutVars>
      </dgm:prSet>
      <dgm:spPr/>
    </dgm:pt>
    <dgm:pt modelId="{1661B7D0-A8AE-4B2A-A5EF-4678B57BF906}" type="pres">
      <dgm:prSet presAssocID="{B959D604-55F4-4E7A-A338-A95DD4F8DC74}" presName="Accent4" presStyleCnt="0"/>
      <dgm:spPr/>
    </dgm:pt>
    <dgm:pt modelId="{0EEC3880-6575-47C2-9693-1812BE3FD3C0}" type="pres">
      <dgm:prSet presAssocID="{B959D604-55F4-4E7A-A338-A95DD4F8DC74}" presName="Accent" presStyleLbl="bgShp" presStyleIdx="3" presStyleCnt="4"/>
      <dgm:spPr/>
    </dgm:pt>
    <dgm:pt modelId="{109CE743-7A00-4CAC-9086-AACB181A53A6}" type="pres">
      <dgm:prSet presAssocID="{B959D604-55F4-4E7A-A338-A95DD4F8DC74}" presName="Child4" presStyleLbl="node1" presStyleIdx="3" presStyleCnt="4">
        <dgm:presLayoutVars>
          <dgm:chMax val="0"/>
          <dgm:chPref val="0"/>
          <dgm:bulletEnabled val="1"/>
        </dgm:presLayoutVars>
      </dgm:prSet>
      <dgm:spPr/>
    </dgm:pt>
  </dgm:ptLst>
  <dgm:cxnLst>
    <dgm:cxn modelId="{395AE230-B689-4CA8-8C8D-9AA21BEF7FF5}" type="presOf" srcId="{B7C3C7C9-F490-4DF5-A263-0551089DB683}" destId="{80DC0EF7-B4DF-4064-9D7B-FC8EBB653B16}" srcOrd="0" destOrd="0" presId="urn:microsoft.com/office/officeart/2011/layout/HexagonRadial"/>
    <dgm:cxn modelId="{B6561871-3B2E-4400-8E76-DE6174E746C5}" srcId="{C1DF327D-C5F1-4CD8-B095-89D68A1A1891}" destId="{233D5425-7700-439A-A1B1-533F9FFB60DF}" srcOrd="2" destOrd="0" parTransId="{52981C85-8CD1-4E1A-A165-6AAC08BDA999}" sibTransId="{24722BC4-BD8E-4775-9E95-08BD0A112D10}"/>
    <dgm:cxn modelId="{59E19C53-E901-48B5-A706-4692FC4CF2C1}" type="presOf" srcId="{B959D604-55F4-4E7A-A338-A95DD4F8DC74}" destId="{109CE743-7A00-4CAC-9086-AACB181A53A6}" srcOrd="0" destOrd="0" presId="urn:microsoft.com/office/officeart/2011/layout/HexagonRadial"/>
    <dgm:cxn modelId="{15C97182-3703-4792-9ADB-F7C57C6002DC}" srcId="{C1DF327D-C5F1-4CD8-B095-89D68A1A1891}" destId="{B959D604-55F4-4E7A-A338-A95DD4F8DC74}" srcOrd="3" destOrd="0" parTransId="{3903930C-FE96-42D9-9EE8-65FB4EEE11D2}" sibTransId="{C552D38F-9690-4BDF-9E65-A984744BA009}"/>
    <dgm:cxn modelId="{0D739D89-175A-40FD-BE8E-3845C31A5D26}" srcId="{B7C3C7C9-F490-4DF5-A263-0551089DB683}" destId="{C1DF327D-C5F1-4CD8-B095-89D68A1A1891}" srcOrd="0" destOrd="0" parTransId="{F884399A-6CE9-4B1B-804A-19DC2FD83EF6}" sibTransId="{20B5C54C-3221-4CF2-9FCB-6190F22768F8}"/>
    <dgm:cxn modelId="{356967B0-B3B9-4248-9854-21F64BD4A845}" type="presOf" srcId="{5AD612B1-E6C7-4654-A32B-4E29E1D18684}" destId="{185BE946-1D3D-4637-B28E-9AFBA901FC6D}" srcOrd="0" destOrd="0" presId="urn:microsoft.com/office/officeart/2011/layout/HexagonRadial"/>
    <dgm:cxn modelId="{9B2957B0-5B5A-4B54-BC68-6B0D60440115}" srcId="{C1DF327D-C5F1-4CD8-B095-89D68A1A1891}" destId="{5AD612B1-E6C7-4654-A32B-4E29E1D18684}" srcOrd="1" destOrd="0" parTransId="{661495E4-95E1-4CF8-B79C-0B22F11C4D06}" sibTransId="{65E3091E-6BBC-412F-83FC-09EB64E5F2F9}"/>
    <dgm:cxn modelId="{0E30D4B8-DE43-4532-82F7-B8B8EB82A237}" type="presOf" srcId="{233D5425-7700-439A-A1B1-533F9FFB60DF}" destId="{6929577F-9418-49E8-BAC3-D594003DF536}" srcOrd="0" destOrd="0" presId="urn:microsoft.com/office/officeart/2011/layout/HexagonRadial"/>
    <dgm:cxn modelId="{47BFF8C1-B965-4302-8D84-C13C1BEF8F5F}" srcId="{C1DF327D-C5F1-4CD8-B095-89D68A1A1891}" destId="{0DEDBB2D-BC64-446C-8E52-02BE80D455F1}" srcOrd="0" destOrd="0" parTransId="{7680FF46-DE54-46C2-80DF-E07B70E98A4F}" sibTransId="{15385B7C-CEFA-4F50-9FA4-9F5E0CFBF9D0}"/>
    <dgm:cxn modelId="{377015CB-C73E-491E-99F3-93D3F995DEE8}" type="presOf" srcId="{C1DF327D-C5F1-4CD8-B095-89D68A1A1891}" destId="{A28F4EF7-6851-4FB4-BCB0-E310CDDEBE13}" srcOrd="0" destOrd="0" presId="urn:microsoft.com/office/officeart/2011/layout/HexagonRadial"/>
    <dgm:cxn modelId="{175E70E1-C355-4395-BDA7-620D9D3985BF}" type="presOf" srcId="{0DEDBB2D-BC64-446C-8E52-02BE80D455F1}" destId="{C40886FE-11D5-49BB-8EFC-4BE16893E724}" srcOrd="0" destOrd="0" presId="urn:microsoft.com/office/officeart/2011/layout/HexagonRadial"/>
    <dgm:cxn modelId="{B1E7D20F-9637-4C79-9763-217D85E28C14}" type="presParOf" srcId="{80DC0EF7-B4DF-4064-9D7B-FC8EBB653B16}" destId="{A28F4EF7-6851-4FB4-BCB0-E310CDDEBE13}" srcOrd="0" destOrd="0" presId="urn:microsoft.com/office/officeart/2011/layout/HexagonRadial"/>
    <dgm:cxn modelId="{7A9ADF68-DF36-425F-8995-AAA7031E767B}" type="presParOf" srcId="{80DC0EF7-B4DF-4064-9D7B-FC8EBB653B16}" destId="{465FC3C8-CFEF-47A3-84A5-34020272A26C}" srcOrd="1" destOrd="0" presId="urn:microsoft.com/office/officeart/2011/layout/HexagonRadial"/>
    <dgm:cxn modelId="{23199B97-70C2-4310-AFD5-7A7937760287}" type="presParOf" srcId="{465FC3C8-CFEF-47A3-84A5-34020272A26C}" destId="{E778641C-EAEB-44E9-90CE-2A5AF6D73A02}" srcOrd="0" destOrd="0" presId="urn:microsoft.com/office/officeart/2011/layout/HexagonRadial"/>
    <dgm:cxn modelId="{E606BBB8-25D7-4E30-B293-8D4167C897A3}" type="presParOf" srcId="{80DC0EF7-B4DF-4064-9D7B-FC8EBB653B16}" destId="{C40886FE-11D5-49BB-8EFC-4BE16893E724}" srcOrd="2" destOrd="0" presId="urn:microsoft.com/office/officeart/2011/layout/HexagonRadial"/>
    <dgm:cxn modelId="{A4BFC2A4-8872-46F1-8E01-0DEDD79C43EF}" type="presParOf" srcId="{80DC0EF7-B4DF-4064-9D7B-FC8EBB653B16}" destId="{00D60126-6E49-4082-9499-30B4D716E637}" srcOrd="3" destOrd="0" presId="urn:microsoft.com/office/officeart/2011/layout/HexagonRadial"/>
    <dgm:cxn modelId="{4D907F9C-4A82-4244-8AD3-3B514A2442B3}" type="presParOf" srcId="{00D60126-6E49-4082-9499-30B4D716E637}" destId="{BDB4321E-6292-4A10-9FA9-6639C61EB8E1}" srcOrd="0" destOrd="0" presId="urn:microsoft.com/office/officeart/2011/layout/HexagonRadial"/>
    <dgm:cxn modelId="{BBADB55F-0DBA-4888-AF88-7C5A9FE072A0}" type="presParOf" srcId="{80DC0EF7-B4DF-4064-9D7B-FC8EBB653B16}" destId="{185BE946-1D3D-4637-B28E-9AFBA901FC6D}" srcOrd="4" destOrd="0" presId="urn:microsoft.com/office/officeart/2011/layout/HexagonRadial"/>
    <dgm:cxn modelId="{AF797ABF-A3A9-4B3B-ADB7-0BC4B7C7D509}" type="presParOf" srcId="{80DC0EF7-B4DF-4064-9D7B-FC8EBB653B16}" destId="{D9C2C03C-3356-48F2-B8E1-2C0EE77BFBAC}" srcOrd="5" destOrd="0" presId="urn:microsoft.com/office/officeart/2011/layout/HexagonRadial"/>
    <dgm:cxn modelId="{F58C8261-495D-4DCF-BCB9-1174F7F446EC}" type="presParOf" srcId="{D9C2C03C-3356-48F2-B8E1-2C0EE77BFBAC}" destId="{B4A1E0AB-1B3D-4070-912C-28BA0227474D}" srcOrd="0" destOrd="0" presId="urn:microsoft.com/office/officeart/2011/layout/HexagonRadial"/>
    <dgm:cxn modelId="{78C6A48E-C3AA-4807-91C3-0F8D64A74EB8}" type="presParOf" srcId="{80DC0EF7-B4DF-4064-9D7B-FC8EBB653B16}" destId="{6929577F-9418-49E8-BAC3-D594003DF536}" srcOrd="6" destOrd="0" presId="urn:microsoft.com/office/officeart/2011/layout/HexagonRadial"/>
    <dgm:cxn modelId="{BD639D3F-7275-4888-81FE-D52BB8861D89}" type="presParOf" srcId="{80DC0EF7-B4DF-4064-9D7B-FC8EBB653B16}" destId="{1661B7D0-A8AE-4B2A-A5EF-4678B57BF906}" srcOrd="7" destOrd="0" presId="urn:microsoft.com/office/officeart/2011/layout/HexagonRadial"/>
    <dgm:cxn modelId="{5DC1B74F-2BBD-4B8B-A555-EED76605A33C}" type="presParOf" srcId="{1661B7D0-A8AE-4B2A-A5EF-4678B57BF906}" destId="{0EEC3880-6575-47C2-9693-1812BE3FD3C0}" srcOrd="0" destOrd="0" presId="urn:microsoft.com/office/officeart/2011/layout/HexagonRadial"/>
    <dgm:cxn modelId="{DA20CE24-C856-44F0-AE83-CA0B30E8E005}" type="presParOf" srcId="{80DC0EF7-B4DF-4064-9D7B-FC8EBB653B16}" destId="{109CE743-7A00-4CAC-9086-AACB181A53A6}" srcOrd="8" destOrd="0" presId="urn:microsoft.com/office/officeart/2011/layout/HexagonRadial"/>
  </dgm:cxnLst>
  <dgm:bg>
    <a:effectLst>
      <a:softEdge rad="6350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C3C7C9-F490-4DF5-A263-0551089DB683}" type="doc">
      <dgm:prSet loTypeId="urn:microsoft.com/office/officeart/2011/layout/HexagonRadial" loCatId="cycle" qsTypeId="urn:microsoft.com/office/officeart/2005/8/quickstyle/3d7" qsCatId="3D" csTypeId="urn:microsoft.com/office/officeart/2005/8/colors/colorful5" csCatId="colorful" phldr="1"/>
      <dgm:spPr/>
      <dgm:t>
        <a:bodyPr/>
        <a:lstStyle/>
        <a:p>
          <a:endParaRPr lang="en-IN"/>
        </a:p>
      </dgm:t>
    </dgm:pt>
    <dgm:pt modelId="{C1DF327D-C5F1-4CD8-B095-89D68A1A1891}">
      <dgm:prSet phldrT="[Text]" custT="1"/>
      <dgm:spPr/>
      <dgm:t>
        <a:bodyPr/>
        <a:lstStyle/>
        <a:p>
          <a:r>
            <a:rPr lang="en-US" sz="1800" dirty="0"/>
            <a:t>ML -Project Challenge</a:t>
          </a:r>
          <a:endParaRPr lang="en-IN" sz="1800" dirty="0"/>
        </a:p>
      </dgm:t>
    </dgm:pt>
    <dgm:pt modelId="{F884399A-6CE9-4B1B-804A-19DC2FD83EF6}" type="parTrans" cxnId="{0D739D89-175A-40FD-BE8E-3845C31A5D26}">
      <dgm:prSet/>
      <dgm:spPr/>
      <dgm:t>
        <a:bodyPr/>
        <a:lstStyle/>
        <a:p>
          <a:endParaRPr lang="en-IN" sz="1200"/>
        </a:p>
      </dgm:t>
    </dgm:pt>
    <dgm:pt modelId="{20B5C54C-3221-4CF2-9FCB-6190F22768F8}" type="sibTrans" cxnId="{0D739D89-175A-40FD-BE8E-3845C31A5D26}">
      <dgm:prSet/>
      <dgm:spPr/>
      <dgm:t>
        <a:bodyPr/>
        <a:lstStyle/>
        <a:p>
          <a:endParaRPr lang="en-IN" sz="1200"/>
        </a:p>
      </dgm:t>
    </dgm:pt>
    <dgm:pt modelId="{0DEDBB2D-BC64-446C-8E52-02BE80D455F1}">
      <dgm:prSet phldrT="[Text]" custT="1"/>
      <dgm:spPr/>
      <dgm:t>
        <a:bodyPr/>
        <a:lstStyle/>
        <a:p>
          <a:r>
            <a:rPr lang="en-US" sz="1800" dirty="0"/>
            <a:t>Week 1</a:t>
          </a:r>
          <a:endParaRPr lang="en-IN" sz="1800" dirty="0"/>
        </a:p>
      </dgm:t>
    </dgm:pt>
    <dgm:pt modelId="{7680FF46-DE54-46C2-80DF-E07B70E98A4F}" type="parTrans" cxnId="{47BFF8C1-B965-4302-8D84-C13C1BEF8F5F}">
      <dgm:prSet/>
      <dgm:spPr/>
      <dgm:t>
        <a:bodyPr/>
        <a:lstStyle/>
        <a:p>
          <a:endParaRPr lang="en-IN" sz="1200"/>
        </a:p>
      </dgm:t>
    </dgm:pt>
    <dgm:pt modelId="{15385B7C-CEFA-4F50-9FA4-9F5E0CFBF9D0}" type="sibTrans" cxnId="{47BFF8C1-B965-4302-8D84-C13C1BEF8F5F}">
      <dgm:prSet/>
      <dgm:spPr/>
      <dgm:t>
        <a:bodyPr/>
        <a:lstStyle/>
        <a:p>
          <a:endParaRPr lang="en-IN" sz="1200"/>
        </a:p>
      </dgm:t>
    </dgm:pt>
    <dgm:pt modelId="{5AD612B1-E6C7-4654-A32B-4E29E1D18684}">
      <dgm:prSet phldrT="[Text]" custT="1"/>
      <dgm:spPr/>
      <dgm:t>
        <a:bodyPr/>
        <a:lstStyle/>
        <a:p>
          <a:r>
            <a:rPr lang="en-US" sz="1800" dirty="0">
              <a:solidFill>
                <a:schemeClr val="tx1"/>
              </a:solidFill>
            </a:rPr>
            <a:t>Week 2</a:t>
          </a:r>
          <a:endParaRPr lang="en-IN" sz="1800" dirty="0">
            <a:solidFill>
              <a:schemeClr val="tx1"/>
            </a:solidFill>
          </a:endParaRPr>
        </a:p>
      </dgm:t>
    </dgm:pt>
    <dgm:pt modelId="{661495E4-95E1-4CF8-B79C-0B22F11C4D06}" type="parTrans" cxnId="{9B2957B0-5B5A-4B54-BC68-6B0D60440115}">
      <dgm:prSet/>
      <dgm:spPr/>
      <dgm:t>
        <a:bodyPr/>
        <a:lstStyle/>
        <a:p>
          <a:endParaRPr lang="en-IN" sz="1200"/>
        </a:p>
      </dgm:t>
    </dgm:pt>
    <dgm:pt modelId="{65E3091E-6BBC-412F-83FC-09EB64E5F2F9}" type="sibTrans" cxnId="{9B2957B0-5B5A-4B54-BC68-6B0D60440115}">
      <dgm:prSet/>
      <dgm:spPr/>
      <dgm:t>
        <a:bodyPr/>
        <a:lstStyle/>
        <a:p>
          <a:endParaRPr lang="en-IN" sz="1200"/>
        </a:p>
      </dgm:t>
    </dgm:pt>
    <dgm:pt modelId="{233D5425-7700-439A-A1B1-533F9FFB60DF}">
      <dgm:prSet phldrT="[Text]" custT="1"/>
      <dgm:spPr/>
      <dgm:t>
        <a:bodyPr/>
        <a:lstStyle/>
        <a:p>
          <a:r>
            <a:rPr lang="en-US" sz="1800" dirty="0">
              <a:solidFill>
                <a:schemeClr val="tx1"/>
              </a:solidFill>
            </a:rPr>
            <a:t>Week 3</a:t>
          </a:r>
          <a:endParaRPr lang="en-IN" sz="1800" dirty="0">
            <a:solidFill>
              <a:schemeClr val="tx1"/>
            </a:solidFill>
          </a:endParaRPr>
        </a:p>
      </dgm:t>
    </dgm:pt>
    <dgm:pt modelId="{52981C85-8CD1-4E1A-A165-6AAC08BDA999}" type="parTrans" cxnId="{B6561871-3B2E-4400-8E76-DE6174E746C5}">
      <dgm:prSet/>
      <dgm:spPr/>
      <dgm:t>
        <a:bodyPr/>
        <a:lstStyle/>
        <a:p>
          <a:endParaRPr lang="en-IN" sz="1200"/>
        </a:p>
      </dgm:t>
    </dgm:pt>
    <dgm:pt modelId="{24722BC4-BD8E-4775-9E95-08BD0A112D10}" type="sibTrans" cxnId="{B6561871-3B2E-4400-8E76-DE6174E746C5}">
      <dgm:prSet/>
      <dgm:spPr/>
      <dgm:t>
        <a:bodyPr/>
        <a:lstStyle/>
        <a:p>
          <a:endParaRPr lang="en-IN" sz="1200"/>
        </a:p>
      </dgm:t>
    </dgm:pt>
    <dgm:pt modelId="{B959D604-55F4-4E7A-A338-A95DD4F8DC74}">
      <dgm:prSet phldrT="[Text]" custT="1"/>
      <dgm:spPr/>
      <dgm:t>
        <a:bodyPr/>
        <a:lstStyle/>
        <a:p>
          <a:r>
            <a:rPr lang="en-US" sz="1800" b="1" dirty="0">
              <a:solidFill>
                <a:srgbClr val="FF0000"/>
              </a:solidFill>
            </a:rPr>
            <a:t>Week 4</a:t>
          </a:r>
          <a:endParaRPr lang="en-IN" sz="1800" b="1" dirty="0">
            <a:solidFill>
              <a:srgbClr val="FF0000"/>
            </a:solidFill>
          </a:endParaRPr>
        </a:p>
      </dgm:t>
    </dgm:pt>
    <dgm:pt modelId="{3903930C-FE96-42D9-9EE8-65FB4EEE11D2}" type="parTrans" cxnId="{15C97182-3703-4792-9ADB-F7C57C6002DC}">
      <dgm:prSet/>
      <dgm:spPr/>
      <dgm:t>
        <a:bodyPr/>
        <a:lstStyle/>
        <a:p>
          <a:endParaRPr lang="en-IN" sz="1200"/>
        </a:p>
      </dgm:t>
    </dgm:pt>
    <dgm:pt modelId="{C552D38F-9690-4BDF-9E65-A984744BA009}" type="sibTrans" cxnId="{15C97182-3703-4792-9ADB-F7C57C6002DC}">
      <dgm:prSet/>
      <dgm:spPr/>
      <dgm:t>
        <a:bodyPr/>
        <a:lstStyle/>
        <a:p>
          <a:endParaRPr lang="en-IN" sz="1200"/>
        </a:p>
      </dgm:t>
    </dgm:pt>
    <dgm:pt modelId="{80DC0EF7-B4DF-4064-9D7B-FC8EBB653B16}" type="pres">
      <dgm:prSet presAssocID="{B7C3C7C9-F490-4DF5-A263-0551089DB683}" presName="Name0" presStyleCnt="0">
        <dgm:presLayoutVars>
          <dgm:chMax val="1"/>
          <dgm:chPref val="1"/>
          <dgm:dir/>
          <dgm:animOne val="branch"/>
          <dgm:animLvl val="lvl"/>
        </dgm:presLayoutVars>
      </dgm:prSet>
      <dgm:spPr/>
    </dgm:pt>
    <dgm:pt modelId="{A28F4EF7-6851-4FB4-BCB0-E310CDDEBE13}" type="pres">
      <dgm:prSet presAssocID="{C1DF327D-C5F1-4CD8-B095-89D68A1A1891}" presName="Parent" presStyleLbl="node0" presStyleIdx="0" presStyleCnt="1">
        <dgm:presLayoutVars>
          <dgm:chMax val="6"/>
          <dgm:chPref val="6"/>
        </dgm:presLayoutVars>
      </dgm:prSet>
      <dgm:spPr/>
    </dgm:pt>
    <dgm:pt modelId="{465FC3C8-CFEF-47A3-84A5-34020272A26C}" type="pres">
      <dgm:prSet presAssocID="{0DEDBB2D-BC64-446C-8E52-02BE80D455F1}" presName="Accent1" presStyleCnt="0"/>
      <dgm:spPr/>
    </dgm:pt>
    <dgm:pt modelId="{E778641C-EAEB-44E9-90CE-2A5AF6D73A02}" type="pres">
      <dgm:prSet presAssocID="{0DEDBB2D-BC64-446C-8E52-02BE80D455F1}" presName="Accent" presStyleLbl="bgShp" presStyleIdx="0" presStyleCnt="4"/>
      <dgm:spPr/>
    </dgm:pt>
    <dgm:pt modelId="{C40886FE-11D5-49BB-8EFC-4BE16893E724}" type="pres">
      <dgm:prSet presAssocID="{0DEDBB2D-BC64-446C-8E52-02BE80D455F1}" presName="Child1" presStyleLbl="node1" presStyleIdx="0" presStyleCnt="4">
        <dgm:presLayoutVars>
          <dgm:chMax val="0"/>
          <dgm:chPref val="0"/>
          <dgm:bulletEnabled val="1"/>
        </dgm:presLayoutVars>
      </dgm:prSet>
      <dgm:spPr/>
    </dgm:pt>
    <dgm:pt modelId="{00D60126-6E49-4082-9499-30B4D716E637}" type="pres">
      <dgm:prSet presAssocID="{5AD612B1-E6C7-4654-A32B-4E29E1D18684}" presName="Accent2" presStyleCnt="0"/>
      <dgm:spPr/>
    </dgm:pt>
    <dgm:pt modelId="{BDB4321E-6292-4A10-9FA9-6639C61EB8E1}" type="pres">
      <dgm:prSet presAssocID="{5AD612B1-E6C7-4654-A32B-4E29E1D18684}" presName="Accent" presStyleLbl="bgShp" presStyleIdx="1" presStyleCnt="4"/>
      <dgm:spPr/>
    </dgm:pt>
    <dgm:pt modelId="{185BE946-1D3D-4637-B28E-9AFBA901FC6D}" type="pres">
      <dgm:prSet presAssocID="{5AD612B1-E6C7-4654-A32B-4E29E1D18684}" presName="Child2" presStyleLbl="node1" presStyleIdx="1" presStyleCnt="4" custLinFactNeighborX="-4074" custLinFactNeighborY="5023">
        <dgm:presLayoutVars>
          <dgm:chMax val="0"/>
          <dgm:chPref val="0"/>
          <dgm:bulletEnabled val="1"/>
        </dgm:presLayoutVars>
      </dgm:prSet>
      <dgm:spPr/>
    </dgm:pt>
    <dgm:pt modelId="{D9C2C03C-3356-48F2-B8E1-2C0EE77BFBAC}" type="pres">
      <dgm:prSet presAssocID="{233D5425-7700-439A-A1B1-533F9FFB60DF}" presName="Accent3" presStyleCnt="0"/>
      <dgm:spPr/>
    </dgm:pt>
    <dgm:pt modelId="{B4A1E0AB-1B3D-4070-912C-28BA0227474D}" type="pres">
      <dgm:prSet presAssocID="{233D5425-7700-439A-A1B1-533F9FFB60DF}" presName="Accent" presStyleLbl="bgShp" presStyleIdx="2" presStyleCnt="4"/>
      <dgm:spPr/>
    </dgm:pt>
    <dgm:pt modelId="{6929577F-9418-49E8-BAC3-D594003DF536}" type="pres">
      <dgm:prSet presAssocID="{233D5425-7700-439A-A1B1-533F9FFB60DF}" presName="Child3" presStyleLbl="node1" presStyleIdx="2" presStyleCnt="4">
        <dgm:presLayoutVars>
          <dgm:chMax val="0"/>
          <dgm:chPref val="0"/>
          <dgm:bulletEnabled val="1"/>
        </dgm:presLayoutVars>
      </dgm:prSet>
      <dgm:spPr/>
    </dgm:pt>
    <dgm:pt modelId="{1661B7D0-A8AE-4B2A-A5EF-4678B57BF906}" type="pres">
      <dgm:prSet presAssocID="{B959D604-55F4-4E7A-A338-A95DD4F8DC74}" presName="Accent4" presStyleCnt="0"/>
      <dgm:spPr/>
    </dgm:pt>
    <dgm:pt modelId="{0EEC3880-6575-47C2-9693-1812BE3FD3C0}" type="pres">
      <dgm:prSet presAssocID="{B959D604-55F4-4E7A-A338-A95DD4F8DC74}" presName="Accent" presStyleLbl="bgShp" presStyleIdx="3" presStyleCnt="4"/>
      <dgm:spPr/>
    </dgm:pt>
    <dgm:pt modelId="{109CE743-7A00-4CAC-9086-AACB181A53A6}" type="pres">
      <dgm:prSet presAssocID="{B959D604-55F4-4E7A-A338-A95DD4F8DC74}" presName="Child4" presStyleLbl="node1" presStyleIdx="3" presStyleCnt="4">
        <dgm:presLayoutVars>
          <dgm:chMax val="0"/>
          <dgm:chPref val="0"/>
          <dgm:bulletEnabled val="1"/>
        </dgm:presLayoutVars>
      </dgm:prSet>
      <dgm:spPr/>
    </dgm:pt>
  </dgm:ptLst>
  <dgm:cxnLst>
    <dgm:cxn modelId="{395AE230-B689-4CA8-8C8D-9AA21BEF7FF5}" type="presOf" srcId="{B7C3C7C9-F490-4DF5-A263-0551089DB683}" destId="{80DC0EF7-B4DF-4064-9D7B-FC8EBB653B16}" srcOrd="0" destOrd="0" presId="urn:microsoft.com/office/officeart/2011/layout/HexagonRadial"/>
    <dgm:cxn modelId="{B6561871-3B2E-4400-8E76-DE6174E746C5}" srcId="{C1DF327D-C5F1-4CD8-B095-89D68A1A1891}" destId="{233D5425-7700-439A-A1B1-533F9FFB60DF}" srcOrd="2" destOrd="0" parTransId="{52981C85-8CD1-4E1A-A165-6AAC08BDA999}" sibTransId="{24722BC4-BD8E-4775-9E95-08BD0A112D10}"/>
    <dgm:cxn modelId="{59E19C53-E901-48B5-A706-4692FC4CF2C1}" type="presOf" srcId="{B959D604-55F4-4E7A-A338-A95DD4F8DC74}" destId="{109CE743-7A00-4CAC-9086-AACB181A53A6}" srcOrd="0" destOrd="0" presId="urn:microsoft.com/office/officeart/2011/layout/HexagonRadial"/>
    <dgm:cxn modelId="{15C97182-3703-4792-9ADB-F7C57C6002DC}" srcId="{C1DF327D-C5F1-4CD8-B095-89D68A1A1891}" destId="{B959D604-55F4-4E7A-A338-A95DD4F8DC74}" srcOrd="3" destOrd="0" parTransId="{3903930C-FE96-42D9-9EE8-65FB4EEE11D2}" sibTransId="{C552D38F-9690-4BDF-9E65-A984744BA009}"/>
    <dgm:cxn modelId="{0D739D89-175A-40FD-BE8E-3845C31A5D26}" srcId="{B7C3C7C9-F490-4DF5-A263-0551089DB683}" destId="{C1DF327D-C5F1-4CD8-B095-89D68A1A1891}" srcOrd="0" destOrd="0" parTransId="{F884399A-6CE9-4B1B-804A-19DC2FD83EF6}" sibTransId="{20B5C54C-3221-4CF2-9FCB-6190F22768F8}"/>
    <dgm:cxn modelId="{356967B0-B3B9-4248-9854-21F64BD4A845}" type="presOf" srcId="{5AD612B1-E6C7-4654-A32B-4E29E1D18684}" destId="{185BE946-1D3D-4637-B28E-9AFBA901FC6D}" srcOrd="0" destOrd="0" presId="urn:microsoft.com/office/officeart/2011/layout/HexagonRadial"/>
    <dgm:cxn modelId="{9B2957B0-5B5A-4B54-BC68-6B0D60440115}" srcId="{C1DF327D-C5F1-4CD8-B095-89D68A1A1891}" destId="{5AD612B1-E6C7-4654-A32B-4E29E1D18684}" srcOrd="1" destOrd="0" parTransId="{661495E4-95E1-4CF8-B79C-0B22F11C4D06}" sibTransId="{65E3091E-6BBC-412F-83FC-09EB64E5F2F9}"/>
    <dgm:cxn modelId="{0E30D4B8-DE43-4532-82F7-B8B8EB82A237}" type="presOf" srcId="{233D5425-7700-439A-A1B1-533F9FFB60DF}" destId="{6929577F-9418-49E8-BAC3-D594003DF536}" srcOrd="0" destOrd="0" presId="urn:microsoft.com/office/officeart/2011/layout/HexagonRadial"/>
    <dgm:cxn modelId="{47BFF8C1-B965-4302-8D84-C13C1BEF8F5F}" srcId="{C1DF327D-C5F1-4CD8-B095-89D68A1A1891}" destId="{0DEDBB2D-BC64-446C-8E52-02BE80D455F1}" srcOrd="0" destOrd="0" parTransId="{7680FF46-DE54-46C2-80DF-E07B70E98A4F}" sibTransId="{15385B7C-CEFA-4F50-9FA4-9F5E0CFBF9D0}"/>
    <dgm:cxn modelId="{377015CB-C73E-491E-99F3-93D3F995DEE8}" type="presOf" srcId="{C1DF327D-C5F1-4CD8-B095-89D68A1A1891}" destId="{A28F4EF7-6851-4FB4-BCB0-E310CDDEBE13}" srcOrd="0" destOrd="0" presId="urn:microsoft.com/office/officeart/2011/layout/HexagonRadial"/>
    <dgm:cxn modelId="{175E70E1-C355-4395-BDA7-620D9D3985BF}" type="presOf" srcId="{0DEDBB2D-BC64-446C-8E52-02BE80D455F1}" destId="{C40886FE-11D5-49BB-8EFC-4BE16893E724}" srcOrd="0" destOrd="0" presId="urn:microsoft.com/office/officeart/2011/layout/HexagonRadial"/>
    <dgm:cxn modelId="{B1E7D20F-9637-4C79-9763-217D85E28C14}" type="presParOf" srcId="{80DC0EF7-B4DF-4064-9D7B-FC8EBB653B16}" destId="{A28F4EF7-6851-4FB4-BCB0-E310CDDEBE13}" srcOrd="0" destOrd="0" presId="urn:microsoft.com/office/officeart/2011/layout/HexagonRadial"/>
    <dgm:cxn modelId="{7A9ADF68-DF36-425F-8995-AAA7031E767B}" type="presParOf" srcId="{80DC0EF7-B4DF-4064-9D7B-FC8EBB653B16}" destId="{465FC3C8-CFEF-47A3-84A5-34020272A26C}" srcOrd="1" destOrd="0" presId="urn:microsoft.com/office/officeart/2011/layout/HexagonRadial"/>
    <dgm:cxn modelId="{23199B97-70C2-4310-AFD5-7A7937760287}" type="presParOf" srcId="{465FC3C8-CFEF-47A3-84A5-34020272A26C}" destId="{E778641C-EAEB-44E9-90CE-2A5AF6D73A02}" srcOrd="0" destOrd="0" presId="urn:microsoft.com/office/officeart/2011/layout/HexagonRadial"/>
    <dgm:cxn modelId="{E606BBB8-25D7-4E30-B293-8D4167C897A3}" type="presParOf" srcId="{80DC0EF7-B4DF-4064-9D7B-FC8EBB653B16}" destId="{C40886FE-11D5-49BB-8EFC-4BE16893E724}" srcOrd="2" destOrd="0" presId="urn:microsoft.com/office/officeart/2011/layout/HexagonRadial"/>
    <dgm:cxn modelId="{A4BFC2A4-8872-46F1-8E01-0DEDD79C43EF}" type="presParOf" srcId="{80DC0EF7-B4DF-4064-9D7B-FC8EBB653B16}" destId="{00D60126-6E49-4082-9499-30B4D716E637}" srcOrd="3" destOrd="0" presId="urn:microsoft.com/office/officeart/2011/layout/HexagonRadial"/>
    <dgm:cxn modelId="{4D907F9C-4A82-4244-8AD3-3B514A2442B3}" type="presParOf" srcId="{00D60126-6E49-4082-9499-30B4D716E637}" destId="{BDB4321E-6292-4A10-9FA9-6639C61EB8E1}" srcOrd="0" destOrd="0" presId="urn:microsoft.com/office/officeart/2011/layout/HexagonRadial"/>
    <dgm:cxn modelId="{BBADB55F-0DBA-4888-AF88-7C5A9FE072A0}" type="presParOf" srcId="{80DC0EF7-B4DF-4064-9D7B-FC8EBB653B16}" destId="{185BE946-1D3D-4637-B28E-9AFBA901FC6D}" srcOrd="4" destOrd="0" presId="urn:microsoft.com/office/officeart/2011/layout/HexagonRadial"/>
    <dgm:cxn modelId="{AF797ABF-A3A9-4B3B-ADB7-0BC4B7C7D509}" type="presParOf" srcId="{80DC0EF7-B4DF-4064-9D7B-FC8EBB653B16}" destId="{D9C2C03C-3356-48F2-B8E1-2C0EE77BFBAC}" srcOrd="5" destOrd="0" presId="urn:microsoft.com/office/officeart/2011/layout/HexagonRadial"/>
    <dgm:cxn modelId="{F58C8261-495D-4DCF-BCB9-1174F7F446EC}" type="presParOf" srcId="{D9C2C03C-3356-48F2-B8E1-2C0EE77BFBAC}" destId="{B4A1E0AB-1B3D-4070-912C-28BA0227474D}" srcOrd="0" destOrd="0" presId="urn:microsoft.com/office/officeart/2011/layout/HexagonRadial"/>
    <dgm:cxn modelId="{78C6A48E-C3AA-4807-91C3-0F8D64A74EB8}" type="presParOf" srcId="{80DC0EF7-B4DF-4064-9D7B-FC8EBB653B16}" destId="{6929577F-9418-49E8-BAC3-D594003DF536}" srcOrd="6" destOrd="0" presId="urn:microsoft.com/office/officeart/2011/layout/HexagonRadial"/>
    <dgm:cxn modelId="{BD639D3F-7275-4888-81FE-D52BB8861D89}" type="presParOf" srcId="{80DC0EF7-B4DF-4064-9D7B-FC8EBB653B16}" destId="{1661B7D0-A8AE-4B2A-A5EF-4678B57BF906}" srcOrd="7" destOrd="0" presId="urn:microsoft.com/office/officeart/2011/layout/HexagonRadial"/>
    <dgm:cxn modelId="{5DC1B74F-2BBD-4B8B-A555-EED76605A33C}" type="presParOf" srcId="{1661B7D0-A8AE-4B2A-A5EF-4678B57BF906}" destId="{0EEC3880-6575-47C2-9693-1812BE3FD3C0}" srcOrd="0" destOrd="0" presId="urn:microsoft.com/office/officeart/2011/layout/HexagonRadial"/>
    <dgm:cxn modelId="{DA20CE24-C856-44F0-AE83-CA0B30E8E005}" type="presParOf" srcId="{80DC0EF7-B4DF-4064-9D7B-FC8EBB653B16}" destId="{109CE743-7A00-4CAC-9086-AACB181A53A6}" srcOrd="8" destOrd="0" presId="urn:microsoft.com/office/officeart/2011/layout/HexagonRadial"/>
  </dgm:cxnLst>
  <dgm:bg>
    <a:effectLst>
      <a:softEdge rad="6350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F4EF7-6851-4FB4-BCB0-E310CDDEBE13}">
      <dsp:nvSpPr>
        <dsp:cNvPr id="0" name=""/>
        <dsp:cNvSpPr/>
      </dsp:nvSpPr>
      <dsp:spPr>
        <a:xfrm>
          <a:off x="825395" y="1578083"/>
          <a:ext cx="2006047" cy="1735109"/>
        </a:xfrm>
        <a:prstGeom prst="hexagon">
          <a:avLst>
            <a:gd name="adj" fmla="val 28570"/>
            <a:gd name="vf" fmla="val 11547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ML -Project Challenge</a:t>
          </a:r>
          <a:endParaRPr lang="en-IN" sz="1800" kern="1200" dirty="0"/>
        </a:p>
      </dsp:txBody>
      <dsp:txXfrm>
        <a:off x="1157806" y="1865598"/>
        <a:ext cx="1341225" cy="1160079"/>
      </dsp:txXfrm>
    </dsp:sp>
    <dsp:sp modelId="{BDB4321E-6292-4A10-9FA9-6639C61EB8E1}">
      <dsp:nvSpPr>
        <dsp:cNvPr id="0" name=""/>
        <dsp:cNvSpPr/>
      </dsp:nvSpPr>
      <dsp:spPr>
        <a:xfrm>
          <a:off x="2081468" y="747951"/>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C40886FE-11D5-49BB-8EFC-4BE16893E724}">
      <dsp:nvSpPr>
        <dsp:cNvPr id="0" name=""/>
        <dsp:cNvSpPr/>
      </dsp:nvSpPr>
      <dsp:spPr>
        <a:xfrm>
          <a:off x="1010219" y="0"/>
          <a:ext cx="1643738" cy="1422036"/>
        </a:xfrm>
        <a:prstGeom prst="hexagon">
          <a:avLst>
            <a:gd name="adj" fmla="val 28570"/>
            <a:gd name="vf" fmla="val 11547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0000"/>
              </a:solidFill>
            </a:rPr>
            <a:t>Week 1</a:t>
          </a:r>
          <a:endParaRPr lang="en-IN" sz="1800" kern="1200" dirty="0">
            <a:solidFill>
              <a:srgbClr val="FF0000"/>
            </a:solidFill>
          </a:endParaRPr>
        </a:p>
      </dsp:txBody>
      <dsp:txXfrm>
        <a:off x="1282622" y="235663"/>
        <a:ext cx="1098932" cy="950710"/>
      </dsp:txXfrm>
    </dsp:sp>
    <dsp:sp modelId="{B4A1E0AB-1B3D-4070-912C-28BA0227474D}">
      <dsp:nvSpPr>
        <dsp:cNvPr id="0" name=""/>
        <dsp:cNvSpPr/>
      </dsp:nvSpPr>
      <dsp:spPr>
        <a:xfrm>
          <a:off x="2964890" y="1966979"/>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185BE946-1D3D-4637-B28E-9AFBA901FC6D}">
      <dsp:nvSpPr>
        <dsp:cNvPr id="0" name=""/>
        <dsp:cNvSpPr/>
      </dsp:nvSpPr>
      <dsp:spPr>
        <a:xfrm>
          <a:off x="2517841" y="874647"/>
          <a:ext cx="1643738" cy="1422036"/>
        </a:xfrm>
        <a:prstGeom prst="hexagon">
          <a:avLst>
            <a:gd name="adj" fmla="val 28570"/>
            <a:gd name="vf" fmla="val 115470"/>
          </a:avLst>
        </a:prstGeom>
        <a:solidFill>
          <a:schemeClr val="accent5">
            <a:hueOff val="-3311292"/>
            <a:satOff val="13270"/>
            <a:lumOff val="287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2</a:t>
          </a:r>
          <a:endParaRPr lang="en-IN" sz="1800" kern="1200" dirty="0"/>
        </a:p>
      </dsp:txBody>
      <dsp:txXfrm>
        <a:off x="2790244" y="1110310"/>
        <a:ext cx="1098932" cy="950710"/>
      </dsp:txXfrm>
    </dsp:sp>
    <dsp:sp modelId="{0EEC3880-6575-47C2-9693-1812BE3FD3C0}">
      <dsp:nvSpPr>
        <dsp:cNvPr id="0" name=""/>
        <dsp:cNvSpPr/>
      </dsp:nvSpPr>
      <dsp:spPr>
        <a:xfrm>
          <a:off x="2351032" y="3343032"/>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6929577F-9418-49E8-BAC3-D594003DF536}">
      <dsp:nvSpPr>
        <dsp:cNvPr id="0" name=""/>
        <dsp:cNvSpPr/>
      </dsp:nvSpPr>
      <dsp:spPr>
        <a:xfrm>
          <a:off x="2517841" y="2594103"/>
          <a:ext cx="1643738" cy="1422036"/>
        </a:xfrm>
        <a:prstGeom prst="hexagon">
          <a:avLst>
            <a:gd name="adj" fmla="val 28570"/>
            <a:gd name="vf" fmla="val 115470"/>
          </a:avLst>
        </a:prstGeom>
        <a:solidFill>
          <a:schemeClr val="accent5">
            <a:hueOff val="-6622584"/>
            <a:satOff val="26541"/>
            <a:lumOff val="5752"/>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3</a:t>
          </a:r>
          <a:endParaRPr lang="en-IN" sz="1800" kern="1200" dirty="0"/>
        </a:p>
      </dsp:txBody>
      <dsp:txXfrm>
        <a:off x="2790244" y="2829766"/>
        <a:ext cx="1098932" cy="950710"/>
      </dsp:txXfrm>
    </dsp:sp>
    <dsp:sp modelId="{109CE743-7A00-4CAC-9086-AACB181A53A6}">
      <dsp:nvSpPr>
        <dsp:cNvPr id="0" name=""/>
        <dsp:cNvSpPr/>
      </dsp:nvSpPr>
      <dsp:spPr>
        <a:xfrm>
          <a:off x="1010219" y="3469729"/>
          <a:ext cx="1643738" cy="1422036"/>
        </a:xfrm>
        <a:prstGeom prst="hexagon">
          <a:avLst>
            <a:gd name="adj" fmla="val 28570"/>
            <a:gd name="vf" fmla="val 11547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4</a:t>
          </a:r>
          <a:endParaRPr lang="en-IN" sz="1800" kern="1200" dirty="0"/>
        </a:p>
      </dsp:txBody>
      <dsp:txXfrm>
        <a:off x="1282622" y="3705392"/>
        <a:ext cx="1098932" cy="950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F4EF7-6851-4FB4-BCB0-E310CDDEBE13}">
      <dsp:nvSpPr>
        <dsp:cNvPr id="0" name=""/>
        <dsp:cNvSpPr/>
      </dsp:nvSpPr>
      <dsp:spPr>
        <a:xfrm>
          <a:off x="825395" y="1578083"/>
          <a:ext cx="2006047" cy="1735109"/>
        </a:xfrm>
        <a:prstGeom prst="hexagon">
          <a:avLst>
            <a:gd name="adj" fmla="val 28570"/>
            <a:gd name="vf" fmla="val 11547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ML -Project Challenge</a:t>
          </a:r>
          <a:endParaRPr lang="en-IN" sz="1800" kern="1200" dirty="0"/>
        </a:p>
      </dsp:txBody>
      <dsp:txXfrm>
        <a:off x="1157806" y="1865598"/>
        <a:ext cx="1341225" cy="1160079"/>
      </dsp:txXfrm>
    </dsp:sp>
    <dsp:sp modelId="{BDB4321E-6292-4A10-9FA9-6639C61EB8E1}">
      <dsp:nvSpPr>
        <dsp:cNvPr id="0" name=""/>
        <dsp:cNvSpPr/>
      </dsp:nvSpPr>
      <dsp:spPr>
        <a:xfrm>
          <a:off x="2081468" y="747951"/>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C40886FE-11D5-49BB-8EFC-4BE16893E724}">
      <dsp:nvSpPr>
        <dsp:cNvPr id="0" name=""/>
        <dsp:cNvSpPr/>
      </dsp:nvSpPr>
      <dsp:spPr>
        <a:xfrm>
          <a:off x="1010219" y="0"/>
          <a:ext cx="1643738" cy="1422036"/>
        </a:xfrm>
        <a:prstGeom prst="hexagon">
          <a:avLst>
            <a:gd name="adj" fmla="val 28570"/>
            <a:gd name="vf" fmla="val 11547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1</a:t>
          </a:r>
          <a:endParaRPr lang="en-IN" sz="1800" kern="1200" dirty="0"/>
        </a:p>
      </dsp:txBody>
      <dsp:txXfrm>
        <a:off x="1282622" y="235663"/>
        <a:ext cx="1098932" cy="950710"/>
      </dsp:txXfrm>
    </dsp:sp>
    <dsp:sp modelId="{B4A1E0AB-1B3D-4070-912C-28BA0227474D}">
      <dsp:nvSpPr>
        <dsp:cNvPr id="0" name=""/>
        <dsp:cNvSpPr/>
      </dsp:nvSpPr>
      <dsp:spPr>
        <a:xfrm>
          <a:off x="2964890" y="1966979"/>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185BE946-1D3D-4637-B28E-9AFBA901FC6D}">
      <dsp:nvSpPr>
        <dsp:cNvPr id="0" name=""/>
        <dsp:cNvSpPr/>
      </dsp:nvSpPr>
      <dsp:spPr>
        <a:xfrm>
          <a:off x="2517841" y="874647"/>
          <a:ext cx="1643738" cy="1422036"/>
        </a:xfrm>
        <a:prstGeom prst="hexagon">
          <a:avLst>
            <a:gd name="adj" fmla="val 28570"/>
            <a:gd name="vf" fmla="val 115470"/>
          </a:avLst>
        </a:prstGeom>
        <a:solidFill>
          <a:schemeClr val="accent5">
            <a:hueOff val="-3311292"/>
            <a:satOff val="13270"/>
            <a:lumOff val="287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0000"/>
              </a:solidFill>
            </a:rPr>
            <a:t>Week 2</a:t>
          </a:r>
          <a:endParaRPr lang="en-IN" sz="1800" kern="1200" dirty="0">
            <a:solidFill>
              <a:srgbClr val="FF0000"/>
            </a:solidFill>
          </a:endParaRPr>
        </a:p>
      </dsp:txBody>
      <dsp:txXfrm>
        <a:off x="2790244" y="1110310"/>
        <a:ext cx="1098932" cy="950710"/>
      </dsp:txXfrm>
    </dsp:sp>
    <dsp:sp modelId="{0EEC3880-6575-47C2-9693-1812BE3FD3C0}">
      <dsp:nvSpPr>
        <dsp:cNvPr id="0" name=""/>
        <dsp:cNvSpPr/>
      </dsp:nvSpPr>
      <dsp:spPr>
        <a:xfrm>
          <a:off x="2351032" y="3343032"/>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6929577F-9418-49E8-BAC3-D594003DF536}">
      <dsp:nvSpPr>
        <dsp:cNvPr id="0" name=""/>
        <dsp:cNvSpPr/>
      </dsp:nvSpPr>
      <dsp:spPr>
        <a:xfrm>
          <a:off x="2517841" y="2594103"/>
          <a:ext cx="1643738" cy="1422036"/>
        </a:xfrm>
        <a:prstGeom prst="hexagon">
          <a:avLst>
            <a:gd name="adj" fmla="val 28570"/>
            <a:gd name="vf" fmla="val 115470"/>
          </a:avLst>
        </a:prstGeom>
        <a:solidFill>
          <a:schemeClr val="accent5">
            <a:hueOff val="-6622584"/>
            <a:satOff val="26541"/>
            <a:lumOff val="5752"/>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3</a:t>
          </a:r>
          <a:endParaRPr lang="en-IN" sz="1800" kern="1200" dirty="0"/>
        </a:p>
      </dsp:txBody>
      <dsp:txXfrm>
        <a:off x="2790244" y="2829766"/>
        <a:ext cx="1098932" cy="950710"/>
      </dsp:txXfrm>
    </dsp:sp>
    <dsp:sp modelId="{109CE743-7A00-4CAC-9086-AACB181A53A6}">
      <dsp:nvSpPr>
        <dsp:cNvPr id="0" name=""/>
        <dsp:cNvSpPr/>
      </dsp:nvSpPr>
      <dsp:spPr>
        <a:xfrm>
          <a:off x="1010219" y="3469729"/>
          <a:ext cx="1643738" cy="1422036"/>
        </a:xfrm>
        <a:prstGeom prst="hexagon">
          <a:avLst>
            <a:gd name="adj" fmla="val 28570"/>
            <a:gd name="vf" fmla="val 11547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4</a:t>
          </a:r>
          <a:endParaRPr lang="en-IN" sz="1800" kern="1200" dirty="0"/>
        </a:p>
      </dsp:txBody>
      <dsp:txXfrm>
        <a:off x="1282622" y="3705392"/>
        <a:ext cx="1098932" cy="950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F4EF7-6851-4FB4-BCB0-E310CDDEBE13}">
      <dsp:nvSpPr>
        <dsp:cNvPr id="0" name=""/>
        <dsp:cNvSpPr/>
      </dsp:nvSpPr>
      <dsp:spPr>
        <a:xfrm>
          <a:off x="825395" y="1578083"/>
          <a:ext cx="2006047" cy="1735109"/>
        </a:xfrm>
        <a:prstGeom prst="hexagon">
          <a:avLst>
            <a:gd name="adj" fmla="val 28570"/>
            <a:gd name="vf" fmla="val 11547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ML -Project Challenge</a:t>
          </a:r>
          <a:endParaRPr lang="en-IN" sz="1800" kern="1200" dirty="0"/>
        </a:p>
      </dsp:txBody>
      <dsp:txXfrm>
        <a:off x="1157806" y="1865598"/>
        <a:ext cx="1341225" cy="1160079"/>
      </dsp:txXfrm>
    </dsp:sp>
    <dsp:sp modelId="{BDB4321E-6292-4A10-9FA9-6639C61EB8E1}">
      <dsp:nvSpPr>
        <dsp:cNvPr id="0" name=""/>
        <dsp:cNvSpPr/>
      </dsp:nvSpPr>
      <dsp:spPr>
        <a:xfrm>
          <a:off x="2081468" y="747951"/>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C40886FE-11D5-49BB-8EFC-4BE16893E724}">
      <dsp:nvSpPr>
        <dsp:cNvPr id="0" name=""/>
        <dsp:cNvSpPr/>
      </dsp:nvSpPr>
      <dsp:spPr>
        <a:xfrm>
          <a:off x="1010219" y="0"/>
          <a:ext cx="1643738" cy="1422036"/>
        </a:xfrm>
        <a:prstGeom prst="hexagon">
          <a:avLst>
            <a:gd name="adj" fmla="val 28570"/>
            <a:gd name="vf" fmla="val 11547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1</a:t>
          </a:r>
          <a:endParaRPr lang="en-IN" sz="1800" kern="1200" dirty="0"/>
        </a:p>
      </dsp:txBody>
      <dsp:txXfrm>
        <a:off x="1282622" y="235663"/>
        <a:ext cx="1098932" cy="950710"/>
      </dsp:txXfrm>
    </dsp:sp>
    <dsp:sp modelId="{B4A1E0AB-1B3D-4070-912C-28BA0227474D}">
      <dsp:nvSpPr>
        <dsp:cNvPr id="0" name=""/>
        <dsp:cNvSpPr/>
      </dsp:nvSpPr>
      <dsp:spPr>
        <a:xfrm>
          <a:off x="2964890" y="1966979"/>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185BE946-1D3D-4637-B28E-9AFBA901FC6D}">
      <dsp:nvSpPr>
        <dsp:cNvPr id="0" name=""/>
        <dsp:cNvSpPr/>
      </dsp:nvSpPr>
      <dsp:spPr>
        <a:xfrm>
          <a:off x="2450875" y="946076"/>
          <a:ext cx="1643738" cy="1422036"/>
        </a:xfrm>
        <a:prstGeom prst="hexagon">
          <a:avLst>
            <a:gd name="adj" fmla="val 28570"/>
            <a:gd name="vf" fmla="val 115470"/>
          </a:avLst>
        </a:prstGeom>
        <a:solidFill>
          <a:schemeClr val="accent5">
            <a:hueOff val="-3311292"/>
            <a:satOff val="13270"/>
            <a:lumOff val="287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Week 2</a:t>
          </a:r>
          <a:endParaRPr lang="en-IN" sz="1800" kern="1200" dirty="0">
            <a:solidFill>
              <a:schemeClr val="tx1"/>
            </a:solidFill>
          </a:endParaRPr>
        </a:p>
      </dsp:txBody>
      <dsp:txXfrm>
        <a:off x="2723278" y="1181739"/>
        <a:ext cx="1098932" cy="950710"/>
      </dsp:txXfrm>
    </dsp:sp>
    <dsp:sp modelId="{0EEC3880-6575-47C2-9693-1812BE3FD3C0}">
      <dsp:nvSpPr>
        <dsp:cNvPr id="0" name=""/>
        <dsp:cNvSpPr/>
      </dsp:nvSpPr>
      <dsp:spPr>
        <a:xfrm>
          <a:off x="2351032" y="3343032"/>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6929577F-9418-49E8-BAC3-D594003DF536}">
      <dsp:nvSpPr>
        <dsp:cNvPr id="0" name=""/>
        <dsp:cNvSpPr/>
      </dsp:nvSpPr>
      <dsp:spPr>
        <a:xfrm>
          <a:off x="2517841" y="2594103"/>
          <a:ext cx="1643738" cy="1422036"/>
        </a:xfrm>
        <a:prstGeom prst="hexagon">
          <a:avLst>
            <a:gd name="adj" fmla="val 28570"/>
            <a:gd name="vf" fmla="val 115470"/>
          </a:avLst>
        </a:prstGeom>
        <a:solidFill>
          <a:schemeClr val="accent5">
            <a:hueOff val="-6622584"/>
            <a:satOff val="26541"/>
            <a:lumOff val="5752"/>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F0000"/>
              </a:solidFill>
            </a:rPr>
            <a:t>Week 3</a:t>
          </a:r>
          <a:endParaRPr lang="en-IN" sz="1800" kern="1200" dirty="0">
            <a:solidFill>
              <a:srgbClr val="FF0000"/>
            </a:solidFill>
          </a:endParaRPr>
        </a:p>
      </dsp:txBody>
      <dsp:txXfrm>
        <a:off x="2790244" y="2829766"/>
        <a:ext cx="1098932" cy="950710"/>
      </dsp:txXfrm>
    </dsp:sp>
    <dsp:sp modelId="{109CE743-7A00-4CAC-9086-AACB181A53A6}">
      <dsp:nvSpPr>
        <dsp:cNvPr id="0" name=""/>
        <dsp:cNvSpPr/>
      </dsp:nvSpPr>
      <dsp:spPr>
        <a:xfrm>
          <a:off x="1010219" y="3469729"/>
          <a:ext cx="1643738" cy="1422036"/>
        </a:xfrm>
        <a:prstGeom prst="hexagon">
          <a:avLst>
            <a:gd name="adj" fmla="val 28570"/>
            <a:gd name="vf" fmla="val 11547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4</a:t>
          </a:r>
          <a:endParaRPr lang="en-IN" sz="1800" kern="1200" dirty="0"/>
        </a:p>
      </dsp:txBody>
      <dsp:txXfrm>
        <a:off x="1282622" y="3705392"/>
        <a:ext cx="1098932" cy="950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F4EF7-6851-4FB4-BCB0-E310CDDEBE13}">
      <dsp:nvSpPr>
        <dsp:cNvPr id="0" name=""/>
        <dsp:cNvSpPr/>
      </dsp:nvSpPr>
      <dsp:spPr>
        <a:xfrm>
          <a:off x="825395" y="1578083"/>
          <a:ext cx="2006047" cy="1735109"/>
        </a:xfrm>
        <a:prstGeom prst="hexagon">
          <a:avLst>
            <a:gd name="adj" fmla="val 28570"/>
            <a:gd name="vf" fmla="val 11547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ML -Project Challenge</a:t>
          </a:r>
          <a:endParaRPr lang="en-IN" sz="1800" kern="1200" dirty="0"/>
        </a:p>
      </dsp:txBody>
      <dsp:txXfrm>
        <a:off x="1157806" y="1865598"/>
        <a:ext cx="1341225" cy="1160079"/>
      </dsp:txXfrm>
    </dsp:sp>
    <dsp:sp modelId="{BDB4321E-6292-4A10-9FA9-6639C61EB8E1}">
      <dsp:nvSpPr>
        <dsp:cNvPr id="0" name=""/>
        <dsp:cNvSpPr/>
      </dsp:nvSpPr>
      <dsp:spPr>
        <a:xfrm>
          <a:off x="2081468" y="747951"/>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C40886FE-11D5-49BB-8EFC-4BE16893E724}">
      <dsp:nvSpPr>
        <dsp:cNvPr id="0" name=""/>
        <dsp:cNvSpPr/>
      </dsp:nvSpPr>
      <dsp:spPr>
        <a:xfrm>
          <a:off x="1010219" y="0"/>
          <a:ext cx="1643738" cy="1422036"/>
        </a:xfrm>
        <a:prstGeom prst="hexagon">
          <a:avLst>
            <a:gd name="adj" fmla="val 28570"/>
            <a:gd name="vf" fmla="val 11547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Week 1</a:t>
          </a:r>
          <a:endParaRPr lang="en-IN" sz="1800" kern="1200" dirty="0"/>
        </a:p>
      </dsp:txBody>
      <dsp:txXfrm>
        <a:off x="1282622" y="235663"/>
        <a:ext cx="1098932" cy="950710"/>
      </dsp:txXfrm>
    </dsp:sp>
    <dsp:sp modelId="{B4A1E0AB-1B3D-4070-912C-28BA0227474D}">
      <dsp:nvSpPr>
        <dsp:cNvPr id="0" name=""/>
        <dsp:cNvSpPr/>
      </dsp:nvSpPr>
      <dsp:spPr>
        <a:xfrm>
          <a:off x="2964890" y="1966979"/>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185BE946-1D3D-4637-B28E-9AFBA901FC6D}">
      <dsp:nvSpPr>
        <dsp:cNvPr id="0" name=""/>
        <dsp:cNvSpPr/>
      </dsp:nvSpPr>
      <dsp:spPr>
        <a:xfrm>
          <a:off x="2450875" y="946076"/>
          <a:ext cx="1643738" cy="1422036"/>
        </a:xfrm>
        <a:prstGeom prst="hexagon">
          <a:avLst>
            <a:gd name="adj" fmla="val 28570"/>
            <a:gd name="vf" fmla="val 115470"/>
          </a:avLst>
        </a:prstGeom>
        <a:solidFill>
          <a:schemeClr val="accent5">
            <a:hueOff val="-3311292"/>
            <a:satOff val="13270"/>
            <a:lumOff val="287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Week 2</a:t>
          </a:r>
          <a:endParaRPr lang="en-IN" sz="1800" kern="1200" dirty="0">
            <a:solidFill>
              <a:schemeClr val="tx1"/>
            </a:solidFill>
          </a:endParaRPr>
        </a:p>
      </dsp:txBody>
      <dsp:txXfrm>
        <a:off x="2723278" y="1181739"/>
        <a:ext cx="1098932" cy="950710"/>
      </dsp:txXfrm>
    </dsp:sp>
    <dsp:sp modelId="{0EEC3880-6575-47C2-9693-1812BE3FD3C0}">
      <dsp:nvSpPr>
        <dsp:cNvPr id="0" name=""/>
        <dsp:cNvSpPr/>
      </dsp:nvSpPr>
      <dsp:spPr>
        <a:xfrm>
          <a:off x="2351032" y="3343032"/>
          <a:ext cx="756980" cy="652072"/>
        </a:xfrm>
        <a:prstGeom prst="hexagon">
          <a:avLst>
            <a:gd name="adj" fmla="val 28900"/>
            <a:gd name="vf" fmla="val 115470"/>
          </a:avLst>
        </a:prstGeom>
        <a:solidFill>
          <a:schemeClr val="accent5">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6929577F-9418-49E8-BAC3-D594003DF536}">
      <dsp:nvSpPr>
        <dsp:cNvPr id="0" name=""/>
        <dsp:cNvSpPr/>
      </dsp:nvSpPr>
      <dsp:spPr>
        <a:xfrm>
          <a:off x="2517841" y="2594103"/>
          <a:ext cx="1643738" cy="1422036"/>
        </a:xfrm>
        <a:prstGeom prst="hexagon">
          <a:avLst>
            <a:gd name="adj" fmla="val 28570"/>
            <a:gd name="vf" fmla="val 115470"/>
          </a:avLst>
        </a:prstGeom>
        <a:solidFill>
          <a:schemeClr val="accent5">
            <a:hueOff val="-6622584"/>
            <a:satOff val="26541"/>
            <a:lumOff val="5752"/>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Week 3</a:t>
          </a:r>
          <a:endParaRPr lang="en-IN" sz="1800" kern="1200" dirty="0">
            <a:solidFill>
              <a:schemeClr val="tx1"/>
            </a:solidFill>
          </a:endParaRPr>
        </a:p>
      </dsp:txBody>
      <dsp:txXfrm>
        <a:off x="2790244" y="2829766"/>
        <a:ext cx="1098932" cy="950710"/>
      </dsp:txXfrm>
    </dsp:sp>
    <dsp:sp modelId="{109CE743-7A00-4CAC-9086-AACB181A53A6}">
      <dsp:nvSpPr>
        <dsp:cNvPr id="0" name=""/>
        <dsp:cNvSpPr/>
      </dsp:nvSpPr>
      <dsp:spPr>
        <a:xfrm>
          <a:off x="1010219" y="3469729"/>
          <a:ext cx="1643738" cy="1422036"/>
        </a:xfrm>
        <a:prstGeom prst="hexagon">
          <a:avLst>
            <a:gd name="adj" fmla="val 28570"/>
            <a:gd name="vf" fmla="val 11547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0000"/>
              </a:solidFill>
            </a:rPr>
            <a:t>Week 4</a:t>
          </a:r>
          <a:endParaRPr lang="en-IN" sz="1800" b="1" kern="1200" dirty="0">
            <a:solidFill>
              <a:srgbClr val="FF0000"/>
            </a:solidFill>
          </a:endParaRPr>
        </a:p>
      </dsp:txBody>
      <dsp:txXfrm>
        <a:off x="1282622" y="3705392"/>
        <a:ext cx="1098932" cy="95071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54FC589-42F9-4A78-B188-AA0764871AC6}" type="slidenum">
              <a:rPr lang="en-IN" smtClean="0"/>
              <a:pPr/>
              <a:t>4</a:t>
            </a:fld>
            <a:endParaRPr lang="en-IN"/>
          </a:p>
        </p:txBody>
      </p:sp>
    </p:spTree>
    <p:extLst>
      <p:ext uri="{BB962C8B-B14F-4D97-AF65-F5344CB8AC3E}">
        <p14:creationId xmlns:p14="http://schemas.microsoft.com/office/powerpoint/2010/main" val="2333483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1052" y="1637070"/>
            <a:ext cx="7005484" cy="1496963"/>
          </a:xfrm>
          <a:noFill/>
          <a:effectLst>
            <a:outerShdw blurRad="50800" dist="38100" dir="2700000" algn="tl" rotWithShape="0">
              <a:prstClr val="black">
                <a:alpha val="40000"/>
              </a:prstClr>
            </a:outerShdw>
          </a:effectLst>
        </p:spPr>
        <p:txBody>
          <a:bodyPr>
            <a:normAutofit/>
          </a:bodyPr>
          <a:lstStyle>
            <a:lvl1pPr algn="l">
              <a:defRPr sz="3600">
                <a:solidFill>
                  <a:srgbClr val="FF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1051" y="3510117"/>
            <a:ext cx="7382308" cy="678426"/>
          </a:xfrm>
        </p:spPr>
        <p:txBody>
          <a:bodyPr>
            <a:normAutofit/>
          </a:bodyPr>
          <a:lstStyle>
            <a:lvl1pPr marL="0" indent="0" algn="l">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A3CC77A-0ED4-42F2-8A51-239B4D2FEBCA}" type="datetime1">
              <a:rPr lang="en-US" smtClean="0"/>
              <a:t>3/28/2024</a:t>
            </a:fld>
            <a:endParaRPr lang="en-US"/>
          </a:p>
        </p:txBody>
      </p:sp>
      <p:sp>
        <p:nvSpPr>
          <p:cNvPr id="5" name="Footer Placeholder 4"/>
          <p:cNvSpPr>
            <a:spLocks noGrp="1"/>
          </p:cNvSpPr>
          <p:nvPr>
            <p:ph type="ftr" sz="quarter" idx="11"/>
          </p:nvPr>
        </p:nvSpPr>
        <p:spPr/>
        <p:txBody>
          <a:bodyPr/>
          <a:lstStyle/>
          <a:p>
            <a:r>
              <a:rPr lang="en-US"/>
              <a:t>www.swaraadyasolutions.co.in</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52CEBA-1487-4F27-A275-77C88C4C20F7}" type="datetime1">
              <a:rPr lang="en-US" smtClean="0"/>
              <a:t>3/28/2024</a:t>
            </a:fld>
            <a:endParaRPr lang="en-US"/>
          </a:p>
        </p:txBody>
      </p:sp>
      <p:sp>
        <p:nvSpPr>
          <p:cNvPr id="6" name="Footer Placeholder 5"/>
          <p:cNvSpPr>
            <a:spLocks noGrp="1"/>
          </p:cNvSpPr>
          <p:nvPr>
            <p:ph type="ftr" sz="quarter" idx="11"/>
          </p:nvPr>
        </p:nvSpPr>
        <p:spPr/>
        <p:txBody>
          <a:bodyPr/>
          <a:lstStyle/>
          <a:p>
            <a:r>
              <a:rPr lang="en-US"/>
              <a:t>www.swaraadyasolutions.co.in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E966A-A3A4-4AB1-A46A-54C3717B4BC7}" type="datetime1">
              <a:rPr lang="en-US" smtClean="0"/>
              <a:t>3/28/2024</a:t>
            </a:fld>
            <a:endParaRPr lang="en-US"/>
          </a:p>
        </p:txBody>
      </p:sp>
      <p:sp>
        <p:nvSpPr>
          <p:cNvPr id="5" name="Footer Placeholder 4"/>
          <p:cNvSpPr>
            <a:spLocks noGrp="1"/>
          </p:cNvSpPr>
          <p:nvPr>
            <p:ph type="ftr" sz="quarter" idx="11"/>
          </p:nvPr>
        </p:nvSpPr>
        <p:spPr/>
        <p:txBody>
          <a:bodyPr/>
          <a:lstStyle/>
          <a:p>
            <a:r>
              <a:rPr lang="en-US"/>
              <a:t>www.swaraadyasolutions.co.in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BE4EA-FA95-4247-95CB-4030C01B5C46}" type="datetime1">
              <a:rPr lang="en-US" smtClean="0"/>
              <a:t>3/28/2024</a:t>
            </a:fld>
            <a:endParaRPr lang="en-US"/>
          </a:p>
        </p:txBody>
      </p:sp>
      <p:sp>
        <p:nvSpPr>
          <p:cNvPr id="5" name="Footer Placeholder 4"/>
          <p:cNvSpPr>
            <a:spLocks noGrp="1"/>
          </p:cNvSpPr>
          <p:nvPr>
            <p:ph type="ftr" sz="quarter" idx="11"/>
          </p:nvPr>
        </p:nvSpPr>
        <p:spPr/>
        <p:txBody>
          <a:bodyPr/>
          <a:lstStyle/>
          <a:p>
            <a:r>
              <a:rPr lang="en-US"/>
              <a:t>www.swaraadyasolutions.co.in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143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DC5E7408-3641-4830-B6BC-C6E49B618247}" type="datetime1">
              <a:rPr lang="en-IN" smtClean="0"/>
              <a:t>28-03-2024</a:t>
            </a:fld>
            <a:endParaRPr lang="en-IN"/>
          </a:p>
        </p:txBody>
      </p:sp>
      <p:sp>
        <p:nvSpPr>
          <p:cNvPr id="5" name="Footer Placeholder 4"/>
          <p:cNvSpPr>
            <a:spLocks noGrp="1"/>
          </p:cNvSpPr>
          <p:nvPr>
            <p:ph type="ftr" sz="quarter" idx="11"/>
          </p:nvPr>
        </p:nvSpPr>
        <p:spPr>
          <a:xfrm>
            <a:off x="20820" y="4869656"/>
            <a:ext cx="9144000" cy="273844"/>
          </a:xfrm>
        </p:spPr>
        <p:txBody>
          <a:bodyPr/>
          <a:lstStyle>
            <a:lvl1pPr>
              <a:defRPr sz="800" baseline="0"/>
            </a:lvl1pPr>
          </a:lstStyle>
          <a:p>
            <a:r>
              <a:rPr lang="en-IN" dirty="0"/>
              <a:t>This video is sole property of Talent Battle Pvt. Ltd. Strict penal action will be taken against unauthorized piracy of this video</a:t>
            </a:r>
          </a:p>
        </p:txBody>
      </p:sp>
      <p:sp>
        <p:nvSpPr>
          <p:cNvPr id="6" name="Slide Number Placeholder 5"/>
          <p:cNvSpPr>
            <a:spLocks noGrp="1"/>
          </p:cNvSpPr>
          <p:nvPr>
            <p:ph type="sldNum" sz="quarter" idx="12"/>
          </p:nvPr>
        </p:nvSpPr>
        <p:spPr/>
        <p:txBody>
          <a:bodyPr/>
          <a:lstStyle/>
          <a:p>
            <a:fld id="{52DA32AA-317F-4D5E-BAA7-AFC3C1A71BC3}" type="slidenum">
              <a:rPr lang="en-IN" smtClean="0"/>
              <a:t>‹#›</a:t>
            </a:fld>
            <a:endParaRPr lang="en-IN"/>
          </a:p>
        </p:txBody>
      </p:sp>
      <p:sp>
        <p:nvSpPr>
          <p:cNvPr id="8" name="Rectangle 7"/>
          <p:cNvSpPr/>
          <p:nvPr userDrawn="1"/>
        </p:nvSpPr>
        <p:spPr>
          <a:xfrm>
            <a:off x="3419872" y="771550"/>
            <a:ext cx="1944216" cy="2088232"/>
          </a:xfrm>
          <a:prstGeom prst="rect">
            <a:avLst/>
          </a:prstGeom>
          <a:blipFill dpi="0" rotWithShape="1">
            <a:blip r:embed="rId2">
              <a:alphaModFix amt="5000"/>
            </a:blip>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5233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2" descr="C:\Users\Talent Battle Admin\Desktop\TB logo 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9955" y="4291558"/>
            <a:ext cx="1055991" cy="85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47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90705"/>
            <a:ext cx="8259098" cy="763526"/>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27356"/>
            <a:ext cx="8246070" cy="345112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6A62221-B8E0-489A-A910-58F45D1B35EC}" type="datetime1">
              <a:rPr lang="en-US" smtClean="0"/>
              <a:t>3/28/2024</a:t>
            </a:fld>
            <a:endParaRPr lang="en-US"/>
          </a:p>
        </p:txBody>
      </p:sp>
      <p:sp>
        <p:nvSpPr>
          <p:cNvPr id="5" name="Footer Placeholder 4"/>
          <p:cNvSpPr>
            <a:spLocks noGrp="1"/>
          </p:cNvSpPr>
          <p:nvPr>
            <p:ph type="ftr" sz="quarter" idx="11"/>
          </p:nvPr>
        </p:nvSpPr>
        <p:spPr/>
        <p:txBody>
          <a:bodyPr/>
          <a:lstStyle/>
          <a:p>
            <a:r>
              <a:rPr lang="en-US"/>
              <a:t>www.swaraadyasolutions.co.in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818" y="318046"/>
            <a:ext cx="6673304"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069258"/>
            <a:ext cx="6695767"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789A76-7608-4A78-8C80-96985B9D014B}" type="datetime1">
              <a:rPr lang="en-US" smtClean="0"/>
              <a:t>3/28/2024</a:t>
            </a:fld>
            <a:endParaRPr lang="en-US"/>
          </a:p>
        </p:txBody>
      </p:sp>
      <p:sp>
        <p:nvSpPr>
          <p:cNvPr id="5" name="Footer Placeholder 4"/>
          <p:cNvSpPr>
            <a:spLocks noGrp="1"/>
          </p:cNvSpPr>
          <p:nvPr>
            <p:ph type="ftr" sz="quarter" idx="11"/>
          </p:nvPr>
        </p:nvSpPr>
        <p:spPr/>
        <p:txBody>
          <a:bodyPr/>
          <a:lstStyle/>
          <a:p>
            <a:r>
              <a:rPr lang="en-US"/>
              <a:t>www.swaraadyasolutions.co.in</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3D83B-7780-4BCF-8373-177416AFAD29}" type="datetime1">
              <a:rPr lang="en-US" smtClean="0"/>
              <a:t>3/28/2024</a:t>
            </a:fld>
            <a:endParaRPr lang="en-US"/>
          </a:p>
        </p:txBody>
      </p:sp>
      <p:sp>
        <p:nvSpPr>
          <p:cNvPr id="5" name="Footer Placeholder 4"/>
          <p:cNvSpPr>
            <a:spLocks noGrp="1"/>
          </p:cNvSpPr>
          <p:nvPr>
            <p:ph type="ftr" sz="quarter" idx="11"/>
          </p:nvPr>
        </p:nvSpPr>
        <p:spPr/>
        <p:txBody>
          <a:bodyPr/>
          <a:lstStyle/>
          <a:p>
            <a:r>
              <a:rPr lang="en-US"/>
              <a:t>www.swaraadyasolutions.co.in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7F02E5-04C2-48FC-BF3C-E0DA17765F9A}" type="datetime1">
              <a:rPr lang="en-US" smtClean="0"/>
              <a:t>3/28/2024</a:t>
            </a:fld>
            <a:endParaRPr lang="en-US"/>
          </a:p>
        </p:txBody>
      </p:sp>
      <p:sp>
        <p:nvSpPr>
          <p:cNvPr id="6" name="Footer Placeholder 5"/>
          <p:cNvSpPr>
            <a:spLocks noGrp="1"/>
          </p:cNvSpPr>
          <p:nvPr>
            <p:ph type="ftr" sz="quarter" idx="11"/>
          </p:nvPr>
        </p:nvSpPr>
        <p:spPr/>
        <p:txBody>
          <a:bodyPr/>
          <a:lstStyle/>
          <a:p>
            <a:r>
              <a:rPr lang="en-US"/>
              <a:t>www.swaraadyasolutions.co.in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242150"/>
            <a:ext cx="8093365" cy="763525"/>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87C18A-67F6-4F04-A544-8682342B59F7}" type="datetime1">
              <a:rPr lang="en-US" smtClean="0"/>
              <a:t>3/28/2024</a:t>
            </a:fld>
            <a:endParaRPr lang="en-US"/>
          </a:p>
        </p:txBody>
      </p:sp>
      <p:sp>
        <p:nvSpPr>
          <p:cNvPr id="8" name="Footer Placeholder 7"/>
          <p:cNvSpPr>
            <a:spLocks noGrp="1"/>
          </p:cNvSpPr>
          <p:nvPr>
            <p:ph type="ftr" sz="quarter" idx="11"/>
          </p:nvPr>
        </p:nvSpPr>
        <p:spPr/>
        <p:txBody>
          <a:bodyPr/>
          <a:lstStyle/>
          <a:p>
            <a:r>
              <a:rPr lang="en-US"/>
              <a:t>www.swaraadyasolutions.co.in</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8B6B98-EDD4-4DBB-9D9D-2FADEE2CAB8C}" type="datetime1">
              <a:rPr lang="en-US" smtClean="0"/>
              <a:t>3/28/2024</a:t>
            </a:fld>
            <a:endParaRPr lang="en-US"/>
          </a:p>
        </p:txBody>
      </p:sp>
      <p:sp>
        <p:nvSpPr>
          <p:cNvPr id="4" name="Footer Placeholder 3"/>
          <p:cNvSpPr>
            <a:spLocks noGrp="1"/>
          </p:cNvSpPr>
          <p:nvPr>
            <p:ph type="ftr" sz="quarter" idx="11"/>
          </p:nvPr>
        </p:nvSpPr>
        <p:spPr/>
        <p:txBody>
          <a:bodyPr/>
          <a:lstStyle/>
          <a:p>
            <a:r>
              <a:rPr lang="en-US"/>
              <a:t>www.swaraadyasolutions.co.in</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5D2D-0765-4314-91FC-0D621FCD9BBB}" type="datetime1">
              <a:rPr lang="en-US" smtClean="0"/>
              <a:t>3/28/2024</a:t>
            </a:fld>
            <a:endParaRPr lang="en-US"/>
          </a:p>
        </p:txBody>
      </p:sp>
      <p:sp>
        <p:nvSpPr>
          <p:cNvPr id="3" name="Footer Placeholder 2"/>
          <p:cNvSpPr>
            <a:spLocks noGrp="1"/>
          </p:cNvSpPr>
          <p:nvPr>
            <p:ph type="ftr" sz="quarter" idx="11"/>
          </p:nvPr>
        </p:nvSpPr>
        <p:spPr/>
        <p:txBody>
          <a:bodyPr/>
          <a:lstStyle/>
          <a:p>
            <a:r>
              <a:rPr lang="en-US"/>
              <a:t>www.swaraadyasolutions.co.in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A27F3-0BAD-4918-9902-B14E23F2E237}" type="datetime1">
              <a:rPr lang="en-US" smtClean="0"/>
              <a:t>3/28/2024</a:t>
            </a:fld>
            <a:endParaRPr lang="en-US"/>
          </a:p>
        </p:txBody>
      </p:sp>
      <p:sp>
        <p:nvSpPr>
          <p:cNvPr id="6" name="Footer Placeholder 5"/>
          <p:cNvSpPr>
            <a:spLocks noGrp="1"/>
          </p:cNvSpPr>
          <p:nvPr>
            <p:ph type="ftr" sz="quarter" idx="11"/>
          </p:nvPr>
        </p:nvSpPr>
        <p:spPr/>
        <p:txBody>
          <a:bodyPr/>
          <a:lstStyle/>
          <a:p>
            <a:r>
              <a:rPr lang="en-US"/>
              <a:t>www.swaraadyasolutions.co.in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6F22842-6C43-496A-9152-5E78600C73B0}" type="datetime1">
              <a:rPr lang="en-US" smtClean="0"/>
              <a:t>3/28/2024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www.swaraadyasolutions.co.in</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www.anaconda.com/download/#windows"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00" y="1696063"/>
            <a:ext cx="4538949" cy="1334728"/>
          </a:xfrm>
        </p:spPr>
        <p:txBody>
          <a:bodyPr>
            <a:noAutofit/>
          </a:bodyPr>
          <a:lstStyle/>
          <a:p>
            <a:pPr algn="ctr"/>
            <a:r>
              <a:rPr lang="en-US" sz="4000" dirty="0">
                <a:latin typeface="Footlight MT Light" panose="0204060206030A020304" pitchFamily="18" charset="0"/>
              </a:rPr>
              <a:t>4 Weeks ML Project Challenge</a:t>
            </a:r>
            <a:br>
              <a:rPr lang="en-US" sz="4000" dirty="0">
                <a:latin typeface="Footlight MT Light" panose="0204060206030A020304" pitchFamily="18" charset="0"/>
              </a:rPr>
            </a:br>
            <a:endParaRPr lang="en-US" sz="2000" dirty="0">
              <a:latin typeface="Footlight MT Light" panose="0204060206030A020304" pitchFamily="18" charset="0"/>
            </a:endParaRPr>
          </a:p>
        </p:txBody>
      </p:sp>
      <p:sp>
        <p:nvSpPr>
          <p:cNvPr id="3" name="Footer Placeholder 2">
            <a:extLst>
              <a:ext uri="{FF2B5EF4-FFF2-40B4-BE49-F238E27FC236}">
                <a16:creationId xmlns:a16="http://schemas.microsoft.com/office/drawing/2014/main" id="{11A27CD6-1D7C-A87F-9464-72DD08B00E05}"/>
              </a:ext>
            </a:extLst>
          </p:cNvPr>
          <p:cNvSpPr>
            <a:spLocks noGrp="1"/>
          </p:cNvSpPr>
          <p:nvPr>
            <p:ph type="ftr" sz="quarter" idx="11"/>
          </p:nvPr>
        </p:nvSpPr>
        <p:spPr>
          <a:xfrm>
            <a:off x="20820" y="4869656"/>
            <a:ext cx="9144000" cy="273844"/>
          </a:xfrm>
        </p:spPr>
        <p:txBody>
          <a:bodyPr/>
          <a:lstStyle/>
          <a:p>
            <a:r>
              <a:rPr lang="en-IN" dirty="0"/>
              <a:t>This video is sole property of Talent Battle Pvt. Ltd. Strict penal action will be taken against unauthorized piracy of this video</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2" name="Picture 1">
            <a:extLst>
              <a:ext uri="{FF2B5EF4-FFF2-40B4-BE49-F238E27FC236}">
                <a16:creationId xmlns:a16="http://schemas.microsoft.com/office/drawing/2014/main" id="{0E863FE9-DF12-A37F-42FD-1795DDA51AF5}"/>
              </a:ext>
            </a:extLst>
          </p:cNvPr>
          <p:cNvPicPr>
            <a:picLocks noChangeAspect="1"/>
          </p:cNvPicPr>
          <p:nvPr/>
        </p:nvPicPr>
        <p:blipFill>
          <a:blip r:embed="rId2"/>
          <a:stretch>
            <a:fillRect/>
          </a:stretch>
        </p:blipFill>
        <p:spPr>
          <a:xfrm>
            <a:off x="1223903" y="619125"/>
            <a:ext cx="6343650" cy="3905250"/>
          </a:xfrm>
          <a:prstGeom prst="rect">
            <a:avLst/>
          </a:prstGeom>
        </p:spPr>
      </p:pic>
    </p:spTree>
    <p:extLst>
      <p:ext uri="{BB962C8B-B14F-4D97-AF65-F5344CB8AC3E}">
        <p14:creationId xmlns:p14="http://schemas.microsoft.com/office/powerpoint/2010/main" val="294490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C99A3378-1E9E-F0DC-A6C8-C7A29397361F}"/>
              </a:ext>
            </a:extLst>
          </p:cNvPr>
          <p:cNvSpPr txBox="1"/>
          <p:nvPr/>
        </p:nvSpPr>
        <p:spPr>
          <a:xfrm>
            <a:off x="352539" y="1764531"/>
            <a:ext cx="8196549" cy="369332"/>
          </a:xfrm>
          <a:prstGeom prst="rect">
            <a:avLst/>
          </a:prstGeom>
          <a:noFill/>
        </p:spPr>
        <p:txBody>
          <a:bodyPr wrap="square">
            <a:spAutoFit/>
          </a:bodyPr>
          <a:lstStyle/>
          <a:p>
            <a:r>
              <a:rPr lang="en-US" b="1" i="0" dirty="0">
                <a:solidFill>
                  <a:srgbClr val="333333"/>
                </a:solidFill>
                <a:effectLst/>
                <a:latin typeface="Open Sans" panose="020B0606030504020204" pitchFamily="34" charset="0"/>
              </a:rPr>
              <a:t>Open a Command Prompt and type “python” then press Enter.</a:t>
            </a:r>
            <a:endParaRPr lang="en-IN" dirty="0"/>
          </a:p>
        </p:txBody>
      </p:sp>
    </p:spTree>
    <p:extLst>
      <p:ext uri="{BB962C8B-B14F-4D97-AF65-F5344CB8AC3E}">
        <p14:creationId xmlns:p14="http://schemas.microsoft.com/office/powerpoint/2010/main" val="415931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9BAB376D-629C-A2F0-E970-17F781A77940}"/>
              </a:ext>
            </a:extLst>
          </p:cNvPr>
          <p:cNvSpPr txBox="1"/>
          <p:nvPr/>
        </p:nvSpPr>
        <p:spPr>
          <a:xfrm>
            <a:off x="2266720" y="1407271"/>
            <a:ext cx="4599542" cy="523220"/>
          </a:xfrm>
          <a:prstGeom prst="rect">
            <a:avLst/>
          </a:prstGeom>
          <a:noFill/>
        </p:spPr>
        <p:txBody>
          <a:bodyPr wrap="square">
            <a:spAutoFit/>
          </a:bodyPr>
          <a:lstStyle/>
          <a:p>
            <a:pPr algn="ctr"/>
            <a:r>
              <a:rPr lang="en-IN" sz="2800" b="1" i="0" dirty="0">
                <a:solidFill>
                  <a:srgbClr val="FF0000"/>
                </a:solidFill>
                <a:effectLst/>
                <a:latin typeface="Studio-Feixen-Sans"/>
              </a:rPr>
              <a:t>Installing Anaconda</a:t>
            </a:r>
          </a:p>
        </p:txBody>
      </p:sp>
      <p:sp>
        <p:nvSpPr>
          <p:cNvPr id="6" name="TextBox 5">
            <a:extLst>
              <a:ext uri="{FF2B5EF4-FFF2-40B4-BE49-F238E27FC236}">
                <a16:creationId xmlns:a16="http://schemas.microsoft.com/office/drawing/2014/main" id="{AF1CF1FE-67B1-4DF0-9FA7-F1A1A3C1280B}"/>
              </a:ext>
            </a:extLst>
          </p:cNvPr>
          <p:cNvSpPr txBox="1"/>
          <p:nvPr/>
        </p:nvSpPr>
        <p:spPr>
          <a:xfrm>
            <a:off x="429658" y="2419245"/>
            <a:ext cx="8405870" cy="646331"/>
          </a:xfrm>
          <a:prstGeom prst="rect">
            <a:avLst/>
          </a:prstGeom>
          <a:noFill/>
        </p:spPr>
        <p:txBody>
          <a:bodyPr wrap="square">
            <a:spAutoFit/>
          </a:bodyPr>
          <a:lstStyle/>
          <a:p>
            <a:pPr algn="l"/>
            <a:r>
              <a:rPr lang="en-US" b="1" i="0" dirty="0">
                <a:solidFill>
                  <a:srgbClr val="05192D"/>
                </a:solidFill>
                <a:effectLst/>
                <a:latin typeface="Studio-Feixen-Sans"/>
              </a:rPr>
              <a:t>Download and Install Anaconda</a:t>
            </a:r>
          </a:p>
          <a:p>
            <a:pPr algn="l"/>
            <a:r>
              <a:rPr lang="en-US" b="0" i="0" dirty="0">
                <a:solidFill>
                  <a:srgbClr val="05192D"/>
                </a:solidFill>
                <a:effectLst/>
                <a:latin typeface="Studio-Feixen-Sans"/>
              </a:rPr>
              <a:t> 1. Go to the </a:t>
            </a:r>
            <a:r>
              <a:rPr lang="en-US" b="1" i="0" u="none" strike="noStrike" dirty="0">
                <a:solidFill>
                  <a:srgbClr val="0075AD"/>
                </a:solidFill>
                <a:effectLst/>
                <a:latin typeface="Studio-Feixen-Sans"/>
                <a:hlinkClick r:id="rId2"/>
              </a:rPr>
              <a:t>Anaconda Website</a:t>
            </a:r>
            <a:r>
              <a:rPr lang="en-US" b="0" i="0" dirty="0">
                <a:solidFill>
                  <a:srgbClr val="05192D"/>
                </a:solidFill>
                <a:effectLst/>
                <a:latin typeface="Studio-Feixen-Sans"/>
              </a:rPr>
              <a:t> and choose a Python 3.x graphical installer</a:t>
            </a:r>
          </a:p>
        </p:txBody>
      </p:sp>
    </p:spTree>
    <p:extLst>
      <p:ext uri="{BB962C8B-B14F-4D97-AF65-F5344CB8AC3E}">
        <p14:creationId xmlns:p14="http://schemas.microsoft.com/office/powerpoint/2010/main" val="34126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4" name="Picture 3">
            <a:extLst>
              <a:ext uri="{FF2B5EF4-FFF2-40B4-BE49-F238E27FC236}">
                <a16:creationId xmlns:a16="http://schemas.microsoft.com/office/drawing/2014/main" id="{08251AD6-C057-417E-307C-CAB668FD892B}"/>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118695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4" name="Picture 3">
            <a:extLst>
              <a:ext uri="{FF2B5EF4-FFF2-40B4-BE49-F238E27FC236}">
                <a16:creationId xmlns:a16="http://schemas.microsoft.com/office/drawing/2014/main" id="{DC991F4D-8AA4-FCB8-6E3C-4595A59A89A3}"/>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195657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4" name="Picture 3">
            <a:extLst>
              <a:ext uri="{FF2B5EF4-FFF2-40B4-BE49-F238E27FC236}">
                <a16:creationId xmlns:a16="http://schemas.microsoft.com/office/drawing/2014/main" id="{79836881-24B6-3735-2937-26B4513D52D5}"/>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372512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4" name="Picture 3">
            <a:extLst>
              <a:ext uri="{FF2B5EF4-FFF2-40B4-BE49-F238E27FC236}">
                <a16:creationId xmlns:a16="http://schemas.microsoft.com/office/drawing/2014/main" id="{9B0438A2-3361-B474-1EC0-ED08E176CA10}"/>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20326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4" name="Picture 3">
            <a:extLst>
              <a:ext uri="{FF2B5EF4-FFF2-40B4-BE49-F238E27FC236}">
                <a16:creationId xmlns:a16="http://schemas.microsoft.com/office/drawing/2014/main" id="{B5F542A9-E6DC-B7C1-CE59-85BFB4383A1A}"/>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167906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4" name="Picture 3">
            <a:extLst>
              <a:ext uri="{FF2B5EF4-FFF2-40B4-BE49-F238E27FC236}">
                <a16:creationId xmlns:a16="http://schemas.microsoft.com/office/drawing/2014/main" id="{84F0A4E3-F13F-3802-A01F-9C7912E99609}"/>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501357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4" name="Picture 3">
            <a:extLst>
              <a:ext uri="{FF2B5EF4-FFF2-40B4-BE49-F238E27FC236}">
                <a16:creationId xmlns:a16="http://schemas.microsoft.com/office/drawing/2014/main" id="{A9CC1228-054E-4441-5F3D-CED0DCE2F5CF}"/>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100093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1026" name="Picture 2" descr="Sentiment Analysis For Social Media: Understanding Emotions In The Digital  Age - Aim Technologies">
            <a:extLst>
              <a:ext uri="{FF2B5EF4-FFF2-40B4-BE49-F238E27FC236}">
                <a16:creationId xmlns:a16="http://schemas.microsoft.com/office/drawing/2014/main" id="{C7253F91-4AE2-CDAF-52A4-1020E969D5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158"/>
          <a:stretch/>
        </p:blipFill>
        <p:spPr bwMode="auto">
          <a:xfrm>
            <a:off x="3161841" y="1463666"/>
            <a:ext cx="5960125" cy="3358767"/>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579196-9F27-A5F2-B127-75007A8E292F}"/>
              </a:ext>
            </a:extLst>
          </p:cNvPr>
          <p:cNvSpPr txBox="1"/>
          <p:nvPr/>
        </p:nvSpPr>
        <p:spPr>
          <a:xfrm>
            <a:off x="250633" y="3395"/>
            <a:ext cx="2911208" cy="4678204"/>
          </a:xfrm>
          <a:prstGeom prst="rect">
            <a:avLst/>
          </a:prstGeom>
          <a:noFill/>
        </p:spPr>
        <p:txBody>
          <a:bodyPr wrap="square">
            <a:spAutoFit/>
          </a:bodyPr>
          <a:lstStyle/>
          <a:p>
            <a:pPr algn="just"/>
            <a:r>
              <a:rPr lang="en-IN" dirty="0">
                <a:latin typeface="Quicksand Medium" panose="00000600000000000000" pitchFamily="2" charset="0"/>
              </a:rPr>
              <a:t>Project Title:</a:t>
            </a:r>
          </a:p>
          <a:p>
            <a:pPr algn="just"/>
            <a:endParaRPr lang="en-IN" b="1" dirty="0">
              <a:solidFill>
                <a:srgbClr val="FF0000"/>
              </a:solidFill>
              <a:latin typeface="Quicksand Medium" panose="00000600000000000000" pitchFamily="2" charset="0"/>
            </a:endParaRPr>
          </a:p>
          <a:p>
            <a:pPr algn="just"/>
            <a:r>
              <a:rPr lang="en-IN" b="1" dirty="0">
                <a:solidFill>
                  <a:srgbClr val="FF0000"/>
                </a:solidFill>
                <a:latin typeface="Quicksand Medium" panose="00000600000000000000" pitchFamily="2" charset="0"/>
              </a:rPr>
              <a:t>Sentiment Analysis on Social Media Data</a:t>
            </a:r>
          </a:p>
          <a:p>
            <a:pPr algn="just"/>
            <a:endParaRPr lang="en-IN" b="1" dirty="0">
              <a:solidFill>
                <a:srgbClr val="FF0000"/>
              </a:solidFill>
              <a:latin typeface="Quicksand Medium" panose="00000600000000000000" pitchFamily="2" charset="0"/>
            </a:endParaRPr>
          </a:p>
          <a:p>
            <a:pPr algn="just"/>
            <a:r>
              <a:rPr lang="en-IN" sz="1600" dirty="0">
                <a:latin typeface="Quicksand Medium" panose="00000600000000000000" pitchFamily="2" charset="0"/>
              </a:rPr>
              <a:t>Description:</a:t>
            </a:r>
          </a:p>
          <a:p>
            <a:pPr algn="just"/>
            <a:endParaRPr lang="en-IN" sz="1600" dirty="0">
              <a:latin typeface="Quicksand Medium" panose="00000600000000000000" pitchFamily="2" charset="0"/>
            </a:endParaRPr>
          </a:p>
          <a:p>
            <a:pPr algn="just"/>
            <a:r>
              <a:rPr lang="en-IN" sz="1600" dirty="0">
                <a:latin typeface="Quicksand Medium" panose="00000600000000000000" pitchFamily="2" charset="0"/>
              </a:rPr>
              <a:t>Analyze sentiment from social media posts (e.g., Twitter) regarding a specific topic or product. </a:t>
            </a:r>
          </a:p>
          <a:p>
            <a:pPr algn="just"/>
            <a:r>
              <a:rPr lang="en-IN" sz="1600" dirty="0">
                <a:latin typeface="Quicksand Medium" panose="00000600000000000000" pitchFamily="2" charset="0"/>
              </a:rPr>
              <a:t>Use natural language processing techniques to preprocess text data, extract features, and classify sentiments as positive, negative, or neutral.</a:t>
            </a:r>
          </a:p>
        </p:txBody>
      </p:sp>
    </p:spTree>
    <p:extLst>
      <p:ext uri="{BB962C8B-B14F-4D97-AF65-F5344CB8AC3E}">
        <p14:creationId xmlns:p14="http://schemas.microsoft.com/office/powerpoint/2010/main" val="469390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6" name="Picture 5">
            <a:extLst>
              <a:ext uri="{FF2B5EF4-FFF2-40B4-BE49-F238E27FC236}">
                <a16:creationId xmlns:a16="http://schemas.microsoft.com/office/drawing/2014/main" id="{AAD9DCCE-CB96-814C-CCEB-1D189391C0FB}"/>
              </a:ext>
            </a:extLst>
          </p:cNvPr>
          <p:cNvPicPr>
            <a:picLocks noChangeAspect="1"/>
          </p:cNvPicPr>
          <p:nvPr/>
        </p:nvPicPr>
        <p:blipFill>
          <a:blip r:embed="rId2"/>
          <a:stretch>
            <a:fillRect/>
          </a:stretch>
        </p:blipFill>
        <p:spPr>
          <a:xfrm>
            <a:off x="2195512" y="723900"/>
            <a:ext cx="4752975" cy="3695700"/>
          </a:xfrm>
          <a:prstGeom prst="rect">
            <a:avLst/>
          </a:prstGeom>
        </p:spPr>
      </p:pic>
    </p:spTree>
    <p:extLst>
      <p:ext uri="{BB962C8B-B14F-4D97-AF65-F5344CB8AC3E}">
        <p14:creationId xmlns:p14="http://schemas.microsoft.com/office/powerpoint/2010/main" val="298466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81B6E29B-4898-9951-9CE2-2F0604EEDDD6}"/>
              </a:ext>
            </a:extLst>
          </p:cNvPr>
          <p:cNvSpPr txBox="1"/>
          <p:nvPr/>
        </p:nvSpPr>
        <p:spPr>
          <a:xfrm>
            <a:off x="162497" y="1306541"/>
            <a:ext cx="4599542" cy="923330"/>
          </a:xfrm>
          <a:prstGeom prst="rect">
            <a:avLst/>
          </a:prstGeom>
          <a:noFill/>
        </p:spPr>
        <p:txBody>
          <a:bodyPr wrap="square">
            <a:spAutoFit/>
          </a:bodyPr>
          <a:lstStyle/>
          <a:p>
            <a:pPr algn="l" fontAlgn="base"/>
            <a:r>
              <a:rPr lang="en-US" b="1" i="0" dirty="0">
                <a:solidFill>
                  <a:srgbClr val="FF0000"/>
                </a:solidFill>
                <a:effectLst/>
                <a:latin typeface="sofia-pro"/>
              </a:rPr>
              <a:t>An Introduction to Machine Learning</a:t>
            </a:r>
          </a:p>
          <a:p>
            <a:br>
              <a:rPr lang="en-US" b="0" i="0" dirty="0">
                <a:solidFill>
                  <a:srgbClr val="FF0000"/>
                </a:solidFill>
                <a:effectLst/>
                <a:latin typeface="sofia-pro"/>
              </a:rPr>
            </a:br>
            <a:endParaRPr lang="en-IN" dirty="0">
              <a:solidFill>
                <a:srgbClr val="FF0000"/>
              </a:solidFill>
            </a:endParaRPr>
          </a:p>
        </p:txBody>
      </p:sp>
      <p:sp>
        <p:nvSpPr>
          <p:cNvPr id="8" name="TextBox 7">
            <a:extLst>
              <a:ext uri="{FF2B5EF4-FFF2-40B4-BE49-F238E27FC236}">
                <a16:creationId xmlns:a16="http://schemas.microsoft.com/office/drawing/2014/main" id="{CE935734-95A4-0554-4C73-928FEB9FF3D9}"/>
              </a:ext>
            </a:extLst>
          </p:cNvPr>
          <p:cNvSpPr txBox="1"/>
          <p:nvPr/>
        </p:nvSpPr>
        <p:spPr>
          <a:xfrm>
            <a:off x="771181" y="1844276"/>
            <a:ext cx="7954178" cy="646331"/>
          </a:xfrm>
          <a:prstGeom prst="rect">
            <a:avLst/>
          </a:prstGeom>
          <a:noFill/>
        </p:spPr>
        <p:txBody>
          <a:bodyPr wrap="square">
            <a:spAutoFit/>
          </a:bodyPr>
          <a:lstStyle/>
          <a:p>
            <a:pPr algn="just"/>
            <a:r>
              <a:rPr lang="en-US" dirty="0"/>
              <a:t>The field of study known as machine learning is concerned with the question of how to construct computer programs that automatically improve with experience.</a:t>
            </a:r>
            <a:endParaRPr lang="en-IN" dirty="0"/>
          </a:p>
        </p:txBody>
      </p:sp>
      <p:sp>
        <p:nvSpPr>
          <p:cNvPr id="10" name="TextBox 9">
            <a:extLst>
              <a:ext uri="{FF2B5EF4-FFF2-40B4-BE49-F238E27FC236}">
                <a16:creationId xmlns:a16="http://schemas.microsoft.com/office/drawing/2014/main" id="{A49944A9-143E-0AAD-42D0-7774AC54A7BF}"/>
              </a:ext>
            </a:extLst>
          </p:cNvPr>
          <p:cNvSpPr txBox="1"/>
          <p:nvPr/>
        </p:nvSpPr>
        <p:spPr>
          <a:xfrm>
            <a:off x="683045" y="2903993"/>
            <a:ext cx="6227284" cy="1200329"/>
          </a:xfrm>
          <a:prstGeom prst="rect">
            <a:avLst/>
          </a:prstGeom>
          <a:noFill/>
        </p:spPr>
        <p:txBody>
          <a:bodyPr wrap="square">
            <a:spAutoFit/>
          </a:bodyPr>
          <a:lstStyle/>
          <a:p>
            <a:r>
              <a:rPr lang="en-US" dirty="0"/>
              <a:t>Examples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latin typeface="urw-din"/>
              </a:rPr>
              <a:t>A robot driving learning problem</a:t>
            </a:r>
            <a:endParaRPr lang="en-US" dirty="0"/>
          </a:p>
          <a:p>
            <a:pPr marL="285750" indent="-285750">
              <a:buFont typeface="Arial" panose="020B0604020202020204" pitchFamily="34" charset="0"/>
              <a:buChar char="•"/>
            </a:pPr>
            <a:r>
              <a:rPr lang="en-US" dirty="0"/>
              <a:t>Handwriting recognition learning problem</a:t>
            </a:r>
            <a:endParaRPr lang="en-IN" dirty="0"/>
          </a:p>
        </p:txBody>
      </p:sp>
    </p:spTree>
    <p:extLst>
      <p:ext uri="{BB962C8B-B14F-4D97-AF65-F5344CB8AC3E}">
        <p14:creationId xmlns:p14="http://schemas.microsoft.com/office/powerpoint/2010/main" val="1731662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5F171D4A-C0E5-337F-FA7A-50A0BEE06C79}"/>
              </a:ext>
            </a:extLst>
          </p:cNvPr>
          <p:cNvSpPr txBox="1"/>
          <p:nvPr/>
        </p:nvSpPr>
        <p:spPr>
          <a:xfrm>
            <a:off x="352539" y="1350612"/>
            <a:ext cx="8681291" cy="646331"/>
          </a:xfrm>
          <a:prstGeom prst="rect">
            <a:avLst/>
          </a:prstGeom>
          <a:noFill/>
        </p:spPr>
        <p:txBody>
          <a:bodyPr wrap="square">
            <a:spAutoFit/>
          </a:bodyPr>
          <a:lstStyle/>
          <a:p>
            <a:pPr algn="just"/>
            <a:r>
              <a:rPr lang="en-US" dirty="0"/>
              <a:t>A computer program which learns from experience is called a machine learning program or simply a learning program .</a:t>
            </a:r>
            <a:endParaRPr lang="en-IN" dirty="0"/>
          </a:p>
        </p:txBody>
      </p:sp>
      <p:sp>
        <p:nvSpPr>
          <p:cNvPr id="6" name="TextBox 5">
            <a:extLst>
              <a:ext uri="{FF2B5EF4-FFF2-40B4-BE49-F238E27FC236}">
                <a16:creationId xmlns:a16="http://schemas.microsoft.com/office/drawing/2014/main" id="{87EE933A-47DD-71CE-95D1-B6C4BF45CF45}"/>
              </a:ext>
            </a:extLst>
          </p:cNvPr>
          <p:cNvSpPr txBox="1"/>
          <p:nvPr/>
        </p:nvSpPr>
        <p:spPr>
          <a:xfrm>
            <a:off x="272667" y="2310650"/>
            <a:ext cx="4599542" cy="1754326"/>
          </a:xfrm>
          <a:prstGeom prst="rect">
            <a:avLst/>
          </a:prstGeom>
          <a:noFill/>
        </p:spPr>
        <p:txBody>
          <a:bodyPr wrap="square">
            <a:spAutoFit/>
          </a:bodyPr>
          <a:lstStyle/>
          <a:p>
            <a:pPr algn="just" fontAlgn="base"/>
            <a:r>
              <a:rPr lang="en-IN" b="1" i="0" dirty="0">
                <a:solidFill>
                  <a:srgbClr val="273239"/>
                </a:solidFill>
                <a:effectLst/>
                <a:latin typeface="urw-din"/>
              </a:rPr>
              <a:t>Classification of Machine Learning</a:t>
            </a:r>
          </a:p>
          <a:p>
            <a:pPr algn="just" fontAlgn="base"/>
            <a:endParaRPr lang="en-IN" b="1" dirty="0">
              <a:solidFill>
                <a:srgbClr val="273239"/>
              </a:solidFill>
              <a:latin typeface="urw-din"/>
            </a:endParaRPr>
          </a:p>
          <a:p>
            <a:pPr algn="just" fontAlgn="base"/>
            <a:r>
              <a:rPr lang="en-IN" b="1" i="0" dirty="0">
                <a:solidFill>
                  <a:srgbClr val="273239"/>
                </a:solidFill>
                <a:effectLst/>
                <a:latin typeface="urw-din"/>
              </a:rPr>
              <a:t>	1. Supervised Learning</a:t>
            </a:r>
          </a:p>
          <a:p>
            <a:pPr algn="just" fontAlgn="base"/>
            <a:r>
              <a:rPr lang="en-IN" b="1" dirty="0">
                <a:solidFill>
                  <a:srgbClr val="273239"/>
                </a:solidFill>
                <a:latin typeface="urw-din"/>
              </a:rPr>
              <a:t>	2. Unsupervised Learning</a:t>
            </a:r>
          </a:p>
          <a:p>
            <a:pPr algn="just" fontAlgn="base"/>
            <a:r>
              <a:rPr lang="en-IN" b="1" i="0" dirty="0">
                <a:solidFill>
                  <a:srgbClr val="273239"/>
                </a:solidFill>
                <a:effectLst/>
                <a:latin typeface="urw-din"/>
              </a:rPr>
              <a:t>	3. Reinforcement Learning</a:t>
            </a:r>
          </a:p>
          <a:p>
            <a:pPr algn="just" fontAlgn="base"/>
            <a:r>
              <a:rPr lang="en-IN" b="1" dirty="0">
                <a:solidFill>
                  <a:srgbClr val="273239"/>
                </a:solidFill>
                <a:latin typeface="urw-din"/>
              </a:rPr>
              <a:t>	4. Semi-Supervised Learning</a:t>
            </a:r>
            <a:endParaRPr lang="en-IN" b="1" i="0" dirty="0">
              <a:solidFill>
                <a:srgbClr val="273239"/>
              </a:solidFill>
              <a:effectLst/>
              <a:latin typeface="urw-din"/>
            </a:endParaRPr>
          </a:p>
        </p:txBody>
      </p:sp>
    </p:spTree>
    <p:extLst>
      <p:ext uri="{BB962C8B-B14F-4D97-AF65-F5344CB8AC3E}">
        <p14:creationId xmlns:p14="http://schemas.microsoft.com/office/powerpoint/2010/main" val="293216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6E0B1415-FEF2-5EA5-3433-95431D667137}"/>
              </a:ext>
            </a:extLst>
          </p:cNvPr>
          <p:cNvSpPr txBox="1"/>
          <p:nvPr/>
        </p:nvSpPr>
        <p:spPr>
          <a:xfrm>
            <a:off x="308472" y="1876265"/>
            <a:ext cx="3922005" cy="2862322"/>
          </a:xfrm>
          <a:prstGeom prst="rect">
            <a:avLst/>
          </a:prstGeom>
          <a:noFill/>
        </p:spPr>
        <p:txBody>
          <a:bodyPr wrap="square">
            <a:spAutoFit/>
          </a:bodyPr>
          <a:lstStyle/>
          <a:p>
            <a:pPr algn="just"/>
            <a:r>
              <a:rPr lang="en-US" b="1" dirty="0"/>
              <a:t>Supervised learning:</a:t>
            </a:r>
          </a:p>
          <a:p>
            <a:pPr algn="just"/>
            <a:endParaRPr lang="en-US" dirty="0"/>
          </a:p>
          <a:p>
            <a:pPr algn="just"/>
            <a:r>
              <a:rPr lang="en-US" dirty="0"/>
              <a:t>Supervised learning is the machine learning task of learning a function that maps an input to  an output based on example input-output pairs. The given data is labeled . </a:t>
            </a:r>
          </a:p>
          <a:p>
            <a:pPr algn="just"/>
            <a:r>
              <a:rPr lang="en-US" dirty="0"/>
              <a:t>Both classification and regression problems are supervised learning problems .</a:t>
            </a:r>
            <a:endParaRPr lang="en-IN" dirty="0"/>
          </a:p>
        </p:txBody>
      </p:sp>
    </p:spTree>
    <p:extLst>
      <p:ext uri="{BB962C8B-B14F-4D97-AF65-F5344CB8AC3E}">
        <p14:creationId xmlns:p14="http://schemas.microsoft.com/office/powerpoint/2010/main" val="141532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5266BA-ACC1-CDFF-77EB-3A8B47A0C7D9}"/>
              </a:ext>
            </a:extLst>
          </p:cNvPr>
          <p:cNvSpPr>
            <a:spLocks noGrp="1"/>
          </p:cNvSpPr>
          <p:nvPr>
            <p:ph type="ftr" sz="quarter" idx="11"/>
          </p:nvPr>
        </p:nvSpPr>
        <p:spPr/>
        <p:txBody>
          <a:bodyPr/>
          <a:lstStyle/>
          <a:p>
            <a:r>
              <a:rPr lang="en-IN"/>
              <a:t>This video is sole property of Talent Battle Pvt. Ltd. Strict penal action will be taken against unauthorized piracy of this video</a:t>
            </a:r>
            <a:endParaRPr lang="en-IN" dirty="0"/>
          </a:p>
        </p:txBody>
      </p:sp>
      <p:sp>
        <p:nvSpPr>
          <p:cNvPr id="4" name="Slide Number Placeholder 3">
            <a:extLst>
              <a:ext uri="{FF2B5EF4-FFF2-40B4-BE49-F238E27FC236}">
                <a16:creationId xmlns:a16="http://schemas.microsoft.com/office/drawing/2014/main" id="{EDD0515B-1849-6419-D686-BBFEE3FFE133}"/>
              </a:ext>
            </a:extLst>
          </p:cNvPr>
          <p:cNvSpPr>
            <a:spLocks noGrp="1"/>
          </p:cNvSpPr>
          <p:nvPr>
            <p:ph type="sldNum" sz="quarter" idx="12"/>
          </p:nvPr>
        </p:nvSpPr>
        <p:spPr/>
        <p:txBody>
          <a:bodyPr/>
          <a:lstStyle/>
          <a:p>
            <a:fld id="{52DA32AA-317F-4D5E-BAA7-AFC3C1A71BC3}" type="slidenum">
              <a:rPr lang="en-IN" smtClean="0"/>
              <a:t>24</a:t>
            </a:fld>
            <a:endParaRPr lang="en-IN"/>
          </a:p>
        </p:txBody>
      </p:sp>
      <p:pic>
        <p:nvPicPr>
          <p:cNvPr id="5" name="Picture 2" descr="Supervised Machine learning - Javatpoint">
            <a:extLst>
              <a:ext uri="{FF2B5EF4-FFF2-40B4-BE49-F238E27FC236}">
                <a16:creationId xmlns:a16="http://schemas.microsoft.com/office/drawing/2014/main" id="{F0A3341D-6846-EA11-8556-B48D769D8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23" y="1594694"/>
            <a:ext cx="8681291"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47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23348DF4-8303-E8B9-7ADC-89BDE41496BF}"/>
              </a:ext>
            </a:extLst>
          </p:cNvPr>
          <p:cNvSpPr txBox="1"/>
          <p:nvPr/>
        </p:nvSpPr>
        <p:spPr>
          <a:xfrm>
            <a:off x="209320" y="1699993"/>
            <a:ext cx="4362680" cy="2585323"/>
          </a:xfrm>
          <a:prstGeom prst="rect">
            <a:avLst/>
          </a:prstGeom>
          <a:noFill/>
        </p:spPr>
        <p:txBody>
          <a:bodyPr wrap="square">
            <a:spAutoFit/>
          </a:bodyPr>
          <a:lstStyle/>
          <a:p>
            <a:pPr algn="just"/>
            <a:r>
              <a:rPr lang="en-US" b="1" dirty="0"/>
              <a:t>Unsupervised learning:</a:t>
            </a:r>
          </a:p>
          <a:p>
            <a:pPr algn="just"/>
            <a:endParaRPr lang="en-US" dirty="0"/>
          </a:p>
          <a:p>
            <a:pPr algn="just"/>
            <a:r>
              <a:rPr lang="en-US" dirty="0"/>
              <a:t>Unsupervised learning is a type of machine learning algorithm used to draw inferences from datasets consisting of input data without labeled responses. </a:t>
            </a:r>
          </a:p>
          <a:p>
            <a:pPr algn="just"/>
            <a:r>
              <a:rPr lang="en-US" dirty="0"/>
              <a:t>In unsupervised learning algorithms, classification or categorization is not included in the observations.</a:t>
            </a:r>
            <a:endParaRPr lang="en-IN" dirty="0"/>
          </a:p>
        </p:txBody>
      </p:sp>
    </p:spTree>
    <p:extLst>
      <p:ext uri="{BB962C8B-B14F-4D97-AF65-F5344CB8AC3E}">
        <p14:creationId xmlns:p14="http://schemas.microsoft.com/office/powerpoint/2010/main" val="256215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B3B5232-49FF-E246-9463-14A43F9613D3}"/>
              </a:ext>
            </a:extLst>
          </p:cNvPr>
          <p:cNvSpPr>
            <a:spLocks noGrp="1"/>
          </p:cNvSpPr>
          <p:nvPr>
            <p:ph type="ftr" sz="quarter" idx="11"/>
          </p:nvPr>
        </p:nvSpPr>
        <p:spPr/>
        <p:txBody>
          <a:bodyPr/>
          <a:lstStyle/>
          <a:p>
            <a:r>
              <a:rPr lang="en-IN"/>
              <a:t>This video is sole property of Talent Battle Pvt. Ltd. Strict penal action will be taken against unauthorized piracy of this video</a:t>
            </a:r>
            <a:endParaRPr lang="en-IN" dirty="0"/>
          </a:p>
        </p:txBody>
      </p:sp>
      <p:sp>
        <p:nvSpPr>
          <p:cNvPr id="4" name="Slide Number Placeholder 3">
            <a:extLst>
              <a:ext uri="{FF2B5EF4-FFF2-40B4-BE49-F238E27FC236}">
                <a16:creationId xmlns:a16="http://schemas.microsoft.com/office/drawing/2014/main" id="{1A8BE755-5AAB-FCD3-BB2F-1144F1FCB08A}"/>
              </a:ext>
            </a:extLst>
          </p:cNvPr>
          <p:cNvSpPr>
            <a:spLocks noGrp="1"/>
          </p:cNvSpPr>
          <p:nvPr>
            <p:ph type="sldNum" sz="quarter" idx="12"/>
          </p:nvPr>
        </p:nvSpPr>
        <p:spPr/>
        <p:txBody>
          <a:bodyPr/>
          <a:lstStyle/>
          <a:p>
            <a:fld id="{52DA32AA-317F-4D5E-BAA7-AFC3C1A71BC3}" type="slidenum">
              <a:rPr lang="en-IN" smtClean="0"/>
              <a:t>26</a:t>
            </a:fld>
            <a:endParaRPr lang="en-IN"/>
          </a:p>
        </p:txBody>
      </p:sp>
      <p:pic>
        <p:nvPicPr>
          <p:cNvPr id="2050" name="Picture 2" descr="Unsupervised Machine learning - Javatpoint">
            <a:extLst>
              <a:ext uri="{FF2B5EF4-FFF2-40B4-BE49-F238E27FC236}">
                <a16:creationId xmlns:a16="http://schemas.microsoft.com/office/drawing/2014/main" id="{69EFBED9-BA9A-760A-D35C-269D8E426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167" y="1440459"/>
            <a:ext cx="6944758"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87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C76C4015-3AB4-A79F-AFC8-99F41377F1C2}"/>
              </a:ext>
            </a:extLst>
          </p:cNvPr>
          <p:cNvSpPr txBox="1"/>
          <p:nvPr/>
        </p:nvSpPr>
        <p:spPr>
          <a:xfrm>
            <a:off x="220337" y="1599266"/>
            <a:ext cx="4351663" cy="2585323"/>
          </a:xfrm>
          <a:prstGeom prst="rect">
            <a:avLst/>
          </a:prstGeom>
          <a:noFill/>
        </p:spPr>
        <p:txBody>
          <a:bodyPr wrap="square">
            <a:spAutoFit/>
          </a:bodyPr>
          <a:lstStyle/>
          <a:p>
            <a:pPr algn="just"/>
            <a:r>
              <a:rPr lang="en-US" b="1" dirty="0"/>
              <a:t>Reinforcement learning:</a:t>
            </a:r>
          </a:p>
          <a:p>
            <a:pPr algn="just"/>
            <a:r>
              <a:rPr lang="en-US" dirty="0"/>
              <a:t>Reinforcement learning is the problem of getting an agent to act in the world so as to maximize its rewards.</a:t>
            </a:r>
          </a:p>
          <a:p>
            <a:pPr algn="just"/>
            <a:endParaRPr lang="en-US" dirty="0"/>
          </a:p>
          <a:p>
            <a:pPr algn="just"/>
            <a:r>
              <a:rPr lang="en-US" dirty="0"/>
              <a:t>A learner is not told what actions to take as in most forms of machine learning but instead must discover which actions yield the most reward by trying them. </a:t>
            </a:r>
            <a:endParaRPr lang="en-IN" dirty="0"/>
          </a:p>
        </p:txBody>
      </p:sp>
    </p:spTree>
    <p:extLst>
      <p:ext uri="{BB962C8B-B14F-4D97-AF65-F5344CB8AC3E}">
        <p14:creationId xmlns:p14="http://schemas.microsoft.com/office/powerpoint/2010/main" val="2968033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4B10B2-E53F-8FEF-82D0-07C0EE1348B8}"/>
              </a:ext>
            </a:extLst>
          </p:cNvPr>
          <p:cNvSpPr>
            <a:spLocks noGrp="1"/>
          </p:cNvSpPr>
          <p:nvPr>
            <p:ph type="ftr" sz="quarter" idx="11"/>
          </p:nvPr>
        </p:nvSpPr>
        <p:spPr/>
        <p:txBody>
          <a:bodyPr/>
          <a:lstStyle/>
          <a:p>
            <a:r>
              <a:rPr lang="en-IN"/>
              <a:t>This video is sole property of Talent Battle Pvt. Ltd. Strict penal action will be taken against unauthorized piracy of this video</a:t>
            </a:r>
            <a:endParaRPr lang="en-IN" dirty="0"/>
          </a:p>
        </p:txBody>
      </p:sp>
      <p:sp>
        <p:nvSpPr>
          <p:cNvPr id="4" name="Slide Number Placeholder 3">
            <a:extLst>
              <a:ext uri="{FF2B5EF4-FFF2-40B4-BE49-F238E27FC236}">
                <a16:creationId xmlns:a16="http://schemas.microsoft.com/office/drawing/2014/main" id="{A3CC13B1-56D3-81FD-C995-CB76BACA6CFA}"/>
              </a:ext>
            </a:extLst>
          </p:cNvPr>
          <p:cNvSpPr>
            <a:spLocks noGrp="1"/>
          </p:cNvSpPr>
          <p:nvPr>
            <p:ph type="sldNum" sz="quarter" idx="12"/>
          </p:nvPr>
        </p:nvSpPr>
        <p:spPr/>
        <p:txBody>
          <a:bodyPr/>
          <a:lstStyle/>
          <a:p>
            <a:fld id="{52DA32AA-317F-4D5E-BAA7-AFC3C1A71BC3}" type="slidenum">
              <a:rPr lang="en-IN" smtClean="0"/>
              <a:t>28</a:t>
            </a:fld>
            <a:endParaRPr lang="en-IN"/>
          </a:p>
        </p:txBody>
      </p:sp>
      <p:pic>
        <p:nvPicPr>
          <p:cNvPr id="4098" name="Picture 2" descr="What Is Reinforcement Learning? - MATLAB &amp; Simulink">
            <a:extLst>
              <a:ext uri="{FF2B5EF4-FFF2-40B4-BE49-F238E27FC236}">
                <a16:creationId xmlns:a16="http://schemas.microsoft.com/office/drawing/2014/main" id="{8379F6C6-1E7A-16C3-4BF1-EEA6F5029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97" y="1242841"/>
            <a:ext cx="6797407" cy="323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83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5B885396-9F51-DD2A-0C61-B3DA2BAE30BB}"/>
              </a:ext>
            </a:extLst>
          </p:cNvPr>
          <p:cNvSpPr txBox="1"/>
          <p:nvPr/>
        </p:nvSpPr>
        <p:spPr>
          <a:xfrm>
            <a:off x="231355" y="1530020"/>
            <a:ext cx="4340645" cy="2862322"/>
          </a:xfrm>
          <a:prstGeom prst="rect">
            <a:avLst/>
          </a:prstGeom>
          <a:noFill/>
        </p:spPr>
        <p:txBody>
          <a:bodyPr wrap="square">
            <a:spAutoFit/>
          </a:bodyPr>
          <a:lstStyle/>
          <a:p>
            <a:pPr algn="just"/>
            <a:r>
              <a:rPr lang="en-US" b="1" dirty="0"/>
              <a:t>Semi-supervised learning:</a:t>
            </a:r>
          </a:p>
          <a:p>
            <a:pPr algn="just"/>
            <a:endParaRPr lang="en-US" dirty="0"/>
          </a:p>
          <a:p>
            <a:pPr algn="just"/>
            <a:r>
              <a:rPr lang="en-US" dirty="0"/>
              <a:t>Semi-supervised learning is an approach to machine learning that combines small labeled data with a large amount of unlabeled data during training. </a:t>
            </a:r>
          </a:p>
          <a:p>
            <a:pPr algn="just"/>
            <a:endParaRPr lang="en-US" dirty="0"/>
          </a:p>
          <a:p>
            <a:pPr algn="just"/>
            <a:r>
              <a:rPr lang="en-US" dirty="0"/>
              <a:t>Semi-supervised learning falls between unsupervised learning and supervised learning. </a:t>
            </a:r>
            <a:endParaRPr lang="en-IN" dirty="0"/>
          </a:p>
        </p:txBody>
      </p:sp>
    </p:spTree>
    <p:extLst>
      <p:ext uri="{BB962C8B-B14F-4D97-AF65-F5344CB8AC3E}">
        <p14:creationId xmlns:p14="http://schemas.microsoft.com/office/powerpoint/2010/main" val="218216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graphicFrame>
        <p:nvGraphicFramePr>
          <p:cNvPr id="2" name="Table 5">
            <a:extLst>
              <a:ext uri="{FF2B5EF4-FFF2-40B4-BE49-F238E27FC236}">
                <a16:creationId xmlns:a16="http://schemas.microsoft.com/office/drawing/2014/main" id="{68119748-6750-05FB-E112-A34A13E18207}"/>
              </a:ext>
            </a:extLst>
          </p:cNvPr>
          <p:cNvGraphicFramePr>
            <a:graphicFrameLocks noGrp="1"/>
          </p:cNvGraphicFramePr>
          <p:nvPr>
            <p:extLst>
              <p:ext uri="{D42A27DB-BD31-4B8C-83A1-F6EECF244321}">
                <p14:modId xmlns:p14="http://schemas.microsoft.com/office/powerpoint/2010/main" val="2032866198"/>
              </p:ext>
            </p:extLst>
          </p:nvPr>
        </p:nvGraphicFramePr>
        <p:xfrm>
          <a:off x="3448280" y="1740589"/>
          <a:ext cx="5453355" cy="2456840"/>
        </p:xfrm>
        <a:graphic>
          <a:graphicData uri="http://schemas.openxmlformats.org/drawingml/2006/table">
            <a:tbl>
              <a:tblPr firstRow="1" bandRow="1">
                <a:tableStyleId>{5FD0F851-EC5A-4D38-B0AD-8093EC10F338}</a:tableStyleId>
              </a:tblPr>
              <a:tblGrid>
                <a:gridCol w="1208931">
                  <a:extLst>
                    <a:ext uri="{9D8B030D-6E8A-4147-A177-3AD203B41FA5}">
                      <a16:colId xmlns:a16="http://schemas.microsoft.com/office/drawing/2014/main" val="4093095411"/>
                    </a:ext>
                  </a:extLst>
                </a:gridCol>
                <a:gridCol w="4244424">
                  <a:extLst>
                    <a:ext uri="{9D8B030D-6E8A-4147-A177-3AD203B41FA5}">
                      <a16:colId xmlns:a16="http://schemas.microsoft.com/office/drawing/2014/main" val="3804918238"/>
                    </a:ext>
                  </a:extLst>
                </a:gridCol>
              </a:tblGrid>
              <a:tr h="614210">
                <a:tc>
                  <a:txBody>
                    <a:bodyPr/>
                    <a:lstStyle/>
                    <a:p>
                      <a:r>
                        <a:rPr lang="en-US" b="0" dirty="0">
                          <a:solidFill>
                            <a:srgbClr val="FF0000"/>
                          </a:solidFill>
                          <a:latin typeface="Quicksand Medium" panose="00000600000000000000" pitchFamily="2" charset="0"/>
                        </a:rPr>
                        <a:t>Week 1</a:t>
                      </a:r>
                      <a:endParaRPr lang="en-IN" b="0" dirty="0">
                        <a:solidFill>
                          <a:srgbClr val="FF0000"/>
                        </a:solidFill>
                        <a:latin typeface="Quicksand Medium" panose="00000600000000000000" pitchFamily="2" charset="0"/>
                      </a:endParaRPr>
                    </a:p>
                  </a:txBody>
                  <a:tcPr/>
                </a:tc>
                <a:tc>
                  <a:txBody>
                    <a:bodyPr/>
                    <a:lstStyle/>
                    <a:p>
                      <a:r>
                        <a:rPr lang="en-US" b="0" dirty="0">
                          <a:solidFill>
                            <a:srgbClr val="FF0000"/>
                          </a:solidFill>
                          <a:latin typeface="Quicksand Medium" panose="00000600000000000000" pitchFamily="2" charset="0"/>
                        </a:rPr>
                        <a:t>Literature Review Task</a:t>
                      </a:r>
                      <a:endParaRPr lang="en-IN" b="0" dirty="0">
                        <a:solidFill>
                          <a:srgbClr val="FF0000"/>
                        </a:solidFill>
                        <a:latin typeface="Quicksand Medium" panose="00000600000000000000" pitchFamily="2" charset="0"/>
                      </a:endParaRPr>
                    </a:p>
                  </a:txBody>
                  <a:tcPr/>
                </a:tc>
                <a:extLst>
                  <a:ext uri="{0D108BD9-81ED-4DB2-BD59-A6C34878D82A}">
                    <a16:rowId xmlns:a16="http://schemas.microsoft.com/office/drawing/2014/main" val="3440446898"/>
                  </a:ext>
                </a:extLst>
              </a:tr>
              <a:tr h="614210">
                <a:tc>
                  <a:txBody>
                    <a:bodyPr/>
                    <a:lstStyle/>
                    <a:p>
                      <a:r>
                        <a:rPr lang="en-US" b="0" dirty="0">
                          <a:latin typeface="Quicksand Medium" panose="00000600000000000000" pitchFamily="2" charset="0"/>
                        </a:rPr>
                        <a:t>Week 2</a:t>
                      </a:r>
                      <a:endParaRPr lang="en-IN" b="0" dirty="0">
                        <a:latin typeface="Quicksand Medium" panose="00000600000000000000" pitchFamily="2" charset="0"/>
                      </a:endParaRPr>
                    </a:p>
                  </a:txBody>
                  <a:tcPr/>
                </a:tc>
                <a:tc>
                  <a:txBody>
                    <a:bodyPr/>
                    <a:lstStyle/>
                    <a:p>
                      <a:r>
                        <a:rPr lang="en-US" b="0" dirty="0">
                          <a:latin typeface="Quicksand Medium" panose="00000600000000000000" pitchFamily="2" charset="0"/>
                        </a:rPr>
                        <a:t>Fundamentals, ML Specific Concepts</a:t>
                      </a:r>
                      <a:endParaRPr lang="en-IN" b="0" dirty="0">
                        <a:latin typeface="Quicksand Medium" panose="00000600000000000000" pitchFamily="2" charset="0"/>
                      </a:endParaRPr>
                    </a:p>
                  </a:txBody>
                  <a:tcPr/>
                </a:tc>
                <a:extLst>
                  <a:ext uri="{0D108BD9-81ED-4DB2-BD59-A6C34878D82A}">
                    <a16:rowId xmlns:a16="http://schemas.microsoft.com/office/drawing/2014/main" val="1432772898"/>
                  </a:ext>
                </a:extLst>
              </a:tr>
              <a:tr h="614210">
                <a:tc>
                  <a:txBody>
                    <a:bodyPr/>
                    <a:lstStyle/>
                    <a:p>
                      <a:r>
                        <a:rPr lang="en-US" b="0" dirty="0">
                          <a:latin typeface="Quicksand Medium" panose="00000600000000000000" pitchFamily="2" charset="0"/>
                        </a:rPr>
                        <a:t>Week 3</a:t>
                      </a:r>
                      <a:endParaRPr lang="en-IN" b="0" dirty="0">
                        <a:latin typeface="Quicksand Medium" panose="00000600000000000000" pitchFamily="2" charset="0"/>
                      </a:endParaRPr>
                    </a:p>
                  </a:txBody>
                  <a:tcPr/>
                </a:tc>
                <a:tc>
                  <a:txBody>
                    <a:bodyPr/>
                    <a:lstStyle/>
                    <a:p>
                      <a:r>
                        <a:rPr lang="en-US" b="0" dirty="0">
                          <a:latin typeface="Quicksand Medium" panose="00000600000000000000" pitchFamily="2" charset="0"/>
                        </a:rPr>
                        <a:t>Coding Implementation</a:t>
                      </a:r>
                      <a:endParaRPr lang="en-IN" b="0" dirty="0">
                        <a:latin typeface="Quicksand Medium" panose="00000600000000000000" pitchFamily="2" charset="0"/>
                      </a:endParaRPr>
                    </a:p>
                  </a:txBody>
                  <a:tcPr/>
                </a:tc>
                <a:extLst>
                  <a:ext uri="{0D108BD9-81ED-4DB2-BD59-A6C34878D82A}">
                    <a16:rowId xmlns:a16="http://schemas.microsoft.com/office/drawing/2014/main" val="2530603958"/>
                  </a:ext>
                </a:extLst>
              </a:tr>
              <a:tr h="614210">
                <a:tc>
                  <a:txBody>
                    <a:bodyPr/>
                    <a:lstStyle/>
                    <a:p>
                      <a:r>
                        <a:rPr lang="en-US" b="0" dirty="0">
                          <a:latin typeface="Quicksand Medium" panose="00000600000000000000" pitchFamily="2" charset="0"/>
                        </a:rPr>
                        <a:t>Week 4</a:t>
                      </a:r>
                      <a:endParaRPr lang="en-IN" b="0" dirty="0">
                        <a:latin typeface="Quicksand Medium" panose="00000600000000000000" pitchFamily="2" charset="0"/>
                      </a:endParaRPr>
                    </a:p>
                  </a:txBody>
                  <a:tcPr/>
                </a:tc>
                <a:tc>
                  <a:txBody>
                    <a:bodyPr/>
                    <a:lstStyle/>
                    <a:p>
                      <a:r>
                        <a:rPr lang="en-US" b="0" dirty="0">
                          <a:latin typeface="Quicksand Medium" panose="00000600000000000000" pitchFamily="2" charset="0"/>
                        </a:rPr>
                        <a:t>GitHub Deployment + Summarization</a:t>
                      </a:r>
                      <a:endParaRPr lang="en-IN" b="0" dirty="0">
                        <a:latin typeface="Quicksand Medium" panose="00000600000000000000" pitchFamily="2" charset="0"/>
                      </a:endParaRPr>
                    </a:p>
                  </a:txBody>
                  <a:tcPr/>
                </a:tc>
                <a:extLst>
                  <a:ext uri="{0D108BD9-81ED-4DB2-BD59-A6C34878D82A}">
                    <a16:rowId xmlns:a16="http://schemas.microsoft.com/office/drawing/2014/main" val="576546476"/>
                  </a:ext>
                </a:extLst>
              </a:tr>
            </a:tbl>
          </a:graphicData>
        </a:graphic>
      </p:graphicFrame>
      <p:graphicFrame>
        <p:nvGraphicFramePr>
          <p:cNvPr id="6" name="Diagram 5">
            <a:extLst>
              <a:ext uri="{FF2B5EF4-FFF2-40B4-BE49-F238E27FC236}">
                <a16:creationId xmlns:a16="http://schemas.microsoft.com/office/drawing/2014/main" id="{58F0AED0-CEE3-DD39-B5A7-1DBCA9EED829}"/>
              </a:ext>
            </a:extLst>
          </p:cNvPr>
          <p:cNvGraphicFramePr/>
          <p:nvPr>
            <p:extLst>
              <p:ext uri="{D42A27DB-BD31-4B8C-83A1-F6EECF244321}">
                <p14:modId xmlns:p14="http://schemas.microsoft.com/office/powerpoint/2010/main" val="3665002976"/>
              </p:ext>
            </p:extLst>
          </p:nvPr>
        </p:nvGraphicFramePr>
        <p:xfrm>
          <a:off x="-646330" y="-22110"/>
          <a:ext cx="4986975" cy="4891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847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5124" name="Picture 4" descr="Supervised, Unsupervised and Semi-supervised Learning">
            <a:extLst>
              <a:ext uri="{FF2B5EF4-FFF2-40B4-BE49-F238E27FC236}">
                <a16:creationId xmlns:a16="http://schemas.microsoft.com/office/drawing/2014/main" id="{4737C5CE-B9EB-9BB9-413A-7CBFDA9073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326"/>
          <a:stretch/>
        </p:blipFill>
        <p:spPr bwMode="auto">
          <a:xfrm>
            <a:off x="903384" y="1289584"/>
            <a:ext cx="6643171" cy="342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02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D32B4A27-DC3B-6EE1-1C62-447A4A579A6D}"/>
              </a:ext>
            </a:extLst>
          </p:cNvPr>
          <p:cNvSpPr txBox="1"/>
          <p:nvPr/>
        </p:nvSpPr>
        <p:spPr>
          <a:xfrm>
            <a:off x="426902" y="1351197"/>
            <a:ext cx="7119652" cy="2893100"/>
          </a:xfrm>
          <a:prstGeom prst="rect">
            <a:avLst/>
          </a:prstGeom>
          <a:noFill/>
        </p:spPr>
        <p:txBody>
          <a:bodyPr wrap="square">
            <a:spAutoFit/>
          </a:bodyPr>
          <a:lstStyle/>
          <a:p>
            <a:pPr marL="0" marR="0" algn="just"/>
            <a:r>
              <a:rPr lang="en-IN" sz="1800" b="1" dirty="0">
                <a:solidFill>
                  <a:srgbClr val="000000"/>
                </a:solidFill>
                <a:effectLst/>
                <a:latin typeface="Century Gothic" panose="020B0502020202020204" pitchFamily="34" charset="0"/>
                <a:ea typeface="Times New Roman" panose="02020603050405020304" pitchFamily="18" charset="0"/>
              </a:rPr>
              <a:t>Machine Learning Model Development Steps</a:t>
            </a:r>
          </a:p>
          <a:p>
            <a:pPr marL="0" marR="0" algn="just"/>
            <a:endParaRPr lang="en-IN" sz="1800" b="1" dirty="0">
              <a:solidFill>
                <a:srgbClr val="000000"/>
              </a:solidFill>
              <a:effectLst/>
              <a:latin typeface="Century Gothic" panose="020B0502020202020204" pitchFamily="34" charset="0"/>
              <a:ea typeface="Times New Roman" panose="02020603050405020304" pitchFamily="18" charset="0"/>
            </a:endParaRPr>
          </a:p>
          <a:p>
            <a:pPr marL="342900" marR="0" indent="-342900" algn="just">
              <a:buAutoNum type="arabicPeriod"/>
            </a:pPr>
            <a:r>
              <a:rPr lang="en-IN" sz="1800" b="1" dirty="0">
                <a:solidFill>
                  <a:srgbClr val="000000"/>
                </a:solidFill>
                <a:effectLst/>
                <a:latin typeface="Century Gothic" panose="020B0502020202020204" pitchFamily="34" charset="0"/>
                <a:ea typeface="Times New Roman" panose="02020603050405020304" pitchFamily="18" charset="0"/>
              </a:rPr>
              <a:t>Collecting Data</a:t>
            </a:r>
          </a:p>
          <a:p>
            <a:pPr marL="342900" marR="0" indent="-342900" algn="just">
              <a:buAutoNum type="arabicPeriod"/>
            </a:pPr>
            <a:r>
              <a:rPr lang="en-IN" b="1" dirty="0">
                <a:solidFill>
                  <a:srgbClr val="000000"/>
                </a:solidFill>
                <a:latin typeface="Century Gothic" panose="020B0502020202020204" pitchFamily="34" charset="0"/>
                <a:ea typeface="Times New Roman" panose="02020603050405020304" pitchFamily="18" charset="0"/>
              </a:rPr>
              <a:t>Preparing the Data</a:t>
            </a:r>
          </a:p>
          <a:p>
            <a:pPr marL="342900" marR="0" indent="-342900" algn="just">
              <a:buAutoNum type="arabicPeriod"/>
            </a:pPr>
            <a:r>
              <a:rPr lang="en-IN" sz="1800" b="1" dirty="0">
                <a:solidFill>
                  <a:srgbClr val="000000"/>
                </a:solidFill>
                <a:effectLst/>
                <a:latin typeface="Century Gothic" panose="020B0502020202020204" pitchFamily="34" charset="0"/>
                <a:ea typeface="Times New Roman" panose="02020603050405020304" pitchFamily="18" charset="0"/>
              </a:rPr>
              <a:t>Choosing a Model</a:t>
            </a:r>
          </a:p>
          <a:p>
            <a:pPr marL="342900" marR="0" indent="-342900" algn="just">
              <a:buAutoNum type="arabicPeriod"/>
            </a:pPr>
            <a:r>
              <a:rPr lang="en-IN" b="1" dirty="0">
                <a:solidFill>
                  <a:srgbClr val="000000"/>
                </a:solidFill>
                <a:latin typeface="Century Gothic" panose="020B0502020202020204" pitchFamily="34" charset="0"/>
                <a:ea typeface="Times New Roman" panose="02020603050405020304" pitchFamily="18" charset="0"/>
              </a:rPr>
              <a:t>Training the Model</a:t>
            </a:r>
          </a:p>
          <a:p>
            <a:pPr marL="342900" marR="0" indent="-342900" algn="just">
              <a:buAutoNum type="arabicPeriod"/>
            </a:pPr>
            <a:r>
              <a:rPr lang="en-IN" sz="1800" b="1" dirty="0">
                <a:solidFill>
                  <a:srgbClr val="000000"/>
                </a:solidFill>
                <a:effectLst/>
                <a:latin typeface="Century Gothic" panose="020B0502020202020204" pitchFamily="34" charset="0"/>
                <a:ea typeface="Times New Roman" panose="02020603050405020304" pitchFamily="18" charset="0"/>
              </a:rPr>
              <a:t>Evaluating the Model</a:t>
            </a:r>
          </a:p>
          <a:p>
            <a:pPr marL="342900" marR="0" indent="-342900" algn="just">
              <a:buAutoNum type="arabicPeriod"/>
            </a:pPr>
            <a:r>
              <a:rPr lang="en-IN" b="1" dirty="0">
                <a:solidFill>
                  <a:srgbClr val="000000"/>
                </a:solidFill>
                <a:latin typeface="Century Gothic" panose="020B0502020202020204" pitchFamily="34" charset="0"/>
                <a:ea typeface="Times New Roman" panose="02020603050405020304" pitchFamily="18" charset="0"/>
              </a:rPr>
              <a:t>Parameter Tuning</a:t>
            </a:r>
          </a:p>
          <a:p>
            <a:pPr marL="342900" marR="0" indent="-342900" algn="just">
              <a:buAutoNum type="arabicPeriod"/>
            </a:pPr>
            <a:r>
              <a:rPr lang="en-IN" sz="1800" b="1" dirty="0">
                <a:solidFill>
                  <a:srgbClr val="000000"/>
                </a:solidFill>
                <a:effectLst/>
                <a:latin typeface="Century Gothic" panose="020B0502020202020204" pitchFamily="34" charset="0"/>
                <a:ea typeface="Times New Roman" panose="02020603050405020304" pitchFamily="18" charset="0"/>
              </a:rPr>
              <a:t>Making Predictions</a:t>
            </a:r>
          </a:p>
          <a:p>
            <a:pPr marL="457200" marR="0" indent="-457200" algn="just">
              <a:buAutoNum type="arabicPeriod"/>
            </a:pP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3168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6146" name="Picture 2" descr="Machine Learning Algorithms | Introduction to Machine Learning">
            <a:extLst>
              <a:ext uri="{FF2B5EF4-FFF2-40B4-BE49-F238E27FC236}">
                <a16:creationId xmlns:a16="http://schemas.microsoft.com/office/drawing/2014/main" id="{09236BB7-C5BF-E653-D550-5D34D21FC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23" y="242371"/>
            <a:ext cx="7233320" cy="438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066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1B473-681C-D2CE-EBC8-BF29A68FB33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D1E727B-19F5-9DF9-5B74-C4325ADA5BBA}"/>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760D21FE-EF1E-5680-3176-AF4520A79A66}"/>
              </a:ext>
            </a:extLst>
          </p:cNvPr>
          <p:cNvSpPr txBox="1"/>
          <p:nvPr/>
        </p:nvSpPr>
        <p:spPr>
          <a:xfrm>
            <a:off x="173514" y="522559"/>
            <a:ext cx="4599542" cy="4182427"/>
          </a:xfrm>
          <a:prstGeom prst="rect">
            <a:avLst/>
          </a:prstGeom>
          <a:noFill/>
        </p:spPr>
        <p:txBody>
          <a:bodyPr wrap="square">
            <a:spAutoFit/>
          </a:bodyPr>
          <a:lstStyle/>
          <a:p>
            <a:pPr marR="0" algn="just">
              <a:lnSpc>
                <a:spcPct val="115000"/>
              </a:lnSpc>
              <a:spcBef>
                <a:spcPts val="0"/>
              </a:spcBef>
              <a:spcAft>
                <a:spcPts val="800"/>
              </a:spcAft>
            </a:pPr>
            <a:r>
              <a:rPr lang="en-IN" sz="1800" b="1" kern="0" spc="25" dirty="0">
                <a:solidFill>
                  <a:srgbClr val="FF0000"/>
                </a:solidFill>
                <a:effectLst/>
                <a:latin typeface="Calibri Light" panose="020F0302020204030204" pitchFamily="34" charset="0"/>
                <a:ea typeface="Times New Roman" panose="02020603050405020304" pitchFamily="18" charset="0"/>
                <a:cs typeface="Mangal" panose="02040503050203030202" pitchFamily="18" charset="0"/>
              </a:rPr>
              <a:t>ML Specific Concepts:</a:t>
            </a:r>
            <a:endParaRPr lang="en-IN" sz="1600"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p>
            <a:pPr marR="0" algn="just">
              <a:lnSpc>
                <a:spcPct val="115000"/>
              </a:lnSpc>
              <a:spcBef>
                <a:spcPts val="0"/>
              </a:spcBef>
              <a:spcAft>
                <a:spcPts val="800"/>
              </a:spcAft>
            </a:pPr>
            <a:r>
              <a:rPr lang="en-IN" sz="1800" b="1"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Dependencies:</a:t>
            </a: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re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pandas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a:t>
            </a:r>
            <a:r>
              <a:rPr lang="en-IN" sz="1800" kern="0" spc="25" dirty="0" err="1">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numpy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seaborn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a:t>
            </a:r>
            <a:r>
              <a:rPr lang="en-IN" sz="1800" kern="0" spc="25" dirty="0" err="1">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wordcloud</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train test split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confusion matrix</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classification report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F34F71C8-09CB-E5B3-DA6F-E069204FCC34}"/>
              </a:ext>
            </a:extLst>
          </p:cNvPr>
          <p:cNvSpPr txBox="1"/>
          <p:nvPr/>
        </p:nvSpPr>
        <p:spPr>
          <a:xfrm>
            <a:off x="3886199" y="712578"/>
            <a:ext cx="4599542" cy="4182427"/>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Logistic Regression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Bernoulli Naive Bayes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SVM</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TF-IDF</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Accuracy and F1 score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NLP using </a:t>
            </a:r>
            <a:r>
              <a:rPr lang="en-IN" sz="1800" kern="0" spc="25" dirty="0" err="1">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nltk</a:t>
            </a: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library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Stemming</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Lemmatization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err="1">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Regexp</a:t>
            </a: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 Tokenizer</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IN" sz="1800" kern="0" spc="25"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ROC AUC Curve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8201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CDC3A-8F37-003A-EE8C-EB53CE3E49A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6DA5AA7-339A-610C-2D61-E18651FA0A79}"/>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58F1BCBD-E66F-D323-FCD1-87FD793C6B8F}"/>
              </a:ext>
            </a:extLst>
          </p:cNvPr>
          <p:cNvSpPr txBox="1"/>
          <p:nvPr/>
        </p:nvSpPr>
        <p:spPr>
          <a:xfrm>
            <a:off x="294698" y="1065749"/>
            <a:ext cx="4599542" cy="3913059"/>
          </a:xfrm>
          <a:prstGeom prst="rect">
            <a:avLst/>
          </a:prstGeom>
          <a:noFill/>
        </p:spPr>
        <p:txBody>
          <a:bodyPr wrap="square">
            <a:spAutoFit/>
          </a:bodyPr>
          <a:lstStyle/>
          <a:p>
            <a:pPr>
              <a:lnSpc>
                <a:spcPct val="150000"/>
              </a:lnSpc>
            </a:pPr>
            <a:r>
              <a:rPr lang="en-IN" sz="2400" b="1" kern="0" spc="25" dirty="0">
                <a:effectLst/>
                <a:latin typeface="Calibri Light" panose="020F0302020204030204" pitchFamily="34" charset="0"/>
                <a:ea typeface="Times New Roman" panose="02020603050405020304" pitchFamily="18" charset="0"/>
              </a:rPr>
              <a:t>The `re` module</a:t>
            </a:r>
          </a:p>
          <a:p>
            <a:pPr>
              <a:lnSpc>
                <a:spcPct val="150000"/>
              </a:lnSpc>
            </a:pPr>
            <a:endParaRPr lang="en-IN" sz="2400" b="1" kern="0" spc="25" dirty="0">
              <a:latin typeface="Calibri Light" panose="020F030202020403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2400" kern="0" spc="25" dirty="0">
                <a:effectLst/>
                <a:latin typeface="Calibri Light" panose="020F0302020204030204" pitchFamily="34" charset="0"/>
                <a:ea typeface="Times New Roman" panose="02020603050405020304" pitchFamily="18" charset="0"/>
              </a:rPr>
              <a:t>Data Preprocessing</a:t>
            </a:r>
          </a:p>
          <a:p>
            <a:pPr marL="285750" indent="-285750">
              <a:lnSpc>
                <a:spcPct val="150000"/>
              </a:lnSpc>
              <a:buFont typeface="Arial" panose="020B0604020202020204" pitchFamily="34" charset="0"/>
              <a:buChar char="•"/>
            </a:pPr>
            <a:r>
              <a:rPr lang="en-IN" sz="2400" kern="0" spc="25" dirty="0">
                <a:latin typeface="Calibri Light" panose="020F0302020204030204" pitchFamily="34" charset="0"/>
                <a:ea typeface="Times New Roman" panose="02020603050405020304" pitchFamily="18" charset="0"/>
              </a:rPr>
              <a:t>Feature Extraction</a:t>
            </a:r>
          </a:p>
          <a:p>
            <a:pPr marL="285750" indent="-285750">
              <a:lnSpc>
                <a:spcPct val="150000"/>
              </a:lnSpc>
              <a:buFont typeface="Arial" panose="020B0604020202020204" pitchFamily="34" charset="0"/>
              <a:buChar char="•"/>
            </a:pPr>
            <a:r>
              <a:rPr lang="en-IN" sz="2400" kern="0" spc="25" dirty="0">
                <a:effectLst/>
                <a:latin typeface="Calibri Light" panose="020F0302020204030204" pitchFamily="34" charset="0"/>
                <a:ea typeface="Times New Roman" panose="02020603050405020304" pitchFamily="18" charset="0"/>
              </a:rPr>
              <a:t>Text Tokenization</a:t>
            </a:r>
          </a:p>
          <a:p>
            <a:pPr marL="285750" indent="-285750">
              <a:lnSpc>
                <a:spcPct val="150000"/>
              </a:lnSpc>
              <a:buFont typeface="Arial" panose="020B0604020202020204" pitchFamily="34" charset="0"/>
              <a:buChar char="•"/>
            </a:pPr>
            <a:r>
              <a:rPr lang="en-IN" sz="2400" kern="0" spc="25" dirty="0">
                <a:latin typeface="Calibri Light" panose="020F0302020204030204" pitchFamily="34" charset="0"/>
                <a:ea typeface="Times New Roman" panose="02020603050405020304" pitchFamily="18" charset="0"/>
              </a:rPr>
              <a:t>Text Matching and Filtering</a:t>
            </a:r>
          </a:p>
          <a:p>
            <a:pPr>
              <a:lnSpc>
                <a:spcPct val="150000"/>
              </a:lnSpc>
            </a:pPr>
            <a:r>
              <a:rPr lang="en-IN" sz="2400" kern="0" spc="25" dirty="0">
                <a:effectLst/>
                <a:latin typeface="Calibri Light" panose="020F0302020204030204" pitchFamily="34" charset="0"/>
                <a:ea typeface="Times New Roman" panose="02020603050405020304" pitchFamily="18" charset="0"/>
              </a:rPr>
              <a:t> </a:t>
            </a:r>
            <a:endParaRPr lang="en-IN" sz="2400" dirty="0"/>
          </a:p>
        </p:txBody>
      </p:sp>
    </p:spTree>
    <p:extLst>
      <p:ext uri="{BB962C8B-B14F-4D97-AF65-F5344CB8AC3E}">
        <p14:creationId xmlns:p14="http://schemas.microsoft.com/office/powerpoint/2010/main" val="3189756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4DEDB-339A-B51C-4771-6DC13A00924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29EA0E-F929-DB52-4BCA-D77EC0A3F29B}"/>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0CBF7229-3330-BBEC-D400-6BCFEF21D0FE}"/>
              </a:ext>
            </a:extLst>
          </p:cNvPr>
          <p:cNvSpPr txBox="1"/>
          <p:nvPr/>
        </p:nvSpPr>
        <p:spPr>
          <a:xfrm>
            <a:off x="272666" y="662844"/>
            <a:ext cx="6028981" cy="3737946"/>
          </a:xfrm>
          <a:prstGeom prst="rect">
            <a:avLst/>
          </a:prstGeom>
          <a:noFill/>
        </p:spPr>
        <p:txBody>
          <a:bodyPr wrap="square">
            <a:spAutoFit/>
          </a:bodyPr>
          <a:lstStyle/>
          <a:p>
            <a:pPr>
              <a:lnSpc>
                <a:spcPct val="150000"/>
              </a:lnSpc>
            </a:pPr>
            <a:r>
              <a:rPr lang="en-IN" sz="2000" b="1" kern="0" spc="25" dirty="0">
                <a:effectLst/>
                <a:latin typeface="Calibri Light" panose="020F0302020204030204" pitchFamily="34" charset="0"/>
                <a:ea typeface="Times New Roman" panose="02020603050405020304" pitchFamily="18" charset="0"/>
              </a:rPr>
              <a:t>Pandas</a:t>
            </a:r>
            <a:r>
              <a:rPr lang="en-IN" sz="2000" kern="0" spc="25" dirty="0">
                <a:effectLst/>
                <a:latin typeface="Calibri Light" panose="020F0302020204030204" pitchFamily="34" charset="0"/>
                <a:ea typeface="Times New Roman" panose="02020603050405020304" pitchFamily="18" charset="0"/>
              </a:rPr>
              <a:t> is a popular open-source Python library</a:t>
            </a:r>
          </a:p>
          <a:p>
            <a:pPr>
              <a:lnSpc>
                <a:spcPct val="150000"/>
              </a:lnSpc>
            </a:pPr>
            <a:endParaRPr lang="en-IN" sz="2000" kern="0" spc="25" dirty="0">
              <a:latin typeface="Calibri Light" panose="020F030202020403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2000" kern="0" spc="25" dirty="0">
                <a:effectLst/>
                <a:latin typeface="Calibri Light" panose="020F0302020204030204" pitchFamily="34" charset="0"/>
                <a:ea typeface="Times New Roman" panose="02020603050405020304" pitchFamily="18" charset="0"/>
              </a:rPr>
              <a:t>Data Structures</a:t>
            </a:r>
          </a:p>
          <a:p>
            <a:pPr marL="285750" indent="-285750">
              <a:lnSpc>
                <a:spcPct val="150000"/>
              </a:lnSpc>
              <a:buFont typeface="Arial" panose="020B0604020202020204" pitchFamily="34" charset="0"/>
              <a:buChar char="•"/>
            </a:pPr>
            <a:r>
              <a:rPr lang="en-IN" sz="2000" kern="0" spc="25" dirty="0">
                <a:latin typeface="Calibri Light" panose="020F0302020204030204" pitchFamily="34" charset="0"/>
                <a:ea typeface="Times New Roman" panose="02020603050405020304" pitchFamily="18" charset="0"/>
              </a:rPr>
              <a:t>Data Loading and Saving</a:t>
            </a:r>
          </a:p>
          <a:p>
            <a:pPr marL="285750" indent="-285750">
              <a:lnSpc>
                <a:spcPct val="150000"/>
              </a:lnSpc>
              <a:buFont typeface="Arial" panose="020B0604020202020204" pitchFamily="34" charset="0"/>
              <a:buChar char="•"/>
            </a:pPr>
            <a:r>
              <a:rPr lang="en-IN" sz="2000" kern="0" spc="25" dirty="0">
                <a:effectLst/>
                <a:latin typeface="Calibri Light" panose="020F0302020204030204" pitchFamily="34" charset="0"/>
                <a:ea typeface="Times New Roman" panose="02020603050405020304" pitchFamily="18" charset="0"/>
              </a:rPr>
              <a:t>Data Exploration and Manipulation</a:t>
            </a:r>
          </a:p>
          <a:p>
            <a:pPr marL="285750" indent="-285750">
              <a:lnSpc>
                <a:spcPct val="150000"/>
              </a:lnSpc>
              <a:buFont typeface="Arial" panose="020B0604020202020204" pitchFamily="34" charset="0"/>
              <a:buChar char="•"/>
            </a:pPr>
            <a:r>
              <a:rPr lang="en-IN" sz="2000" kern="0" spc="25" dirty="0">
                <a:effectLst/>
                <a:latin typeface="Calibri Light" panose="020F0302020204030204" pitchFamily="34" charset="0"/>
                <a:ea typeface="Times New Roman" panose="02020603050405020304" pitchFamily="18" charset="0"/>
              </a:rPr>
              <a:t>Feature Engineering</a:t>
            </a:r>
          </a:p>
          <a:p>
            <a:pPr marL="285750" indent="-285750">
              <a:lnSpc>
                <a:spcPct val="150000"/>
              </a:lnSpc>
              <a:buFont typeface="Arial" panose="020B0604020202020204" pitchFamily="34" charset="0"/>
              <a:buChar char="•"/>
            </a:pPr>
            <a:r>
              <a:rPr lang="en-IN" sz="2000" kern="0" spc="25" dirty="0">
                <a:latin typeface="Calibri Light" panose="020F0302020204030204" pitchFamily="34" charset="0"/>
                <a:ea typeface="Times New Roman" panose="02020603050405020304" pitchFamily="18" charset="0"/>
              </a:rPr>
              <a:t>Data Transformation</a:t>
            </a:r>
          </a:p>
          <a:p>
            <a:pPr marL="285750" indent="-285750">
              <a:lnSpc>
                <a:spcPct val="150000"/>
              </a:lnSpc>
              <a:buFont typeface="Arial" panose="020B0604020202020204" pitchFamily="34" charset="0"/>
              <a:buChar char="•"/>
            </a:pPr>
            <a:r>
              <a:rPr lang="en-IN" sz="2000" kern="0" spc="25" dirty="0">
                <a:effectLst/>
                <a:latin typeface="Calibri Light" panose="020F0302020204030204" pitchFamily="34" charset="0"/>
                <a:ea typeface="Times New Roman" panose="02020603050405020304" pitchFamily="18" charset="0"/>
              </a:rPr>
              <a:t>Integration with ML Libraries </a:t>
            </a:r>
            <a:endParaRPr lang="en-IN" sz="2000" dirty="0"/>
          </a:p>
        </p:txBody>
      </p:sp>
    </p:spTree>
    <p:extLst>
      <p:ext uri="{BB962C8B-B14F-4D97-AF65-F5344CB8AC3E}">
        <p14:creationId xmlns:p14="http://schemas.microsoft.com/office/powerpoint/2010/main" val="1911256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0E04A-DFEB-DA74-C5D2-0B0EF00420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E128CAA-225A-8926-E7CF-6B727BD83E74}"/>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7AB2E633-8CDD-4A45-CC08-249F8E574DFB}"/>
              </a:ext>
            </a:extLst>
          </p:cNvPr>
          <p:cNvSpPr txBox="1"/>
          <p:nvPr/>
        </p:nvSpPr>
        <p:spPr>
          <a:xfrm>
            <a:off x="176268" y="1257753"/>
            <a:ext cx="8835528" cy="3096360"/>
          </a:xfrm>
          <a:prstGeom prst="rect">
            <a:avLst/>
          </a:prstGeom>
          <a:noFill/>
        </p:spPr>
        <p:txBody>
          <a:bodyPr wrap="square">
            <a:spAutoFit/>
          </a:bodyPr>
          <a:lstStyle/>
          <a:p>
            <a:r>
              <a:rPr lang="en-IN" sz="1800" b="1" kern="0" spc="25" dirty="0">
                <a:effectLst/>
                <a:latin typeface="Calibri Light" panose="020F0302020204030204" pitchFamily="34" charset="0"/>
                <a:ea typeface="Times New Roman" panose="02020603050405020304" pitchFamily="18" charset="0"/>
              </a:rPr>
              <a:t>NumPy (Numerical Python)</a:t>
            </a:r>
            <a:r>
              <a:rPr lang="en-IN" sz="1800" kern="0" spc="25" dirty="0">
                <a:effectLst/>
                <a:latin typeface="Calibri Light" panose="020F0302020204030204" pitchFamily="34" charset="0"/>
                <a:ea typeface="Times New Roman" panose="02020603050405020304" pitchFamily="18" charset="0"/>
              </a:rPr>
              <a:t> is a fundamental package for numerical computing in Python.</a:t>
            </a:r>
          </a:p>
          <a:p>
            <a:endParaRPr lang="en-IN" kern="0" spc="25" dirty="0">
              <a:latin typeface="Calibri Light" panose="020F0302020204030204" pitchFamily="34" charset="0"/>
            </a:endParaRP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Multidimensional Arrays</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Mathematical Operations</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Linear Algebra</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Random Number Generation</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Array Manipulation</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Integration with Other Libraries</a:t>
            </a:r>
            <a:endParaRPr lang="en-IN" dirty="0"/>
          </a:p>
        </p:txBody>
      </p:sp>
    </p:spTree>
    <p:extLst>
      <p:ext uri="{BB962C8B-B14F-4D97-AF65-F5344CB8AC3E}">
        <p14:creationId xmlns:p14="http://schemas.microsoft.com/office/powerpoint/2010/main" val="3674929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00B1-B97C-C848-F676-2D8A597412D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663DB79-D2FB-9878-7678-B021AF2365BC}"/>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917DC49E-8E47-D696-FFA6-FC27EE82C632}"/>
              </a:ext>
            </a:extLst>
          </p:cNvPr>
          <p:cNvSpPr txBox="1"/>
          <p:nvPr/>
        </p:nvSpPr>
        <p:spPr>
          <a:xfrm>
            <a:off x="239617" y="1297102"/>
            <a:ext cx="4599542" cy="3096360"/>
          </a:xfrm>
          <a:prstGeom prst="rect">
            <a:avLst/>
          </a:prstGeom>
          <a:noFill/>
        </p:spPr>
        <p:txBody>
          <a:bodyPr wrap="square">
            <a:spAutoFit/>
          </a:bodyPr>
          <a:lstStyle/>
          <a:p>
            <a:r>
              <a:rPr lang="en-IN" sz="1800" b="1" kern="0" spc="25" dirty="0">
                <a:effectLst/>
                <a:latin typeface="Calibri Light" panose="020F0302020204030204" pitchFamily="34" charset="0"/>
                <a:ea typeface="Times New Roman" panose="02020603050405020304" pitchFamily="18" charset="0"/>
              </a:rPr>
              <a:t>Seaborn</a:t>
            </a:r>
            <a:r>
              <a:rPr lang="en-IN" sz="1800" kern="0" spc="25" dirty="0">
                <a:effectLst/>
                <a:latin typeface="Calibri Light" panose="020F0302020204030204" pitchFamily="34" charset="0"/>
                <a:ea typeface="Times New Roman" panose="02020603050405020304" pitchFamily="18" charset="0"/>
              </a:rPr>
              <a:t> is a Python data visualization library.</a:t>
            </a:r>
          </a:p>
          <a:p>
            <a:endParaRPr lang="en-IN" kern="0" spc="25" dirty="0">
              <a:latin typeface="Calibri Light" panose="020F0302020204030204" pitchFamily="34" charset="0"/>
            </a:endParaRP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Statistical Visualization</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Pairwise Relationship</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Categorical Data Visualization</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Regression Analysis</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Distribution Visualization</a:t>
            </a:r>
          </a:p>
          <a:p>
            <a:pPr marL="285750" indent="-285750">
              <a:lnSpc>
                <a:spcPct val="150000"/>
              </a:lnSpc>
              <a:buFont typeface="Arial" panose="020B0604020202020204" pitchFamily="34" charset="0"/>
              <a:buChar char="•"/>
            </a:pPr>
            <a:r>
              <a:rPr lang="en-IN" kern="0" spc="25" dirty="0">
                <a:latin typeface="Calibri Light" panose="020F0302020204030204" pitchFamily="34" charset="0"/>
              </a:rPr>
              <a:t>Customization and Styling</a:t>
            </a:r>
            <a:endParaRPr lang="en-IN" dirty="0"/>
          </a:p>
        </p:txBody>
      </p:sp>
    </p:spTree>
    <p:extLst>
      <p:ext uri="{BB962C8B-B14F-4D97-AF65-F5344CB8AC3E}">
        <p14:creationId xmlns:p14="http://schemas.microsoft.com/office/powerpoint/2010/main" val="2197323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5C17D-904C-91FC-450D-B71DCCA103C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1903B8-D6C8-B85D-D505-25C2B04E0C1D}"/>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D326FC30-F324-5E9B-0E23-4C8DD807325C}"/>
              </a:ext>
            </a:extLst>
          </p:cNvPr>
          <p:cNvSpPr txBox="1"/>
          <p:nvPr/>
        </p:nvSpPr>
        <p:spPr>
          <a:xfrm>
            <a:off x="231354" y="1207388"/>
            <a:ext cx="8912646" cy="3139321"/>
          </a:xfrm>
          <a:prstGeom prst="rect">
            <a:avLst/>
          </a:prstGeom>
          <a:noFill/>
        </p:spPr>
        <p:txBody>
          <a:bodyPr wrap="square">
            <a:spAutoFit/>
          </a:bodyPr>
          <a:lstStyle/>
          <a:p>
            <a:r>
              <a:rPr lang="en-IN" sz="1800" b="1" kern="0" spc="25" dirty="0">
                <a:effectLst/>
                <a:latin typeface="Calibri Light" panose="020F0302020204030204" pitchFamily="34" charset="0"/>
                <a:ea typeface="Times New Roman" panose="02020603050405020304" pitchFamily="18" charset="0"/>
              </a:rPr>
              <a:t>Matplotlib </a:t>
            </a:r>
            <a:r>
              <a:rPr lang="en-IN" sz="1800" kern="0" spc="25" dirty="0">
                <a:effectLst/>
                <a:latin typeface="Calibri Light" panose="020F0302020204030204" pitchFamily="34" charset="0"/>
                <a:ea typeface="Times New Roman" panose="02020603050405020304" pitchFamily="18" charset="0"/>
              </a:rPr>
              <a:t>is a comprehensive library for creating static, animated, and interactive visualizations in Python.</a:t>
            </a:r>
          </a:p>
          <a:p>
            <a:endParaRPr lang="en-IN" kern="0" spc="25" dirty="0">
              <a:latin typeface="Calibri Light" panose="020F0302020204030204" pitchFamily="34" charset="0"/>
            </a:endParaRPr>
          </a:p>
          <a:p>
            <a:pPr marL="285750" indent="-285750">
              <a:buFont typeface="Arial" panose="020B0604020202020204" pitchFamily="34" charset="0"/>
              <a:buChar char="•"/>
            </a:pPr>
            <a:r>
              <a:rPr lang="en-IN" kern="0" spc="25" dirty="0">
                <a:latin typeface="Calibri Light" panose="020F0302020204030204" pitchFamily="34" charset="0"/>
              </a:rPr>
              <a:t>Basic Plots</a:t>
            </a:r>
          </a:p>
          <a:p>
            <a:pPr marL="285750" indent="-285750">
              <a:buFont typeface="Arial" panose="020B0604020202020204" pitchFamily="34" charset="0"/>
              <a:buChar char="•"/>
            </a:pPr>
            <a:r>
              <a:rPr lang="en-IN" kern="0" spc="25" dirty="0">
                <a:latin typeface="Calibri Light" panose="020F0302020204030204" pitchFamily="34" charset="0"/>
              </a:rPr>
              <a:t>Customization and Styling</a:t>
            </a:r>
          </a:p>
          <a:p>
            <a:pPr marL="285750" indent="-285750">
              <a:buFont typeface="Arial" panose="020B0604020202020204" pitchFamily="34" charset="0"/>
              <a:buChar char="•"/>
            </a:pPr>
            <a:r>
              <a:rPr lang="en-IN" kern="0" spc="25" dirty="0">
                <a:latin typeface="Calibri Light" panose="020F0302020204030204" pitchFamily="34" charset="0"/>
              </a:rPr>
              <a:t>Subplots and Layouts</a:t>
            </a:r>
          </a:p>
          <a:p>
            <a:pPr marL="285750" indent="-285750">
              <a:buFont typeface="Arial" panose="020B0604020202020204" pitchFamily="34" charset="0"/>
              <a:buChar char="•"/>
            </a:pPr>
            <a:r>
              <a:rPr lang="en-IN" kern="0" spc="25" dirty="0">
                <a:latin typeface="Calibri Light" panose="020F0302020204030204" pitchFamily="34" charset="0"/>
              </a:rPr>
              <a:t>Annotations and Text</a:t>
            </a:r>
          </a:p>
          <a:p>
            <a:pPr marL="285750" indent="-285750">
              <a:buFont typeface="Arial" panose="020B0604020202020204" pitchFamily="34" charset="0"/>
              <a:buChar char="•"/>
            </a:pPr>
            <a:r>
              <a:rPr lang="en-IN" kern="0" spc="25" dirty="0">
                <a:latin typeface="Calibri Light" panose="020F0302020204030204" pitchFamily="34" charset="0"/>
              </a:rPr>
              <a:t>3D Plotting</a:t>
            </a:r>
          </a:p>
          <a:p>
            <a:pPr marL="285750" indent="-285750">
              <a:buFont typeface="Arial" panose="020B0604020202020204" pitchFamily="34" charset="0"/>
              <a:buChar char="•"/>
            </a:pPr>
            <a:r>
              <a:rPr lang="en-IN" kern="0" spc="25" dirty="0">
                <a:latin typeface="Calibri Light" panose="020F0302020204030204" pitchFamily="34" charset="0"/>
              </a:rPr>
              <a:t>Interactive Visualization</a:t>
            </a:r>
          </a:p>
          <a:p>
            <a:pPr marL="285750" indent="-285750">
              <a:buFont typeface="Arial" panose="020B0604020202020204" pitchFamily="34" charset="0"/>
              <a:buChar char="•"/>
            </a:pPr>
            <a:r>
              <a:rPr lang="en-IN" kern="0" spc="25" dirty="0">
                <a:latin typeface="Calibri Light" panose="020F0302020204030204" pitchFamily="34" charset="0"/>
              </a:rPr>
              <a:t>Integration with Libraries</a:t>
            </a:r>
          </a:p>
          <a:p>
            <a:pPr marL="285750" indent="-285750">
              <a:buFont typeface="Arial" panose="020B0604020202020204" pitchFamily="34" charset="0"/>
              <a:buChar char="•"/>
            </a:pPr>
            <a:r>
              <a:rPr lang="en-IN" kern="0" spc="25" dirty="0">
                <a:latin typeface="Calibri Light" panose="020F0302020204030204" pitchFamily="34" charset="0"/>
              </a:rPr>
              <a:t>Exporting and Saving Plots</a:t>
            </a:r>
            <a:endParaRPr lang="en-IN" dirty="0"/>
          </a:p>
        </p:txBody>
      </p:sp>
    </p:spTree>
    <p:extLst>
      <p:ext uri="{BB962C8B-B14F-4D97-AF65-F5344CB8AC3E}">
        <p14:creationId xmlns:p14="http://schemas.microsoft.com/office/powerpoint/2010/main" val="225224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06A6F-2B95-26C0-FCF3-AB2C9027352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D46C1A3-6057-1088-A10C-D4899FF04D78}"/>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377B7BA9-19B4-B14E-F592-6200C7326095}"/>
              </a:ext>
            </a:extLst>
          </p:cNvPr>
          <p:cNvSpPr txBox="1"/>
          <p:nvPr/>
        </p:nvSpPr>
        <p:spPr>
          <a:xfrm>
            <a:off x="242371" y="1183781"/>
            <a:ext cx="8758410" cy="2862322"/>
          </a:xfrm>
          <a:prstGeom prst="rect">
            <a:avLst/>
          </a:prstGeom>
          <a:noFill/>
        </p:spPr>
        <p:txBody>
          <a:bodyPr wrap="square">
            <a:spAutoFit/>
          </a:bodyPr>
          <a:lstStyle/>
          <a:p>
            <a:pPr algn="just"/>
            <a:r>
              <a:rPr lang="en-IN" sz="1800" b="1" kern="0" spc="25" dirty="0" err="1">
                <a:effectLst/>
                <a:latin typeface="Calibri Light" panose="020F0302020204030204" pitchFamily="34" charset="0"/>
                <a:ea typeface="Times New Roman" panose="02020603050405020304" pitchFamily="18" charset="0"/>
              </a:rPr>
              <a:t>WordCloud</a:t>
            </a:r>
            <a:r>
              <a:rPr lang="en-IN" sz="1800" kern="0" spc="25" dirty="0">
                <a:effectLst/>
                <a:latin typeface="Calibri Light" panose="020F0302020204030204" pitchFamily="34" charset="0"/>
                <a:ea typeface="Times New Roman" panose="02020603050405020304" pitchFamily="18" charset="0"/>
              </a:rPr>
              <a:t> is a Python library used for generating word clouds, which are visual representations of text data where the size of each word corresponds to its frequency or importance within the text.</a:t>
            </a:r>
          </a:p>
          <a:p>
            <a:pPr algn="just"/>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Word Frequency Calculation</a:t>
            </a:r>
          </a:p>
          <a:p>
            <a:pPr marL="285750" indent="-285750" algn="just">
              <a:buFont typeface="Arial" panose="020B0604020202020204" pitchFamily="34" charset="0"/>
              <a:buChar char="•"/>
            </a:pPr>
            <a:r>
              <a:rPr lang="en-IN" kern="0" spc="25" dirty="0">
                <a:latin typeface="Calibri Light" panose="020F0302020204030204" pitchFamily="34" charset="0"/>
              </a:rPr>
              <a:t>Customization Options</a:t>
            </a:r>
          </a:p>
          <a:p>
            <a:pPr marL="285750" indent="-285750" algn="just">
              <a:buFont typeface="Arial" panose="020B0604020202020204" pitchFamily="34" charset="0"/>
              <a:buChar char="•"/>
            </a:pPr>
            <a:r>
              <a:rPr lang="en-IN" kern="0" spc="25" dirty="0">
                <a:latin typeface="Calibri Light" panose="020F0302020204030204" pitchFamily="34" charset="0"/>
              </a:rPr>
              <a:t>Visualization of Textual Data</a:t>
            </a:r>
          </a:p>
          <a:p>
            <a:pPr marL="285750" indent="-285750" algn="just">
              <a:buFont typeface="Arial" panose="020B0604020202020204" pitchFamily="34" charset="0"/>
              <a:buChar char="•"/>
            </a:pPr>
            <a:r>
              <a:rPr lang="en-IN" kern="0" spc="25" dirty="0">
                <a:latin typeface="Calibri Light" panose="020F0302020204030204" pitchFamily="34" charset="0"/>
              </a:rPr>
              <a:t>Text Preprocessing</a:t>
            </a:r>
          </a:p>
          <a:p>
            <a:pPr marL="285750" indent="-285750" algn="just">
              <a:buFont typeface="Arial" panose="020B0604020202020204" pitchFamily="34" charset="0"/>
              <a:buChar char="•"/>
            </a:pPr>
            <a:r>
              <a:rPr lang="en-IN" kern="0" spc="25" dirty="0">
                <a:latin typeface="Calibri Light" panose="020F0302020204030204" pitchFamily="34" charset="0"/>
              </a:rPr>
              <a:t>Topics Identification and Analysis</a:t>
            </a:r>
          </a:p>
          <a:p>
            <a:pPr marL="285750" indent="-285750" algn="just">
              <a:buFont typeface="Arial" panose="020B0604020202020204" pitchFamily="34" charset="0"/>
              <a:buChar char="•"/>
            </a:pPr>
            <a:r>
              <a:rPr lang="en-IN" kern="0" spc="25" dirty="0">
                <a:latin typeface="Calibri Light" panose="020F0302020204030204" pitchFamily="34" charset="0"/>
              </a:rPr>
              <a:t>Result Interpretation and Communication</a:t>
            </a:r>
            <a:endParaRPr lang="en-IN" dirty="0"/>
          </a:p>
        </p:txBody>
      </p:sp>
    </p:spTree>
    <p:extLst>
      <p:ext uri="{BB962C8B-B14F-4D97-AF65-F5344CB8AC3E}">
        <p14:creationId xmlns:p14="http://schemas.microsoft.com/office/powerpoint/2010/main" val="231544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4553FD-E369-45CF-8F37-2D4B24DEFCB4}"/>
              </a:ext>
            </a:extLst>
          </p:cNvPr>
          <p:cNvSpPr/>
          <p:nvPr/>
        </p:nvSpPr>
        <p:spPr>
          <a:xfrm>
            <a:off x="333012" y="474534"/>
            <a:ext cx="8207126" cy="1754326"/>
          </a:xfrm>
          <a:prstGeom prst="rect">
            <a:avLst/>
          </a:prstGeom>
          <a:noFill/>
        </p:spPr>
        <p:txBody>
          <a:bodyPr wrap="square" lIns="91440" tIns="45720" rIns="91440" bIns="45720">
            <a:spAutoFit/>
          </a:bodyPr>
          <a:lstStyle/>
          <a:p>
            <a:r>
              <a:rPr lang="en-US" sz="3600" b="1" dirty="0">
                <a:ln w="9525">
                  <a:solidFill>
                    <a:schemeClr val="bg1"/>
                  </a:solidFill>
                  <a:prstDash val="solid"/>
                </a:ln>
                <a:latin typeface="Quicksand Medium" panose="00000600000000000000" pitchFamily="2" charset="0"/>
              </a:rPr>
              <a:t>Week 1</a:t>
            </a:r>
          </a:p>
          <a:p>
            <a:endParaRPr lang="en-US" sz="3600" b="1" dirty="0">
              <a:ln w="9525">
                <a:solidFill>
                  <a:schemeClr val="bg1"/>
                </a:solidFill>
                <a:prstDash val="solid"/>
              </a:ln>
              <a:latin typeface="Quicksand Medium" panose="00000600000000000000" pitchFamily="2" charset="0"/>
            </a:endParaRPr>
          </a:p>
          <a:p>
            <a:r>
              <a:rPr lang="en-US" sz="3200" b="1" dirty="0">
                <a:ln w="9525">
                  <a:solidFill>
                    <a:schemeClr val="bg1"/>
                  </a:solidFill>
                  <a:prstDash val="solid"/>
                </a:ln>
                <a:latin typeface="Quicksand Medium" panose="00000600000000000000" pitchFamily="2" charset="0"/>
              </a:rPr>
              <a:t>Literature Review Task</a:t>
            </a:r>
          </a:p>
        </p:txBody>
      </p:sp>
      <p:sp>
        <p:nvSpPr>
          <p:cNvPr id="2" name="Footer Placeholder 2">
            <a:extLst>
              <a:ext uri="{FF2B5EF4-FFF2-40B4-BE49-F238E27FC236}">
                <a16:creationId xmlns:a16="http://schemas.microsoft.com/office/drawing/2014/main" id="{D19A158D-411E-82DB-2C4C-FF275E1001AB}"/>
              </a:ext>
            </a:extLst>
          </p:cNvPr>
          <p:cNvSpPr txBox="1">
            <a:spLocks/>
          </p:cNvSpPr>
          <p:nvPr/>
        </p:nvSpPr>
        <p:spPr>
          <a:xfrm>
            <a:off x="20820" y="4869656"/>
            <a:ext cx="91440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800"/>
              <a:t>This video is sole property of Talent Battle Pvt. Ltd. Strict penal action will be taken against unauthorized piracy of this video</a:t>
            </a:r>
            <a:endParaRPr lang="en-IN" sz="800" dirty="0"/>
          </a:p>
        </p:txBody>
      </p:sp>
      <p:sp>
        <p:nvSpPr>
          <p:cNvPr id="5" name="TextBox 4">
            <a:extLst>
              <a:ext uri="{FF2B5EF4-FFF2-40B4-BE49-F238E27FC236}">
                <a16:creationId xmlns:a16="http://schemas.microsoft.com/office/drawing/2014/main" id="{24D8E7EE-3CC8-41A3-9F2C-10BB38CA9D0B}"/>
              </a:ext>
            </a:extLst>
          </p:cNvPr>
          <p:cNvSpPr txBox="1"/>
          <p:nvPr/>
        </p:nvSpPr>
        <p:spPr>
          <a:xfrm>
            <a:off x="333012" y="2337703"/>
            <a:ext cx="8207126" cy="2031325"/>
          </a:xfrm>
          <a:prstGeom prst="rect">
            <a:avLst/>
          </a:prstGeom>
          <a:noFill/>
        </p:spPr>
        <p:txBody>
          <a:bodyPr wrap="square">
            <a:spAutoFit/>
          </a:bodyPr>
          <a:lstStyle/>
          <a:p>
            <a:pPr algn="just"/>
            <a:r>
              <a:rPr lang="en-US" b="1" dirty="0">
                <a:latin typeface="Quicksand Medium" panose="00000600000000000000" pitchFamily="2" charset="0"/>
              </a:rPr>
              <a:t>Referring IEEE Papers</a:t>
            </a:r>
          </a:p>
          <a:p>
            <a:pPr algn="just"/>
            <a:endParaRPr lang="en-US" dirty="0">
              <a:latin typeface="Quicksand Medium" panose="00000600000000000000" pitchFamily="2" charset="0"/>
            </a:endParaRPr>
          </a:p>
          <a:p>
            <a:pPr algn="just"/>
            <a:r>
              <a:rPr lang="en-US" dirty="0">
                <a:latin typeface="Quicksand Medium" panose="00000600000000000000" pitchFamily="2" charset="0"/>
              </a:rPr>
              <a:t>It will help to understand the current work status in the respective domain. </a:t>
            </a:r>
          </a:p>
          <a:p>
            <a:pPr algn="just"/>
            <a:endParaRPr lang="en-US" dirty="0">
              <a:latin typeface="Quicksand Medium" panose="00000600000000000000" pitchFamily="2" charset="0"/>
            </a:endParaRPr>
          </a:p>
          <a:p>
            <a:pPr algn="just"/>
            <a:r>
              <a:rPr lang="en-US" dirty="0">
                <a:latin typeface="Quicksand Medium" panose="00000600000000000000" pitchFamily="2" charset="0"/>
              </a:rPr>
              <a:t>You have to refer minimum 10-15 latest papers (last 3-5 years) to work on the domain as well to understand the literature survey.  </a:t>
            </a:r>
          </a:p>
        </p:txBody>
      </p:sp>
    </p:spTree>
    <p:extLst>
      <p:ext uri="{BB962C8B-B14F-4D97-AF65-F5344CB8AC3E}">
        <p14:creationId xmlns:p14="http://schemas.microsoft.com/office/powerpoint/2010/main" val="1121576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96EB5-DE30-057E-027C-D6FAE6F49ED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EB0E49-654E-C23E-FD26-EDD453538E41}"/>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15F3F018-D57E-3836-0A76-CBB127724ADA}"/>
              </a:ext>
            </a:extLst>
          </p:cNvPr>
          <p:cNvSpPr txBox="1"/>
          <p:nvPr/>
        </p:nvSpPr>
        <p:spPr>
          <a:xfrm>
            <a:off x="198304" y="1256178"/>
            <a:ext cx="8868578" cy="2585323"/>
          </a:xfrm>
          <a:prstGeom prst="rect">
            <a:avLst/>
          </a:prstGeom>
          <a:noFill/>
        </p:spPr>
        <p:txBody>
          <a:bodyPr wrap="square">
            <a:spAutoFit/>
          </a:bodyPr>
          <a:lstStyle/>
          <a:p>
            <a:pPr algn="just"/>
            <a:r>
              <a:rPr lang="en-IN" sz="1800" kern="0" spc="25" dirty="0">
                <a:effectLst/>
                <a:latin typeface="Calibri Light" panose="020F0302020204030204" pitchFamily="34" charset="0"/>
                <a:ea typeface="Times New Roman" panose="02020603050405020304" pitchFamily="18" charset="0"/>
              </a:rPr>
              <a:t>The </a:t>
            </a:r>
            <a:r>
              <a:rPr lang="en-IN" sz="1800" b="1" kern="0" spc="25" dirty="0">
                <a:effectLst/>
                <a:latin typeface="Calibri Light" panose="020F0302020204030204" pitchFamily="34" charset="0"/>
                <a:ea typeface="Times New Roman" panose="02020603050405020304" pitchFamily="18" charset="0"/>
              </a:rPr>
              <a:t>train-test split</a:t>
            </a:r>
            <a:r>
              <a:rPr lang="en-IN" sz="1800" kern="0" spc="25" dirty="0">
                <a:effectLst/>
                <a:latin typeface="Calibri Light" panose="020F0302020204030204" pitchFamily="34" charset="0"/>
                <a:ea typeface="Times New Roman" panose="02020603050405020304" pitchFamily="18" charset="0"/>
              </a:rPr>
              <a:t> is a fundamental technique used in machine learning (ML) projects for evaluating the performance of predictive models.</a:t>
            </a:r>
          </a:p>
          <a:p>
            <a:pPr marL="285750" indent="-285750" algn="just">
              <a:buFont typeface="Arial" panose="020B0604020202020204" pitchFamily="34" charset="0"/>
              <a:buChar char="•"/>
            </a:pPr>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Dataset Partitioning</a:t>
            </a:r>
          </a:p>
          <a:p>
            <a:pPr marL="285750" indent="-285750" algn="just">
              <a:buFont typeface="Arial" panose="020B0604020202020204" pitchFamily="34" charset="0"/>
              <a:buChar char="•"/>
            </a:pPr>
            <a:r>
              <a:rPr lang="en-IN" kern="0" spc="25" dirty="0">
                <a:latin typeface="Calibri Light" panose="020F0302020204030204" pitchFamily="34" charset="0"/>
              </a:rPr>
              <a:t>Evaluation of Model Performance</a:t>
            </a:r>
          </a:p>
          <a:p>
            <a:pPr marL="285750" indent="-285750" algn="just">
              <a:buFont typeface="Arial" panose="020B0604020202020204" pitchFamily="34" charset="0"/>
              <a:buChar char="•"/>
            </a:pPr>
            <a:r>
              <a:rPr lang="en-IN" kern="0" spc="25" dirty="0">
                <a:latin typeface="Calibri Light" panose="020F0302020204030204" pitchFamily="34" charset="0"/>
              </a:rPr>
              <a:t>Preventing Overfitting</a:t>
            </a:r>
          </a:p>
          <a:p>
            <a:pPr marL="285750" indent="-285750" algn="just">
              <a:buFont typeface="Arial" panose="020B0604020202020204" pitchFamily="34" charset="0"/>
              <a:buChar char="•"/>
            </a:pPr>
            <a:r>
              <a:rPr lang="en-IN" kern="0" spc="25" dirty="0">
                <a:latin typeface="Calibri Light" panose="020F0302020204030204" pitchFamily="34" charset="0"/>
              </a:rPr>
              <a:t>Parameter Tuning and Model Selection</a:t>
            </a:r>
          </a:p>
          <a:p>
            <a:pPr marL="285750" indent="-285750" algn="just">
              <a:buFont typeface="Arial" panose="020B0604020202020204" pitchFamily="34" charset="0"/>
              <a:buChar char="•"/>
            </a:pPr>
            <a:r>
              <a:rPr lang="en-IN" kern="0" spc="25" dirty="0">
                <a:latin typeface="Calibri Light" panose="020F0302020204030204" pitchFamily="34" charset="0"/>
              </a:rPr>
              <a:t>Cross Validation</a:t>
            </a:r>
          </a:p>
          <a:p>
            <a:pPr marL="285750" indent="-285750" algn="just">
              <a:buFont typeface="Arial" panose="020B0604020202020204" pitchFamily="34" charset="0"/>
              <a:buChar char="•"/>
            </a:pPr>
            <a:r>
              <a:rPr lang="en-IN" kern="0" spc="25" dirty="0">
                <a:latin typeface="Calibri Light" panose="020F0302020204030204" pitchFamily="34" charset="0"/>
              </a:rPr>
              <a:t>Stratified Splitting</a:t>
            </a:r>
            <a:endParaRPr lang="en-IN" dirty="0"/>
          </a:p>
        </p:txBody>
      </p:sp>
    </p:spTree>
    <p:extLst>
      <p:ext uri="{BB962C8B-B14F-4D97-AF65-F5344CB8AC3E}">
        <p14:creationId xmlns:p14="http://schemas.microsoft.com/office/powerpoint/2010/main" val="1694647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3E5DD-D93E-4E59-FA11-232A7BB6C0B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B9A2172-40B3-C06E-FA8D-600BCBB2AA1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B32382CD-E727-9B53-9B07-BDE78ACB4713}"/>
              </a:ext>
            </a:extLst>
          </p:cNvPr>
          <p:cNvSpPr txBox="1"/>
          <p:nvPr/>
        </p:nvSpPr>
        <p:spPr>
          <a:xfrm>
            <a:off x="198304" y="1201092"/>
            <a:ext cx="8813494" cy="2585323"/>
          </a:xfrm>
          <a:prstGeom prst="rect">
            <a:avLst/>
          </a:prstGeom>
          <a:noFill/>
        </p:spPr>
        <p:txBody>
          <a:bodyPr wrap="square">
            <a:spAutoFit/>
          </a:bodyPr>
          <a:lstStyle/>
          <a:p>
            <a:pPr algn="just"/>
            <a:r>
              <a:rPr lang="en-IN" sz="1800" kern="0" spc="25" dirty="0">
                <a:effectLst/>
                <a:latin typeface="Calibri Light" panose="020F0302020204030204" pitchFamily="34" charset="0"/>
                <a:ea typeface="Times New Roman" panose="02020603050405020304" pitchFamily="18" charset="0"/>
              </a:rPr>
              <a:t>A </a:t>
            </a:r>
            <a:r>
              <a:rPr lang="en-IN" sz="1800" b="1" kern="0" spc="25" dirty="0">
                <a:effectLst/>
                <a:latin typeface="Calibri Light" panose="020F0302020204030204" pitchFamily="34" charset="0"/>
                <a:ea typeface="Times New Roman" panose="02020603050405020304" pitchFamily="18" charset="0"/>
              </a:rPr>
              <a:t>confusion matrix</a:t>
            </a:r>
            <a:r>
              <a:rPr lang="en-IN" sz="1800" kern="0" spc="25" dirty="0">
                <a:effectLst/>
                <a:latin typeface="Calibri Light" panose="020F0302020204030204" pitchFamily="34" charset="0"/>
                <a:ea typeface="Times New Roman" panose="02020603050405020304" pitchFamily="18" charset="0"/>
              </a:rPr>
              <a:t> is a performance measurement tool used in machine learning (ML) projects, particularly in classification tasks.</a:t>
            </a:r>
          </a:p>
          <a:p>
            <a:pPr algn="just"/>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Basic Structure</a:t>
            </a:r>
          </a:p>
          <a:p>
            <a:pPr marL="285750" indent="-285750" algn="just">
              <a:buFont typeface="Arial" panose="020B0604020202020204" pitchFamily="34" charset="0"/>
              <a:buChar char="•"/>
            </a:pPr>
            <a:r>
              <a:rPr lang="en-IN" kern="0" spc="25" dirty="0">
                <a:latin typeface="Calibri Light" panose="020F0302020204030204" pitchFamily="34" charset="0"/>
              </a:rPr>
              <a:t>Evaluation Metrics</a:t>
            </a:r>
          </a:p>
          <a:p>
            <a:pPr marL="285750" indent="-285750" algn="just">
              <a:buFont typeface="Arial" panose="020B0604020202020204" pitchFamily="34" charset="0"/>
              <a:buChar char="•"/>
            </a:pPr>
            <a:r>
              <a:rPr lang="en-IN" kern="0" spc="25" dirty="0">
                <a:latin typeface="Calibri Light" panose="020F0302020204030204" pitchFamily="34" charset="0"/>
              </a:rPr>
              <a:t>Visualization</a:t>
            </a:r>
          </a:p>
          <a:p>
            <a:pPr marL="285750" indent="-285750" algn="just">
              <a:buFont typeface="Arial" panose="020B0604020202020204" pitchFamily="34" charset="0"/>
              <a:buChar char="•"/>
            </a:pPr>
            <a:r>
              <a:rPr lang="en-IN" kern="0" spc="25" dirty="0">
                <a:latin typeface="Calibri Light" panose="020F0302020204030204" pitchFamily="34" charset="0"/>
              </a:rPr>
              <a:t>Error Analysis</a:t>
            </a:r>
          </a:p>
          <a:p>
            <a:pPr marL="285750" indent="-285750" algn="just">
              <a:buFont typeface="Arial" panose="020B0604020202020204" pitchFamily="34" charset="0"/>
              <a:buChar char="•"/>
            </a:pPr>
            <a:r>
              <a:rPr lang="en-IN" kern="0" spc="25" dirty="0">
                <a:latin typeface="Calibri Light" panose="020F0302020204030204" pitchFamily="34" charset="0"/>
              </a:rPr>
              <a:t>Model Comparison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Threshold Optimization</a:t>
            </a:r>
          </a:p>
        </p:txBody>
      </p:sp>
    </p:spTree>
    <p:extLst>
      <p:ext uri="{BB962C8B-B14F-4D97-AF65-F5344CB8AC3E}">
        <p14:creationId xmlns:p14="http://schemas.microsoft.com/office/powerpoint/2010/main" val="1327162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D6484-9078-9BC5-57FF-7335722EE18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CE10255-58E7-D5DD-43A1-9ACC021A1505}"/>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25C68577-CDAD-FD67-0412-C6AF12BCB661}"/>
              </a:ext>
            </a:extLst>
          </p:cNvPr>
          <p:cNvSpPr txBox="1"/>
          <p:nvPr/>
        </p:nvSpPr>
        <p:spPr>
          <a:xfrm>
            <a:off x="187287" y="1205811"/>
            <a:ext cx="8813494" cy="2862322"/>
          </a:xfrm>
          <a:prstGeom prst="rect">
            <a:avLst/>
          </a:prstGeom>
          <a:noFill/>
        </p:spPr>
        <p:txBody>
          <a:bodyPr wrap="square">
            <a:spAutoFit/>
          </a:bodyPr>
          <a:lstStyle/>
          <a:p>
            <a:pPr algn="just"/>
            <a:r>
              <a:rPr lang="en-IN" sz="1800" kern="0" spc="25" dirty="0">
                <a:effectLst/>
                <a:latin typeface="Calibri Light" panose="020F0302020204030204" pitchFamily="34" charset="0"/>
                <a:ea typeface="Times New Roman" panose="02020603050405020304" pitchFamily="18" charset="0"/>
              </a:rPr>
              <a:t>A </a:t>
            </a:r>
            <a:r>
              <a:rPr lang="en-IN" sz="1800" b="1" kern="0" spc="25" dirty="0">
                <a:effectLst/>
                <a:latin typeface="Calibri Light" panose="020F0302020204030204" pitchFamily="34" charset="0"/>
                <a:ea typeface="Times New Roman" panose="02020603050405020304" pitchFamily="18" charset="0"/>
              </a:rPr>
              <a:t>classification report</a:t>
            </a:r>
            <a:r>
              <a:rPr lang="en-IN" sz="1800" kern="0" spc="25" dirty="0">
                <a:effectLst/>
                <a:latin typeface="Calibri Light" panose="020F0302020204030204" pitchFamily="34" charset="0"/>
                <a:ea typeface="Times New Roman" panose="02020603050405020304" pitchFamily="18" charset="0"/>
              </a:rPr>
              <a:t> is a summary of the performance of a classification model, typically generated using the predictions made by the model and the actual labels from the test dataset. </a:t>
            </a:r>
          </a:p>
          <a:p>
            <a:pPr marL="285750" indent="-285750" algn="just">
              <a:buFont typeface="Arial" panose="020B0604020202020204" pitchFamily="34" charset="0"/>
              <a:buChar char="•"/>
            </a:pPr>
            <a:endParaRPr lang="en-IN" kern="0" spc="25" dirty="0">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cs typeface="Calibri Light" panose="020F0302020204030204" pitchFamily="34" charset="0"/>
              </a:rPr>
              <a:t>Metrics Included</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Interpretation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Visualization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Model Comparison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Error Analysis</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Threshold Optimization</a:t>
            </a:r>
          </a:p>
        </p:txBody>
      </p:sp>
    </p:spTree>
    <p:extLst>
      <p:ext uri="{BB962C8B-B14F-4D97-AF65-F5344CB8AC3E}">
        <p14:creationId xmlns:p14="http://schemas.microsoft.com/office/powerpoint/2010/main" val="2012842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6AC3E-67A0-EB98-0E6E-410018520E2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7745AFC-3116-6689-AF47-F30EA2577455}"/>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D9EF60A8-16C1-E303-E977-B5414740BC22}"/>
              </a:ext>
            </a:extLst>
          </p:cNvPr>
          <p:cNvSpPr txBox="1"/>
          <p:nvPr/>
        </p:nvSpPr>
        <p:spPr>
          <a:xfrm>
            <a:off x="209320" y="1218406"/>
            <a:ext cx="8912646" cy="2585323"/>
          </a:xfrm>
          <a:prstGeom prst="rect">
            <a:avLst/>
          </a:prstGeom>
          <a:noFill/>
        </p:spPr>
        <p:txBody>
          <a:bodyPr wrap="square">
            <a:spAutoFit/>
          </a:bodyPr>
          <a:lstStyle/>
          <a:p>
            <a:pPr algn="just"/>
            <a:r>
              <a:rPr lang="en-IN" sz="1800" b="1" kern="0" spc="25" dirty="0">
                <a:effectLst/>
                <a:latin typeface="Calibri Light" panose="020F0302020204030204" pitchFamily="34" charset="0"/>
                <a:ea typeface="Times New Roman" panose="02020603050405020304" pitchFamily="18" charset="0"/>
              </a:rPr>
              <a:t>Stemming</a:t>
            </a:r>
            <a:r>
              <a:rPr lang="en-IN" sz="1800" kern="0" spc="25" dirty="0">
                <a:effectLst/>
                <a:latin typeface="Calibri Light" panose="020F0302020204030204" pitchFamily="34" charset="0"/>
                <a:ea typeface="Times New Roman" panose="02020603050405020304" pitchFamily="18" charset="0"/>
              </a:rPr>
              <a:t> is a text processing technique used in natural language processing (NLP) to reduce words to their root or base form.</a:t>
            </a:r>
          </a:p>
          <a:p>
            <a:pPr algn="just"/>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Normalization of Text</a:t>
            </a:r>
          </a:p>
          <a:p>
            <a:pPr marL="285750" indent="-285750" algn="just">
              <a:buFont typeface="Arial" panose="020B0604020202020204" pitchFamily="34" charset="0"/>
              <a:buChar char="•"/>
            </a:pPr>
            <a:r>
              <a:rPr lang="en-IN" kern="0" spc="25" dirty="0">
                <a:latin typeface="Calibri Light" panose="020F0302020204030204" pitchFamily="34" charset="0"/>
              </a:rPr>
              <a:t>Feature Extraction</a:t>
            </a:r>
          </a:p>
          <a:p>
            <a:pPr marL="285750" indent="-285750" algn="just">
              <a:buFont typeface="Arial" panose="020B0604020202020204" pitchFamily="34" charset="0"/>
              <a:buChar char="•"/>
            </a:pPr>
            <a:r>
              <a:rPr lang="en-IN" kern="0" spc="25" dirty="0">
                <a:latin typeface="Calibri Light" panose="020F0302020204030204" pitchFamily="34" charset="0"/>
              </a:rPr>
              <a:t>Information Retrieval</a:t>
            </a:r>
          </a:p>
          <a:p>
            <a:pPr marL="285750" indent="-285750" algn="just">
              <a:buFont typeface="Arial" panose="020B0604020202020204" pitchFamily="34" charset="0"/>
              <a:buChar char="•"/>
            </a:pPr>
            <a:r>
              <a:rPr lang="en-IN" kern="0" spc="25" dirty="0">
                <a:latin typeface="Calibri Light" panose="020F0302020204030204" pitchFamily="34" charset="0"/>
              </a:rPr>
              <a:t>Text Preprocessing</a:t>
            </a:r>
          </a:p>
          <a:p>
            <a:pPr marL="285750" indent="-285750" algn="just">
              <a:buFont typeface="Arial" panose="020B0604020202020204" pitchFamily="34" charset="0"/>
              <a:buChar char="•"/>
            </a:pPr>
            <a:r>
              <a:rPr lang="en-IN" kern="0" spc="25" dirty="0">
                <a:latin typeface="Calibri Light" panose="020F0302020204030204" pitchFamily="34" charset="0"/>
              </a:rPr>
              <a:t>Implementation</a:t>
            </a:r>
          </a:p>
          <a:p>
            <a:pPr marL="285750" indent="-285750" algn="just">
              <a:buFont typeface="Arial" panose="020B0604020202020204" pitchFamily="34" charset="0"/>
              <a:buChar char="•"/>
            </a:pPr>
            <a:r>
              <a:rPr lang="en-IN" kern="0" spc="25" dirty="0">
                <a:latin typeface="Calibri Light" panose="020F0302020204030204" pitchFamily="34" charset="0"/>
              </a:rPr>
              <a:t>Limitations</a:t>
            </a:r>
            <a:endParaRPr lang="en-IN" dirty="0"/>
          </a:p>
        </p:txBody>
      </p:sp>
    </p:spTree>
    <p:extLst>
      <p:ext uri="{BB962C8B-B14F-4D97-AF65-F5344CB8AC3E}">
        <p14:creationId xmlns:p14="http://schemas.microsoft.com/office/powerpoint/2010/main" val="4073157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A48C9-D204-CD40-EEC7-5157039385E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F6DE49-0529-F14F-BBCD-2A8C60D0FEEA}"/>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34EB197B-F433-D723-101F-F6504A185288}"/>
              </a:ext>
            </a:extLst>
          </p:cNvPr>
          <p:cNvSpPr txBox="1"/>
          <p:nvPr/>
        </p:nvSpPr>
        <p:spPr>
          <a:xfrm>
            <a:off x="198303" y="1245160"/>
            <a:ext cx="8736376" cy="2031325"/>
          </a:xfrm>
          <a:prstGeom prst="rect">
            <a:avLst/>
          </a:prstGeom>
          <a:noFill/>
        </p:spPr>
        <p:txBody>
          <a:bodyPr wrap="square">
            <a:spAutoFit/>
          </a:bodyPr>
          <a:lstStyle/>
          <a:p>
            <a:pPr algn="just"/>
            <a:r>
              <a:rPr lang="en-IN" b="1" kern="0" spc="25" dirty="0">
                <a:latin typeface="Calibri Light" panose="020F0302020204030204" pitchFamily="34" charset="0"/>
                <a:ea typeface="Times New Roman" panose="02020603050405020304" pitchFamily="18" charset="0"/>
              </a:rPr>
              <a:t>L</a:t>
            </a:r>
            <a:r>
              <a:rPr lang="en-IN" sz="1800" b="1" kern="0" spc="25" dirty="0">
                <a:effectLst/>
                <a:latin typeface="Calibri Light" panose="020F0302020204030204" pitchFamily="34" charset="0"/>
                <a:ea typeface="Times New Roman" panose="02020603050405020304" pitchFamily="18" charset="0"/>
              </a:rPr>
              <a:t>emmatization</a:t>
            </a:r>
            <a:r>
              <a:rPr lang="en-IN" sz="1800" kern="0" spc="25" dirty="0">
                <a:effectLst/>
                <a:latin typeface="Calibri Light" panose="020F0302020204030204" pitchFamily="34" charset="0"/>
                <a:ea typeface="Times New Roman" panose="02020603050405020304" pitchFamily="18" charset="0"/>
              </a:rPr>
              <a:t> is a technique used in natural language processing (NLP) and machine learning (ML) projects to reduce words to their base or root form.</a:t>
            </a:r>
          </a:p>
          <a:p>
            <a:pPr marL="285750" indent="-285750" algn="just">
              <a:buFont typeface="Arial" panose="020B0604020202020204" pitchFamily="34" charset="0"/>
              <a:buChar char="•"/>
            </a:pPr>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POS Tagging</a:t>
            </a:r>
          </a:p>
          <a:p>
            <a:pPr marL="285750" indent="-285750" algn="just">
              <a:buFont typeface="Arial" panose="020B0604020202020204" pitchFamily="34" charset="0"/>
              <a:buChar char="•"/>
            </a:pPr>
            <a:r>
              <a:rPr lang="en-IN" kern="0" spc="25" dirty="0">
                <a:latin typeface="Calibri Light" panose="020F0302020204030204" pitchFamily="34" charset="0"/>
              </a:rPr>
              <a:t>Normalization</a:t>
            </a:r>
          </a:p>
          <a:p>
            <a:pPr marL="285750" indent="-285750" algn="just">
              <a:buFont typeface="Arial" panose="020B0604020202020204" pitchFamily="34" charset="0"/>
              <a:buChar char="•"/>
            </a:pPr>
            <a:r>
              <a:rPr lang="en-IN" kern="0" spc="25" dirty="0">
                <a:latin typeface="Calibri Light" panose="020F0302020204030204" pitchFamily="34" charset="0"/>
              </a:rPr>
              <a:t>Word Sense Disambiguation</a:t>
            </a:r>
          </a:p>
          <a:p>
            <a:pPr marL="285750" indent="-285750" algn="just">
              <a:buFont typeface="Arial" panose="020B0604020202020204" pitchFamily="34" charset="0"/>
              <a:buChar char="•"/>
            </a:pPr>
            <a:r>
              <a:rPr lang="en-IN" kern="0" spc="25" dirty="0">
                <a:latin typeface="Calibri Light" panose="020F0302020204030204" pitchFamily="34" charset="0"/>
              </a:rPr>
              <a:t>Implementation</a:t>
            </a:r>
            <a:endParaRPr lang="en-IN" dirty="0"/>
          </a:p>
        </p:txBody>
      </p:sp>
    </p:spTree>
    <p:extLst>
      <p:ext uri="{BB962C8B-B14F-4D97-AF65-F5344CB8AC3E}">
        <p14:creationId xmlns:p14="http://schemas.microsoft.com/office/powerpoint/2010/main" val="3464872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07E56-CEA8-C2C4-ADA9-3D0A66980F6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87341B-F56E-8696-422C-638FFD31D293}"/>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6E63FDE0-AD82-4187-42B1-CA3976DD589D}"/>
              </a:ext>
            </a:extLst>
          </p:cNvPr>
          <p:cNvSpPr txBox="1"/>
          <p:nvPr/>
        </p:nvSpPr>
        <p:spPr>
          <a:xfrm>
            <a:off x="198303" y="1221549"/>
            <a:ext cx="8714342" cy="2862322"/>
          </a:xfrm>
          <a:prstGeom prst="rect">
            <a:avLst/>
          </a:prstGeom>
          <a:noFill/>
        </p:spPr>
        <p:txBody>
          <a:bodyPr wrap="square">
            <a:spAutoFit/>
          </a:bodyPr>
          <a:lstStyle/>
          <a:p>
            <a:pPr algn="just"/>
            <a:r>
              <a:rPr lang="en-IN" sz="1800" kern="0" spc="25" dirty="0">
                <a:effectLst/>
                <a:latin typeface="Calibri Light" panose="020F0302020204030204" pitchFamily="34" charset="0"/>
                <a:ea typeface="Times New Roman" panose="02020603050405020304" pitchFamily="18" charset="0"/>
              </a:rPr>
              <a:t>A </a:t>
            </a:r>
            <a:r>
              <a:rPr lang="en-IN" sz="1800" b="1" kern="0" spc="25" dirty="0" err="1">
                <a:effectLst/>
                <a:latin typeface="Calibri Light" panose="020F0302020204030204" pitchFamily="34" charset="0"/>
                <a:ea typeface="Times New Roman" panose="02020603050405020304" pitchFamily="18" charset="0"/>
              </a:rPr>
              <a:t>regexp</a:t>
            </a:r>
            <a:r>
              <a:rPr lang="en-IN" sz="1800" b="1" kern="0" spc="25" dirty="0">
                <a:effectLst/>
                <a:latin typeface="Calibri Light" panose="020F0302020204030204" pitchFamily="34" charset="0"/>
                <a:ea typeface="Times New Roman" panose="02020603050405020304" pitchFamily="18" charset="0"/>
              </a:rPr>
              <a:t> tokenizer</a:t>
            </a:r>
            <a:r>
              <a:rPr lang="en-IN" sz="1800" kern="0" spc="25" dirty="0">
                <a:effectLst/>
                <a:latin typeface="Calibri Light" panose="020F0302020204030204" pitchFamily="34" charset="0"/>
                <a:ea typeface="Times New Roman" panose="02020603050405020304" pitchFamily="18" charset="0"/>
              </a:rPr>
              <a:t>, short for regular expression tokenizer, is a tokenizer used in natural language processing (NLP) tasks to split text into individual tokens based on specific patterns defined by regular expressions.</a:t>
            </a:r>
          </a:p>
          <a:p>
            <a:pPr marL="285750" indent="-285750" algn="just">
              <a:buFont typeface="Arial" panose="020B0604020202020204" pitchFamily="34" charset="0"/>
              <a:buChar char="•"/>
            </a:pPr>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Tokenization</a:t>
            </a:r>
          </a:p>
          <a:p>
            <a:pPr marL="285750" indent="-285750" algn="just">
              <a:buFont typeface="Arial" panose="020B0604020202020204" pitchFamily="34" charset="0"/>
              <a:buChar char="•"/>
            </a:pPr>
            <a:r>
              <a:rPr lang="en-IN" kern="0" spc="25" dirty="0">
                <a:latin typeface="Calibri Light" panose="020F0302020204030204" pitchFamily="34" charset="0"/>
              </a:rPr>
              <a:t>Regular Expressions</a:t>
            </a:r>
          </a:p>
          <a:p>
            <a:pPr marL="285750" indent="-285750" algn="just">
              <a:buFont typeface="Arial" panose="020B0604020202020204" pitchFamily="34" charset="0"/>
              <a:buChar char="•"/>
            </a:pPr>
            <a:r>
              <a:rPr lang="en-IN" kern="0" spc="25" dirty="0">
                <a:latin typeface="Calibri Light" panose="020F0302020204030204" pitchFamily="34" charset="0"/>
              </a:rPr>
              <a:t>Customization</a:t>
            </a:r>
          </a:p>
          <a:p>
            <a:pPr marL="285750" indent="-285750" algn="just">
              <a:buFont typeface="Arial" panose="020B0604020202020204" pitchFamily="34" charset="0"/>
              <a:buChar char="•"/>
            </a:pPr>
            <a:r>
              <a:rPr lang="en-IN" kern="0" spc="25" dirty="0">
                <a:latin typeface="Calibri Light" panose="020F0302020204030204" pitchFamily="34" charset="0"/>
              </a:rPr>
              <a:t>Handling Special Cases</a:t>
            </a:r>
          </a:p>
          <a:p>
            <a:pPr marL="285750" indent="-285750" algn="just">
              <a:buFont typeface="Arial" panose="020B0604020202020204" pitchFamily="34" charset="0"/>
              <a:buChar char="•"/>
            </a:pPr>
            <a:r>
              <a:rPr lang="en-IN" kern="0" spc="25" dirty="0">
                <a:latin typeface="Calibri Light" panose="020F0302020204030204" pitchFamily="34" charset="0"/>
              </a:rPr>
              <a:t>Language Specific Tokenization</a:t>
            </a:r>
          </a:p>
          <a:p>
            <a:pPr algn="just"/>
            <a:endParaRPr lang="en-IN" dirty="0"/>
          </a:p>
        </p:txBody>
      </p:sp>
    </p:spTree>
    <p:extLst>
      <p:ext uri="{BB962C8B-B14F-4D97-AF65-F5344CB8AC3E}">
        <p14:creationId xmlns:p14="http://schemas.microsoft.com/office/powerpoint/2010/main" val="2498040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B49F5-174C-9889-1A38-D478D579911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91D775B-B8CD-5D92-0506-6332159A4968}"/>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F3311BC7-F2FC-1DE9-307D-11C02691D81D}"/>
              </a:ext>
            </a:extLst>
          </p:cNvPr>
          <p:cNvSpPr txBox="1"/>
          <p:nvPr/>
        </p:nvSpPr>
        <p:spPr>
          <a:xfrm>
            <a:off x="198304" y="1216830"/>
            <a:ext cx="8769426" cy="2862322"/>
          </a:xfrm>
          <a:prstGeom prst="rect">
            <a:avLst/>
          </a:prstGeom>
          <a:noFill/>
        </p:spPr>
        <p:txBody>
          <a:bodyPr wrap="square">
            <a:spAutoFit/>
          </a:bodyPr>
          <a:lstStyle/>
          <a:p>
            <a:pPr algn="just"/>
            <a:r>
              <a:rPr lang="en-IN" sz="1800" kern="0" spc="25" dirty="0">
                <a:effectLst/>
                <a:latin typeface="Calibri Light" panose="020F0302020204030204" pitchFamily="34" charset="0"/>
                <a:ea typeface="Times New Roman" panose="02020603050405020304" pitchFamily="18" charset="0"/>
              </a:rPr>
              <a:t>The </a:t>
            </a:r>
            <a:r>
              <a:rPr lang="en-IN" sz="1800" b="1" kern="0" spc="25" dirty="0">
                <a:effectLst/>
                <a:latin typeface="Calibri Light" panose="020F0302020204030204" pitchFamily="34" charset="0"/>
                <a:ea typeface="Times New Roman" panose="02020603050405020304" pitchFamily="18" charset="0"/>
              </a:rPr>
              <a:t>Receiver Operating Characteristic (ROC) </a:t>
            </a:r>
            <a:r>
              <a:rPr lang="en-IN" sz="1800" kern="0" spc="25" dirty="0">
                <a:effectLst/>
                <a:latin typeface="Calibri Light" panose="020F0302020204030204" pitchFamily="34" charset="0"/>
                <a:ea typeface="Times New Roman" panose="02020603050405020304" pitchFamily="18" charset="0"/>
              </a:rPr>
              <a:t>curve and </a:t>
            </a:r>
            <a:r>
              <a:rPr lang="en-IN" sz="1800" b="1" kern="0" spc="25" dirty="0">
                <a:effectLst/>
                <a:latin typeface="Calibri Light" panose="020F0302020204030204" pitchFamily="34" charset="0"/>
                <a:ea typeface="Times New Roman" panose="02020603050405020304" pitchFamily="18" charset="0"/>
              </a:rPr>
              <a:t>Area Under the Curve (AUC)</a:t>
            </a:r>
            <a:r>
              <a:rPr lang="en-IN" sz="1800" kern="0" spc="25" dirty="0">
                <a:effectLst/>
                <a:latin typeface="Calibri Light" panose="020F0302020204030204" pitchFamily="34" charset="0"/>
                <a:ea typeface="Times New Roman" panose="02020603050405020304" pitchFamily="18" charset="0"/>
              </a:rPr>
              <a:t> are evaluation metrics used in machine learning (ML) projects, particularly for binary classification tasks.</a:t>
            </a:r>
          </a:p>
          <a:p>
            <a:pPr algn="just"/>
            <a:endParaRPr lang="en-IN" kern="0" spc="25" dirty="0">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ROC Curve</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Interpretation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AUC</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Evaluation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Threshold Selection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Implementation</a:t>
            </a:r>
          </a:p>
        </p:txBody>
      </p:sp>
    </p:spTree>
    <p:extLst>
      <p:ext uri="{BB962C8B-B14F-4D97-AF65-F5344CB8AC3E}">
        <p14:creationId xmlns:p14="http://schemas.microsoft.com/office/powerpoint/2010/main" val="3177205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2EC69-7249-5869-52A2-03A7683E4AA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35207D-E727-5990-9964-6F8521C839F2}"/>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B47320D0-D7C3-0B65-A114-B09DB926C3F1}"/>
              </a:ext>
            </a:extLst>
          </p:cNvPr>
          <p:cNvSpPr txBox="1"/>
          <p:nvPr/>
        </p:nvSpPr>
        <p:spPr>
          <a:xfrm>
            <a:off x="187286" y="1227846"/>
            <a:ext cx="8692309" cy="2585323"/>
          </a:xfrm>
          <a:prstGeom prst="rect">
            <a:avLst/>
          </a:prstGeom>
          <a:noFill/>
        </p:spPr>
        <p:txBody>
          <a:bodyPr wrap="square">
            <a:spAutoFit/>
          </a:bodyPr>
          <a:lstStyle/>
          <a:p>
            <a:pPr algn="just"/>
            <a:r>
              <a:rPr lang="en-IN" sz="1800" b="1" kern="0" spc="25" dirty="0">
                <a:effectLst/>
                <a:latin typeface="Calibri Light" panose="020F0302020204030204" pitchFamily="34" charset="0"/>
                <a:ea typeface="Times New Roman" panose="02020603050405020304" pitchFamily="18" charset="0"/>
              </a:rPr>
              <a:t>Natural Language Processing (NLP)</a:t>
            </a:r>
            <a:r>
              <a:rPr lang="en-IN" sz="1800" kern="0" spc="25" dirty="0">
                <a:effectLst/>
                <a:latin typeface="Calibri Light" panose="020F0302020204030204" pitchFamily="34" charset="0"/>
                <a:ea typeface="Times New Roman" panose="02020603050405020304" pitchFamily="18" charset="0"/>
              </a:rPr>
              <a:t> is a field of artificial intelligence (AI) and computational linguistics focused on enabling computers to understand, interpret, and generate human language in a meaningful way.</a:t>
            </a:r>
          </a:p>
          <a:p>
            <a:pPr marL="285750" indent="-285750" algn="just">
              <a:buFont typeface="Arial" panose="020B0604020202020204" pitchFamily="34" charset="0"/>
              <a:buChar char="•"/>
            </a:pPr>
            <a:endParaRPr lang="en-IN" kern="0" spc="25" dirty="0">
              <a:latin typeface="Calibri Light" panose="020F0302020204030204" pitchFamily="34" charset="0"/>
            </a:endParaRPr>
          </a:p>
          <a:p>
            <a:pPr algn="just"/>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NLP Tasks</a:t>
            </a:r>
          </a:p>
          <a:p>
            <a:pPr marL="285750" indent="-285750" algn="just">
              <a:buFont typeface="Arial" panose="020B0604020202020204" pitchFamily="34" charset="0"/>
              <a:buChar char="•"/>
            </a:pPr>
            <a:r>
              <a:rPr lang="en-IN" kern="0" spc="25" dirty="0">
                <a:latin typeface="Calibri Light" panose="020F0302020204030204" pitchFamily="34" charset="0"/>
              </a:rPr>
              <a:t>NLTK Library</a:t>
            </a:r>
          </a:p>
          <a:p>
            <a:pPr marL="285750" indent="-285750" algn="just">
              <a:buFont typeface="Arial" panose="020B0604020202020204" pitchFamily="34" charset="0"/>
              <a:buChar char="•"/>
            </a:pPr>
            <a:r>
              <a:rPr lang="en-IN" kern="0" spc="25" dirty="0">
                <a:latin typeface="Calibri Light" panose="020F0302020204030204" pitchFamily="34" charset="0"/>
              </a:rPr>
              <a:t>Functionalities of NLTK</a:t>
            </a:r>
          </a:p>
          <a:p>
            <a:pPr marL="285750" indent="-285750" algn="just">
              <a:buFont typeface="Arial" panose="020B0604020202020204" pitchFamily="34" charset="0"/>
              <a:buChar char="•"/>
            </a:pPr>
            <a:r>
              <a:rPr lang="en-IN" kern="0" spc="25" dirty="0">
                <a:latin typeface="Calibri Light" panose="020F0302020204030204" pitchFamily="34" charset="0"/>
              </a:rPr>
              <a:t>Integration with ML</a:t>
            </a:r>
            <a:endParaRPr lang="en-IN" dirty="0"/>
          </a:p>
        </p:txBody>
      </p:sp>
    </p:spTree>
    <p:extLst>
      <p:ext uri="{BB962C8B-B14F-4D97-AF65-F5344CB8AC3E}">
        <p14:creationId xmlns:p14="http://schemas.microsoft.com/office/powerpoint/2010/main" val="3235855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3133F-C8EF-9597-7742-DF96A4D71FD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BDDE19-77EF-F5B1-D03C-5357EC022A04}"/>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1FE735C0-8B32-02B6-BBCF-04180E927B0C}"/>
              </a:ext>
            </a:extLst>
          </p:cNvPr>
          <p:cNvSpPr txBox="1"/>
          <p:nvPr/>
        </p:nvSpPr>
        <p:spPr>
          <a:xfrm>
            <a:off x="143218" y="1196373"/>
            <a:ext cx="8758409" cy="2862322"/>
          </a:xfrm>
          <a:prstGeom prst="rect">
            <a:avLst/>
          </a:prstGeom>
          <a:noFill/>
        </p:spPr>
        <p:txBody>
          <a:bodyPr wrap="square">
            <a:spAutoFit/>
          </a:bodyPr>
          <a:lstStyle/>
          <a:p>
            <a:pPr algn="just"/>
            <a:r>
              <a:rPr lang="en-IN" sz="1800" b="1" kern="0" spc="25" dirty="0">
                <a:effectLst/>
                <a:latin typeface="Calibri Light" panose="020F0302020204030204" pitchFamily="34" charset="0"/>
                <a:ea typeface="Times New Roman" panose="02020603050405020304" pitchFamily="18" charset="0"/>
              </a:rPr>
              <a:t>Logistic regression</a:t>
            </a:r>
            <a:r>
              <a:rPr lang="en-IN" sz="1800" kern="0" spc="25" dirty="0">
                <a:effectLst/>
                <a:latin typeface="Calibri Light" panose="020F0302020204030204" pitchFamily="34" charset="0"/>
                <a:ea typeface="Times New Roman" panose="02020603050405020304" pitchFamily="18" charset="0"/>
              </a:rPr>
              <a:t> is a statistical method used for binary classification tasks in machine learning (ML) projects.</a:t>
            </a:r>
          </a:p>
          <a:p>
            <a:pPr marL="285750" indent="-285750" algn="just">
              <a:buFont typeface="Arial" panose="020B0604020202020204" pitchFamily="34" charset="0"/>
              <a:buChar char="•"/>
            </a:pPr>
            <a:endParaRPr lang="en-IN" kern="0" spc="25" dirty="0">
              <a:latin typeface="Calibri Light" panose="020F0302020204030204" pitchFamily="34" charset="0"/>
              <a:cs typeface="Calibri Light" panose="020F0302020204030204" pitchFamily="34" charset="0"/>
            </a:endParaRPr>
          </a:p>
          <a:p>
            <a:pPr algn="just"/>
            <a:endParaRPr lang="en-IN" kern="0" spc="25" dirty="0">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cs typeface="Calibri Light" panose="020F0302020204030204" pitchFamily="34" charset="0"/>
              </a:rPr>
              <a:t>Model Representation</a:t>
            </a:r>
          </a:p>
          <a:p>
            <a:pPr marL="285750" indent="-285750" algn="just">
              <a:buFont typeface="Arial" panose="020B0604020202020204" pitchFamily="34" charset="0"/>
              <a:buChar char="•"/>
            </a:pPr>
            <a:r>
              <a:rPr lang="en-IN" kern="0" spc="25" dirty="0">
                <a:latin typeface="Calibri Light" panose="020F0302020204030204" pitchFamily="34" charset="0"/>
                <a:cs typeface="Calibri Light" panose="020F0302020204030204" pitchFamily="34" charset="0"/>
              </a:rPr>
              <a:t>Decision Boundary</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Training</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Regularization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Evaluation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Implementation Example</a:t>
            </a:r>
          </a:p>
        </p:txBody>
      </p:sp>
    </p:spTree>
    <p:extLst>
      <p:ext uri="{BB962C8B-B14F-4D97-AF65-F5344CB8AC3E}">
        <p14:creationId xmlns:p14="http://schemas.microsoft.com/office/powerpoint/2010/main" val="242912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FB40-918D-DE18-A225-8E795916381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49894F-2741-32CA-A0BB-8D7D9C217E7D}"/>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B791FD07-5045-AABE-ECDB-302C2F07DC3F}"/>
              </a:ext>
            </a:extLst>
          </p:cNvPr>
          <p:cNvSpPr txBox="1"/>
          <p:nvPr/>
        </p:nvSpPr>
        <p:spPr>
          <a:xfrm>
            <a:off x="165253" y="1216829"/>
            <a:ext cx="8824510" cy="2862322"/>
          </a:xfrm>
          <a:prstGeom prst="rect">
            <a:avLst/>
          </a:prstGeom>
          <a:noFill/>
        </p:spPr>
        <p:txBody>
          <a:bodyPr wrap="square">
            <a:spAutoFit/>
          </a:bodyPr>
          <a:lstStyle/>
          <a:p>
            <a:pPr algn="just"/>
            <a:r>
              <a:rPr lang="en-IN" sz="1800" b="1" kern="0" spc="25" dirty="0">
                <a:effectLst/>
                <a:latin typeface="Calibri Light" panose="020F0302020204030204" pitchFamily="34" charset="0"/>
                <a:ea typeface="Times New Roman" panose="02020603050405020304" pitchFamily="18" charset="0"/>
              </a:rPr>
              <a:t>Bernoulli Naive Bayes</a:t>
            </a:r>
            <a:r>
              <a:rPr lang="en-IN" sz="1800" kern="0" spc="25" dirty="0">
                <a:effectLst/>
                <a:latin typeface="Calibri Light" panose="020F0302020204030204" pitchFamily="34" charset="0"/>
                <a:ea typeface="Times New Roman" panose="02020603050405020304" pitchFamily="18" charset="0"/>
              </a:rPr>
              <a:t> is a variant of the Naive Bayes algorithm, specifically designed for binary classification tasks where the features are binary-valued (e.g., presence or absence of a feature).</a:t>
            </a:r>
          </a:p>
          <a:p>
            <a:pPr marL="285750" indent="-285750" algn="just">
              <a:buFont typeface="Arial" panose="020B0604020202020204" pitchFamily="34" charset="0"/>
              <a:buChar char="•"/>
            </a:pPr>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Model Representation</a:t>
            </a:r>
          </a:p>
          <a:p>
            <a:pPr marL="285750" indent="-285750" algn="just">
              <a:buFont typeface="Arial" panose="020B0604020202020204" pitchFamily="34" charset="0"/>
              <a:buChar char="•"/>
            </a:pPr>
            <a:r>
              <a:rPr lang="en-IN" kern="0" spc="25" dirty="0">
                <a:latin typeface="Calibri Light" panose="020F0302020204030204" pitchFamily="34" charset="0"/>
              </a:rPr>
              <a:t>Parameter Estimation</a:t>
            </a:r>
          </a:p>
          <a:p>
            <a:pPr marL="285750" indent="-285750" algn="just">
              <a:buFont typeface="Arial" panose="020B0604020202020204" pitchFamily="34" charset="0"/>
              <a:buChar char="•"/>
            </a:pPr>
            <a:r>
              <a:rPr lang="en-IN" kern="0" spc="25" dirty="0">
                <a:latin typeface="Calibri Light" panose="020F0302020204030204" pitchFamily="34" charset="0"/>
              </a:rPr>
              <a:t>Prediction</a:t>
            </a:r>
          </a:p>
          <a:p>
            <a:pPr marL="285750" indent="-285750" algn="just">
              <a:buFont typeface="Arial" panose="020B0604020202020204" pitchFamily="34" charset="0"/>
              <a:buChar char="•"/>
            </a:pPr>
            <a:r>
              <a:rPr lang="en-IN" kern="0" spc="25" dirty="0">
                <a:latin typeface="Calibri Light" panose="020F0302020204030204" pitchFamily="34" charset="0"/>
              </a:rPr>
              <a:t>Smoothing</a:t>
            </a:r>
          </a:p>
          <a:p>
            <a:pPr marL="285750" indent="-285750" algn="just">
              <a:buFont typeface="Arial" panose="020B0604020202020204" pitchFamily="34" charset="0"/>
              <a:buChar char="•"/>
            </a:pPr>
            <a:r>
              <a:rPr lang="en-IN" kern="0" spc="25" dirty="0">
                <a:latin typeface="Calibri Light" panose="020F0302020204030204" pitchFamily="34" charset="0"/>
              </a:rPr>
              <a:t>Evaluation</a:t>
            </a:r>
          </a:p>
          <a:p>
            <a:pPr marL="285750" indent="-285750" algn="just">
              <a:buFont typeface="Arial" panose="020B0604020202020204" pitchFamily="34" charset="0"/>
              <a:buChar char="•"/>
            </a:pPr>
            <a:r>
              <a:rPr lang="en-IN" kern="0" spc="25" dirty="0">
                <a:latin typeface="Calibri Light" panose="020F0302020204030204" pitchFamily="34" charset="0"/>
              </a:rPr>
              <a:t>Implementation Example</a:t>
            </a:r>
            <a:endParaRPr lang="en-IN" dirty="0"/>
          </a:p>
        </p:txBody>
      </p:sp>
    </p:spTree>
    <p:extLst>
      <p:ext uri="{BB962C8B-B14F-4D97-AF65-F5344CB8AC3E}">
        <p14:creationId xmlns:p14="http://schemas.microsoft.com/office/powerpoint/2010/main" val="398516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E42F6-4A3B-6A9F-7B77-7A5577F9EF7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A6B0A4-0368-ACC9-28EA-3A0144EDA9B9}"/>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graphicFrame>
        <p:nvGraphicFramePr>
          <p:cNvPr id="2" name="Table 1">
            <a:extLst>
              <a:ext uri="{FF2B5EF4-FFF2-40B4-BE49-F238E27FC236}">
                <a16:creationId xmlns:a16="http://schemas.microsoft.com/office/drawing/2014/main" id="{A5F5E93B-9E6F-6DAA-F1F2-B44436FECDD2}"/>
              </a:ext>
            </a:extLst>
          </p:cNvPr>
          <p:cNvGraphicFramePr>
            <a:graphicFrameLocks noGrp="1"/>
          </p:cNvGraphicFramePr>
          <p:nvPr>
            <p:extLst>
              <p:ext uri="{D42A27DB-BD31-4B8C-83A1-F6EECF244321}">
                <p14:modId xmlns:p14="http://schemas.microsoft.com/office/powerpoint/2010/main" val="2045022069"/>
              </p:ext>
            </p:extLst>
          </p:nvPr>
        </p:nvGraphicFramePr>
        <p:xfrm>
          <a:off x="217169" y="457212"/>
          <a:ext cx="8375987" cy="4338828"/>
        </p:xfrm>
        <a:graphic>
          <a:graphicData uri="http://schemas.openxmlformats.org/drawingml/2006/table">
            <a:tbl>
              <a:tblPr firstRow="1" bandRow="1">
                <a:tableStyleId>{ED083AE6-46FA-4A59-8FB0-9F97EB10719F}</a:tableStyleId>
              </a:tblPr>
              <a:tblGrid>
                <a:gridCol w="8375987">
                  <a:extLst>
                    <a:ext uri="{9D8B030D-6E8A-4147-A177-3AD203B41FA5}">
                      <a16:colId xmlns:a16="http://schemas.microsoft.com/office/drawing/2014/main" val="2483116742"/>
                    </a:ext>
                  </a:extLst>
                </a:gridCol>
              </a:tblGrid>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1. Define your Research Question or Topic</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2327741609"/>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2. Identify Keywords and Search Terms</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3553912997"/>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3. Select Relevant Databases and Resources</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2593056030"/>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4. Conduct Initial Searches</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1959169658"/>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5. Refine Search Criteria</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131157312"/>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6. Review Abstract and Titles</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907456152"/>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7. Organize and Summarize</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2037682880"/>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8. Identify Key Authors and Pivotal Works</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1694974191"/>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9. Synthesize Information</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288256512"/>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10. Create an Annotated Bibliography</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3290555001"/>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11. Draft the Literature Review</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2743581687"/>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12. Revise and Finalize </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645497287"/>
                  </a:ext>
                </a:extLst>
              </a:tr>
              <a:tr h="332624">
                <a:tc>
                  <a:txBody>
                    <a:bodyPr/>
                    <a:lstStyle/>
                    <a:p>
                      <a:pPr algn="l">
                        <a:lnSpc>
                          <a:spcPct val="150000"/>
                        </a:lnSpc>
                      </a:pPr>
                      <a:r>
                        <a:rPr lang="en-US" sz="1200" b="0" dirty="0">
                          <a:solidFill>
                            <a:schemeClr val="tx1"/>
                          </a:solidFill>
                          <a:latin typeface="Quicksand Medium" panose="00000600000000000000" pitchFamily="2" charset="0"/>
                          <a:ea typeface="Gadugi" panose="020B0502040204020203" pitchFamily="34" charset="0"/>
                        </a:rPr>
                        <a:t>13. Update Regularly</a:t>
                      </a:r>
                      <a:endParaRPr lang="en-IN" sz="1200" b="0" dirty="0">
                        <a:solidFill>
                          <a:schemeClr val="tx1"/>
                        </a:solidFill>
                        <a:latin typeface="Quicksand Medium" panose="00000600000000000000" pitchFamily="2" charset="0"/>
                        <a:ea typeface="Gadugi" panose="020B0502040204020203" pitchFamily="34" charset="0"/>
                      </a:endParaRPr>
                    </a:p>
                  </a:txBody>
                  <a:tcPr>
                    <a:noFill/>
                  </a:tcPr>
                </a:tc>
                <a:extLst>
                  <a:ext uri="{0D108BD9-81ED-4DB2-BD59-A6C34878D82A}">
                    <a16:rowId xmlns:a16="http://schemas.microsoft.com/office/drawing/2014/main" val="1163640220"/>
                  </a:ext>
                </a:extLst>
              </a:tr>
            </a:tbl>
          </a:graphicData>
        </a:graphic>
      </p:graphicFrame>
    </p:spTree>
    <p:extLst>
      <p:ext uri="{BB962C8B-B14F-4D97-AF65-F5344CB8AC3E}">
        <p14:creationId xmlns:p14="http://schemas.microsoft.com/office/powerpoint/2010/main" val="15052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65B76-CA6E-461A-B8FE-1D85ED992F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0E8A491-7651-D92E-626F-034BE18425DD}"/>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EBB8965E-FB0A-BBAA-F590-0913E0DD1DCB}"/>
              </a:ext>
            </a:extLst>
          </p:cNvPr>
          <p:cNvSpPr txBox="1"/>
          <p:nvPr/>
        </p:nvSpPr>
        <p:spPr>
          <a:xfrm>
            <a:off x="187286" y="1216829"/>
            <a:ext cx="8714342" cy="2862322"/>
          </a:xfrm>
          <a:prstGeom prst="rect">
            <a:avLst/>
          </a:prstGeom>
          <a:noFill/>
        </p:spPr>
        <p:txBody>
          <a:bodyPr wrap="square">
            <a:spAutoFit/>
          </a:bodyPr>
          <a:lstStyle/>
          <a:p>
            <a:pPr algn="just"/>
            <a:r>
              <a:rPr lang="en-IN" sz="1800" b="1" kern="0" spc="25" dirty="0">
                <a:effectLst/>
                <a:latin typeface="Calibri Light" panose="020F0302020204030204" pitchFamily="34" charset="0"/>
                <a:ea typeface="Times New Roman" panose="02020603050405020304" pitchFamily="18" charset="0"/>
              </a:rPr>
              <a:t>Support Vector Machine (SVM) </a:t>
            </a:r>
            <a:r>
              <a:rPr lang="en-IN" sz="1800" kern="0" spc="25" dirty="0">
                <a:effectLst/>
                <a:latin typeface="Calibri Light" panose="020F0302020204030204" pitchFamily="34" charset="0"/>
                <a:ea typeface="Times New Roman" panose="02020603050405020304" pitchFamily="18" charset="0"/>
              </a:rPr>
              <a:t>is a powerful supervised learning algorithm used for classification, regression, and outlier detection tasks in machine learning (ML) projects. </a:t>
            </a:r>
          </a:p>
          <a:p>
            <a:pPr marL="285750" indent="-285750" algn="just">
              <a:buFont typeface="Arial" panose="020B0604020202020204" pitchFamily="34" charset="0"/>
              <a:buChar char="•"/>
            </a:pPr>
            <a:endParaRPr lang="en-IN" kern="0" spc="25" dirty="0">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Objective</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Linear </a:t>
            </a:r>
            <a:r>
              <a:rPr lang="en-IN" dirty="0" err="1">
                <a:latin typeface="Calibri Light" panose="020F0302020204030204" pitchFamily="34" charset="0"/>
                <a:cs typeface="Calibri Light" panose="020F0302020204030204" pitchFamily="34" charset="0"/>
              </a:rPr>
              <a:t>Seperability</a:t>
            </a:r>
            <a:endParaRPr lang="en-IN" dirty="0">
              <a:latin typeface="Calibri Light" panose="020F0302020204030204" pitchFamily="34" charset="0"/>
              <a:cs typeface="Calibri Light" panose="020F0302020204030204" pitchFamily="34" charset="0"/>
            </a:endParaRP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Kernel Trick</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Margin Maximization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Regularization</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Dual Optimization Problem</a:t>
            </a:r>
          </a:p>
          <a:p>
            <a:pPr marL="285750" indent="-285750" algn="just">
              <a:buFont typeface="Arial" panose="020B0604020202020204" pitchFamily="34" charset="0"/>
              <a:buChar char="•"/>
            </a:pPr>
            <a:r>
              <a:rPr lang="en-IN" dirty="0">
                <a:latin typeface="Calibri Light" panose="020F0302020204030204" pitchFamily="34" charset="0"/>
                <a:cs typeface="Calibri Light" panose="020F0302020204030204" pitchFamily="34" charset="0"/>
              </a:rPr>
              <a:t>Implementation Example</a:t>
            </a:r>
          </a:p>
        </p:txBody>
      </p:sp>
    </p:spTree>
    <p:extLst>
      <p:ext uri="{BB962C8B-B14F-4D97-AF65-F5344CB8AC3E}">
        <p14:creationId xmlns:p14="http://schemas.microsoft.com/office/powerpoint/2010/main" val="2216762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365CD-7468-CAA5-C41A-217A0590F1C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C8025F-9382-3735-605C-5660432D9D97}"/>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7C4F6C3D-899A-DACE-7F4B-CBAF89F85AA5}"/>
              </a:ext>
            </a:extLst>
          </p:cNvPr>
          <p:cNvSpPr txBox="1"/>
          <p:nvPr/>
        </p:nvSpPr>
        <p:spPr>
          <a:xfrm>
            <a:off x="209320" y="1210533"/>
            <a:ext cx="8780443" cy="2308324"/>
          </a:xfrm>
          <a:prstGeom prst="rect">
            <a:avLst/>
          </a:prstGeom>
          <a:noFill/>
        </p:spPr>
        <p:txBody>
          <a:bodyPr wrap="square">
            <a:spAutoFit/>
          </a:bodyPr>
          <a:lstStyle/>
          <a:p>
            <a:pPr algn="just"/>
            <a:r>
              <a:rPr lang="en-IN" sz="1800" b="1" kern="0" spc="25" dirty="0">
                <a:effectLst/>
                <a:latin typeface="Calibri Light" panose="020F0302020204030204" pitchFamily="34" charset="0"/>
                <a:ea typeface="Times New Roman" panose="02020603050405020304" pitchFamily="18" charset="0"/>
              </a:rPr>
              <a:t>TF-IDF (Term Frequency-Inverse Document Frequency)</a:t>
            </a:r>
            <a:r>
              <a:rPr lang="en-IN" sz="1800" kern="0" spc="25" dirty="0">
                <a:effectLst/>
                <a:latin typeface="Calibri Light" panose="020F0302020204030204" pitchFamily="34" charset="0"/>
                <a:ea typeface="Times New Roman" panose="02020603050405020304" pitchFamily="18" charset="0"/>
              </a:rPr>
              <a:t> is a numerical statistic used in natural language processing (NLP) and information retrieval to evaluate the importance of a word in a document relative to a collection of documents.</a:t>
            </a:r>
          </a:p>
          <a:p>
            <a:pPr marL="285750" indent="-285750" algn="just">
              <a:buFont typeface="Arial" panose="020B0604020202020204" pitchFamily="34" charset="0"/>
              <a:buChar char="•"/>
            </a:pPr>
            <a:endParaRPr lang="en-IN" kern="0" spc="25" dirty="0">
              <a:latin typeface="Calibri Light" panose="020F0302020204030204" pitchFamily="34" charset="0"/>
            </a:endParaRPr>
          </a:p>
          <a:p>
            <a:pPr marL="285750" indent="-285750" algn="just">
              <a:buFont typeface="Arial" panose="020B0604020202020204" pitchFamily="34" charset="0"/>
              <a:buChar char="•"/>
            </a:pPr>
            <a:r>
              <a:rPr lang="en-IN" kern="0" spc="25" dirty="0">
                <a:latin typeface="Calibri Light" panose="020F0302020204030204" pitchFamily="34" charset="0"/>
              </a:rPr>
              <a:t>TF</a:t>
            </a:r>
          </a:p>
          <a:p>
            <a:pPr marL="285750" indent="-285750" algn="just">
              <a:buFont typeface="Arial" panose="020B0604020202020204" pitchFamily="34" charset="0"/>
              <a:buChar char="•"/>
            </a:pPr>
            <a:r>
              <a:rPr lang="en-IN" kern="0" spc="25" dirty="0">
                <a:latin typeface="Calibri Light" panose="020F0302020204030204" pitchFamily="34" charset="0"/>
              </a:rPr>
              <a:t>IDF</a:t>
            </a:r>
          </a:p>
          <a:p>
            <a:pPr marL="285750" indent="-285750" algn="just">
              <a:buFont typeface="Arial" panose="020B0604020202020204" pitchFamily="34" charset="0"/>
              <a:buChar char="•"/>
            </a:pPr>
            <a:r>
              <a:rPr lang="en-IN" kern="0" spc="25" dirty="0">
                <a:latin typeface="Calibri Light" panose="020F0302020204030204" pitchFamily="34" charset="0"/>
              </a:rPr>
              <a:t>TF – IDF Calculation</a:t>
            </a:r>
          </a:p>
          <a:p>
            <a:pPr marL="285750" indent="-285750" algn="just">
              <a:buFont typeface="Arial" panose="020B0604020202020204" pitchFamily="34" charset="0"/>
              <a:buChar char="•"/>
            </a:pPr>
            <a:r>
              <a:rPr lang="en-IN" kern="0" spc="25" dirty="0">
                <a:latin typeface="Calibri Light" panose="020F0302020204030204" pitchFamily="34" charset="0"/>
              </a:rPr>
              <a:t>Functionalities</a:t>
            </a:r>
            <a:endParaRPr lang="en-IN" dirty="0"/>
          </a:p>
        </p:txBody>
      </p:sp>
    </p:spTree>
    <p:extLst>
      <p:ext uri="{BB962C8B-B14F-4D97-AF65-F5344CB8AC3E}">
        <p14:creationId xmlns:p14="http://schemas.microsoft.com/office/powerpoint/2010/main" val="701108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A57EF150-CC72-29C9-1117-A7372A623983}"/>
              </a:ext>
            </a:extLst>
          </p:cNvPr>
          <p:cNvSpPr txBox="1"/>
          <p:nvPr/>
        </p:nvSpPr>
        <p:spPr>
          <a:xfrm>
            <a:off x="448936" y="601461"/>
            <a:ext cx="4599542" cy="1200329"/>
          </a:xfrm>
          <a:prstGeom prst="rect">
            <a:avLst/>
          </a:prstGeom>
          <a:noFill/>
        </p:spPr>
        <p:txBody>
          <a:bodyPr wrap="square">
            <a:spAutoFit/>
          </a:bodyPr>
          <a:lstStyle/>
          <a:p>
            <a:pPr algn="l"/>
            <a:r>
              <a:rPr lang="en-IN" sz="2400" b="1" i="0" dirty="0">
                <a:solidFill>
                  <a:srgbClr val="FF0000"/>
                </a:solidFill>
                <a:effectLst/>
                <a:latin typeface="Muli"/>
              </a:rPr>
              <a:t>Bernoulli Naive Bayes</a:t>
            </a:r>
          </a:p>
          <a:p>
            <a:br>
              <a:rPr lang="en-IN" sz="2400" b="0" i="0" dirty="0">
                <a:solidFill>
                  <a:srgbClr val="FF0000"/>
                </a:solidFill>
                <a:effectLst/>
                <a:latin typeface="Muli"/>
              </a:rPr>
            </a:br>
            <a:endParaRPr lang="en-IN" sz="2400" dirty="0">
              <a:solidFill>
                <a:srgbClr val="FF0000"/>
              </a:solidFill>
            </a:endParaRPr>
          </a:p>
        </p:txBody>
      </p:sp>
      <p:sp>
        <p:nvSpPr>
          <p:cNvPr id="6" name="TextBox 5">
            <a:extLst>
              <a:ext uri="{FF2B5EF4-FFF2-40B4-BE49-F238E27FC236}">
                <a16:creationId xmlns:a16="http://schemas.microsoft.com/office/drawing/2014/main" id="{FEA0A9CB-0D40-0BF8-3B91-A37B48D2A6BF}"/>
              </a:ext>
            </a:extLst>
          </p:cNvPr>
          <p:cNvSpPr txBox="1"/>
          <p:nvPr/>
        </p:nvSpPr>
        <p:spPr>
          <a:xfrm>
            <a:off x="253388" y="1539449"/>
            <a:ext cx="4142342" cy="3046988"/>
          </a:xfrm>
          <a:prstGeom prst="rect">
            <a:avLst/>
          </a:prstGeom>
          <a:noFill/>
        </p:spPr>
        <p:txBody>
          <a:bodyPr wrap="square">
            <a:spAutoFit/>
          </a:bodyPr>
          <a:lstStyle/>
          <a:p>
            <a:pPr algn="just"/>
            <a:r>
              <a:rPr lang="en-US" sz="1600" dirty="0"/>
              <a:t>To understand Bernoulli Naive Bayes algorithm, it is essential to understand Naive Bayes. </a:t>
            </a:r>
          </a:p>
          <a:p>
            <a:pPr algn="just"/>
            <a:endParaRPr lang="en-US" sz="1600" dirty="0"/>
          </a:p>
          <a:p>
            <a:pPr algn="just"/>
            <a:r>
              <a:rPr lang="en-US" sz="1600" dirty="0"/>
              <a:t>Naive Bayes is a supervised machine learning algorithm to predict the probability of different classes based on numerous attributes. It indicates the likelihood of occurrence of an event. Naive Bayes is also known as conditional probability. </a:t>
            </a:r>
          </a:p>
          <a:p>
            <a:pPr algn="just"/>
            <a:endParaRPr lang="en-US" sz="1600" dirty="0"/>
          </a:p>
          <a:p>
            <a:pPr algn="just"/>
            <a:endParaRPr lang="en-US" sz="1600" dirty="0"/>
          </a:p>
          <a:p>
            <a:pPr algn="just"/>
            <a:r>
              <a:rPr lang="en-US" sz="1600" dirty="0"/>
              <a:t>Naive Bayes is based on the Bayes Theorem. </a:t>
            </a:r>
            <a:endParaRPr lang="en-IN" sz="1600" dirty="0"/>
          </a:p>
        </p:txBody>
      </p:sp>
      <p:pic>
        <p:nvPicPr>
          <p:cNvPr id="1026" name="Picture 2">
            <a:extLst>
              <a:ext uri="{FF2B5EF4-FFF2-40B4-BE49-F238E27FC236}">
                <a16:creationId xmlns:a16="http://schemas.microsoft.com/office/drawing/2014/main" id="{BBE15D96-4B8A-2659-5DE6-A7FD5AF37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871" y="1831739"/>
            <a:ext cx="3752391" cy="191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957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2DFFC129-CBA4-CA40-E66F-3AF66492C3C5}"/>
              </a:ext>
            </a:extLst>
          </p:cNvPr>
          <p:cNvSpPr txBox="1"/>
          <p:nvPr/>
        </p:nvSpPr>
        <p:spPr>
          <a:xfrm>
            <a:off x="176269" y="1415109"/>
            <a:ext cx="8802477" cy="2862322"/>
          </a:xfrm>
          <a:prstGeom prst="rect">
            <a:avLst/>
          </a:prstGeom>
          <a:noFill/>
        </p:spPr>
        <p:txBody>
          <a:bodyPr wrap="square">
            <a:spAutoFit/>
          </a:bodyPr>
          <a:lstStyle/>
          <a:p>
            <a:pPr algn="just"/>
            <a:r>
              <a:rPr lang="en-US" dirty="0"/>
              <a:t>The Naive Bayes classifier is based on two essential assumptions:-</a:t>
            </a:r>
          </a:p>
          <a:p>
            <a:pPr algn="just"/>
            <a:endParaRPr lang="en-US" dirty="0"/>
          </a:p>
          <a:p>
            <a:pPr algn="just"/>
            <a:r>
              <a:rPr lang="en-US" dirty="0"/>
              <a:t>(</a:t>
            </a:r>
            <a:r>
              <a:rPr lang="en-US" dirty="0" err="1"/>
              <a:t>i</a:t>
            </a:r>
            <a:r>
              <a:rPr lang="en-US" dirty="0"/>
              <a:t>) Conditional Independence - All features are independent of each other. This implies that one feature does not affect the performance of the other. This is the sole reason behind the ‘Naive’ in ‘Naive Bayes.’ </a:t>
            </a:r>
          </a:p>
          <a:p>
            <a:pPr algn="just"/>
            <a:endParaRPr lang="en-US" dirty="0"/>
          </a:p>
          <a:p>
            <a:pPr algn="just"/>
            <a:r>
              <a:rPr lang="en-US" dirty="0"/>
              <a:t>(ii) Feature Importance - All features are equally important. It is essential to know all the features to make good predictions and get the most accurate results. </a:t>
            </a:r>
          </a:p>
          <a:p>
            <a:pPr algn="just"/>
            <a:endParaRPr lang="en-US" dirty="0"/>
          </a:p>
          <a:p>
            <a:pPr algn="just"/>
            <a:r>
              <a:rPr lang="en-US" dirty="0"/>
              <a:t> </a:t>
            </a:r>
            <a:endParaRPr lang="en-IN" dirty="0"/>
          </a:p>
        </p:txBody>
      </p:sp>
    </p:spTree>
    <p:extLst>
      <p:ext uri="{BB962C8B-B14F-4D97-AF65-F5344CB8AC3E}">
        <p14:creationId xmlns:p14="http://schemas.microsoft.com/office/powerpoint/2010/main" val="1780463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334004E5-A187-E6EE-B90C-B38EB2FB374E}"/>
              </a:ext>
            </a:extLst>
          </p:cNvPr>
          <p:cNvSpPr txBox="1"/>
          <p:nvPr/>
        </p:nvSpPr>
        <p:spPr>
          <a:xfrm>
            <a:off x="209319" y="1383638"/>
            <a:ext cx="8571123" cy="2862322"/>
          </a:xfrm>
          <a:prstGeom prst="rect">
            <a:avLst/>
          </a:prstGeom>
          <a:noFill/>
        </p:spPr>
        <p:txBody>
          <a:bodyPr wrap="square">
            <a:spAutoFit/>
          </a:bodyPr>
          <a:lstStyle/>
          <a:p>
            <a:r>
              <a:rPr lang="en-US" dirty="0"/>
              <a:t>Let there be a random variable 'X' and let the probability of success be denoted by 'p' and the likelihood of failure be represented by 'q.'  </a:t>
            </a:r>
          </a:p>
          <a:p>
            <a:endParaRPr lang="en-US" dirty="0"/>
          </a:p>
          <a:p>
            <a:r>
              <a:rPr lang="en-US" dirty="0"/>
              <a:t>Success: p </a:t>
            </a:r>
          </a:p>
          <a:p>
            <a:r>
              <a:rPr lang="en-US" dirty="0"/>
              <a:t>Failure: q </a:t>
            </a:r>
          </a:p>
          <a:p>
            <a:endParaRPr lang="en-US" dirty="0"/>
          </a:p>
          <a:p>
            <a:r>
              <a:rPr lang="en-US" dirty="0"/>
              <a:t>q = 1 - (probability of </a:t>
            </a:r>
            <a:r>
              <a:rPr lang="en-US" dirty="0" err="1"/>
              <a:t>Sucesss</a:t>
            </a:r>
            <a:r>
              <a:rPr lang="en-US" dirty="0"/>
              <a:t>)</a:t>
            </a:r>
          </a:p>
          <a:p>
            <a:r>
              <a:rPr lang="en-US" dirty="0"/>
              <a:t>q = 1 - p</a:t>
            </a:r>
          </a:p>
          <a:p>
            <a:endParaRPr lang="en-US" dirty="0"/>
          </a:p>
          <a:p>
            <a:r>
              <a:rPr lang="en-US" dirty="0"/>
              <a:t> </a:t>
            </a:r>
            <a:endParaRPr lang="en-IN" dirty="0"/>
          </a:p>
        </p:txBody>
      </p:sp>
    </p:spTree>
    <p:extLst>
      <p:ext uri="{BB962C8B-B14F-4D97-AF65-F5344CB8AC3E}">
        <p14:creationId xmlns:p14="http://schemas.microsoft.com/office/powerpoint/2010/main" val="803112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graphicFrame>
        <p:nvGraphicFramePr>
          <p:cNvPr id="2" name="Table 1">
            <a:extLst>
              <a:ext uri="{FF2B5EF4-FFF2-40B4-BE49-F238E27FC236}">
                <a16:creationId xmlns:a16="http://schemas.microsoft.com/office/drawing/2014/main" id="{0D1688BD-87F2-6869-E416-0C8E6BD2E7B4}"/>
              </a:ext>
            </a:extLst>
          </p:cNvPr>
          <p:cNvGraphicFramePr>
            <a:graphicFrameLocks noGrp="1"/>
          </p:cNvGraphicFramePr>
          <p:nvPr/>
        </p:nvGraphicFramePr>
        <p:xfrm>
          <a:off x="1333500" y="2034754"/>
          <a:ext cx="6477000" cy="2407920"/>
        </p:xfrm>
        <a:graphic>
          <a:graphicData uri="http://schemas.openxmlformats.org/drawingml/2006/table">
            <a:tbl>
              <a:tblPr/>
              <a:tblGrid>
                <a:gridCol w="1619250">
                  <a:extLst>
                    <a:ext uri="{9D8B030D-6E8A-4147-A177-3AD203B41FA5}">
                      <a16:colId xmlns:a16="http://schemas.microsoft.com/office/drawing/2014/main" val="1454666903"/>
                    </a:ext>
                  </a:extLst>
                </a:gridCol>
                <a:gridCol w="1619250">
                  <a:extLst>
                    <a:ext uri="{9D8B030D-6E8A-4147-A177-3AD203B41FA5}">
                      <a16:colId xmlns:a16="http://schemas.microsoft.com/office/drawing/2014/main" val="3695639984"/>
                    </a:ext>
                  </a:extLst>
                </a:gridCol>
                <a:gridCol w="1619250">
                  <a:extLst>
                    <a:ext uri="{9D8B030D-6E8A-4147-A177-3AD203B41FA5}">
                      <a16:colId xmlns:a16="http://schemas.microsoft.com/office/drawing/2014/main" val="3033255465"/>
                    </a:ext>
                  </a:extLst>
                </a:gridCol>
                <a:gridCol w="1619250">
                  <a:extLst>
                    <a:ext uri="{9D8B030D-6E8A-4147-A177-3AD203B41FA5}">
                      <a16:colId xmlns:a16="http://schemas.microsoft.com/office/drawing/2014/main" val="218702352"/>
                    </a:ext>
                  </a:extLst>
                </a:gridCol>
              </a:tblGrid>
              <a:tr h="0">
                <a:tc>
                  <a:txBody>
                    <a:bodyPr/>
                    <a:lstStyle/>
                    <a:p>
                      <a:pPr fontAlgn="t"/>
                      <a:r>
                        <a:rPr lang="en-IN">
                          <a:solidFill>
                            <a:srgbClr val="000000"/>
                          </a:solidFill>
                          <a:effectLst/>
                        </a:rPr>
                        <a:t>Adult</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dirty="0">
                          <a:solidFill>
                            <a:srgbClr val="000000"/>
                          </a:solidFill>
                          <a:effectLst/>
                        </a:rPr>
                        <a:t>Gender</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Fever</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Disease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017565"/>
                  </a:ext>
                </a:extLst>
              </a:tr>
              <a:tr h="0">
                <a:tc>
                  <a:txBody>
                    <a:bodyPr/>
                    <a:lstStyle/>
                    <a:p>
                      <a:pPr fontAlgn="t"/>
                      <a:r>
                        <a:rPr lang="en-IN">
                          <a:solidFill>
                            <a:srgbClr val="000000"/>
                          </a:solidFill>
                          <a:effectLst/>
                        </a:rPr>
                        <a:t>Yes </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Female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No</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False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723486"/>
                  </a:ext>
                </a:extLst>
              </a:tr>
              <a:tr h="0">
                <a:tc>
                  <a:txBody>
                    <a:bodyPr/>
                    <a:lstStyle/>
                    <a:p>
                      <a:pPr fontAlgn="t"/>
                      <a:r>
                        <a:rPr lang="en-IN">
                          <a:solidFill>
                            <a:srgbClr val="000000"/>
                          </a:solidFill>
                          <a:effectLst/>
                        </a:rPr>
                        <a:t>Yes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Female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Yes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True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924527"/>
                  </a:ext>
                </a:extLst>
              </a:tr>
              <a:tr h="0">
                <a:tc>
                  <a:txBody>
                    <a:bodyPr/>
                    <a:lstStyle/>
                    <a:p>
                      <a:pPr fontAlgn="t"/>
                      <a:r>
                        <a:rPr lang="en-IN">
                          <a:solidFill>
                            <a:srgbClr val="000000"/>
                          </a:solidFill>
                          <a:effectLst/>
                        </a:rPr>
                        <a:t>No </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Male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Yes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dirty="0">
                          <a:solidFill>
                            <a:srgbClr val="000000"/>
                          </a:solidFill>
                          <a:effectLst/>
                        </a:rPr>
                        <a:t>False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925124"/>
                  </a:ext>
                </a:extLst>
              </a:tr>
              <a:tr h="0">
                <a:tc>
                  <a:txBody>
                    <a:bodyPr/>
                    <a:lstStyle/>
                    <a:p>
                      <a:pPr fontAlgn="t"/>
                      <a:r>
                        <a:rPr lang="en-IN" dirty="0">
                          <a:solidFill>
                            <a:srgbClr val="000000"/>
                          </a:solidFill>
                          <a:effectLst/>
                        </a:rPr>
                        <a:t>No</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Male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No</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True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962695"/>
                  </a:ext>
                </a:extLst>
              </a:tr>
              <a:tr h="0">
                <a:tc>
                  <a:txBody>
                    <a:bodyPr/>
                    <a:lstStyle/>
                    <a:p>
                      <a:pPr fontAlgn="t"/>
                      <a:r>
                        <a:rPr lang="en-IN" dirty="0">
                          <a:solidFill>
                            <a:srgbClr val="000000"/>
                          </a:solidFill>
                          <a:effectLst/>
                        </a:rPr>
                        <a:t>Yes</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Male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a:solidFill>
                            <a:srgbClr val="000000"/>
                          </a:solidFill>
                          <a:effectLst/>
                        </a:rPr>
                        <a:t>Yes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IN" dirty="0">
                          <a:solidFill>
                            <a:srgbClr val="000000"/>
                          </a:solidFill>
                          <a:effectLst/>
                        </a:rPr>
                        <a:t>True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870010"/>
                  </a:ext>
                </a:extLst>
              </a:tr>
            </a:tbl>
          </a:graphicData>
        </a:graphic>
      </p:graphicFrame>
      <p:sp>
        <p:nvSpPr>
          <p:cNvPr id="4" name="Rectangle 1">
            <a:extLst>
              <a:ext uri="{FF2B5EF4-FFF2-40B4-BE49-F238E27FC236}">
                <a16:creationId xmlns:a16="http://schemas.microsoft.com/office/drawing/2014/main" id="{E3F5E10B-DF86-8718-1ACD-46E0686950E6}"/>
              </a:ext>
            </a:extLst>
          </p:cNvPr>
          <p:cNvSpPr>
            <a:spLocks noChangeArrowheads="1"/>
          </p:cNvSpPr>
          <p:nvPr/>
        </p:nvSpPr>
        <p:spPr bwMode="auto">
          <a:xfrm>
            <a:off x="308928" y="1211435"/>
            <a:ext cx="6287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uli"/>
              </a:rPr>
              <a:t>Let us consider the example below to understand Bernoulli  Naive Bayes:-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16161"/>
                </a:solidFill>
                <a:effectLst/>
                <a:latin typeface="Muli"/>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9156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5FA5B7D3-BCF5-EF69-5CB9-47FA438F214B}"/>
              </a:ext>
            </a:extLst>
          </p:cNvPr>
          <p:cNvSpPr txBox="1"/>
          <p:nvPr/>
        </p:nvSpPr>
        <p:spPr>
          <a:xfrm>
            <a:off x="286439" y="1419843"/>
            <a:ext cx="8494004" cy="2862322"/>
          </a:xfrm>
          <a:prstGeom prst="rect">
            <a:avLst/>
          </a:prstGeom>
          <a:noFill/>
        </p:spPr>
        <p:txBody>
          <a:bodyPr wrap="square">
            <a:spAutoFit/>
          </a:bodyPr>
          <a:lstStyle/>
          <a:p>
            <a:pPr algn="just"/>
            <a:r>
              <a:rPr lang="en-US" dirty="0"/>
              <a:t>In the provided dataset, we are trying to predict whether a person has a disease or not based on their age, gender, and fever. Here, ‘Disease’ is the target, and the rest are the features.  </a:t>
            </a:r>
          </a:p>
          <a:p>
            <a:pPr algn="just"/>
            <a:endParaRPr lang="en-US" dirty="0"/>
          </a:p>
          <a:p>
            <a:pPr algn="just"/>
            <a:r>
              <a:rPr lang="en-US" dirty="0"/>
              <a:t>All values are binary.</a:t>
            </a:r>
          </a:p>
          <a:p>
            <a:pPr algn="just"/>
            <a:endParaRPr lang="en-US" dirty="0"/>
          </a:p>
          <a:p>
            <a:pPr algn="just"/>
            <a:endParaRPr lang="en-US" dirty="0"/>
          </a:p>
          <a:p>
            <a:pPr algn="just"/>
            <a:r>
              <a:rPr lang="en-US" dirty="0"/>
              <a:t>We wish to classify an instance ‘X’ where Adult=’Yes’, Gender= ‘Male’, and Fever=’Yes’. </a:t>
            </a:r>
          </a:p>
          <a:p>
            <a:pPr algn="just"/>
            <a:endParaRPr lang="en-US" dirty="0"/>
          </a:p>
          <a:p>
            <a:pPr algn="just"/>
            <a:r>
              <a:rPr lang="en-US" dirty="0"/>
              <a:t> </a:t>
            </a:r>
            <a:endParaRPr lang="en-IN" dirty="0"/>
          </a:p>
        </p:txBody>
      </p:sp>
    </p:spTree>
    <p:extLst>
      <p:ext uri="{BB962C8B-B14F-4D97-AF65-F5344CB8AC3E}">
        <p14:creationId xmlns:p14="http://schemas.microsoft.com/office/powerpoint/2010/main" val="4169445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EC88002A-35B4-6833-A2D5-AA1C7811EAFB}"/>
              </a:ext>
            </a:extLst>
          </p:cNvPr>
          <p:cNvSpPr txBox="1"/>
          <p:nvPr/>
        </p:nvSpPr>
        <p:spPr>
          <a:xfrm>
            <a:off x="308471" y="1194750"/>
            <a:ext cx="8593157" cy="3693319"/>
          </a:xfrm>
          <a:prstGeom prst="rect">
            <a:avLst/>
          </a:prstGeom>
          <a:noFill/>
        </p:spPr>
        <p:txBody>
          <a:bodyPr wrap="square">
            <a:spAutoFit/>
          </a:bodyPr>
          <a:lstStyle/>
          <a:p>
            <a:r>
              <a:rPr lang="en-IN" dirty="0"/>
              <a:t>Firstly, we calculate the class probability, probability of disease or not. </a:t>
            </a:r>
          </a:p>
          <a:p>
            <a:r>
              <a:rPr lang="en-IN" dirty="0"/>
              <a:t>P(Disease = True) = ⅗</a:t>
            </a:r>
          </a:p>
          <a:p>
            <a:r>
              <a:rPr lang="en-IN" dirty="0"/>
              <a:t>P(Disease = False) = ⅖ </a:t>
            </a:r>
          </a:p>
          <a:p>
            <a:endParaRPr lang="en-IN" dirty="0"/>
          </a:p>
          <a:p>
            <a:r>
              <a:rPr lang="en-IN" dirty="0"/>
              <a:t>Secondly, we calculate the individual probabilities for each feature. </a:t>
            </a:r>
          </a:p>
          <a:p>
            <a:r>
              <a:rPr lang="en-IN" dirty="0"/>
              <a:t>P(Adult= Yes | Disease = True) = ⅔</a:t>
            </a:r>
          </a:p>
          <a:p>
            <a:r>
              <a:rPr lang="en-IN" dirty="0"/>
              <a:t>P(Gender= Male | Disease = True) = ⅔</a:t>
            </a:r>
          </a:p>
          <a:p>
            <a:r>
              <a:rPr lang="en-IN" dirty="0"/>
              <a:t>P(Fever= Yes | Disease = True) = ⅔</a:t>
            </a:r>
          </a:p>
          <a:p>
            <a:r>
              <a:rPr lang="en-IN" dirty="0"/>
              <a:t>P(Adult= Yes | Disease = False) = ½</a:t>
            </a:r>
          </a:p>
          <a:p>
            <a:r>
              <a:rPr lang="en-IN" dirty="0"/>
              <a:t>P(Gender= Male | Disease = False) = ½</a:t>
            </a:r>
          </a:p>
          <a:p>
            <a:r>
              <a:rPr lang="en-IN" dirty="0"/>
              <a:t>P(Fever = Yes | Disease = False) = ½</a:t>
            </a:r>
          </a:p>
          <a:p>
            <a:endParaRPr lang="en-IN" dirty="0"/>
          </a:p>
          <a:p>
            <a:r>
              <a:rPr lang="en-IN" dirty="0"/>
              <a:t> </a:t>
            </a:r>
          </a:p>
        </p:txBody>
      </p:sp>
    </p:spTree>
    <p:extLst>
      <p:ext uri="{BB962C8B-B14F-4D97-AF65-F5344CB8AC3E}">
        <p14:creationId xmlns:p14="http://schemas.microsoft.com/office/powerpoint/2010/main" val="2899522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7C343AEC-8BF1-519A-F8FA-4C32FDF0F0A2}"/>
              </a:ext>
            </a:extLst>
          </p:cNvPr>
          <p:cNvSpPr txBox="1"/>
          <p:nvPr/>
        </p:nvSpPr>
        <p:spPr>
          <a:xfrm>
            <a:off x="198303" y="1095621"/>
            <a:ext cx="8659257" cy="3139321"/>
          </a:xfrm>
          <a:prstGeom prst="rect">
            <a:avLst/>
          </a:prstGeom>
          <a:noFill/>
        </p:spPr>
        <p:txBody>
          <a:bodyPr wrap="square">
            <a:spAutoFit/>
          </a:bodyPr>
          <a:lstStyle/>
          <a:p>
            <a:r>
              <a:rPr lang="en-IN" dirty="0"/>
              <a:t>Now, we need to find out two probabilities:-</a:t>
            </a:r>
          </a:p>
          <a:p>
            <a:endParaRPr lang="en-IN" dirty="0"/>
          </a:p>
          <a:p>
            <a:r>
              <a:rPr lang="en-IN" dirty="0"/>
              <a:t>(</a:t>
            </a:r>
            <a:r>
              <a:rPr lang="en-IN" dirty="0" err="1"/>
              <a:t>i</a:t>
            </a:r>
            <a:r>
              <a:rPr lang="en-IN" dirty="0"/>
              <a:t>) P(Disease= True | X) = (P(X | Disease= True) * P(Disease=True))/ P(X) </a:t>
            </a:r>
          </a:p>
          <a:p>
            <a:endParaRPr lang="en-IN" dirty="0"/>
          </a:p>
          <a:p>
            <a:r>
              <a:rPr lang="en-IN" dirty="0"/>
              <a:t>(ii) P( Disease = False | X) = (P(X | Disease = False) * P(Disease= False) )/P(X)</a:t>
            </a:r>
          </a:p>
          <a:p>
            <a:endParaRPr lang="en-IN" dirty="0"/>
          </a:p>
          <a:p>
            <a:r>
              <a:rPr lang="en-IN" dirty="0"/>
              <a:t>P(Disease = True | X) = (( ⅔ *⅔ * ⅔ ) * (⅗))/P(X) = (8/27 * ⅗) / P(X)  = 0.17/P(X) </a:t>
            </a:r>
          </a:p>
          <a:p>
            <a:endParaRPr lang="en-IN" dirty="0"/>
          </a:p>
          <a:p>
            <a:r>
              <a:rPr lang="en-IN" dirty="0"/>
              <a:t>P(Disease = False | X) = [(½ * ½ * ½ ) * (⅖)] / P(X)  = [⅛ * ⅖] / P(X)  = 0.05/ P(X) </a:t>
            </a:r>
          </a:p>
          <a:p>
            <a:endParaRPr lang="en-IN" dirty="0"/>
          </a:p>
          <a:p>
            <a:r>
              <a:rPr lang="en-IN" dirty="0"/>
              <a:t> </a:t>
            </a:r>
          </a:p>
        </p:txBody>
      </p:sp>
    </p:spTree>
    <p:extLst>
      <p:ext uri="{BB962C8B-B14F-4D97-AF65-F5344CB8AC3E}">
        <p14:creationId xmlns:p14="http://schemas.microsoft.com/office/powerpoint/2010/main" val="3828084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92469FFF-0EA5-BB0D-4090-978CDC7E0E23}"/>
              </a:ext>
            </a:extLst>
          </p:cNvPr>
          <p:cNvSpPr txBox="1"/>
          <p:nvPr/>
        </p:nvSpPr>
        <p:spPr>
          <a:xfrm>
            <a:off x="286439" y="730474"/>
            <a:ext cx="8604173" cy="3970318"/>
          </a:xfrm>
          <a:prstGeom prst="rect">
            <a:avLst/>
          </a:prstGeom>
          <a:noFill/>
        </p:spPr>
        <p:txBody>
          <a:bodyPr wrap="square">
            <a:spAutoFit/>
          </a:bodyPr>
          <a:lstStyle/>
          <a:p>
            <a:r>
              <a:rPr lang="en-IN" dirty="0"/>
              <a:t>Now, we calculate estimator probability:-</a:t>
            </a:r>
          </a:p>
          <a:p>
            <a:endParaRPr lang="en-IN" dirty="0"/>
          </a:p>
          <a:p>
            <a:r>
              <a:rPr lang="en-IN" dirty="0"/>
              <a:t>P(X) = P(Adult= Yes) * P(Gender = Male ) * P(Fever = Yes)</a:t>
            </a:r>
          </a:p>
          <a:p>
            <a:endParaRPr lang="en-IN" dirty="0"/>
          </a:p>
          <a:p>
            <a:r>
              <a:rPr lang="en-IN" dirty="0"/>
              <a:t>= ⅗ * ⅗ * ⅗ = 27/125 = 0.21</a:t>
            </a:r>
          </a:p>
          <a:p>
            <a:endParaRPr lang="en-IN" dirty="0"/>
          </a:p>
          <a:p>
            <a:r>
              <a:rPr lang="en-IN" dirty="0"/>
              <a:t>So we get finally:-</a:t>
            </a:r>
          </a:p>
          <a:p>
            <a:r>
              <a:rPr lang="en-IN" dirty="0"/>
              <a:t>P(Disease = True | X) = 0.17 / P(X) </a:t>
            </a:r>
          </a:p>
          <a:p>
            <a:r>
              <a:rPr lang="en-IN" dirty="0"/>
              <a:t>= 0.17 / 0.21 </a:t>
            </a:r>
          </a:p>
          <a:p>
            <a:r>
              <a:rPr lang="en-IN" dirty="0"/>
              <a:t>= 0.80 - (1)</a:t>
            </a:r>
          </a:p>
          <a:p>
            <a:endParaRPr lang="en-IN" dirty="0"/>
          </a:p>
          <a:p>
            <a:r>
              <a:rPr lang="en-IN" dirty="0"/>
              <a:t>P(Disease = False | X) = 0.05 / P(X) </a:t>
            </a:r>
          </a:p>
          <a:p>
            <a:r>
              <a:rPr lang="en-IN" dirty="0"/>
              <a:t>= 0.05 / 0.21</a:t>
            </a:r>
          </a:p>
          <a:p>
            <a:r>
              <a:rPr lang="en-IN" dirty="0"/>
              <a:t>= 0.23  - (2)</a:t>
            </a:r>
          </a:p>
        </p:txBody>
      </p:sp>
      <p:sp>
        <p:nvSpPr>
          <p:cNvPr id="6" name="TextBox 5">
            <a:extLst>
              <a:ext uri="{FF2B5EF4-FFF2-40B4-BE49-F238E27FC236}">
                <a16:creationId xmlns:a16="http://schemas.microsoft.com/office/drawing/2014/main" id="{93BDD0B3-A711-AFF1-0E9B-8F533493B2F8}"/>
              </a:ext>
            </a:extLst>
          </p:cNvPr>
          <p:cNvSpPr txBox="1"/>
          <p:nvPr/>
        </p:nvSpPr>
        <p:spPr>
          <a:xfrm>
            <a:off x="6114360" y="2291763"/>
            <a:ext cx="2911209" cy="1477328"/>
          </a:xfrm>
          <a:prstGeom prst="rect">
            <a:avLst/>
          </a:prstGeom>
          <a:noFill/>
        </p:spPr>
        <p:txBody>
          <a:bodyPr wrap="square">
            <a:spAutoFit/>
          </a:bodyPr>
          <a:lstStyle/>
          <a:p>
            <a:pPr algn="just"/>
            <a:r>
              <a:rPr lang="en-US" dirty="0">
                <a:solidFill>
                  <a:srgbClr val="FF0000"/>
                </a:solidFill>
              </a:rPr>
              <a:t>Now, we notice that (1) &gt; (2), the result of instance ‘X’ is ‘True’, i.e., the person has the disease.</a:t>
            </a:r>
          </a:p>
          <a:p>
            <a:pPr algn="just"/>
            <a:endParaRPr lang="en-US" dirty="0">
              <a:solidFill>
                <a:srgbClr val="FF0000"/>
              </a:solidFill>
            </a:endParaRPr>
          </a:p>
        </p:txBody>
      </p:sp>
    </p:spTree>
    <p:extLst>
      <p:ext uri="{BB962C8B-B14F-4D97-AF65-F5344CB8AC3E}">
        <p14:creationId xmlns:p14="http://schemas.microsoft.com/office/powerpoint/2010/main" val="1373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AEA9-C07E-CC6E-85C3-4E1B5C96531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F1368CB-AF4C-3476-A249-634FB737B2F5}"/>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graphicFrame>
        <p:nvGraphicFramePr>
          <p:cNvPr id="2" name="Table 5">
            <a:extLst>
              <a:ext uri="{FF2B5EF4-FFF2-40B4-BE49-F238E27FC236}">
                <a16:creationId xmlns:a16="http://schemas.microsoft.com/office/drawing/2014/main" id="{73947570-468C-6537-AA15-656444A976FB}"/>
              </a:ext>
            </a:extLst>
          </p:cNvPr>
          <p:cNvGraphicFramePr>
            <a:graphicFrameLocks noGrp="1"/>
          </p:cNvGraphicFramePr>
          <p:nvPr>
            <p:extLst>
              <p:ext uri="{D42A27DB-BD31-4B8C-83A1-F6EECF244321}">
                <p14:modId xmlns:p14="http://schemas.microsoft.com/office/powerpoint/2010/main" val="1318882540"/>
              </p:ext>
            </p:extLst>
          </p:nvPr>
        </p:nvGraphicFramePr>
        <p:xfrm>
          <a:off x="3448280" y="1740589"/>
          <a:ext cx="5453355" cy="2456840"/>
        </p:xfrm>
        <a:graphic>
          <a:graphicData uri="http://schemas.openxmlformats.org/drawingml/2006/table">
            <a:tbl>
              <a:tblPr firstRow="1" bandRow="1">
                <a:tableStyleId>{5FD0F851-EC5A-4D38-B0AD-8093EC10F338}</a:tableStyleId>
              </a:tblPr>
              <a:tblGrid>
                <a:gridCol w="1208931">
                  <a:extLst>
                    <a:ext uri="{9D8B030D-6E8A-4147-A177-3AD203B41FA5}">
                      <a16:colId xmlns:a16="http://schemas.microsoft.com/office/drawing/2014/main" val="4093095411"/>
                    </a:ext>
                  </a:extLst>
                </a:gridCol>
                <a:gridCol w="4244424">
                  <a:extLst>
                    <a:ext uri="{9D8B030D-6E8A-4147-A177-3AD203B41FA5}">
                      <a16:colId xmlns:a16="http://schemas.microsoft.com/office/drawing/2014/main" val="3804918238"/>
                    </a:ext>
                  </a:extLst>
                </a:gridCol>
              </a:tblGrid>
              <a:tr h="614210">
                <a:tc>
                  <a:txBody>
                    <a:bodyPr/>
                    <a:lstStyle/>
                    <a:p>
                      <a:r>
                        <a:rPr lang="en-US" b="0" dirty="0">
                          <a:solidFill>
                            <a:schemeClr val="tx1"/>
                          </a:solidFill>
                          <a:latin typeface="Quicksand Medium" panose="00000600000000000000" pitchFamily="2" charset="0"/>
                        </a:rPr>
                        <a:t>Week 1</a:t>
                      </a:r>
                      <a:endParaRPr lang="en-IN" b="0" dirty="0">
                        <a:solidFill>
                          <a:schemeClr val="tx1"/>
                        </a:solidFill>
                        <a:latin typeface="Quicksand Medium" panose="00000600000000000000" pitchFamily="2" charset="0"/>
                      </a:endParaRPr>
                    </a:p>
                  </a:txBody>
                  <a:tcPr/>
                </a:tc>
                <a:tc>
                  <a:txBody>
                    <a:bodyPr/>
                    <a:lstStyle/>
                    <a:p>
                      <a:r>
                        <a:rPr lang="en-US" b="0" dirty="0">
                          <a:solidFill>
                            <a:schemeClr val="tx1"/>
                          </a:solidFill>
                          <a:latin typeface="Quicksand Medium" panose="00000600000000000000" pitchFamily="2" charset="0"/>
                        </a:rPr>
                        <a:t>Literature Review Task</a:t>
                      </a:r>
                      <a:endParaRPr lang="en-IN" b="0" dirty="0">
                        <a:solidFill>
                          <a:schemeClr val="tx1"/>
                        </a:solidFill>
                        <a:latin typeface="Quicksand Medium" panose="00000600000000000000" pitchFamily="2" charset="0"/>
                      </a:endParaRPr>
                    </a:p>
                  </a:txBody>
                  <a:tcPr/>
                </a:tc>
                <a:extLst>
                  <a:ext uri="{0D108BD9-81ED-4DB2-BD59-A6C34878D82A}">
                    <a16:rowId xmlns:a16="http://schemas.microsoft.com/office/drawing/2014/main" val="3440446898"/>
                  </a:ext>
                </a:extLst>
              </a:tr>
              <a:tr h="614210">
                <a:tc>
                  <a:txBody>
                    <a:bodyPr/>
                    <a:lstStyle/>
                    <a:p>
                      <a:r>
                        <a:rPr lang="en-US" b="0" dirty="0">
                          <a:solidFill>
                            <a:srgbClr val="FF0000"/>
                          </a:solidFill>
                          <a:latin typeface="Quicksand Medium" panose="00000600000000000000" pitchFamily="2" charset="0"/>
                        </a:rPr>
                        <a:t>Week 2</a:t>
                      </a:r>
                      <a:endParaRPr lang="en-IN" b="0" dirty="0">
                        <a:solidFill>
                          <a:srgbClr val="FF0000"/>
                        </a:solidFill>
                        <a:latin typeface="Quicksand Medium" panose="00000600000000000000" pitchFamily="2" charset="0"/>
                      </a:endParaRPr>
                    </a:p>
                  </a:txBody>
                  <a:tcPr/>
                </a:tc>
                <a:tc>
                  <a:txBody>
                    <a:bodyPr/>
                    <a:lstStyle/>
                    <a:p>
                      <a:r>
                        <a:rPr lang="en-US" b="0" dirty="0">
                          <a:solidFill>
                            <a:srgbClr val="FF0000"/>
                          </a:solidFill>
                          <a:latin typeface="Quicksand Medium" panose="00000600000000000000" pitchFamily="2" charset="0"/>
                        </a:rPr>
                        <a:t>Fundamentals, ML Specific Concepts</a:t>
                      </a:r>
                      <a:endParaRPr lang="en-IN" b="0" dirty="0">
                        <a:solidFill>
                          <a:srgbClr val="FF0000"/>
                        </a:solidFill>
                        <a:latin typeface="Quicksand Medium" panose="00000600000000000000" pitchFamily="2" charset="0"/>
                      </a:endParaRPr>
                    </a:p>
                  </a:txBody>
                  <a:tcPr/>
                </a:tc>
                <a:extLst>
                  <a:ext uri="{0D108BD9-81ED-4DB2-BD59-A6C34878D82A}">
                    <a16:rowId xmlns:a16="http://schemas.microsoft.com/office/drawing/2014/main" val="1432772898"/>
                  </a:ext>
                </a:extLst>
              </a:tr>
              <a:tr h="614210">
                <a:tc>
                  <a:txBody>
                    <a:bodyPr/>
                    <a:lstStyle/>
                    <a:p>
                      <a:r>
                        <a:rPr lang="en-US" b="0" dirty="0">
                          <a:latin typeface="Quicksand Medium" panose="00000600000000000000" pitchFamily="2" charset="0"/>
                        </a:rPr>
                        <a:t>Week 3</a:t>
                      </a:r>
                      <a:endParaRPr lang="en-IN" b="0" dirty="0">
                        <a:latin typeface="Quicksand Medium" panose="00000600000000000000" pitchFamily="2" charset="0"/>
                      </a:endParaRPr>
                    </a:p>
                  </a:txBody>
                  <a:tcPr/>
                </a:tc>
                <a:tc>
                  <a:txBody>
                    <a:bodyPr/>
                    <a:lstStyle/>
                    <a:p>
                      <a:r>
                        <a:rPr lang="en-US" b="0" dirty="0">
                          <a:latin typeface="Quicksand Medium" panose="00000600000000000000" pitchFamily="2" charset="0"/>
                        </a:rPr>
                        <a:t>Coding Implementation</a:t>
                      </a:r>
                      <a:endParaRPr lang="en-IN" b="0" dirty="0">
                        <a:latin typeface="Quicksand Medium" panose="00000600000000000000" pitchFamily="2" charset="0"/>
                      </a:endParaRPr>
                    </a:p>
                  </a:txBody>
                  <a:tcPr/>
                </a:tc>
                <a:extLst>
                  <a:ext uri="{0D108BD9-81ED-4DB2-BD59-A6C34878D82A}">
                    <a16:rowId xmlns:a16="http://schemas.microsoft.com/office/drawing/2014/main" val="2530603958"/>
                  </a:ext>
                </a:extLst>
              </a:tr>
              <a:tr h="614210">
                <a:tc>
                  <a:txBody>
                    <a:bodyPr/>
                    <a:lstStyle/>
                    <a:p>
                      <a:r>
                        <a:rPr lang="en-US" b="0" dirty="0">
                          <a:latin typeface="Quicksand Medium" panose="00000600000000000000" pitchFamily="2" charset="0"/>
                        </a:rPr>
                        <a:t>Week 4</a:t>
                      </a:r>
                      <a:endParaRPr lang="en-IN" b="0" dirty="0">
                        <a:latin typeface="Quicksand Medium" panose="00000600000000000000" pitchFamily="2" charset="0"/>
                      </a:endParaRPr>
                    </a:p>
                  </a:txBody>
                  <a:tcPr/>
                </a:tc>
                <a:tc>
                  <a:txBody>
                    <a:bodyPr/>
                    <a:lstStyle/>
                    <a:p>
                      <a:r>
                        <a:rPr lang="en-US" b="0" dirty="0">
                          <a:latin typeface="Quicksand Medium" panose="00000600000000000000" pitchFamily="2" charset="0"/>
                        </a:rPr>
                        <a:t>GitHub Deployment + Summarization</a:t>
                      </a:r>
                      <a:endParaRPr lang="en-IN" b="0" dirty="0">
                        <a:latin typeface="Quicksand Medium" panose="00000600000000000000" pitchFamily="2" charset="0"/>
                      </a:endParaRPr>
                    </a:p>
                  </a:txBody>
                  <a:tcPr/>
                </a:tc>
                <a:extLst>
                  <a:ext uri="{0D108BD9-81ED-4DB2-BD59-A6C34878D82A}">
                    <a16:rowId xmlns:a16="http://schemas.microsoft.com/office/drawing/2014/main" val="576546476"/>
                  </a:ext>
                </a:extLst>
              </a:tr>
            </a:tbl>
          </a:graphicData>
        </a:graphic>
      </p:graphicFrame>
      <p:graphicFrame>
        <p:nvGraphicFramePr>
          <p:cNvPr id="6" name="Diagram 5">
            <a:extLst>
              <a:ext uri="{FF2B5EF4-FFF2-40B4-BE49-F238E27FC236}">
                <a16:creationId xmlns:a16="http://schemas.microsoft.com/office/drawing/2014/main" id="{5499B936-351D-2CC0-52FD-41920E316535}"/>
              </a:ext>
            </a:extLst>
          </p:cNvPr>
          <p:cNvGraphicFramePr/>
          <p:nvPr>
            <p:extLst>
              <p:ext uri="{D42A27DB-BD31-4B8C-83A1-F6EECF244321}">
                <p14:modId xmlns:p14="http://schemas.microsoft.com/office/powerpoint/2010/main" val="2431227343"/>
              </p:ext>
            </p:extLst>
          </p:nvPr>
        </p:nvGraphicFramePr>
        <p:xfrm>
          <a:off x="-646330" y="-22110"/>
          <a:ext cx="4986975" cy="4891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64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AEA9-C07E-CC6E-85C3-4E1B5C96531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F1368CB-AF4C-3476-A249-634FB737B2F5}"/>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graphicFrame>
        <p:nvGraphicFramePr>
          <p:cNvPr id="2" name="Table 5">
            <a:extLst>
              <a:ext uri="{FF2B5EF4-FFF2-40B4-BE49-F238E27FC236}">
                <a16:creationId xmlns:a16="http://schemas.microsoft.com/office/drawing/2014/main" id="{73947570-468C-6537-AA15-656444A976FB}"/>
              </a:ext>
            </a:extLst>
          </p:cNvPr>
          <p:cNvGraphicFramePr>
            <a:graphicFrameLocks noGrp="1"/>
          </p:cNvGraphicFramePr>
          <p:nvPr>
            <p:extLst>
              <p:ext uri="{D42A27DB-BD31-4B8C-83A1-F6EECF244321}">
                <p14:modId xmlns:p14="http://schemas.microsoft.com/office/powerpoint/2010/main" val="82093056"/>
              </p:ext>
            </p:extLst>
          </p:nvPr>
        </p:nvGraphicFramePr>
        <p:xfrm>
          <a:off x="3448280" y="1740589"/>
          <a:ext cx="5453355" cy="2456840"/>
        </p:xfrm>
        <a:graphic>
          <a:graphicData uri="http://schemas.openxmlformats.org/drawingml/2006/table">
            <a:tbl>
              <a:tblPr firstRow="1" bandRow="1">
                <a:tableStyleId>{5FD0F851-EC5A-4D38-B0AD-8093EC10F338}</a:tableStyleId>
              </a:tblPr>
              <a:tblGrid>
                <a:gridCol w="1208931">
                  <a:extLst>
                    <a:ext uri="{9D8B030D-6E8A-4147-A177-3AD203B41FA5}">
                      <a16:colId xmlns:a16="http://schemas.microsoft.com/office/drawing/2014/main" val="4093095411"/>
                    </a:ext>
                  </a:extLst>
                </a:gridCol>
                <a:gridCol w="4244424">
                  <a:extLst>
                    <a:ext uri="{9D8B030D-6E8A-4147-A177-3AD203B41FA5}">
                      <a16:colId xmlns:a16="http://schemas.microsoft.com/office/drawing/2014/main" val="3804918238"/>
                    </a:ext>
                  </a:extLst>
                </a:gridCol>
              </a:tblGrid>
              <a:tr h="614210">
                <a:tc>
                  <a:txBody>
                    <a:bodyPr/>
                    <a:lstStyle/>
                    <a:p>
                      <a:r>
                        <a:rPr lang="en-US" b="0" dirty="0">
                          <a:solidFill>
                            <a:schemeClr val="tx1"/>
                          </a:solidFill>
                          <a:latin typeface="Quicksand Medium" panose="00000600000000000000" pitchFamily="2" charset="0"/>
                        </a:rPr>
                        <a:t>Week 1</a:t>
                      </a:r>
                      <a:endParaRPr lang="en-IN" b="0" dirty="0">
                        <a:solidFill>
                          <a:schemeClr val="tx1"/>
                        </a:solidFill>
                        <a:latin typeface="Quicksand Medium" panose="00000600000000000000" pitchFamily="2" charset="0"/>
                      </a:endParaRPr>
                    </a:p>
                  </a:txBody>
                  <a:tcPr/>
                </a:tc>
                <a:tc>
                  <a:txBody>
                    <a:bodyPr/>
                    <a:lstStyle/>
                    <a:p>
                      <a:r>
                        <a:rPr lang="en-US" b="0" dirty="0">
                          <a:solidFill>
                            <a:schemeClr val="tx1"/>
                          </a:solidFill>
                          <a:latin typeface="Quicksand Medium" panose="00000600000000000000" pitchFamily="2" charset="0"/>
                        </a:rPr>
                        <a:t>Literature Review Task</a:t>
                      </a:r>
                      <a:endParaRPr lang="en-IN" b="0" dirty="0">
                        <a:solidFill>
                          <a:schemeClr val="tx1"/>
                        </a:solidFill>
                        <a:latin typeface="Quicksand Medium" panose="00000600000000000000" pitchFamily="2" charset="0"/>
                      </a:endParaRPr>
                    </a:p>
                  </a:txBody>
                  <a:tcPr/>
                </a:tc>
                <a:extLst>
                  <a:ext uri="{0D108BD9-81ED-4DB2-BD59-A6C34878D82A}">
                    <a16:rowId xmlns:a16="http://schemas.microsoft.com/office/drawing/2014/main" val="3440446898"/>
                  </a:ext>
                </a:extLst>
              </a:tr>
              <a:tr h="614210">
                <a:tc>
                  <a:txBody>
                    <a:bodyPr/>
                    <a:lstStyle/>
                    <a:p>
                      <a:r>
                        <a:rPr lang="en-US" b="0" dirty="0">
                          <a:solidFill>
                            <a:schemeClr val="tx1"/>
                          </a:solidFill>
                          <a:latin typeface="Quicksand Medium" panose="00000600000000000000" pitchFamily="2" charset="0"/>
                        </a:rPr>
                        <a:t>Week 2</a:t>
                      </a:r>
                      <a:endParaRPr lang="en-IN" b="0" dirty="0">
                        <a:solidFill>
                          <a:schemeClr val="tx1"/>
                        </a:solidFill>
                        <a:latin typeface="Quicksand Medium" panose="00000600000000000000" pitchFamily="2" charset="0"/>
                      </a:endParaRPr>
                    </a:p>
                  </a:txBody>
                  <a:tcPr/>
                </a:tc>
                <a:tc>
                  <a:txBody>
                    <a:bodyPr/>
                    <a:lstStyle/>
                    <a:p>
                      <a:r>
                        <a:rPr lang="en-US" b="0" dirty="0">
                          <a:solidFill>
                            <a:schemeClr val="tx1"/>
                          </a:solidFill>
                          <a:latin typeface="Quicksand Medium" panose="00000600000000000000" pitchFamily="2" charset="0"/>
                        </a:rPr>
                        <a:t>Fundamentals, ML Specific Concepts</a:t>
                      </a:r>
                      <a:endParaRPr lang="en-IN" b="0" dirty="0">
                        <a:solidFill>
                          <a:schemeClr val="tx1"/>
                        </a:solidFill>
                        <a:latin typeface="Quicksand Medium" panose="00000600000000000000" pitchFamily="2" charset="0"/>
                      </a:endParaRPr>
                    </a:p>
                  </a:txBody>
                  <a:tcPr/>
                </a:tc>
                <a:extLst>
                  <a:ext uri="{0D108BD9-81ED-4DB2-BD59-A6C34878D82A}">
                    <a16:rowId xmlns:a16="http://schemas.microsoft.com/office/drawing/2014/main" val="1432772898"/>
                  </a:ext>
                </a:extLst>
              </a:tr>
              <a:tr h="614210">
                <a:tc>
                  <a:txBody>
                    <a:bodyPr/>
                    <a:lstStyle/>
                    <a:p>
                      <a:r>
                        <a:rPr lang="en-US" b="0" dirty="0">
                          <a:solidFill>
                            <a:srgbClr val="FF0000"/>
                          </a:solidFill>
                          <a:latin typeface="Quicksand Medium" panose="00000600000000000000" pitchFamily="2" charset="0"/>
                        </a:rPr>
                        <a:t>Week 3</a:t>
                      </a:r>
                      <a:endParaRPr lang="en-IN" b="0" dirty="0">
                        <a:solidFill>
                          <a:srgbClr val="FF0000"/>
                        </a:solidFill>
                        <a:latin typeface="Quicksand Medium" panose="00000600000000000000" pitchFamily="2" charset="0"/>
                      </a:endParaRPr>
                    </a:p>
                  </a:txBody>
                  <a:tcPr/>
                </a:tc>
                <a:tc>
                  <a:txBody>
                    <a:bodyPr/>
                    <a:lstStyle/>
                    <a:p>
                      <a:r>
                        <a:rPr lang="en-US" b="0" dirty="0">
                          <a:solidFill>
                            <a:srgbClr val="FF0000"/>
                          </a:solidFill>
                          <a:latin typeface="Quicksand Medium" panose="00000600000000000000" pitchFamily="2" charset="0"/>
                        </a:rPr>
                        <a:t>Coding Implementation</a:t>
                      </a:r>
                      <a:endParaRPr lang="en-IN" b="0" dirty="0">
                        <a:solidFill>
                          <a:srgbClr val="FF0000"/>
                        </a:solidFill>
                        <a:latin typeface="Quicksand Medium" panose="00000600000000000000" pitchFamily="2" charset="0"/>
                      </a:endParaRPr>
                    </a:p>
                  </a:txBody>
                  <a:tcPr/>
                </a:tc>
                <a:extLst>
                  <a:ext uri="{0D108BD9-81ED-4DB2-BD59-A6C34878D82A}">
                    <a16:rowId xmlns:a16="http://schemas.microsoft.com/office/drawing/2014/main" val="2530603958"/>
                  </a:ext>
                </a:extLst>
              </a:tr>
              <a:tr h="614210">
                <a:tc>
                  <a:txBody>
                    <a:bodyPr/>
                    <a:lstStyle/>
                    <a:p>
                      <a:r>
                        <a:rPr lang="en-US" b="0" dirty="0">
                          <a:latin typeface="Quicksand Medium" panose="00000600000000000000" pitchFamily="2" charset="0"/>
                        </a:rPr>
                        <a:t>Week 4</a:t>
                      </a:r>
                      <a:endParaRPr lang="en-IN" b="0" dirty="0">
                        <a:latin typeface="Quicksand Medium" panose="00000600000000000000" pitchFamily="2" charset="0"/>
                      </a:endParaRPr>
                    </a:p>
                  </a:txBody>
                  <a:tcPr/>
                </a:tc>
                <a:tc>
                  <a:txBody>
                    <a:bodyPr/>
                    <a:lstStyle/>
                    <a:p>
                      <a:r>
                        <a:rPr lang="en-US" b="0" dirty="0">
                          <a:latin typeface="Quicksand Medium" panose="00000600000000000000" pitchFamily="2" charset="0"/>
                        </a:rPr>
                        <a:t>GitHub Deployment + Summarization</a:t>
                      </a:r>
                      <a:endParaRPr lang="en-IN" b="0" dirty="0">
                        <a:latin typeface="Quicksand Medium" panose="00000600000000000000" pitchFamily="2" charset="0"/>
                      </a:endParaRPr>
                    </a:p>
                  </a:txBody>
                  <a:tcPr/>
                </a:tc>
                <a:extLst>
                  <a:ext uri="{0D108BD9-81ED-4DB2-BD59-A6C34878D82A}">
                    <a16:rowId xmlns:a16="http://schemas.microsoft.com/office/drawing/2014/main" val="576546476"/>
                  </a:ext>
                </a:extLst>
              </a:tr>
            </a:tbl>
          </a:graphicData>
        </a:graphic>
      </p:graphicFrame>
      <p:graphicFrame>
        <p:nvGraphicFramePr>
          <p:cNvPr id="6" name="Diagram 5">
            <a:extLst>
              <a:ext uri="{FF2B5EF4-FFF2-40B4-BE49-F238E27FC236}">
                <a16:creationId xmlns:a16="http://schemas.microsoft.com/office/drawing/2014/main" id="{5499B936-351D-2CC0-52FD-41920E316535}"/>
              </a:ext>
            </a:extLst>
          </p:cNvPr>
          <p:cNvGraphicFramePr/>
          <p:nvPr>
            <p:extLst>
              <p:ext uri="{D42A27DB-BD31-4B8C-83A1-F6EECF244321}">
                <p14:modId xmlns:p14="http://schemas.microsoft.com/office/powerpoint/2010/main" val="3692988083"/>
              </p:ext>
            </p:extLst>
          </p:nvPr>
        </p:nvGraphicFramePr>
        <p:xfrm>
          <a:off x="-646330" y="-22110"/>
          <a:ext cx="4986975" cy="4891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13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5" name="TextBox 4">
            <a:extLst>
              <a:ext uri="{FF2B5EF4-FFF2-40B4-BE49-F238E27FC236}">
                <a16:creationId xmlns:a16="http://schemas.microsoft.com/office/drawing/2014/main" id="{2602859D-8EC7-B8CE-AD52-F0896D6393DF}"/>
              </a:ext>
            </a:extLst>
          </p:cNvPr>
          <p:cNvSpPr txBox="1"/>
          <p:nvPr/>
        </p:nvSpPr>
        <p:spPr>
          <a:xfrm>
            <a:off x="297455" y="435601"/>
            <a:ext cx="6568807" cy="4590296"/>
          </a:xfrm>
          <a:prstGeom prst="rect">
            <a:avLst/>
          </a:prstGeom>
          <a:noFill/>
        </p:spPr>
        <p:txBody>
          <a:bodyPr wrap="square">
            <a:spAutoFit/>
          </a:bodyPr>
          <a:lstStyle/>
          <a:p>
            <a:pPr marL="0" marR="0">
              <a:lnSpc>
                <a:spcPct val="115000"/>
              </a:lnSpc>
              <a:spcBef>
                <a:spcPts val="0"/>
              </a:spcBef>
              <a:spcAft>
                <a:spcPts val="800"/>
              </a:spcAft>
            </a:pPr>
            <a:r>
              <a:rPr lang="en-IN" sz="1600" b="1"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Twitter Sentiment Analysis: Project Pipeline</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0" marR="0">
              <a:lnSpc>
                <a:spcPct val="115000"/>
              </a:lnSpc>
              <a:spcBef>
                <a:spcPts val="0"/>
              </a:spcBef>
              <a:spcAft>
                <a:spcPts val="800"/>
              </a:spcAft>
            </a:pP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Import Necessary Dependencies</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Read and Load the Dataset</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Exploratory Data Analysis</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Data Visualization of Target Variables</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Data Preprocessing</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Splitting our data into Train and Test sets.</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Transforming Dataset using TF-IDF Vectorizer</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Function for Model Evaluation</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Model Building</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750"/>
              </a:spcAft>
              <a:buSzPts val="1000"/>
              <a:buFont typeface="Symbol" panose="05050102010706020507" pitchFamily="18" charset="2"/>
              <a:buChar char=""/>
              <a:tabLst>
                <a:tab pos="457200" algn="l"/>
              </a:tabLst>
            </a:pPr>
            <a:r>
              <a:rPr lang="en-IN" sz="1600" kern="0" spc="25" dirty="0">
                <a:solidFill>
                  <a:srgbClr val="000000"/>
                </a:solidFill>
                <a:effectLst/>
                <a:latin typeface="Century Gothic" panose="020B0502020202020204" pitchFamily="34" charset="0"/>
                <a:ea typeface="Times New Roman" panose="02020603050405020304" pitchFamily="18" charset="0"/>
                <a:cs typeface="Mangal" panose="02040503050203030202" pitchFamily="18" charset="0"/>
              </a:rPr>
              <a:t>Model Evaluation</a:t>
            </a:r>
            <a:endParaRPr lang="en-IN" sz="1400" kern="100" dirty="0">
              <a:effectLst/>
              <a:latin typeface="Century Gothic" panose="020B050202020202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230946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AEA9-C07E-CC6E-85C3-4E1B5C96531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F1368CB-AF4C-3476-A249-634FB737B2F5}"/>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graphicFrame>
        <p:nvGraphicFramePr>
          <p:cNvPr id="2" name="Table 5">
            <a:extLst>
              <a:ext uri="{FF2B5EF4-FFF2-40B4-BE49-F238E27FC236}">
                <a16:creationId xmlns:a16="http://schemas.microsoft.com/office/drawing/2014/main" id="{73947570-468C-6537-AA15-656444A976FB}"/>
              </a:ext>
            </a:extLst>
          </p:cNvPr>
          <p:cNvGraphicFramePr>
            <a:graphicFrameLocks noGrp="1"/>
          </p:cNvGraphicFramePr>
          <p:nvPr>
            <p:extLst>
              <p:ext uri="{D42A27DB-BD31-4B8C-83A1-F6EECF244321}">
                <p14:modId xmlns:p14="http://schemas.microsoft.com/office/powerpoint/2010/main" val="2272483191"/>
              </p:ext>
            </p:extLst>
          </p:nvPr>
        </p:nvGraphicFramePr>
        <p:xfrm>
          <a:off x="3448280" y="1740589"/>
          <a:ext cx="5453355" cy="2456840"/>
        </p:xfrm>
        <a:graphic>
          <a:graphicData uri="http://schemas.openxmlformats.org/drawingml/2006/table">
            <a:tbl>
              <a:tblPr firstRow="1" bandRow="1">
                <a:tableStyleId>{5FD0F851-EC5A-4D38-B0AD-8093EC10F338}</a:tableStyleId>
              </a:tblPr>
              <a:tblGrid>
                <a:gridCol w="1208931">
                  <a:extLst>
                    <a:ext uri="{9D8B030D-6E8A-4147-A177-3AD203B41FA5}">
                      <a16:colId xmlns:a16="http://schemas.microsoft.com/office/drawing/2014/main" val="4093095411"/>
                    </a:ext>
                  </a:extLst>
                </a:gridCol>
                <a:gridCol w="4244424">
                  <a:extLst>
                    <a:ext uri="{9D8B030D-6E8A-4147-A177-3AD203B41FA5}">
                      <a16:colId xmlns:a16="http://schemas.microsoft.com/office/drawing/2014/main" val="3804918238"/>
                    </a:ext>
                  </a:extLst>
                </a:gridCol>
              </a:tblGrid>
              <a:tr h="614210">
                <a:tc>
                  <a:txBody>
                    <a:bodyPr/>
                    <a:lstStyle/>
                    <a:p>
                      <a:r>
                        <a:rPr lang="en-US" b="0" dirty="0">
                          <a:solidFill>
                            <a:schemeClr val="tx1"/>
                          </a:solidFill>
                          <a:latin typeface="Quicksand Medium" panose="00000600000000000000" pitchFamily="2" charset="0"/>
                        </a:rPr>
                        <a:t>Week 1</a:t>
                      </a:r>
                      <a:endParaRPr lang="en-IN" b="0" dirty="0">
                        <a:solidFill>
                          <a:schemeClr val="tx1"/>
                        </a:solidFill>
                        <a:latin typeface="Quicksand Medium" panose="00000600000000000000" pitchFamily="2" charset="0"/>
                      </a:endParaRPr>
                    </a:p>
                  </a:txBody>
                  <a:tcPr/>
                </a:tc>
                <a:tc>
                  <a:txBody>
                    <a:bodyPr/>
                    <a:lstStyle/>
                    <a:p>
                      <a:r>
                        <a:rPr lang="en-US" b="0" dirty="0">
                          <a:solidFill>
                            <a:schemeClr val="tx1"/>
                          </a:solidFill>
                          <a:latin typeface="Quicksand Medium" panose="00000600000000000000" pitchFamily="2" charset="0"/>
                        </a:rPr>
                        <a:t>Literature Review Task</a:t>
                      </a:r>
                      <a:endParaRPr lang="en-IN" b="0" dirty="0">
                        <a:solidFill>
                          <a:schemeClr val="tx1"/>
                        </a:solidFill>
                        <a:latin typeface="Quicksand Medium" panose="00000600000000000000" pitchFamily="2" charset="0"/>
                      </a:endParaRPr>
                    </a:p>
                  </a:txBody>
                  <a:tcPr/>
                </a:tc>
                <a:extLst>
                  <a:ext uri="{0D108BD9-81ED-4DB2-BD59-A6C34878D82A}">
                    <a16:rowId xmlns:a16="http://schemas.microsoft.com/office/drawing/2014/main" val="3440446898"/>
                  </a:ext>
                </a:extLst>
              </a:tr>
              <a:tr h="614210">
                <a:tc>
                  <a:txBody>
                    <a:bodyPr/>
                    <a:lstStyle/>
                    <a:p>
                      <a:r>
                        <a:rPr lang="en-US" b="0" dirty="0">
                          <a:solidFill>
                            <a:schemeClr val="tx1"/>
                          </a:solidFill>
                          <a:latin typeface="Quicksand Medium" panose="00000600000000000000" pitchFamily="2" charset="0"/>
                        </a:rPr>
                        <a:t>Week 2</a:t>
                      </a:r>
                      <a:endParaRPr lang="en-IN" b="0" dirty="0">
                        <a:solidFill>
                          <a:schemeClr val="tx1"/>
                        </a:solidFill>
                        <a:latin typeface="Quicksand Medium" panose="00000600000000000000" pitchFamily="2" charset="0"/>
                      </a:endParaRPr>
                    </a:p>
                  </a:txBody>
                  <a:tcPr/>
                </a:tc>
                <a:tc>
                  <a:txBody>
                    <a:bodyPr/>
                    <a:lstStyle/>
                    <a:p>
                      <a:r>
                        <a:rPr lang="en-US" b="0" dirty="0">
                          <a:solidFill>
                            <a:schemeClr val="tx1"/>
                          </a:solidFill>
                          <a:latin typeface="Quicksand Medium" panose="00000600000000000000" pitchFamily="2" charset="0"/>
                        </a:rPr>
                        <a:t>Fundamentals, ML Specific Concepts</a:t>
                      </a:r>
                      <a:endParaRPr lang="en-IN" b="0" dirty="0">
                        <a:solidFill>
                          <a:schemeClr val="tx1"/>
                        </a:solidFill>
                        <a:latin typeface="Quicksand Medium" panose="00000600000000000000" pitchFamily="2" charset="0"/>
                      </a:endParaRPr>
                    </a:p>
                  </a:txBody>
                  <a:tcPr/>
                </a:tc>
                <a:extLst>
                  <a:ext uri="{0D108BD9-81ED-4DB2-BD59-A6C34878D82A}">
                    <a16:rowId xmlns:a16="http://schemas.microsoft.com/office/drawing/2014/main" val="1432772898"/>
                  </a:ext>
                </a:extLst>
              </a:tr>
              <a:tr h="614210">
                <a:tc>
                  <a:txBody>
                    <a:bodyPr/>
                    <a:lstStyle/>
                    <a:p>
                      <a:r>
                        <a:rPr lang="en-US" b="0" dirty="0">
                          <a:solidFill>
                            <a:schemeClr val="tx1"/>
                          </a:solidFill>
                          <a:latin typeface="Quicksand Medium" panose="00000600000000000000" pitchFamily="2" charset="0"/>
                        </a:rPr>
                        <a:t>Week 3</a:t>
                      </a:r>
                      <a:endParaRPr lang="en-IN" b="0" dirty="0">
                        <a:solidFill>
                          <a:schemeClr val="tx1"/>
                        </a:solidFill>
                        <a:latin typeface="Quicksand Medium" panose="00000600000000000000" pitchFamily="2" charset="0"/>
                      </a:endParaRPr>
                    </a:p>
                  </a:txBody>
                  <a:tcPr/>
                </a:tc>
                <a:tc>
                  <a:txBody>
                    <a:bodyPr/>
                    <a:lstStyle/>
                    <a:p>
                      <a:r>
                        <a:rPr lang="en-US" b="0" dirty="0">
                          <a:solidFill>
                            <a:schemeClr val="tx1"/>
                          </a:solidFill>
                          <a:latin typeface="Quicksand Medium" panose="00000600000000000000" pitchFamily="2" charset="0"/>
                        </a:rPr>
                        <a:t>Coding Implementation</a:t>
                      </a:r>
                      <a:endParaRPr lang="en-IN" b="0" dirty="0">
                        <a:solidFill>
                          <a:schemeClr val="tx1"/>
                        </a:solidFill>
                        <a:latin typeface="Quicksand Medium" panose="00000600000000000000" pitchFamily="2" charset="0"/>
                      </a:endParaRPr>
                    </a:p>
                  </a:txBody>
                  <a:tcPr/>
                </a:tc>
                <a:extLst>
                  <a:ext uri="{0D108BD9-81ED-4DB2-BD59-A6C34878D82A}">
                    <a16:rowId xmlns:a16="http://schemas.microsoft.com/office/drawing/2014/main" val="2530603958"/>
                  </a:ext>
                </a:extLst>
              </a:tr>
              <a:tr h="614210">
                <a:tc>
                  <a:txBody>
                    <a:bodyPr/>
                    <a:lstStyle/>
                    <a:p>
                      <a:r>
                        <a:rPr lang="en-US" b="0" dirty="0">
                          <a:solidFill>
                            <a:srgbClr val="FF0000"/>
                          </a:solidFill>
                          <a:latin typeface="Quicksand Medium" panose="00000600000000000000" pitchFamily="2" charset="0"/>
                        </a:rPr>
                        <a:t>Week 4</a:t>
                      </a:r>
                      <a:endParaRPr lang="en-IN" b="0" dirty="0">
                        <a:solidFill>
                          <a:srgbClr val="FF0000"/>
                        </a:solidFill>
                        <a:latin typeface="Quicksand Medium" panose="00000600000000000000" pitchFamily="2" charset="0"/>
                      </a:endParaRPr>
                    </a:p>
                  </a:txBody>
                  <a:tcPr/>
                </a:tc>
                <a:tc>
                  <a:txBody>
                    <a:bodyPr/>
                    <a:lstStyle/>
                    <a:p>
                      <a:r>
                        <a:rPr lang="en-US" b="0" dirty="0">
                          <a:solidFill>
                            <a:srgbClr val="FF0000"/>
                          </a:solidFill>
                          <a:latin typeface="Quicksand Medium" panose="00000600000000000000" pitchFamily="2" charset="0"/>
                        </a:rPr>
                        <a:t>GitHub Deployment + Summarization</a:t>
                      </a:r>
                      <a:endParaRPr lang="en-IN" b="0" dirty="0">
                        <a:solidFill>
                          <a:srgbClr val="FF0000"/>
                        </a:solidFill>
                        <a:latin typeface="Quicksand Medium" panose="00000600000000000000" pitchFamily="2" charset="0"/>
                      </a:endParaRPr>
                    </a:p>
                  </a:txBody>
                  <a:tcPr/>
                </a:tc>
                <a:extLst>
                  <a:ext uri="{0D108BD9-81ED-4DB2-BD59-A6C34878D82A}">
                    <a16:rowId xmlns:a16="http://schemas.microsoft.com/office/drawing/2014/main" val="576546476"/>
                  </a:ext>
                </a:extLst>
              </a:tr>
            </a:tbl>
          </a:graphicData>
        </a:graphic>
      </p:graphicFrame>
      <p:graphicFrame>
        <p:nvGraphicFramePr>
          <p:cNvPr id="6" name="Diagram 5">
            <a:extLst>
              <a:ext uri="{FF2B5EF4-FFF2-40B4-BE49-F238E27FC236}">
                <a16:creationId xmlns:a16="http://schemas.microsoft.com/office/drawing/2014/main" id="{5499B936-351D-2CC0-52FD-41920E316535}"/>
              </a:ext>
            </a:extLst>
          </p:cNvPr>
          <p:cNvGraphicFramePr/>
          <p:nvPr>
            <p:extLst>
              <p:ext uri="{D42A27DB-BD31-4B8C-83A1-F6EECF244321}">
                <p14:modId xmlns:p14="http://schemas.microsoft.com/office/powerpoint/2010/main" val="3261152757"/>
              </p:ext>
            </p:extLst>
          </p:nvPr>
        </p:nvGraphicFramePr>
        <p:xfrm>
          <a:off x="-646330" y="-22110"/>
          <a:ext cx="4986975" cy="4891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43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A830D-5F06-C3BD-867F-6EA50DD27A94}"/>
              </a:ext>
            </a:extLst>
          </p:cNvPr>
          <p:cNvSpPr txBox="1"/>
          <p:nvPr/>
        </p:nvSpPr>
        <p:spPr>
          <a:xfrm>
            <a:off x="1049022" y="1347943"/>
            <a:ext cx="6619322" cy="707886"/>
          </a:xfrm>
          <a:prstGeom prst="rect">
            <a:avLst/>
          </a:prstGeom>
          <a:noFill/>
        </p:spPr>
        <p:txBody>
          <a:bodyPr wrap="square">
            <a:spAutoFit/>
          </a:bodyPr>
          <a:lstStyle/>
          <a:p>
            <a:pPr algn="ctr"/>
            <a:r>
              <a:rPr lang="en-US" sz="4000" b="1" i="0" u="none" strike="noStrike" dirty="0">
                <a:solidFill>
                  <a:srgbClr val="FF0000"/>
                </a:solidFill>
                <a:effectLst/>
                <a:latin typeface="AvenirNext"/>
              </a:rPr>
              <a:t>Git and GitHub  </a:t>
            </a:r>
          </a:p>
        </p:txBody>
      </p:sp>
      <p:pic>
        <p:nvPicPr>
          <p:cNvPr id="1026" name="Picture 2" descr="Git - Logo Downloads">
            <a:extLst>
              <a:ext uri="{FF2B5EF4-FFF2-40B4-BE49-F238E27FC236}">
                <a16:creationId xmlns:a16="http://schemas.microsoft.com/office/drawing/2014/main" id="{AB3B9080-53B5-9DE2-F06C-6DAA3DA89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80" y="3172101"/>
            <a:ext cx="33147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GitHub? — Pythia Foundations">
            <a:extLst>
              <a:ext uri="{FF2B5EF4-FFF2-40B4-BE49-F238E27FC236}">
                <a16:creationId xmlns:a16="http://schemas.microsoft.com/office/drawing/2014/main" id="{96DAE4B6-18C8-FFA3-0040-6A63F5A73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940" y="2554462"/>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0698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F5352-A7FC-FEF8-697E-BB1B0327F77F}"/>
              </a:ext>
            </a:extLst>
          </p:cNvPr>
          <p:cNvSpPr txBox="1"/>
          <p:nvPr/>
        </p:nvSpPr>
        <p:spPr>
          <a:xfrm>
            <a:off x="323528" y="1436875"/>
            <a:ext cx="8496944" cy="1938992"/>
          </a:xfrm>
          <a:prstGeom prst="rect">
            <a:avLst/>
          </a:prstGeom>
          <a:noFill/>
        </p:spPr>
        <p:txBody>
          <a:bodyPr wrap="square">
            <a:spAutoFit/>
          </a:bodyPr>
          <a:lstStyle/>
          <a:p>
            <a:pPr marL="285750" indent="-285750" algn="just">
              <a:buFont typeface="Arial" panose="020B0604020202020204" pitchFamily="34" charset="0"/>
              <a:buChar char="•"/>
            </a:pPr>
            <a:r>
              <a:rPr lang="en-US" sz="2000" dirty="0"/>
              <a:t>Git is an open-source, version control tool created in 2005 by developers working on the Linux operating system; GitHub is a company founded in 2008 that makes tools which integrate with git.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You do not need GitHub to use git, but you cannot use GitHub without using git.</a:t>
            </a:r>
            <a:endParaRPr lang="en-IN" sz="2000" dirty="0"/>
          </a:p>
        </p:txBody>
      </p:sp>
    </p:spTree>
    <p:extLst>
      <p:ext uri="{BB962C8B-B14F-4D97-AF65-F5344CB8AC3E}">
        <p14:creationId xmlns:p14="http://schemas.microsoft.com/office/powerpoint/2010/main" val="33710429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rsion Control Systems - GeeksforGeeks">
            <a:extLst>
              <a:ext uri="{FF2B5EF4-FFF2-40B4-BE49-F238E27FC236}">
                <a16:creationId xmlns:a16="http://schemas.microsoft.com/office/drawing/2014/main" id="{8C5F0A74-E695-3E89-8262-44878E1B5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09563"/>
            <a:ext cx="7000875" cy="452437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03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F40349-2E4A-6702-F1CA-2E023FF44A92}"/>
              </a:ext>
            </a:extLst>
          </p:cNvPr>
          <p:cNvSpPr txBox="1"/>
          <p:nvPr/>
        </p:nvSpPr>
        <p:spPr>
          <a:xfrm>
            <a:off x="323528" y="518358"/>
            <a:ext cx="8208912" cy="1200329"/>
          </a:xfrm>
          <a:prstGeom prst="rect">
            <a:avLst/>
          </a:prstGeom>
          <a:noFill/>
        </p:spPr>
        <p:txBody>
          <a:bodyPr wrap="square">
            <a:spAutoFit/>
          </a:bodyPr>
          <a:lstStyle/>
          <a:p>
            <a:r>
              <a:rPr lang="en-US" b="1" dirty="0"/>
              <a:t>Step 1: Create a local git repository </a:t>
            </a:r>
          </a:p>
          <a:p>
            <a:endParaRPr lang="en-US" b="1" dirty="0"/>
          </a:p>
          <a:p>
            <a:endParaRPr lang="en-US" b="1" dirty="0"/>
          </a:p>
          <a:p>
            <a:r>
              <a:rPr lang="en-US" b="1" dirty="0"/>
              <a:t>To initialize a git repository in the root of the folder, run the git </a:t>
            </a:r>
            <a:r>
              <a:rPr lang="en-US" b="1" dirty="0" err="1"/>
              <a:t>init</a:t>
            </a:r>
            <a:r>
              <a:rPr lang="en-US" b="1" dirty="0"/>
              <a:t> command: </a:t>
            </a:r>
          </a:p>
        </p:txBody>
      </p:sp>
      <p:sp>
        <p:nvSpPr>
          <p:cNvPr id="5" name="TextBox 4">
            <a:extLst>
              <a:ext uri="{FF2B5EF4-FFF2-40B4-BE49-F238E27FC236}">
                <a16:creationId xmlns:a16="http://schemas.microsoft.com/office/drawing/2014/main" id="{7FFA3CDD-2F77-EE4F-ECB2-23553D1ADC93}"/>
              </a:ext>
            </a:extLst>
          </p:cNvPr>
          <p:cNvSpPr txBox="1"/>
          <p:nvPr/>
        </p:nvSpPr>
        <p:spPr>
          <a:xfrm>
            <a:off x="323528" y="2414696"/>
            <a:ext cx="4587410" cy="369332"/>
          </a:xfrm>
          <a:prstGeom prst="rect">
            <a:avLst/>
          </a:prstGeom>
          <a:noFill/>
        </p:spPr>
        <p:txBody>
          <a:bodyPr wrap="square">
            <a:spAutoFit/>
          </a:bodyPr>
          <a:lstStyle/>
          <a:p>
            <a:r>
              <a:rPr lang="en-US" b="1" dirty="0"/>
              <a:t>Step 2: Add a new file to the repo</a:t>
            </a:r>
            <a:endParaRPr lang="en-IN" b="1" dirty="0"/>
          </a:p>
        </p:txBody>
      </p:sp>
      <p:sp>
        <p:nvSpPr>
          <p:cNvPr id="7" name="TextBox 6">
            <a:extLst>
              <a:ext uri="{FF2B5EF4-FFF2-40B4-BE49-F238E27FC236}">
                <a16:creationId xmlns:a16="http://schemas.microsoft.com/office/drawing/2014/main" id="{E58DFC95-F251-B6CC-F775-86D8949693DD}"/>
              </a:ext>
            </a:extLst>
          </p:cNvPr>
          <p:cNvSpPr txBox="1"/>
          <p:nvPr/>
        </p:nvSpPr>
        <p:spPr>
          <a:xfrm>
            <a:off x="467544" y="3077547"/>
            <a:ext cx="7920880" cy="646331"/>
          </a:xfrm>
          <a:prstGeom prst="rect">
            <a:avLst/>
          </a:prstGeom>
          <a:noFill/>
        </p:spPr>
        <p:txBody>
          <a:bodyPr wrap="square">
            <a:spAutoFit/>
          </a:bodyPr>
          <a:lstStyle/>
          <a:p>
            <a:pPr algn="just"/>
            <a:r>
              <a:rPr lang="en-US" dirty="0"/>
              <a:t>Add a new file to the project, using any text editor you like or running a </a:t>
            </a:r>
            <a:r>
              <a:rPr lang="en-US" b="1" dirty="0"/>
              <a:t>touch</a:t>
            </a:r>
            <a:r>
              <a:rPr lang="en-US" dirty="0"/>
              <a:t> command. `touch newfile.txt` just creates and saves a blank file named newfile.txt. </a:t>
            </a:r>
            <a:endParaRPr lang="en-IN" dirty="0"/>
          </a:p>
        </p:txBody>
      </p:sp>
      <p:sp>
        <p:nvSpPr>
          <p:cNvPr id="9" name="TextBox 8">
            <a:extLst>
              <a:ext uri="{FF2B5EF4-FFF2-40B4-BE49-F238E27FC236}">
                <a16:creationId xmlns:a16="http://schemas.microsoft.com/office/drawing/2014/main" id="{79847DDE-1F50-4340-B0C5-8A7528A8E439}"/>
              </a:ext>
            </a:extLst>
          </p:cNvPr>
          <p:cNvSpPr txBox="1"/>
          <p:nvPr/>
        </p:nvSpPr>
        <p:spPr>
          <a:xfrm>
            <a:off x="467544" y="3952676"/>
            <a:ext cx="7920880" cy="646331"/>
          </a:xfrm>
          <a:prstGeom prst="rect">
            <a:avLst/>
          </a:prstGeom>
          <a:noFill/>
        </p:spPr>
        <p:txBody>
          <a:bodyPr wrap="square">
            <a:spAutoFit/>
          </a:bodyPr>
          <a:lstStyle/>
          <a:p>
            <a:r>
              <a:rPr lang="en-US" dirty="0"/>
              <a:t>After creating the new file, you can use the </a:t>
            </a:r>
            <a:r>
              <a:rPr lang="en-US" b="1" dirty="0"/>
              <a:t>git status</a:t>
            </a:r>
            <a:r>
              <a:rPr lang="en-US" dirty="0"/>
              <a:t> command to see which files git knows exist.</a:t>
            </a:r>
            <a:endParaRPr lang="en-IN" dirty="0"/>
          </a:p>
        </p:txBody>
      </p:sp>
    </p:spTree>
    <p:extLst>
      <p:ext uri="{BB962C8B-B14F-4D97-AF65-F5344CB8AC3E}">
        <p14:creationId xmlns:p14="http://schemas.microsoft.com/office/powerpoint/2010/main" val="12299909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28E6EE-7C5F-B5B7-5C7B-C4F3F8F38EC8}"/>
              </a:ext>
            </a:extLst>
          </p:cNvPr>
          <p:cNvSpPr txBox="1"/>
          <p:nvPr/>
        </p:nvSpPr>
        <p:spPr>
          <a:xfrm>
            <a:off x="272622" y="1596221"/>
            <a:ext cx="4587410" cy="369332"/>
          </a:xfrm>
          <a:prstGeom prst="rect">
            <a:avLst/>
          </a:prstGeom>
          <a:noFill/>
        </p:spPr>
        <p:txBody>
          <a:bodyPr wrap="square">
            <a:spAutoFit/>
          </a:bodyPr>
          <a:lstStyle/>
          <a:p>
            <a:r>
              <a:rPr lang="en-US" b="1" dirty="0"/>
              <a:t>Step 3: Add a file to the staging environment</a:t>
            </a:r>
          </a:p>
        </p:txBody>
      </p:sp>
      <p:sp>
        <p:nvSpPr>
          <p:cNvPr id="5" name="TextBox 4">
            <a:extLst>
              <a:ext uri="{FF2B5EF4-FFF2-40B4-BE49-F238E27FC236}">
                <a16:creationId xmlns:a16="http://schemas.microsoft.com/office/drawing/2014/main" id="{B4022A23-941F-4FCD-FDA0-538168741A72}"/>
              </a:ext>
            </a:extLst>
          </p:cNvPr>
          <p:cNvSpPr txBox="1"/>
          <p:nvPr/>
        </p:nvSpPr>
        <p:spPr>
          <a:xfrm>
            <a:off x="1409062" y="2156158"/>
            <a:ext cx="6331290" cy="369332"/>
          </a:xfrm>
          <a:prstGeom prst="rect">
            <a:avLst/>
          </a:prstGeom>
          <a:noFill/>
        </p:spPr>
        <p:txBody>
          <a:bodyPr wrap="square">
            <a:spAutoFit/>
          </a:bodyPr>
          <a:lstStyle/>
          <a:p>
            <a:r>
              <a:rPr lang="en-US" dirty="0"/>
              <a:t>Add a file to the staging environment using the git add command.</a:t>
            </a:r>
            <a:endParaRPr lang="en-IN" dirty="0"/>
          </a:p>
        </p:txBody>
      </p:sp>
      <p:sp>
        <p:nvSpPr>
          <p:cNvPr id="7" name="TextBox 6">
            <a:extLst>
              <a:ext uri="{FF2B5EF4-FFF2-40B4-BE49-F238E27FC236}">
                <a16:creationId xmlns:a16="http://schemas.microsoft.com/office/drawing/2014/main" id="{13A96C2C-E439-2057-D8AA-E9E41437002C}"/>
              </a:ext>
            </a:extLst>
          </p:cNvPr>
          <p:cNvSpPr txBox="1"/>
          <p:nvPr/>
        </p:nvSpPr>
        <p:spPr>
          <a:xfrm>
            <a:off x="251520" y="3092262"/>
            <a:ext cx="4587410" cy="369332"/>
          </a:xfrm>
          <a:prstGeom prst="rect">
            <a:avLst/>
          </a:prstGeom>
          <a:noFill/>
        </p:spPr>
        <p:txBody>
          <a:bodyPr wrap="square">
            <a:spAutoFit/>
          </a:bodyPr>
          <a:lstStyle/>
          <a:p>
            <a:r>
              <a:rPr lang="en-US" b="1" dirty="0"/>
              <a:t>Step 4: Create a commit</a:t>
            </a:r>
          </a:p>
        </p:txBody>
      </p:sp>
      <p:sp>
        <p:nvSpPr>
          <p:cNvPr id="9" name="TextBox 8">
            <a:extLst>
              <a:ext uri="{FF2B5EF4-FFF2-40B4-BE49-F238E27FC236}">
                <a16:creationId xmlns:a16="http://schemas.microsoft.com/office/drawing/2014/main" id="{271E08CA-0F53-3193-B17B-7DA24055909A}"/>
              </a:ext>
            </a:extLst>
          </p:cNvPr>
          <p:cNvSpPr txBox="1"/>
          <p:nvPr/>
        </p:nvSpPr>
        <p:spPr>
          <a:xfrm>
            <a:off x="1769102" y="3828469"/>
            <a:ext cx="6979362" cy="646331"/>
          </a:xfrm>
          <a:prstGeom prst="rect">
            <a:avLst/>
          </a:prstGeom>
          <a:noFill/>
        </p:spPr>
        <p:txBody>
          <a:bodyPr wrap="square">
            <a:spAutoFit/>
          </a:bodyPr>
          <a:lstStyle/>
          <a:p>
            <a:r>
              <a:rPr lang="en-US" dirty="0"/>
              <a:t>Run the command git commit -m "Your message about the commit"</a:t>
            </a:r>
          </a:p>
          <a:p>
            <a:endParaRPr lang="en-US" dirty="0"/>
          </a:p>
        </p:txBody>
      </p:sp>
    </p:spTree>
    <p:extLst>
      <p:ext uri="{BB962C8B-B14F-4D97-AF65-F5344CB8AC3E}">
        <p14:creationId xmlns:p14="http://schemas.microsoft.com/office/powerpoint/2010/main" val="121197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56EE9-0C75-16A7-5781-B206D8DA36DF}"/>
              </a:ext>
            </a:extLst>
          </p:cNvPr>
          <p:cNvSpPr txBox="1"/>
          <p:nvPr/>
        </p:nvSpPr>
        <p:spPr>
          <a:xfrm>
            <a:off x="467544" y="483518"/>
            <a:ext cx="4587410" cy="369332"/>
          </a:xfrm>
          <a:prstGeom prst="rect">
            <a:avLst/>
          </a:prstGeom>
          <a:noFill/>
        </p:spPr>
        <p:txBody>
          <a:bodyPr wrap="square">
            <a:spAutoFit/>
          </a:bodyPr>
          <a:lstStyle/>
          <a:p>
            <a:r>
              <a:rPr lang="en-US" b="1" dirty="0"/>
              <a:t>Step 5: Create a new branch</a:t>
            </a:r>
          </a:p>
        </p:txBody>
      </p:sp>
      <p:sp>
        <p:nvSpPr>
          <p:cNvPr id="5" name="TextBox 4">
            <a:extLst>
              <a:ext uri="{FF2B5EF4-FFF2-40B4-BE49-F238E27FC236}">
                <a16:creationId xmlns:a16="http://schemas.microsoft.com/office/drawing/2014/main" id="{BE1E3AC5-0B77-FAFA-2CC0-B9AFEC8BE850}"/>
              </a:ext>
            </a:extLst>
          </p:cNvPr>
          <p:cNvSpPr txBox="1"/>
          <p:nvPr/>
        </p:nvSpPr>
        <p:spPr>
          <a:xfrm>
            <a:off x="395536" y="1441138"/>
            <a:ext cx="8424936" cy="2862322"/>
          </a:xfrm>
          <a:prstGeom prst="rect">
            <a:avLst/>
          </a:prstGeom>
          <a:noFill/>
        </p:spPr>
        <p:txBody>
          <a:bodyPr wrap="square">
            <a:spAutoFit/>
          </a:bodyPr>
          <a:lstStyle/>
          <a:p>
            <a:pPr algn="just"/>
            <a:r>
              <a:rPr lang="en-US" dirty="0"/>
              <a:t>Say you want to make a new feature but are worried about making changes to the main project while developing the feature. This is where git branches come in. </a:t>
            </a:r>
          </a:p>
          <a:p>
            <a:pPr algn="just"/>
            <a:endParaRPr lang="en-US" dirty="0"/>
          </a:p>
          <a:p>
            <a:pPr algn="just"/>
            <a:r>
              <a:rPr lang="en-US" dirty="0"/>
              <a:t>Branches allow you to move back and forth between 'states' of a project. Official git docs describe branches this way: ‘A branch in Git is simply a lightweight movable pointer to one of these commits.’ For instance, if you want to add a new page to your website you can create a new branch just for that page without affecting the main part of the project. Once you're done with the page, you can merge your changes from your branch into the primary branch. When you create a new branch, Git keeps track of which commit your branch 'branched' off of, so it knows the history behind all the files. </a:t>
            </a:r>
            <a:endParaRPr lang="en-IN" dirty="0"/>
          </a:p>
        </p:txBody>
      </p:sp>
    </p:spTree>
    <p:extLst>
      <p:ext uri="{BB962C8B-B14F-4D97-AF65-F5344CB8AC3E}">
        <p14:creationId xmlns:p14="http://schemas.microsoft.com/office/powerpoint/2010/main" val="1211016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01EE7-F39D-0BB8-211F-1FDB0CC7091F}"/>
              </a:ext>
            </a:extLst>
          </p:cNvPr>
          <p:cNvSpPr txBox="1"/>
          <p:nvPr/>
        </p:nvSpPr>
        <p:spPr>
          <a:xfrm>
            <a:off x="467544" y="863202"/>
            <a:ext cx="8136904" cy="3139321"/>
          </a:xfrm>
          <a:prstGeom prst="rect">
            <a:avLst/>
          </a:prstGeom>
          <a:noFill/>
        </p:spPr>
        <p:txBody>
          <a:bodyPr wrap="square">
            <a:spAutoFit/>
          </a:bodyPr>
          <a:lstStyle/>
          <a:p>
            <a:pPr algn="just"/>
            <a:r>
              <a:rPr lang="en-US" b="1" dirty="0"/>
              <a:t>Run git checkout -b &lt;my branch name&gt;.</a:t>
            </a:r>
          </a:p>
          <a:p>
            <a:pPr algn="just"/>
            <a:endParaRPr lang="en-US" b="1" dirty="0"/>
          </a:p>
          <a:p>
            <a:pPr algn="just"/>
            <a:endParaRPr lang="en-US" b="1" dirty="0"/>
          </a:p>
          <a:p>
            <a:pPr algn="just"/>
            <a:r>
              <a:rPr lang="en-US" dirty="0"/>
              <a:t> This command will automatically create a new branch and then 'check you out' on it, meaning git will move you to that branch, off of the primary branch.</a:t>
            </a:r>
          </a:p>
          <a:p>
            <a:pPr algn="just"/>
            <a:endParaRPr lang="en-US" dirty="0"/>
          </a:p>
          <a:p>
            <a:pPr algn="just"/>
            <a:r>
              <a:rPr lang="en-US" dirty="0"/>
              <a:t>After running the above command, you can use the </a:t>
            </a:r>
            <a:r>
              <a:rPr lang="en-US" b="1" dirty="0"/>
              <a:t>git branch</a:t>
            </a:r>
            <a:r>
              <a:rPr lang="en-US" dirty="0"/>
              <a:t> command to confirm that your branch was created.</a:t>
            </a:r>
          </a:p>
          <a:p>
            <a:pPr algn="just"/>
            <a:endParaRPr lang="en-US" dirty="0"/>
          </a:p>
          <a:p>
            <a:pPr algn="just"/>
            <a:r>
              <a:rPr lang="en-US" dirty="0"/>
              <a:t>By default, every git repository’s first branch is named `master` (and is typically used as the primary branch in the project).</a:t>
            </a:r>
            <a:endParaRPr lang="en-IN" dirty="0"/>
          </a:p>
        </p:txBody>
      </p:sp>
    </p:spTree>
    <p:extLst>
      <p:ext uri="{BB962C8B-B14F-4D97-AF65-F5344CB8AC3E}">
        <p14:creationId xmlns:p14="http://schemas.microsoft.com/office/powerpoint/2010/main" val="42348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9AE79334-4FE8-3231-0BFC-F864BF3814DB}"/>
              </a:ext>
            </a:extLst>
          </p:cNvPr>
          <p:cNvSpPr txBox="1"/>
          <p:nvPr/>
        </p:nvSpPr>
        <p:spPr>
          <a:xfrm>
            <a:off x="2266720" y="1242018"/>
            <a:ext cx="4599542" cy="369332"/>
          </a:xfrm>
          <a:prstGeom prst="rect">
            <a:avLst/>
          </a:prstGeom>
          <a:noFill/>
        </p:spPr>
        <p:txBody>
          <a:bodyPr wrap="square">
            <a:spAutoFit/>
          </a:bodyPr>
          <a:lstStyle/>
          <a:p>
            <a:pPr algn="ctr" fontAlgn="base"/>
            <a:r>
              <a:rPr lang="en-IN" b="1" i="0" dirty="0">
                <a:solidFill>
                  <a:srgbClr val="FF0000"/>
                </a:solidFill>
                <a:effectLst/>
                <a:latin typeface="Open Sans" panose="020B0606030504020204" pitchFamily="34" charset="0"/>
              </a:rPr>
              <a:t>How To Install Python</a:t>
            </a:r>
          </a:p>
        </p:txBody>
      </p:sp>
      <p:sp>
        <p:nvSpPr>
          <p:cNvPr id="6" name="TextBox 5">
            <a:extLst>
              <a:ext uri="{FF2B5EF4-FFF2-40B4-BE49-F238E27FC236}">
                <a16:creationId xmlns:a16="http://schemas.microsoft.com/office/drawing/2014/main" id="{474B445C-4E01-72D6-BFB2-4B33F81744C4}"/>
              </a:ext>
            </a:extLst>
          </p:cNvPr>
          <p:cNvSpPr txBox="1"/>
          <p:nvPr/>
        </p:nvSpPr>
        <p:spPr>
          <a:xfrm>
            <a:off x="330505" y="2033650"/>
            <a:ext cx="8372819" cy="646331"/>
          </a:xfrm>
          <a:prstGeom prst="rect">
            <a:avLst/>
          </a:prstGeom>
          <a:noFill/>
        </p:spPr>
        <p:txBody>
          <a:bodyPr wrap="square">
            <a:spAutoFit/>
          </a:bodyPr>
          <a:lstStyle/>
          <a:p>
            <a:r>
              <a:rPr lang="en-US" b="1" i="0" dirty="0">
                <a:solidFill>
                  <a:srgbClr val="333333"/>
                </a:solidFill>
                <a:effectLst/>
                <a:latin typeface="Open Sans" panose="020B0606030504020204" pitchFamily="34" charset="0"/>
              </a:rPr>
              <a:t>1. Open a browser to the </a:t>
            </a:r>
            <a:r>
              <a:rPr lang="en-US" b="1" i="0" u="none" strike="noStrike" dirty="0">
                <a:solidFill>
                  <a:srgbClr val="101F9E"/>
                </a:solidFill>
                <a:effectLst/>
                <a:latin typeface="inherit"/>
                <a:hlinkClick r:id="rId2"/>
              </a:rPr>
              <a:t>Python website</a:t>
            </a:r>
            <a:r>
              <a:rPr lang="en-US" b="1" i="0" dirty="0">
                <a:solidFill>
                  <a:srgbClr val="333333"/>
                </a:solidFill>
                <a:effectLst/>
                <a:latin typeface="Open Sans" panose="020B0606030504020204" pitchFamily="34" charset="0"/>
              </a:rPr>
              <a:t> and download the Windows installer.</a:t>
            </a:r>
            <a:endParaRPr lang="en-IN" dirty="0"/>
          </a:p>
        </p:txBody>
      </p:sp>
    </p:spTree>
    <p:extLst>
      <p:ext uri="{BB962C8B-B14F-4D97-AF65-F5344CB8AC3E}">
        <p14:creationId xmlns:p14="http://schemas.microsoft.com/office/powerpoint/2010/main" val="3023685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0CB05-1D40-F27B-59A8-76F8B9394289}"/>
              </a:ext>
            </a:extLst>
          </p:cNvPr>
          <p:cNvSpPr txBox="1"/>
          <p:nvPr/>
        </p:nvSpPr>
        <p:spPr>
          <a:xfrm>
            <a:off x="467544" y="764849"/>
            <a:ext cx="4587410" cy="369332"/>
          </a:xfrm>
          <a:prstGeom prst="rect">
            <a:avLst/>
          </a:prstGeom>
          <a:noFill/>
        </p:spPr>
        <p:txBody>
          <a:bodyPr wrap="square">
            <a:spAutoFit/>
          </a:bodyPr>
          <a:lstStyle/>
          <a:p>
            <a:r>
              <a:rPr lang="en-US" b="1" dirty="0"/>
              <a:t>Step 6: Create a new repository on GitHub</a:t>
            </a:r>
            <a:endParaRPr lang="en-IN" b="1" dirty="0"/>
          </a:p>
        </p:txBody>
      </p:sp>
      <p:sp>
        <p:nvSpPr>
          <p:cNvPr id="5" name="TextBox 4">
            <a:extLst>
              <a:ext uri="{FF2B5EF4-FFF2-40B4-BE49-F238E27FC236}">
                <a16:creationId xmlns:a16="http://schemas.microsoft.com/office/drawing/2014/main" id="{DBE3631D-05A0-6B3F-4094-538E29A19003}"/>
              </a:ext>
            </a:extLst>
          </p:cNvPr>
          <p:cNvSpPr txBox="1"/>
          <p:nvPr/>
        </p:nvSpPr>
        <p:spPr>
          <a:xfrm>
            <a:off x="395536" y="1625672"/>
            <a:ext cx="8424936" cy="2308324"/>
          </a:xfrm>
          <a:prstGeom prst="rect">
            <a:avLst/>
          </a:prstGeom>
          <a:noFill/>
        </p:spPr>
        <p:txBody>
          <a:bodyPr wrap="square">
            <a:spAutoFit/>
          </a:bodyPr>
          <a:lstStyle/>
          <a:p>
            <a:pPr algn="just"/>
            <a:r>
              <a:rPr lang="en-US" dirty="0"/>
              <a:t>If you only want to keep track of your code locally, you don't need to use GitHub. But if you want to work with a team, you can use GitHub to collaboratively modify the project's code.</a:t>
            </a:r>
          </a:p>
          <a:p>
            <a:pPr algn="just"/>
            <a:endParaRPr lang="en-US" dirty="0"/>
          </a:p>
          <a:p>
            <a:pPr algn="just"/>
            <a:r>
              <a:rPr lang="en-US" dirty="0"/>
              <a:t>To create a new repo on GitHub, log in and go to the GitHub home page. You can find the “New repository” option under the “+” sign next to your profile picture, in the top right corner of the navbar.</a:t>
            </a:r>
          </a:p>
          <a:p>
            <a:pPr algn="just"/>
            <a:endParaRPr lang="en-US" dirty="0"/>
          </a:p>
        </p:txBody>
      </p:sp>
    </p:spTree>
    <p:extLst>
      <p:ext uri="{BB962C8B-B14F-4D97-AF65-F5344CB8AC3E}">
        <p14:creationId xmlns:p14="http://schemas.microsoft.com/office/powerpoint/2010/main" val="1768314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85D-9A72-9357-9444-FD7F3DFF29D2}"/>
              </a:ext>
            </a:extLst>
          </p:cNvPr>
          <p:cNvSpPr txBox="1"/>
          <p:nvPr/>
        </p:nvSpPr>
        <p:spPr>
          <a:xfrm>
            <a:off x="272622" y="411510"/>
            <a:ext cx="4587410" cy="369332"/>
          </a:xfrm>
          <a:prstGeom prst="rect">
            <a:avLst/>
          </a:prstGeom>
          <a:noFill/>
        </p:spPr>
        <p:txBody>
          <a:bodyPr wrap="square">
            <a:spAutoFit/>
          </a:bodyPr>
          <a:lstStyle/>
          <a:p>
            <a:r>
              <a:rPr lang="en-US" b="1" dirty="0"/>
              <a:t>Step 7: Push a branch to GitHub</a:t>
            </a:r>
          </a:p>
        </p:txBody>
      </p:sp>
      <p:sp>
        <p:nvSpPr>
          <p:cNvPr id="5" name="TextBox 4">
            <a:extLst>
              <a:ext uri="{FF2B5EF4-FFF2-40B4-BE49-F238E27FC236}">
                <a16:creationId xmlns:a16="http://schemas.microsoft.com/office/drawing/2014/main" id="{4198B2DB-C4AE-9050-EA50-E4BB66C683BB}"/>
              </a:ext>
            </a:extLst>
          </p:cNvPr>
          <p:cNvSpPr txBox="1"/>
          <p:nvPr/>
        </p:nvSpPr>
        <p:spPr>
          <a:xfrm>
            <a:off x="395536" y="1404521"/>
            <a:ext cx="8352928" cy="2031325"/>
          </a:xfrm>
          <a:prstGeom prst="rect">
            <a:avLst/>
          </a:prstGeom>
          <a:noFill/>
        </p:spPr>
        <p:txBody>
          <a:bodyPr wrap="square">
            <a:spAutoFit/>
          </a:bodyPr>
          <a:lstStyle/>
          <a:p>
            <a:pPr algn="just"/>
            <a:r>
              <a:rPr lang="en-US" dirty="0"/>
              <a:t>Now we'll push the commit in your branch to your new GitHub repo. This allows other people to see the changes you've made. If they're approved by the repository's owner, the changes can then be merged into the primary branch.</a:t>
            </a:r>
          </a:p>
          <a:p>
            <a:pPr algn="just"/>
            <a:endParaRPr lang="en-US" dirty="0"/>
          </a:p>
          <a:p>
            <a:pPr algn="just"/>
            <a:r>
              <a:rPr lang="en-US" dirty="0"/>
              <a:t>To push changes onto a new branch on GitHub, you'll want to run git push origin </a:t>
            </a:r>
            <a:r>
              <a:rPr lang="en-US" dirty="0" err="1"/>
              <a:t>yourbranchname</a:t>
            </a:r>
            <a:r>
              <a:rPr lang="en-US" dirty="0"/>
              <a:t>. GitHub will automatically create the branch for you on the remote repository.</a:t>
            </a:r>
            <a:endParaRPr lang="en-IN" dirty="0"/>
          </a:p>
        </p:txBody>
      </p:sp>
    </p:spTree>
    <p:extLst>
      <p:ext uri="{BB962C8B-B14F-4D97-AF65-F5344CB8AC3E}">
        <p14:creationId xmlns:p14="http://schemas.microsoft.com/office/powerpoint/2010/main" val="3987715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289A4-1686-46CE-0C40-879AEB3DABD4}"/>
              </a:ext>
            </a:extLst>
          </p:cNvPr>
          <p:cNvSpPr txBox="1"/>
          <p:nvPr/>
        </p:nvSpPr>
        <p:spPr>
          <a:xfrm>
            <a:off x="467544" y="483518"/>
            <a:ext cx="4587410" cy="369332"/>
          </a:xfrm>
          <a:prstGeom prst="rect">
            <a:avLst/>
          </a:prstGeom>
          <a:noFill/>
        </p:spPr>
        <p:txBody>
          <a:bodyPr wrap="square">
            <a:spAutoFit/>
          </a:bodyPr>
          <a:lstStyle/>
          <a:p>
            <a:r>
              <a:rPr lang="en-US" b="1" dirty="0"/>
              <a:t>Step 8: Create a pull request (PR)</a:t>
            </a:r>
            <a:endParaRPr lang="en-IN" b="1" dirty="0"/>
          </a:p>
        </p:txBody>
      </p:sp>
      <p:sp>
        <p:nvSpPr>
          <p:cNvPr id="5" name="TextBox 4">
            <a:extLst>
              <a:ext uri="{FF2B5EF4-FFF2-40B4-BE49-F238E27FC236}">
                <a16:creationId xmlns:a16="http://schemas.microsoft.com/office/drawing/2014/main" id="{11FFC7EC-131C-8DE1-6D6D-3DD10EAC695E}"/>
              </a:ext>
            </a:extLst>
          </p:cNvPr>
          <p:cNvSpPr txBox="1"/>
          <p:nvPr/>
        </p:nvSpPr>
        <p:spPr>
          <a:xfrm>
            <a:off x="683568" y="1203598"/>
            <a:ext cx="8352928" cy="923330"/>
          </a:xfrm>
          <a:prstGeom prst="rect">
            <a:avLst/>
          </a:prstGeom>
          <a:noFill/>
        </p:spPr>
        <p:txBody>
          <a:bodyPr wrap="square">
            <a:spAutoFit/>
          </a:bodyPr>
          <a:lstStyle/>
          <a:p>
            <a:pPr algn="just"/>
            <a:r>
              <a:rPr lang="en-US" dirty="0"/>
              <a:t>A pull request (or PR) is a way to alert a repo's owners that you want to make some changes to their code. It allows them to review the code and make sure it looks good before putting your changes on the primary branch.</a:t>
            </a:r>
            <a:endParaRPr lang="en-IN" dirty="0"/>
          </a:p>
        </p:txBody>
      </p:sp>
      <p:sp>
        <p:nvSpPr>
          <p:cNvPr id="7" name="TextBox 6">
            <a:extLst>
              <a:ext uri="{FF2B5EF4-FFF2-40B4-BE49-F238E27FC236}">
                <a16:creationId xmlns:a16="http://schemas.microsoft.com/office/drawing/2014/main" id="{D922A004-F432-E1AB-E1BE-450E43513D52}"/>
              </a:ext>
            </a:extLst>
          </p:cNvPr>
          <p:cNvSpPr txBox="1"/>
          <p:nvPr/>
        </p:nvSpPr>
        <p:spPr>
          <a:xfrm>
            <a:off x="488646" y="2955597"/>
            <a:ext cx="8115802" cy="923330"/>
          </a:xfrm>
          <a:prstGeom prst="rect">
            <a:avLst/>
          </a:prstGeom>
          <a:noFill/>
        </p:spPr>
        <p:txBody>
          <a:bodyPr wrap="square">
            <a:spAutoFit/>
          </a:bodyPr>
          <a:lstStyle/>
          <a:p>
            <a:r>
              <a:rPr lang="en-US" b="1" dirty="0"/>
              <a:t>Step 9: Merge a PR</a:t>
            </a:r>
          </a:p>
          <a:p>
            <a:endParaRPr lang="en-US" b="1" dirty="0"/>
          </a:p>
          <a:p>
            <a:r>
              <a:rPr lang="en-US" dirty="0"/>
              <a:t>This will merge your changes into the primary branch.</a:t>
            </a:r>
            <a:endParaRPr lang="en-IN" dirty="0"/>
          </a:p>
        </p:txBody>
      </p:sp>
    </p:spTree>
    <p:extLst>
      <p:ext uri="{BB962C8B-B14F-4D97-AF65-F5344CB8AC3E}">
        <p14:creationId xmlns:p14="http://schemas.microsoft.com/office/powerpoint/2010/main" val="2319732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B1E83-AC09-95D1-A058-D798487DA4FE}"/>
              </a:ext>
            </a:extLst>
          </p:cNvPr>
          <p:cNvSpPr txBox="1"/>
          <p:nvPr/>
        </p:nvSpPr>
        <p:spPr>
          <a:xfrm>
            <a:off x="395536" y="614203"/>
            <a:ext cx="8424936" cy="3416320"/>
          </a:xfrm>
          <a:prstGeom prst="rect">
            <a:avLst/>
          </a:prstGeom>
          <a:noFill/>
        </p:spPr>
        <p:txBody>
          <a:bodyPr wrap="square">
            <a:spAutoFit/>
          </a:bodyPr>
          <a:lstStyle/>
          <a:p>
            <a:pPr algn="just"/>
            <a:r>
              <a:rPr lang="en-US" b="1" dirty="0"/>
              <a:t>Step 10: Get changes on GitHub back to your computer</a:t>
            </a:r>
          </a:p>
          <a:p>
            <a:pPr algn="just"/>
            <a:endParaRPr lang="en-US" dirty="0"/>
          </a:p>
          <a:p>
            <a:pPr algn="just"/>
            <a:endParaRPr lang="en-US" dirty="0"/>
          </a:p>
          <a:p>
            <a:pPr algn="just"/>
            <a:r>
              <a:rPr lang="en-US" dirty="0"/>
              <a:t>Right now, the repo on GitHub looks a little different than what you have on your local machine. </a:t>
            </a:r>
          </a:p>
          <a:p>
            <a:pPr algn="just"/>
            <a:endParaRPr lang="en-US" dirty="0"/>
          </a:p>
          <a:p>
            <a:pPr algn="just"/>
            <a:r>
              <a:rPr lang="en-US" dirty="0"/>
              <a:t>For example, the commit you made in your branch and merged into the primary branch doesn't exist in the primary branch on your local machine.</a:t>
            </a:r>
          </a:p>
          <a:p>
            <a:pPr algn="just"/>
            <a:endParaRPr lang="en-US" dirty="0"/>
          </a:p>
          <a:p>
            <a:pPr algn="just"/>
            <a:r>
              <a:rPr lang="en-US" dirty="0"/>
              <a:t>In order to get the most recent changes that you or others have merged on GitHub, use the git pull origin master command (when working on the primary branch). In most cases, this can be shortened to “git pull”.</a:t>
            </a:r>
            <a:endParaRPr lang="en-IN" dirty="0"/>
          </a:p>
        </p:txBody>
      </p:sp>
    </p:spTree>
    <p:extLst>
      <p:ext uri="{BB962C8B-B14F-4D97-AF65-F5344CB8AC3E}">
        <p14:creationId xmlns:p14="http://schemas.microsoft.com/office/powerpoint/2010/main" val="4952260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EDCB4E-94C0-4D3F-AD73-86ABDD865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907" y="1478847"/>
            <a:ext cx="4459111" cy="283351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19CCAD73-0D12-40BF-A234-9BFE0EF53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56" y="2043289"/>
            <a:ext cx="2977444" cy="204328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2" name="Slide Number Placeholder 11">
            <a:extLst>
              <a:ext uri="{FF2B5EF4-FFF2-40B4-BE49-F238E27FC236}">
                <a16:creationId xmlns:a16="http://schemas.microsoft.com/office/drawing/2014/main" id="{23AD11C3-364A-4329-9643-AEC38486F329}"/>
              </a:ext>
            </a:extLst>
          </p:cNvPr>
          <p:cNvSpPr>
            <a:spLocks noGrp="1"/>
          </p:cNvSpPr>
          <p:nvPr>
            <p:ph type="sldNum" sz="quarter" idx="12"/>
          </p:nvPr>
        </p:nvSpPr>
        <p:spPr/>
        <p:txBody>
          <a:bodyPr/>
          <a:lstStyle/>
          <a:p>
            <a:fld id="{B82CCC60-E8CD-4174-8B1A-7DF615B22EEF}" type="slidenum">
              <a:rPr lang="en-US" smtClean="0"/>
              <a:pPr/>
              <a:t>74</a:t>
            </a:fld>
            <a:endParaRPr lang="en-US"/>
          </a:p>
        </p:txBody>
      </p:sp>
    </p:spTree>
    <p:extLst>
      <p:ext uri="{BB962C8B-B14F-4D97-AF65-F5344CB8AC3E}">
        <p14:creationId xmlns:p14="http://schemas.microsoft.com/office/powerpoint/2010/main" val="269769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pic>
        <p:nvPicPr>
          <p:cNvPr id="5" name="Picture 4">
            <a:extLst>
              <a:ext uri="{FF2B5EF4-FFF2-40B4-BE49-F238E27FC236}">
                <a16:creationId xmlns:a16="http://schemas.microsoft.com/office/drawing/2014/main" id="{196F9631-B6C3-B021-E9B6-93F89336717C}"/>
              </a:ext>
            </a:extLst>
          </p:cNvPr>
          <p:cNvPicPr>
            <a:picLocks noChangeAspect="1"/>
          </p:cNvPicPr>
          <p:nvPr/>
        </p:nvPicPr>
        <p:blipFill>
          <a:blip r:embed="rId2"/>
          <a:stretch>
            <a:fillRect/>
          </a:stretch>
        </p:blipFill>
        <p:spPr>
          <a:xfrm>
            <a:off x="1049703" y="132203"/>
            <a:ext cx="6339511" cy="4737453"/>
          </a:xfrm>
          <a:prstGeom prst="rect">
            <a:avLst/>
          </a:prstGeom>
        </p:spPr>
      </p:pic>
    </p:spTree>
    <p:extLst>
      <p:ext uri="{BB962C8B-B14F-4D97-AF65-F5344CB8AC3E}">
        <p14:creationId xmlns:p14="http://schemas.microsoft.com/office/powerpoint/2010/main" val="272209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8289DE-80D3-4AF8-970C-416EC3C15C6F}"/>
              </a:ext>
            </a:extLst>
          </p:cNvPr>
          <p:cNvSpPr>
            <a:spLocks noGrp="1"/>
          </p:cNvSpPr>
          <p:nvPr>
            <p:ph type="ftr" sz="quarter" idx="11"/>
          </p:nvPr>
        </p:nvSpPr>
        <p:spPr/>
        <p:txBody>
          <a:bodyPr/>
          <a:lstStyle/>
          <a:p>
            <a:r>
              <a:rPr lang="en-IN" dirty="0"/>
              <a:t>This video is sole property of Talent Battle Pvt. Ltd. Strict penal action will be taken against unauthorized piracy of this video</a:t>
            </a:r>
          </a:p>
        </p:txBody>
      </p:sp>
      <p:sp>
        <p:nvSpPr>
          <p:cNvPr id="4" name="TextBox 3">
            <a:extLst>
              <a:ext uri="{FF2B5EF4-FFF2-40B4-BE49-F238E27FC236}">
                <a16:creationId xmlns:a16="http://schemas.microsoft.com/office/drawing/2014/main" id="{71CA7468-F286-8F1B-0DC7-D7CD36616D90}"/>
              </a:ext>
            </a:extLst>
          </p:cNvPr>
          <p:cNvSpPr txBox="1"/>
          <p:nvPr/>
        </p:nvSpPr>
        <p:spPr>
          <a:xfrm>
            <a:off x="352539" y="1435587"/>
            <a:ext cx="8449937" cy="3338735"/>
          </a:xfrm>
          <a:prstGeom prst="rect">
            <a:avLst/>
          </a:prstGeom>
          <a:noFill/>
        </p:spPr>
        <p:txBody>
          <a:bodyPr wrap="square">
            <a:spAutoFit/>
          </a:bodyPr>
          <a:lstStyle/>
          <a:p>
            <a:pPr algn="just">
              <a:lnSpc>
                <a:spcPct val="200000"/>
              </a:lnSpc>
            </a:pPr>
            <a:r>
              <a:rPr lang="en-US" dirty="0"/>
              <a:t>2. Double click on the downloaded file and install Python for all users, and ensure that Python is added to your path. </a:t>
            </a:r>
          </a:p>
          <a:p>
            <a:pPr algn="just">
              <a:lnSpc>
                <a:spcPct val="200000"/>
              </a:lnSpc>
            </a:pPr>
            <a:r>
              <a:rPr lang="en-US" dirty="0"/>
              <a:t>Click on Install now to begin. </a:t>
            </a:r>
          </a:p>
          <a:p>
            <a:pPr algn="just">
              <a:lnSpc>
                <a:spcPct val="200000"/>
              </a:lnSpc>
            </a:pPr>
            <a:r>
              <a:rPr lang="en-US" dirty="0"/>
              <a:t>Adding Python to the path will enable us to use the Python interpreter from any part of the filesystem.</a:t>
            </a:r>
          </a:p>
          <a:p>
            <a:pPr algn="just">
              <a:lnSpc>
                <a:spcPct val="200000"/>
              </a:lnSpc>
            </a:pPr>
            <a:endParaRPr lang="en-US" dirty="0"/>
          </a:p>
        </p:txBody>
      </p:sp>
    </p:spTree>
    <p:extLst>
      <p:ext uri="{BB962C8B-B14F-4D97-AF65-F5344CB8AC3E}">
        <p14:creationId xmlns:p14="http://schemas.microsoft.com/office/powerpoint/2010/main" val="3678491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4482</Words>
  <Application>Microsoft Office PowerPoint</Application>
  <PresentationFormat>On-screen Show (16:9)</PresentationFormat>
  <Paragraphs>516</Paragraphs>
  <Slides>74</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74</vt:i4>
      </vt:variant>
    </vt:vector>
  </HeadingPairs>
  <TitlesOfParts>
    <vt:vector size="90" baseType="lpstr">
      <vt:lpstr>Arial</vt:lpstr>
      <vt:lpstr>AvenirNext</vt:lpstr>
      <vt:lpstr>Calibri</vt:lpstr>
      <vt:lpstr>Calibri Light</vt:lpstr>
      <vt:lpstr>Century Gothic</vt:lpstr>
      <vt:lpstr>Footlight MT Light</vt:lpstr>
      <vt:lpstr>inherit</vt:lpstr>
      <vt:lpstr>Muli</vt:lpstr>
      <vt:lpstr>Open Sans</vt:lpstr>
      <vt:lpstr>Quicksand Medium</vt:lpstr>
      <vt:lpstr>sofia-pro</vt:lpstr>
      <vt:lpstr>Studio-Feixen-Sans</vt:lpstr>
      <vt:lpstr>Symbol</vt:lpstr>
      <vt:lpstr>Times New Roman</vt:lpstr>
      <vt:lpstr>urw-din</vt:lpstr>
      <vt:lpstr>Office Theme</vt:lpstr>
      <vt:lpstr>4 Weeks ML Project Challenge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2024-03-28T05:35:56Z</dcterms:modified>
</cp:coreProperties>
</file>