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72" r:id="rId6"/>
    <p:sldId id="259" r:id="rId7"/>
    <p:sldId id="260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2856-B052-EC85-924B-3130D1BD8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DF640-8223-022C-4323-A0D735797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F443-6661-CDBD-D20B-6715479C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2A2-8847-4E8C-A4C8-C6DE3F70E1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6945-12F7-BEC4-198E-4C7AD81B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9E996-4F4A-0FDD-4513-985649FF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FACD-DFF8-4AAF-B436-730F4AC4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9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A04D-1274-3221-79ED-6011522C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473AC-5976-B1ED-97AF-A50BC64A2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E98C-CD66-A8D3-99ED-C7D19C22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2A2-8847-4E8C-A4C8-C6DE3F70E1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45C3B-9C07-EB9F-CA39-11F91C39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5F003-2E01-3B1D-6213-6DA6248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FACD-DFF8-4AAF-B436-730F4AC4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8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74994-A0F1-0CE4-630B-AD555AF3E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E8447-B781-52CC-D5CC-8F91A533A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2D5C-A768-469F-AB41-CC93F66D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2A2-8847-4E8C-A4C8-C6DE3F70E1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3F861-EFEE-6002-E61F-17622D77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697E-36C0-B438-E537-5AAF8FA0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FACD-DFF8-4AAF-B436-730F4AC4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B521-AAD4-FCEF-8A91-631E5251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451D-0CE0-AF08-DFA5-FE260E76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D6C8-CEB7-35DB-0C41-825E12FE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2A2-8847-4E8C-A4C8-C6DE3F70E1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A9F8E-935E-EF77-CCCA-A725B7AB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59C5-972A-EAFF-92AB-6DE503B9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FACD-DFF8-4AAF-B436-730F4AC4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0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30FF-5F4A-917E-109C-1C92F213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54D0F-14FB-6ACF-43BE-8120AF33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2232-5B3B-51AB-F9E1-865A9359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2A2-8847-4E8C-A4C8-C6DE3F70E1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04AF4-16D4-CF4E-EE96-B7FBB8FC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6AAF3-1A96-6EBE-B462-EE778D1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FACD-DFF8-4AAF-B436-730F4AC4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D347-DA33-24F0-9657-01996BA2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C2A7-5991-72B1-CA88-1C73DC8BA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784C3-CD12-3EED-F1C1-ABF0D6DAA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9227-7A18-A323-F361-6D3557B6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2A2-8847-4E8C-A4C8-C6DE3F70E1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B18E2-AF4E-5E83-43A3-F4D936CD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D6F93-AA15-598E-1E7C-AAD45364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FACD-DFF8-4AAF-B436-730F4AC4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EE75-8C25-4CA5-184E-BB1CCDF5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A4F39-53FB-4C81-C373-298E5A7E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3A683-BA3A-8470-47B0-23EDE4DB1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85187-4A21-0E06-1879-DF55B0D0B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69DF8-00F1-5929-5745-73B075F85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A8F8E-07BD-71DF-EF20-44B47FDF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2A2-8847-4E8C-A4C8-C6DE3F70E1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ABCD1-74DC-5F7A-4B15-76DABA26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37ED3-EE48-E613-CD3D-59858519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FACD-DFF8-4AAF-B436-730F4AC4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F80C-677D-B6FE-4FC4-30BCA706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3F59E-53B8-D40D-3752-C86D9F45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2A2-8847-4E8C-A4C8-C6DE3F70E1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B0E3D-F5BB-7CD0-6697-562C01A5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36CCD-BBED-623B-16FA-1FF7C463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FACD-DFF8-4AAF-B436-730F4AC4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2F5BA-91E1-1F64-184C-6F7ABE54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2A2-8847-4E8C-A4C8-C6DE3F70E1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9B9B4-6ACD-3D69-F98E-1A02B16E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E436-21E8-5D2F-43CD-BF416841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FACD-DFF8-4AAF-B436-730F4AC4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A762-33D2-8743-E034-FE256D50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84CC-CFF8-B6F3-0ADF-A8BF07F27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30D78-4E80-27DC-F28D-6AC34F432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4C65-8C39-8152-0D13-2838CF64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2A2-8847-4E8C-A4C8-C6DE3F70E1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89E5B-3510-A969-52A3-FF838459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48575-FA40-225F-A074-081BFECB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FACD-DFF8-4AAF-B436-730F4AC4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E746-A025-9FA2-7975-9F0153DD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0E639-7439-FE0E-9B55-E244CF6AC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5B112-80C7-C830-CF12-09BBD8F1F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EB225-36CE-8AA0-EF5F-2B77D8B0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2A2-8847-4E8C-A4C8-C6DE3F70E1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279FE-B9D5-A5F5-FBE4-F0CDBC2F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3A08D-3066-2383-1B17-5B921938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FACD-DFF8-4AAF-B436-730F4AC4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9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8D94D-51B0-9316-D6D2-FFDD3805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6F607-9C97-6A42-D894-1937CC687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CE0E4-AB49-9F69-C9D8-386919C79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D2A2-8847-4E8C-A4C8-C6DE3F70E19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CC6F2-B7D5-8844-6723-C4912870E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5EB7-A83C-6B54-D307-30F85B75B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FACD-DFF8-4AAF-B436-730F4AC4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1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wintech.com/portfolio/ai-tech-first-projec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machine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machine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13430.deviantart.com/art/Tech-Icon-49553285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vivek.com/intro-to-regular-expression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machine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D99AD-2929-4795-7D88-4922646A40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8840" y="0"/>
            <a:ext cx="989431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CA042-F48D-4249-BA66-BA8F12F06429}"/>
              </a:ext>
            </a:extLst>
          </p:cNvPr>
          <p:cNvSpPr txBox="1"/>
          <p:nvPr/>
        </p:nvSpPr>
        <p:spPr>
          <a:xfrm>
            <a:off x="1148840" y="6858000"/>
            <a:ext cx="98943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cnwintech.com/portfolio/ai-tech-first-projec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5994E-DF3D-6DEC-8F53-2BD6EDDC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i="0" u="sng" dirty="0">
                <a:solidFill>
                  <a:schemeClr val="accent1">
                    <a:lumMod val="50000"/>
                  </a:schemeClr>
                </a:solidFill>
                <a:effectLst/>
                <a:latin typeface="Lucida Bright" panose="02040602050505020304" pitchFamily="18" charset="0"/>
              </a:rPr>
              <a:t>Automated Invoice Data Extraction and Database Storage</a:t>
            </a:r>
            <a:br>
              <a:rPr lang="en-US" i="0" u="sng" dirty="0">
                <a:solidFill>
                  <a:schemeClr val="accent1">
                    <a:lumMod val="50000"/>
                  </a:schemeClr>
                </a:solidFill>
                <a:effectLst/>
                <a:latin typeface="Lucida Bright" panose="02040602050505020304" pitchFamily="18" charset="0"/>
              </a:rPr>
            </a:br>
            <a:br>
              <a:rPr lang="en-US" i="0" u="sng" dirty="0">
                <a:solidFill>
                  <a:schemeClr val="accent1">
                    <a:lumMod val="50000"/>
                  </a:schemeClr>
                </a:solidFill>
                <a:effectLst/>
                <a:latin typeface="Lucida Bright" panose="02040602050505020304" pitchFamily="18" charset="0"/>
              </a:rPr>
            </a:br>
            <a:r>
              <a:rPr lang="en-US" sz="2200" i="0" dirty="0">
                <a:solidFill>
                  <a:schemeClr val="accent1">
                    <a:lumMod val="50000"/>
                  </a:schemeClr>
                </a:solidFill>
                <a:effectLst/>
                <a:latin typeface="Lucida Bright" panose="02040602050505020304" pitchFamily="18" charset="0"/>
              </a:rPr>
              <a:t>Author- </a:t>
            </a:r>
            <a:r>
              <a:rPr lang="en-US" sz="2200" i="0" dirty="0" err="1">
                <a:solidFill>
                  <a:schemeClr val="accent1">
                    <a:lumMod val="50000"/>
                  </a:schemeClr>
                </a:solidFill>
                <a:effectLst/>
                <a:latin typeface="Lucida Bright" panose="02040602050505020304" pitchFamily="18" charset="0"/>
              </a:rPr>
              <a:t>Mr</a:t>
            </a:r>
            <a:r>
              <a:rPr lang="en-US" sz="2200" i="0" dirty="0">
                <a:solidFill>
                  <a:schemeClr val="accent1">
                    <a:lumMod val="50000"/>
                  </a:schemeClr>
                </a:solidFill>
                <a:effectLst/>
                <a:latin typeface="Lucida Bright" panose="02040602050505020304" pitchFamily="18" charset="0"/>
              </a:rPr>
              <a:t> Rohit Vasudev Chaudhari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5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4C6F0A-CE24-7D97-3CB7-0C73E80B7A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711200"/>
            <a:ext cx="12192000" cy="82803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63A6-5C71-A8D1-BCB6-E38EBD837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6" y="681037"/>
            <a:ext cx="10515600" cy="2090155"/>
          </a:xfrm>
        </p:spPr>
        <p:txBody>
          <a:bodyPr>
            <a:normAutofit/>
          </a:bodyPr>
          <a:lstStyle/>
          <a:p>
            <a:r>
              <a:rPr lang="en-US" dirty="0"/>
              <a:t>When Connected </a:t>
            </a:r>
            <a:r>
              <a:rPr lang="en-US" dirty="0" err="1"/>
              <a:t>Succesfully</a:t>
            </a:r>
            <a:r>
              <a:rPr lang="en-US" dirty="0"/>
              <a:t> to the Database we have Created a Table INVOICE inside </a:t>
            </a:r>
            <a:r>
              <a:rPr lang="en-US" dirty="0" err="1"/>
              <a:t>Hospital_Database</a:t>
            </a:r>
            <a:r>
              <a:rPr lang="en-US" dirty="0"/>
              <a:t>.</a:t>
            </a:r>
          </a:p>
          <a:p>
            <a:r>
              <a:rPr lang="en-US" dirty="0"/>
              <a:t>Then by writing INSERT query we have inserted required data in the INVOICE Table.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E5FFF-A591-67B7-0091-AF6EF26CC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56" y="2771192"/>
            <a:ext cx="11212798" cy="1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2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3C9D0D-8AB2-3308-9B25-2D7263113B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711200"/>
            <a:ext cx="12192000" cy="82803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63A6-5C71-A8D1-BCB6-E38EBD837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6" y="6810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Once the Data Successfully inserted inside table the </a:t>
            </a:r>
            <a:r>
              <a:rPr lang="en-US" dirty="0" err="1"/>
              <a:t>tkinter</a:t>
            </a:r>
            <a:r>
              <a:rPr lang="en-US" dirty="0"/>
              <a:t> message box appears that Shows message that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10026-E2C7-091C-2ED8-3D067E555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540" y="2322631"/>
            <a:ext cx="6135200" cy="28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1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DF18-219D-EF70-2AAA-1FD51B68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903" y="486423"/>
            <a:ext cx="4732176" cy="1325563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DATA Inside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23A08-D833-FB8A-D7A6-7FDEF223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8198"/>
            <a:ext cx="9731583" cy="29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1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DF18-219D-EF70-2AAA-1FD51B68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SHOWING DATAFRAME USING PANDAS…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63A6-5C71-A8D1-BCB6-E38EBD837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87"/>
            <a:ext cx="10515600" cy="2164702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Pandas is a popular open-source Python library that provides high-performance data manipulation and analysis tools.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Key features of Pandas we used here are: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Data Structures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Data Input/Output</a:t>
            </a:r>
          </a:p>
        </p:txBody>
      </p:sp>
    </p:spTree>
    <p:extLst>
      <p:ext uri="{BB962C8B-B14F-4D97-AF65-F5344CB8AC3E}">
        <p14:creationId xmlns:p14="http://schemas.microsoft.com/office/powerpoint/2010/main" val="403720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DF18-219D-EF70-2AAA-1FD51B68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SHOWING DATAFRAME USING PANDAS…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6A009-E58E-7D67-0881-3BE4ACA2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41" y="1690688"/>
            <a:ext cx="8899849" cy="480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0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DF18-219D-EF70-2AAA-1FD51B68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54"/>
            <a:ext cx="10515600" cy="1012905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EXPORT DATA TO CSV….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79EA-5372-AAC0-1F0E-736E3D2F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31834"/>
            <a:ext cx="8781661" cy="6205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User said YES then file is exported as CSV in given Path and gives message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C58A6-1D7C-4CC3-23EF-1ABD023F3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85" y="1955769"/>
            <a:ext cx="3308448" cy="16986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5E975B-C45D-E1F4-A504-F2D7A5FCCA9F}"/>
              </a:ext>
            </a:extLst>
          </p:cNvPr>
          <p:cNvSpPr txBox="1">
            <a:spLocks/>
          </p:cNvSpPr>
          <p:nvPr/>
        </p:nvSpPr>
        <p:spPr>
          <a:xfrm>
            <a:off x="838200" y="1283524"/>
            <a:ext cx="8781661" cy="62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Asking user to export data as CSV by using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err="1"/>
              <a:t>liabrary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1D765-24CB-D221-6EF9-8AB829CE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86" y="4725582"/>
            <a:ext cx="3308447" cy="169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9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DF18-219D-EF70-2AAA-1FD51B68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54"/>
            <a:ext cx="10515600" cy="1012905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Inside csv file…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7BB989-2534-37B3-C91A-DFA81020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60" y="1503005"/>
            <a:ext cx="10214600" cy="3031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2743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2D10-BA17-9188-09EA-D45E5026E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5465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Lucida Handwriting" panose="03010101010101010101" pitchFamily="66" charset="0"/>
              </a:rPr>
              <a:t>Thank You..!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CF694-5D07-3EC0-6DD2-26F1C8C290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" y="0"/>
            <a:ext cx="12101804" cy="75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3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85CD5A-B0AB-1852-7F2D-ED2060EAF3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9363" y="-1368510"/>
            <a:ext cx="9595020" cy="9595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3F28B4-C557-9BA1-EA20-6BBAC972A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63" y="1122363"/>
            <a:ext cx="10994571" cy="930372"/>
          </a:xfrm>
        </p:spPr>
        <p:txBody>
          <a:bodyPr>
            <a:noAutofit/>
          </a:bodyPr>
          <a:lstStyle/>
          <a:p>
            <a:r>
              <a:rPr lang="en-US" sz="6500" b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What is </a:t>
            </a:r>
            <a:r>
              <a:rPr lang="en-US" sz="6500" b="1" u="sng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pytesseract</a:t>
            </a:r>
            <a:r>
              <a:rPr lang="en-US" sz="6500" b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53560-138C-146C-F41C-266C67229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542" y="2463282"/>
            <a:ext cx="9100457" cy="360161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Pytesseract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is a Python library that serves as a wrapper for Tesseract OCR (Optical Character Recognition) engine.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OCR is a technology that converts images containing printed or handwritten text into machine-readable text.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Tesseract OCR, developed by Google, is one of the most widely used open-source OCR engines.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4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5404-4ECD-FA5B-667E-A5D81F34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690"/>
            <a:ext cx="10515600" cy="822941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Liabraries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used for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Pytesseract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2344-FA8D-0E11-F430-C76EA45E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1"/>
            <a:ext cx="10515600" cy="3564392"/>
          </a:xfrm>
        </p:spPr>
        <p:txBody>
          <a:bodyPr>
            <a:normAutofit/>
          </a:bodyPr>
          <a:lstStyle/>
          <a:p>
            <a:r>
              <a:rPr lang="en-US" u="sng" dirty="0">
                <a:highlight>
                  <a:srgbClr val="FFFF00"/>
                </a:highlight>
              </a:rPr>
              <a:t>IMPORT PYTESSERACT</a:t>
            </a:r>
          </a:p>
          <a:p>
            <a:pPr marL="0" indent="0">
              <a:buNone/>
            </a:pPr>
            <a:endParaRPr lang="en-US" u="sng" dirty="0">
              <a:highlight>
                <a:srgbClr val="FFFF00"/>
              </a:highlight>
            </a:endParaRPr>
          </a:p>
          <a:p>
            <a:r>
              <a:rPr lang="en-US" dirty="0"/>
              <a:t>In our Code </a:t>
            </a:r>
            <a:r>
              <a:rPr lang="en-US" dirty="0">
                <a:highlight>
                  <a:srgbClr val="FFFF00"/>
                </a:highlight>
              </a:rPr>
              <a:t>IMAGE_TO_STRING() </a:t>
            </a:r>
            <a:r>
              <a:rPr lang="en-US" dirty="0"/>
              <a:t>is the main function in </a:t>
            </a:r>
            <a:r>
              <a:rPr lang="en-US" dirty="0" err="1"/>
              <a:t>pytesseract</a:t>
            </a:r>
            <a:r>
              <a:rPr lang="en-US" dirty="0"/>
              <a:t> that performs OCR on the given Image and Extracts the text from Image file.</a:t>
            </a:r>
          </a:p>
          <a:p>
            <a:r>
              <a:rPr lang="en-US" dirty="0"/>
              <a:t>In this we have to give Folder path in which we have stored the Images.</a:t>
            </a:r>
          </a:p>
        </p:txBody>
      </p:sp>
    </p:spTree>
    <p:extLst>
      <p:ext uri="{BB962C8B-B14F-4D97-AF65-F5344CB8AC3E}">
        <p14:creationId xmlns:p14="http://schemas.microsoft.com/office/powerpoint/2010/main" val="15494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11E-12BE-A338-902F-31A60FC0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Why we use OS Module?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7A3517-97E3-44DA-6E0A-AAB06CCFBF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81799"/>
            <a:ext cx="9982200" cy="353943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In Python, the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os.path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 module provides functions for working with file paths in a platform-independent manner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join multiple path components together into a single path, you can use the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os.path.join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function.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613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11E-12BE-A338-902F-31A60FC0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49" y="2438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Raw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366B5-37A0-C609-F83D-E72946CF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49" y="1690688"/>
            <a:ext cx="4003206" cy="38250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652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EB0C18-09D6-1399-4A12-D18041EB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57032" y="774343"/>
            <a:ext cx="13281083" cy="57797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8DF18-219D-EF70-2AAA-1FD51B68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Use of Regular Expression..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63A6-5C71-A8D1-BCB6-E38EBD83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code the extracted text from PYTESSERACT  is in row format (That means output contains multiple unwanted data and symbols).</a:t>
            </a:r>
          </a:p>
          <a:p>
            <a:r>
              <a:rPr lang="en-US" dirty="0"/>
              <a:t>So we need to Filter Out the data that we only need.</a:t>
            </a:r>
          </a:p>
          <a:p>
            <a:r>
              <a:rPr lang="en-US" dirty="0"/>
              <a:t>So by using this we can  achieve what we wanted.</a:t>
            </a:r>
          </a:p>
        </p:txBody>
      </p:sp>
    </p:spTree>
    <p:extLst>
      <p:ext uri="{BB962C8B-B14F-4D97-AF65-F5344CB8AC3E}">
        <p14:creationId xmlns:p14="http://schemas.microsoft.com/office/powerpoint/2010/main" val="28978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3DFF-F95A-2CEB-DC1F-63674FF2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633" y="187844"/>
            <a:ext cx="3061996" cy="735887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CODE OF REGEX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FB0B7-92B2-BADC-78BD-A76A68F44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778" y="1073121"/>
            <a:ext cx="4694853" cy="51474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8CCDD-3A55-9851-B939-88B116FE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759" y="1073121"/>
            <a:ext cx="4176122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8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3DFF-F95A-2CEB-DC1F-63674FF2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108" y="206505"/>
            <a:ext cx="6075783" cy="735887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OUTPUT AFTER USING REGEX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E8587-58C3-57FB-71A9-7ED64AEC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02" y="1231961"/>
            <a:ext cx="4054191" cy="5159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1CF32-4D3B-43F1-362A-0E50E8C83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639" y="1231961"/>
            <a:ext cx="4008467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1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3E5293-BE45-867D-7D2A-077C49BD0F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711200"/>
            <a:ext cx="12192000" cy="8280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8DF18-219D-EF70-2AAA-1FD51B68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Upload data to database…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63A6-5C71-A8D1-BCB6-E38EBD83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mysql.connector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is a Python module that provides a standardized way to connect and interact with MySQL databases.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It serves as a driver or connector for MySQL, allowing you to execute SQL queries, manage database connections, and handle result sets.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C2084-BE2C-EDF3-EAA3-FAE65D967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912" y="3737544"/>
            <a:ext cx="4612874" cy="25743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9893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427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Algerian</vt:lpstr>
      <vt:lpstr>Arial</vt:lpstr>
      <vt:lpstr>Calibri</vt:lpstr>
      <vt:lpstr>Calibri Light</vt:lpstr>
      <vt:lpstr>Lucida Bright</vt:lpstr>
      <vt:lpstr>Lucida Handwriting</vt:lpstr>
      <vt:lpstr>Söhne</vt:lpstr>
      <vt:lpstr>Söhne Mono</vt:lpstr>
      <vt:lpstr>Wingdings</vt:lpstr>
      <vt:lpstr>Office Theme</vt:lpstr>
      <vt:lpstr>Automated Invoice Data Extraction and Database Storage  Author- Mr Rohit Vasudev Chaudhari</vt:lpstr>
      <vt:lpstr>What is pytesseract?</vt:lpstr>
      <vt:lpstr>Liabraries used for Pytesseract</vt:lpstr>
      <vt:lpstr>Why we use OS Module?</vt:lpstr>
      <vt:lpstr>Raw data</vt:lpstr>
      <vt:lpstr>Use of Regular Expression..</vt:lpstr>
      <vt:lpstr>CODE OF REGEX</vt:lpstr>
      <vt:lpstr>OUTPUT AFTER USING REGEX</vt:lpstr>
      <vt:lpstr>Upload data to database…</vt:lpstr>
      <vt:lpstr>PowerPoint Presentation</vt:lpstr>
      <vt:lpstr>PowerPoint Presentation</vt:lpstr>
      <vt:lpstr>DATA Inside DATABASE</vt:lpstr>
      <vt:lpstr>SHOWING DATAFRAME USING PANDAS…</vt:lpstr>
      <vt:lpstr>SHOWING DATAFRAME USING PANDAS…</vt:lpstr>
      <vt:lpstr>EXPORT DATA TO CSV….</vt:lpstr>
      <vt:lpstr>Inside csv file…</vt:lpstr>
      <vt:lpstr>Thank You..!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pytesseract?</dc:title>
  <dc:creator>Rohit Chaudhari</dc:creator>
  <cp:lastModifiedBy>Rohit Chaudhari</cp:lastModifiedBy>
  <cp:revision>4</cp:revision>
  <dcterms:created xsi:type="dcterms:W3CDTF">2023-05-22T02:32:16Z</dcterms:created>
  <dcterms:modified xsi:type="dcterms:W3CDTF">2023-05-22T04:54:09Z</dcterms:modified>
</cp:coreProperties>
</file>