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44532" y="2001649"/>
            <a:ext cx="6045695" cy="395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Ministry: </a:t>
            </a:r>
            <a:r>
              <a:rPr lang="en-US" b="0" i="0" dirty="0">
                <a:solidFill>
                  <a:srgbClr val="7CA655"/>
                </a:solidFill>
                <a:effectLst/>
              </a:rPr>
              <a:t>Ministry of Commerce and Industries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0" i="0" dirty="0">
                <a:solidFill>
                  <a:srgbClr val="7CA655"/>
                </a:solidFill>
                <a:effectLst/>
              </a:rPr>
              <a:t>SIH1357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dirty="0">
                <a:solidFill>
                  <a:srgbClr val="7CA655"/>
                </a:solidFill>
                <a:effectLst/>
              </a:rPr>
              <a:t>Sentiment analysis of Social Media presence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BLINDERS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Aditya Datta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C-6202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Heritage Institute Of Technology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IN" b="0" i="0" dirty="0">
                <a:solidFill>
                  <a:srgbClr val="7CA655"/>
                </a:solidFill>
                <a:effectLst/>
              </a:rPr>
              <a:t>Miscellaneous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IN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IN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IN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IN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IN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IN" dirty="0"/>
              <a:t>Video Link: </a:t>
            </a:r>
            <a:r>
              <a:rPr lang="en-IN" dirty="0">
                <a:hlinkClick r:id="rId3" action="ppaction://hlinksldjump"/>
              </a:rPr>
              <a:t>https://youtu.be/9y8f4JikkaM</a:t>
            </a:r>
            <a:endParaRPr lang="en-IN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452852" y="4090947"/>
            <a:ext cx="4614861" cy="26244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Frontend : </a:t>
            </a:r>
            <a:r>
              <a:rPr lang="en-US" sz="1600" b="0" i="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Streamlit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NLP library: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SpaCy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/ NLTK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Data Processing : Pandas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API :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FastAPI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Data Visualization : Matplotlib, Seaborn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Deep Learning Models :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Keras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20E41-11C4-4C75-745F-0EE9122AFF89}"/>
              </a:ext>
            </a:extLst>
          </p:cNvPr>
          <p:cNvSpPr txBox="1"/>
          <p:nvPr/>
        </p:nvSpPr>
        <p:spPr>
          <a:xfrm>
            <a:off x="1233170" y="2655342"/>
            <a:ext cx="527338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Sentix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-apple-system"/>
              </a:rPr>
              <a:t>is a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social media sentiment analyzer tool to monitor social media presence.</a:t>
            </a:r>
            <a:r>
              <a:rPr lang="en-US" sz="16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Our tool utilizes LSTM models, a powerful deep learning technique, to accurately analyze and classify sentiment in social media posts and comments. To enhance usability, we have integrated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Streamlit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a state-of-the-art framework, to create an intuitive user interface. Brands can easily input their social media data and obtain meaningful insights with just a few clicks.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76EAF-621F-CEAA-12AB-FE76C999D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002" y="242859"/>
            <a:ext cx="3564284" cy="37512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Social Media Monitoring: Gain insights into customer opinions, identify areas of improvement, and enhance brand reputation.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Competitive Analysis: Analyze competitor sentiment to identify areas of differentiation and develop competitive strategies.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Trend Analysis: Gain insights into customer preferences, emerging trends, and consumer sentiment.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Customer Feedback Analysis: Analyze customer feedback and reviews to improve products and services.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tx1"/>
              </a:solidFill>
              <a:latin typeface="-apple-system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Data availability for sentiment analysis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LSTM model training can be computationally intensive and time-consuming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Ensuring scalability for concurrent users.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Maintaining high accuracy and generalization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Robust security measures are necessary for user data handling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User-friendly interface design is vital for user satisfaction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sz="1200" b="1" dirty="0">
                <a:solidFill>
                  <a:srgbClr val="5D7C3F"/>
                </a:solidFill>
              </a:rPr>
              <a:t>Aditya Datta</a:t>
            </a: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Branch : </a:t>
            </a:r>
            <a:r>
              <a:rPr lang="en-IN" sz="1200" dirty="0" err="1"/>
              <a:t>Btech</a:t>
            </a:r>
            <a:r>
              <a:rPr lang="en-IN" sz="1200" dirty="0"/>
              <a:t>			Stream  : CSE(AI-ML)		Year (I,II,III,IV): III</a:t>
            </a: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Jyotiraditya</a:t>
            </a:r>
            <a:r>
              <a:rPr lang="en-US" sz="1200" b="1" dirty="0">
                <a:solidFill>
                  <a:srgbClr val="5D7C3F"/>
                </a:solidFill>
              </a:rPr>
              <a:t> Roy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Branch : </a:t>
            </a:r>
            <a:r>
              <a:rPr lang="en-IN" sz="1200" dirty="0" err="1"/>
              <a:t>Btech</a:t>
            </a:r>
            <a:r>
              <a:rPr lang="en-IN" sz="1200" dirty="0"/>
              <a:t>			Stream  : CSE(AI-ML)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Saptak</a:t>
            </a:r>
            <a:r>
              <a:rPr lang="en-US" sz="1200" b="1" dirty="0">
                <a:solidFill>
                  <a:srgbClr val="5D7C3F"/>
                </a:solidFill>
              </a:rPr>
              <a:t> Dutta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Branch : </a:t>
            </a:r>
            <a:r>
              <a:rPr lang="en-IN" sz="1200" dirty="0" err="1"/>
              <a:t>Btech</a:t>
            </a:r>
            <a:r>
              <a:rPr lang="en-IN" sz="1200" dirty="0"/>
              <a:t>			Stream  : CSE(AI-ML)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Rohit Choudhury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Branch : </a:t>
            </a:r>
            <a:r>
              <a:rPr lang="en-IN" sz="1200" dirty="0" err="1"/>
              <a:t>Btech</a:t>
            </a:r>
            <a:r>
              <a:rPr lang="en-IN" sz="1200" dirty="0"/>
              <a:t>			Stream  : CSE(AI-ML)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Debdipta</a:t>
            </a:r>
            <a:r>
              <a:rPr lang="en-US" sz="1200" b="1" dirty="0">
                <a:solidFill>
                  <a:srgbClr val="5D7C3F"/>
                </a:solidFill>
              </a:rPr>
              <a:t> Mitra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Branch : </a:t>
            </a:r>
            <a:r>
              <a:rPr lang="en-IN" sz="1200" dirty="0" err="1"/>
              <a:t>Btech</a:t>
            </a:r>
            <a:r>
              <a:rPr lang="en-IN" sz="1200" dirty="0"/>
              <a:t>			Stream  : CSE(AI-ML)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IN" sz="1200" b="1" dirty="0">
                <a:solidFill>
                  <a:srgbClr val="5D7C3F"/>
                </a:solidFill>
              </a:rPr>
              <a:t>Adhrit Bhowmick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 sz="1200" dirty="0"/>
              <a:t>Branch : </a:t>
            </a:r>
            <a:r>
              <a:rPr lang="en-IN" sz="1200" dirty="0" err="1"/>
              <a:t>Btech</a:t>
            </a:r>
            <a:r>
              <a:rPr lang="en-IN" sz="1200" dirty="0"/>
              <a:t>			Stream  : CSE(AI-ML)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 Prof.(Dr.) Raja </a:t>
            </a:r>
            <a:r>
              <a:rPr lang="en-US" sz="1200" b="1" dirty="0" err="1">
                <a:solidFill>
                  <a:srgbClr val="804160"/>
                </a:solidFill>
              </a:rPr>
              <a:t>Karmakar</a:t>
            </a:r>
            <a:endParaRPr lang="en-US" sz="12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: Academic		Expertise :  AI/ML	Domain Experience (in years):    18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541</Words>
  <Application>Microsoft Office PowerPoint</Application>
  <PresentationFormat>Widescreen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Söhne</vt:lpstr>
      <vt:lpstr>Calibri</vt:lpstr>
      <vt:lpstr>Franklin Gothic</vt:lpstr>
      <vt:lpstr>-apple-system</vt:lpstr>
      <vt:lpstr>Arial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Aditya Datta</cp:lastModifiedBy>
  <cp:revision>3</cp:revision>
  <dcterms:created xsi:type="dcterms:W3CDTF">2022-02-11T07:14:46Z</dcterms:created>
  <dcterms:modified xsi:type="dcterms:W3CDTF">2023-09-18T09:41:39Z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