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82" r:id="rId6"/>
  </p:sldMasterIdLst>
  <p:notesMasterIdLst>
    <p:notesMasterId r:id="rId23"/>
  </p:notesMasterIdLst>
  <p:sldIdLst>
    <p:sldId id="271" r:id="rId7"/>
    <p:sldId id="294" r:id="rId8"/>
    <p:sldId id="295" r:id="rId9"/>
    <p:sldId id="532" r:id="rId10"/>
    <p:sldId id="538" r:id="rId11"/>
    <p:sldId id="285" r:id="rId12"/>
    <p:sldId id="297" r:id="rId13"/>
    <p:sldId id="536" r:id="rId14"/>
    <p:sldId id="535" r:id="rId15"/>
    <p:sldId id="540" r:id="rId16"/>
    <p:sldId id="530" r:id="rId17"/>
    <p:sldId id="353" r:id="rId18"/>
    <p:sldId id="528" r:id="rId19"/>
    <p:sldId id="529" r:id="rId20"/>
    <p:sldId id="284" r:id="rId21"/>
    <p:sldId id="30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FD8956-1926-49EF-99EA-8BEF38DC3C07}">
          <p14:sldIdLst>
            <p14:sldId id="271"/>
            <p14:sldId id="294"/>
            <p14:sldId id="295"/>
            <p14:sldId id="532"/>
            <p14:sldId id="538"/>
            <p14:sldId id="285"/>
            <p14:sldId id="297"/>
            <p14:sldId id="536"/>
            <p14:sldId id="535"/>
            <p14:sldId id="540"/>
            <p14:sldId id="530"/>
            <p14:sldId id="353"/>
            <p14:sldId id="528"/>
            <p14:sldId id="529"/>
            <p14:sldId id="284"/>
          </p14:sldIdLst>
        </p14:section>
        <p14:section name="Untitled Section" id="{764D6B2C-1CDB-48B6-9987-3087D335F786}">
          <p14:sldIdLst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6" autoAdjust="0"/>
    <p:restoredTop sz="94692"/>
  </p:normalViewPr>
  <p:slideViewPr>
    <p:cSldViewPr snapToGrid="0" snapToObjects="1">
      <p:cViewPr varScale="1">
        <p:scale>
          <a:sx n="63" d="100"/>
          <a:sy n="63" d="100"/>
        </p:scale>
        <p:origin x="59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352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5.4235077041778448E-2"/>
          <c:y val="0.2149700768195934"/>
          <c:w val="0.90113471236649256"/>
          <c:h val="0.77305436463532695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Product Breakdown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prst="angle"/>
            </a:sp3d>
          </c:spPr>
          <c:dPt>
            <c:idx val="0"/>
            <c:bubble3D val="0"/>
            <c:spPr>
              <a:solidFill>
                <a:srgbClr val="3B577A"/>
              </a:solidFill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1-F562-834F-9241-762822E5B96F}"/>
              </c:ext>
            </c:extLst>
          </c:dPt>
          <c:dPt>
            <c:idx val="1"/>
            <c:bubble3D val="0"/>
            <c:spPr>
              <a:solidFill>
                <a:schemeClr val="tx2">
                  <a:lumMod val="90000"/>
                  <a:lumOff val="10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3-F562-834F-9241-762822E5B96F}"/>
              </c:ext>
            </c:extLst>
          </c:dPt>
          <c:dPt>
            <c:idx val="2"/>
            <c:bubble3D val="0"/>
            <c:spPr>
              <a:solidFill>
                <a:schemeClr val="accent5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5-F562-834F-9241-762822E5B96F}"/>
              </c:ext>
            </c:extLst>
          </c:dPt>
          <c:dPt>
            <c:idx val="3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7-F562-834F-9241-762822E5B96F}"/>
              </c:ext>
            </c:extLst>
          </c:dPt>
          <c:dPt>
            <c:idx val="4"/>
            <c:bubble3D val="0"/>
            <c:spPr>
              <a:solidFill>
                <a:srgbClr val="86CAFA"/>
              </a:solidFill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9-F562-834F-9241-762822E5B96F}"/>
              </c:ext>
            </c:extLst>
          </c:dPt>
          <c:dPt>
            <c:idx val="5"/>
            <c:bubble3D val="0"/>
            <c:spPr>
              <a:solidFill>
                <a:schemeClr val="accent5">
                  <a:lumMod val="50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B-F562-834F-9241-762822E5B96F}"/>
              </c:ext>
            </c:extLst>
          </c:dPt>
          <c:cat>
            <c:strRef>
              <c:f>Sheet1!$A$2:$A$7</c:f>
              <c:strCache>
                <c:ptCount val="6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  <c:pt idx="4">
                  <c:v>Product E</c:v>
                </c:pt>
                <c:pt idx="5">
                  <c:v>Product F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0.31659999999999999</c:v>
                </c:pt>
                <c:pt idx="1">
                  <c:v>7.9200000000000104E-2</c:v>
                </c:pt>
                <c:pt idx="2">
                  <c:v>0.1782</c:v>
                </c:pt>
                <c:pt idx="3">
                  <c:v>0.1183</c:v>
                </c:pt>
                <c:pt idx="4">
                  <c:v>0.1089</c:v>
                </c:pt>
                <c:pt idx="5">
                  <c:v>0.19800000000000001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562-834F-9241-762822E5B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8014056189996097E-2"/>
          <c:y val="4.7916666666666802E-2"/>
          <c:w val="0.91860735951052597"/>
          <c:h val="0.731097112860895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 w="3175">
              <a:solidFill>
                <a:srgbClr val="0B1C4C"/>
              </a:solidFill>
            </a:ln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dLbls>
            <c:dLbl>
              <c:idx val="0"/>
              <c:layout>
                <c:manualLayout>
                  <c:x val="-6.2893081761006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F7F-6546-BD58-00BC2995CEB7}"/>
                </c:ext>
              </c:extLst>
            </c:dLbl>
            <c:dLbl>
              <c:idx val="1"/>
              <c:layout>
                <c:manualLayout>
                  <c:x val="-4.716981132075469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F7F-6546-BD58-00BC2995CEB7}"/>
                </c:ext>
              </c:extLst>
            </c:dLbl>
            <c:dLbl>
              <c:idx val="2"/>
              <c:layout>
                <c:manualLayout>
                  <c:x val="-9.433962264150970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F7F-6546-BD58-00BC2995CEB7}"/>
                </c:ext>
              </c:extLst>
            </c:dLbl>
            <c:dLbl>
              <c:idx val="3"/>
              <c:layout>
                <c:manualLayout>
                  <c:x val="-9.433962264150970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F7F-6546-BD58-00BC2995CEB7}"/>
                </c:ext>
              </c:extLst>
            </c:dLbl>
            <c:dLbl>
              <c:idx val="4"/>
              <c:layout>
                <c:manualLayout>
                  <c:x val="-7.861635220125779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F7F-6546-BD58-00BC2995CEB7}"/>
                </c:ext>
              </c:extLst>
            </c:dLbl>
            <c:dLbl>
              <c:idx val="5"/>
              <c:layout>
                <c:manualLayout>
                  <c:x val="-9.433962264150970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F7F-6546-BD58-00BC2995CEB7}"/>
                </c:ext>
              </c:extLst>
            </c:dLbl>
            <c:dLbl>
              <c:idx val="7"/>
              <c:layout>
                <c:manualLayout>
                  <c:x val="-6.28930817610067E-3"/>
                  <c:y val="8.33333333333335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F7F-6546-BD58-00BC2995CEB7}"/>
                </c:ext>
              </c:extLst>
            </c:dLbl>
            <c:dLbl>
              <c:idx val="8"/>
              <c:layout>
                <c:manualLayout>
                  <c:x val="-3.144654088050339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F7F-6546-BD58-00BC2995CEB7}"/>
                </c:ext>
              </c:extLst>
            </c:dLbl>
            <c:dLbl>
              <c:idx val="9"/>
              <c:layout>
                <c:manualLayout>
                  <c:x val="-1.5723270440251599E-3"/>
                  <c:y val="1.66666666666667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F7F-6546-BD58-00BC2995CEB7}"/>
                </c:ext>
              </c:extLst>
            </c:dLbl>
            <c:dLbl>
              <c:idx val="10"/>
              <c:layout>
                <c:manualLayout>
                  <c:x val="-6.2893081761006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F7F-6546-BD58-00BC2995CEB7}"/>
                </c:ext>
              </c:extLst>
            </c:dLbl>
            <c:dLbl>
              <c:idx val="11"/>
              <c:layout>
                <c:manualLayout>
                  <c:x val="-7.861635220125779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F7F-6546-BD58-00BC2995CE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 b="1" i="0" spc="80" baseline="0">
                    <a:solidFill>
                      <a:schemeClr val="tx1"/>
                    </a:solidFill>
                    <a:latin typeface="Arial Narrow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name>1</c:name>
            <c:spPr>
              <a:ln>
                <a:solidFill>
                  <a:schemeClr val="accent1">
                    <a:lumMod val="75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29.67</c:v>
                </c:pt>
                <c:pt idx="1">
                  <c:v>42.95</c:v>
                </c:pt>
                <c:pt idx="2">
                  <c:v>34.32</c:v>
                </c:pt>
                <c:pt idx="3">
                  <c:v>32.58</c:v>
                </c:pt>
                <c:pt idx="4">
                  <c:v>57.42</c:v>
                </c:pt>
                <c:pt idx="5">
                  <c:v>49.83</c:v>
                </c:pt>
                <c:pt idx="6">
                  <c:v>54.65</c:v>
                </c:pt>
                <c:pt idx="7">
                  <c:v>36.92</c:v>
                </c:pt>
                <c:pt idx="8">
                  <c:v>45.21</c:v>
                </c:pt>
                <c:pt idx="9">
                  <c:v>51.27</c:v>
                </c:pt>
                <c:pt idx="10">
                  <c:v>58.97</c:v>
                </c:pt>
                <c:pt idx="11">
                  <c:v>62.13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F7F-6546-BD58-00BC2995CE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Goals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rgbClr val="4376BE"/>
              </a:solidFill>
            </a:ln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dLbls>
            <c:dLbl>
              <c:idx val="0"/>
              <c:layout>
                <c:manualLayout>
                  <c:x val="9.433962264150970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F7F-6546-BD58-00BC2995CEB7}"/>
                </c:ext>
              </c:extLst>
            </c:dLbl>
            <c:dLbl>
              <c:idx val="1"/>
              <c:layout>
                <c:manualLayout>
                  <c:x val="6.28930817610067E-3"/>
                  <c:y val="8.33333333333335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F7F-6546-BD58-00BC2995CEB7}"/>
                </c:ext>
              </c:extLst>
            </c:dLbl>
            <c:dLbl>
              <c:idx val="2"/>
              <c:layout>
                <c:manualLayout>
                  <c:x val="7.8616352201257792E-3"/>
                  <c:y val="8.33333333333335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F7F-6546-BD58-00BC2995CEB7}"/>
                </c:ext>
              </c:extLst>
            </c:dLbl>
            <c:dLbl>
              <c:idx val="3"/>
              <c:layout>
                <c:manualLayout>
                  <c:x val="6.2893081761006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F7F-6546-BD58-00BC2995CEB7}"/>
                </c:ext>
              </c:extLst>
            </c:dLbl>
            <c:dLbl>
              <c:idx val="4"/>
              <c:layout>
                <c:manualLayout>
                  <c:x val="4.7169811320754698E-3"/>
                  <c:y val="8.33333333333335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F7F-6546-BD58-00BC2995CEB7}"/>
                </c:ext>
              </c:extLst>
            </c:dLbl>
            <c:dLbl>
              <c:idx val="5"/>
              <c:layout>
                <c:manualLayout>
                  <c:x val="9.4338384588718797E-3"/>
                  <c:y val="8.33333333333335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F7F-6546-BD58-00BC2995CEB7}"/>
                </c:ext>
              </c:extLst>
            </c:dLbl>
            <c:dLbl>
              <c:idx val="6"/>
              <c:layout>
                <c:manualLayout>
                  <c:x val="9.4339622641509708E-3"/>
                  <c:y val="1.66666666666667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F7F-6546-BD58-00BC2995CEB7}"/>
                </c:ext>
              </c:extLst>
            </c:dLbl>
            <c:dLbl>
              <c:idx val="7"/>
              <c:layout>
                <c:manualLayout>
                  <c:x val="6.28930817610067E-3"/>
                  <c:y val="8.33333333333335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F7F-6546-BD58-00BC2995CEB7}"/>
                </c:ext>
              </c:extLst>
            </c:dLbl>
            <c:dLbl>
              <c:idx val="8"/>
              <c:layout>
                <c:manualLayout>
                  <c:x val="7.8616352201257792E-3"/>
                  <c:y val="8.33333333333335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F7F-6546-BD58-00BC2995CEB7}"/>
                </c:ext>
              </c:extLst>
            </c:dLbl>
            <c:dLbl>
              <c:idx val="9"/>
              <c:layout>
                <c:manualLayout>
                  <c:x val="7.8616352201257792E-3"/>
                  <c:y val="1.66666666666667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F7F-6546-BD58-00BC2995CEB7}"/>
                </c:ext>
              </c:extLst>
            </c:dLbl>
            <c:dLbl>
              <c:idx val="10"/>
              <c:layout>
                <c:manualLayout>
                  <c:x val="1.10062893081761E-2"/>
                  <c:y val="1.66666666666667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F7F-6546-BD58-00BC2995CEB7}"/>
                </c:ext>
              </c:extLst>
            </c:dLbl>
            <c:dLbl>
              <c:idx val="11"/>
              <c:layout>
                <c:manualLayout>
                  <c:x val="9.433962264150970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F7F-6546-BD58-00BC2995CE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 b="1" i="0" spc="80" baseline="0">
                    <a:solidFill>
                      <a:schemeClr val="tx1"/>
                    </a:solidFill>
                    <a:latin typeface="Arial Narrow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32.130000000000003</c:v>
                </c:pt>
                <c:pt idx="1">
                  <c:v>34.25</c:v>
                </c:pt>
                <c:pt idx="2">
                  <c:v>25.77999999999999</c:v>
                </c:pt>
                <c:pt idx="3">
                  <c:v>45.52</c:v>
                </c:pt>
                <c:pt idx="4">
                  <c:v>52.58</c:v>
                </c:pt>
                <c:pt idx="5">
                  <c:v>49.15</c:v>
                </c:pt>
                <c:pt idx="6">
                  <c:v>38.92</c:v>
                </c:pt>
                <c:pt idx="7">
                  <c:v>32.9</c:v>
                </c:pt>
                <c:pt idx="8">
                  <c:v>34.56</c:v>
                </c:pt>
                <c:pt idx="9">
                  <c:v>32.130000000000003</c:v>
                </c:pt>
                <c:pt idx="10">
                  <c:v>45.790000000000013</c:v>
                </c:pt>
                <c:pt idx="11">
                  <c:v>47.230000000000011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9F7F-6546-BD58-00BC2995CE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6712728"/>
        <c:axId val="609527480"/>
      </c:barChart>
      <c:catAx>
        <c:axId val="516712728"/>
        <c:scaling>
          <c:orientation val="minMax"/>
        </c:scaling>
        <c:delete val="1"/>
        <c:axPos val="b"/>
        <c:minorGridlines>
          <c:spPr>
            <a:ln>
              <a:solidFill>
                <a:schemeClr val="tx2">
                  <a:lumMod val="25000"/>
                  <a:lumOff val="75000"/>
                </a:schemeClr>
              </a:solidFill>
            </a:ln>
          </c:spPr>
        </c:minorGridlines>
        <c:numFmt formatCode="General" sourceLinked="0"/>
        <c:majorTickMark val="out"/>
        <c:minorTickMark val="none"/>
        <c:tickLblPos val="nextTo"/>
        <c:crossAx val="609527480"/>
        <c:crosses val="autoZero"/>
        <c:auto val="1"/>
        <c:lblAlgn val="ctr"/>
        <c:lblOffset val="100"/>
        <c:noMultiLvlLbl val="0"/>
      </c:catAx>
      <c:valAx>
        <c:axId val="609527480"/>
        <c:scaling>
          <c:orientation val="minMax"/>
          <c:max val="80"/>
        </c:scaling>
        <c:delete val="0"/>
        <c:axPos val="l"/>
        <c:majorGridlines>
          <c:spPr>
            <a:ln>
              <a:solidFill>
                <a:schemeClr val="tx2">
                  <a:lumMod val="25000"/>
                  <a:lumOff val="7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 spc="80" baseline="0">
                <a:solidFill>
                  <a:schemeClr val="tx1"/>
                </a:solidFill>
                <a:latin typeface="Arial Narrow" pitchFamily="34" charset="0"/>
              </a:defRPr>
            </a:pPr>
            <a:endParaRPr lang="en-US"/>
          </a:p>
        </c:txPr>
        <c:crossAx val="516712728"/>
        <c:crosses val="autoZero"/>
        <c:crossBetween val="between"/>
        <c:majorUnit val="20"/>
      </c:valAx>
      <c:spPr>
        <a:solidFill>
          <a:schemeClr val="bg2">
            <a:lumMod val="95000"/>
          </a:schemeClr>
        </a:solidFill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352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5.4235077041778448E-2"/>
          <c:y val="0.2149700768195934"/>
          <c:w val="0.90113471236649256"/>
          <c:h val="0.77305436463532695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Product Breakdown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prst="angle"/>
            </a:sp3d>
          </c:spPr>
          <c:dPt>
            <c:idx val="0"/>
            <c:bubble3D val="0"/>
            <c:spPr>
              <a:solidFill>
                <a:srgbClr val="3B577A"/>
              </a:solidFill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1-F562-834F-9241-762822E5B96F}"/>
              </c:ext>
            </c:extLst>
          </c:dPt>
          <c:dPt>
            <c:idx val="1"/>
            <c:bubble3D val="0"/>
            <c:spPr>
              <a:solidFill>
                <a:schemeClr val="tx2">
                  <a:lumMod val="90000"/>
                  <a:lumOff val="10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3-F562-834F-9241-762822E5B96F}"/>
              </c:ext>
            </c:extLst>
          </c:dPt>
          <c:dPt>
            <c:idx val="2"/>
            <c:bubble3D val="0"/>
            <c:spPr>
              <a:solidFill>
                <a:schemeClr val="accent5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5-F562-834F-9241-762822E5B96F}"/>
              </c:ext>
            </c:extLst>
          </c:dPt>
          <c:dPt>
            <c:idx val="3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7-F562-834F-9241-762822E5B96F}"/>
              </c:ext>
            </c:extLst>
          </c:dPt>
          <c:dPt>
            <c:idx val="4"/>
            <c:bubble3D val="0"/>
            <c:spPr>
              <a:solidFill>
                <a:srgbClr val="86CAFA"/>
              </a:solidFill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9-F562-834F-9241-762822E5B96F}"/>
              </c:ext>
            </c:extLst>
          </c:dPt>
          <c:dPt>
            <c:idx val="5"/>
            <c:bubble3D val="0"/>
            <c:spPr>
              <a:solidFill>
                <a:schemeClr val="accent5">
                  <a:lumMod val="50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B-F562-834F-9241-762822E5B96F}"/>
              </c:ext>
            </c:extLst>
          </c:dPt>
          <c:cat>
            <c:strRef>
              <c:f>Sheet1!$A$2:$A$7</c:f>
              <c:strCache>
                <c:ptCount val="6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  <c:pt idx="4">
                  <c:v>Product E</c:v>
                </c:pt>
                <c:pt idx="5">
                  <c:v>Product F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0.31659999999999999</c:v>
                </c:pt>
                <c:pt idx="1">
                  <c:v>7.9200000000000104E-2</c:v>
                </c:pt>
                <c:pt idx="2">
                  <c:v>0.1782</c:v>
                </c:pt>
                <c:pt idx="3">
                  <c:v>0.1183</c:v>
                </c:pt>
                <c:pt idx="4">
                  <c:v>0.1089</c:v>
                </c:pt>
                <c:pt idx="5">
                  <c:v>0.19800000000000001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562-834F-9241-762822E5B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8014056189996097E-2"/>
          <c:y val="4.7916666666666802E-2"/>
          <c:w val="0.91860735951052597"/>
          <c:h val="0.731097112860895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 w="3175">
              <a:solidFill>
                <a:srgbClr val="0B1C4C"/>
              </a:solidFill>
            </a:ln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dLbls>
            <c:dLbl>
              <c:idx val="0"/>
              <c:layout>
                <c:manualLayout>
                  <c:x val="-6.2893081761006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F7F-6546-BD58-00BC2995CEB7}"/>
                </c:ext>
              </c:extLst>
            </c:dLbl>
            <c:dLbl>
              <c:idx val="1"/>
              <c:layout>
                <c:manualLayout>
                  <c:x val="-4.716981132075469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F7F-6546-BD58-00BC2995CEB7}"/>
                </c:ext>
              </c:extLst>
            </c:dLbl>
            <c:dLbl>
              <c:idx val="2"/>
              <c:layout>
                <c:manualLayout>
                  <c:x val="-9.433962264150970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F7F-6546-BD58-00BC2995CEB7}"/>
                </c:ext>
              </c:extLst>
            </c:dLbl>
            <c:dLbl>
              <c:idx val="3"/>
              <c:layout>
                <c:manualLayout>
                  <c:x val="-9.433962264150970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F7F-6546-BD58-00BC2995CEB7}"/>
                </c:ext>
              </c:extLst>
            </c:dLbl>
            <c:dLbl>
              <c:idx val="4"/>
              <c:layout>
                <c:manualLayout>
                  <c:x val="-7.861635220125779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F7F-6546-BD58-00BC2995CEB7}"/>
                </c:ext>
              </c:extLst>
            </c:dLbl>
            <c:dLbl>
              <c:idx val="5"/>
              <c:layout>
                <c:manualLayout>
                  <c:x val="-9.433962264150970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F7F-6546-BD58-00BC2995CEB7}"/>
                </c:ext>
              </c:extLst>
            </c:dLbl>
            <c:dLbl>
              <c:idx val="7"/>
              <c:layout>
                <c:manualLayout>
                  <c:x val="-6.28930817610067E-3"/>
                  <c:y val="8.33333333333335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F7F-6546-BD58-00BC2995CEB7}"/>
                </c:ext>
              </c:extLst>
            </c:dLbl>
            <c:dLbl>
              <c:idx val="8"/>
              <c:layout>
                <c:manualLayout>
                  <c:x val="-3.144654088050339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F7F-6546-BD58-00BC2995CEB7}"/>
                </c:ext>
              </c:extLst>
            </c:dLbl>
            <c:dLbl>
              <c:idx val="9"/>
              <c:layout>
                <c:manualLayout>
                  <c:x val="-1.5723270440251599E-3"/>
                  <c:y val="1.66666666666667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F7F-6546-BD58-00BC2995CEB7}"/>
                </c:ext>
              </c:extLst>
            </c:dLbl>
            <c:dLbl>
              <c:idx val="10"/>
              <c:layout>
                <c:manualLayout>
                  <c:x val="-6.2893081761006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F7F-6546-BD58-00BC2995CEB7}"/>
                </c:ext>
              </c:extLst>
            </c:dLbl>
            <c:dLbl>
              <c:idx val="11"/>
              <c:layout>
                <c:manualLayout>
                  <c:x val="-7.861635220125779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F7F-6546-BD58-00BC2995CE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 b="1" i="0" spc="80" baseline="0">
                    <a:solidFill>
                      <a:schemeClr val="tx1"/>
                    </a:solidFill>
                    <a:latin typeface="Arial Narrow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name>1</c:name>
            <c:spPr>
              <a:ln>
                <a:solidFill>
                  <a:schemeClr val="accent1">
                    <a:lumMod val="75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29.67</c:v>
                </c:pt>
                <c:pt idx="1">
                  <c:v>42.95</c:v>
                </c:pt>
                <c:pt idx="2">
                  <c:v>34.32</c:v>
                </c:pt>
                <c:pt idx="3">
                  <c:v>32.58</c:v>
                </c:pt>
                <c:pt idx="4">
                  <c:v>57.42</c:v>
                </c:pt>
                <c:pt idx="5">
                  <c:v>49.83</c:v>
                </c:pt>
                <c:pt idx="6">
                  <c:v>54.65</c:v>
                </c:pt>
                <c:pt idx="7">
                  <c:v>36.92</c:v>
                </c:pt>
                <c:pt idx="8">
                  <c:v>45.21</c:v>
                </c:pt>
                <c:pt idx="9">
                  <c:v>51.27</c:v>
                </c:pt>
                <c:pt idx="10">
                  <c:v>58.97</c:v>
                </c:pt>
                <c:pt idx="11">
                  <c:v>62.13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F7F-6546-BD58-00BC2995CE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Goals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rgbClr val="4376BE"/>
              </a:solidFill>
            </a:ln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dLbls>
            <c:dLbl>
              <c:idx val="0"/>
              <c:layout>
                <c:manualLayout>
                  <c:x val="9.433962264150970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F7F-6546-BD58-00BC2995CEB7}"/>
                </c:ext>
              </c:extLst>
            </c:dLbl>
            <c:dLbl>
              <c:idx val="1"/>
              <c:layout>
                <c:manualLayout>
                  <c:x val="6.28930817610067E-3"/>
                  <c:y val="8.33333333333335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F7F-6546-BD58-00BC2995CEB7}"/>
                </c:ext>
              </c:extLst>
            </c:dLbl>
            <c:dLbl>
              <c:idx val="2"/>
              <c:layout>
                <c:manualLayout>
                  <c:x val="7.8616352201257792E-3"/>
                  <c:y val="8.33333333333335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F7F-6546-BD58-00BC2995CEB7}"/>
                </c:ext>
              </c:extLst>
            </c:dLbl>
            <c:dLbl>
              <c:idx val="3"/>
              <c:layout>
                <c:manualLayout>
                  <c:x val="6.2893081761006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F7F-6546-BD58-00BC2995CEB7}"/>
                </c:ext>
              </c:extLst>
            </c:dLbl>
            <c:dLbl>
              <c:idx val="4"/>
              <c:layout>
                <c:manualLayout>
                  <c:x val="4.7169811320754698E-3"/>
                  <c:y val="8.33333333333335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F7F-6546-BD58-00BC2995CEB7}"/>
                </c:ext>
              </c:extLst>
            </c:dLbl>
            <c:dLbl>
              <c:idx val="5"/>
              <c:layout>
                <c:manualLayout>
                  <c:x val="9.4338384588718797E-3"/>
                  <c:y val="8.33333333333335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F7F-6546-BD58-00BC2995CEB7}"/>
                </c:ext>
              </c:extLst>
            </c:dLbl>
            <c:dLbl>
              <c:idx val="6"/>
              <c:layout>
                <c:manualLayout>
                  <c:x val="9.4339622641509708E-3"/>
                  <c:y val="1.66666666666667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F7F-6546-BD58-00BC2995CEB7}"/>
                </c:ext>
              </c:extLst>
            </c:dLbl>
            <c:dLbl>
              <c:idx val="7"/>
              <c:layout>
                <c:manualLayout>
                  <c:x val="6.28930817610067E-3"/>
                  <c:y val="8.33333333333335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F7F-6546-BD58-00BC2995CEB7}"/>
                </c:ext>
              </c:extLst>
            </c:dLbl>
            <c:dLbl>
              <c:idx val="8"/>
              <c:layout>
                <c:manualLayout>
                  <c:x val="7.8616352201257792E-3"/>
                  <c:y val="8.33333333333335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F7F-6546-BD58-00BC2995CEB7}"/>
                </c:ext>
              </c:extLst>
            </c:dLbl>
            <c:dLbl>
              <c:idx val="9"/>
              <c:layout>
                <c:manualLayout>
                  <c:x val="7.8616352201257792E-3"/>
                  <c:y val="1.66666666666667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F7F-6546-BD58-00BC2995CEB7}"/>
                </c:ext>
              </c:extLst>
            </c:dLbl>
            <c:dLbl>
              <c:idx val="10"/>
              <c:layout>
                <c:manualLayout>
                  <c:x val="1.10062893081761E-2"/>
                  <c:y val="1.66666666666667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F7F-6546-BD58-00BC2995CEB7}"/>
                </c:ext>
              </c:extLst>
            </c:dLbl>
            <c:dLbl>
              <c:idx val="11"/>
              <c:layout>
                <c:manualLayout>
                  <c:x val="9.433962264150970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F7F-6546-BD58-00BC2995CE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 b="1" i="0" spc="80" baseline="0">
                    <a:solidFill>
                      <a:schemeClr val="tx1"/>
                    </a:solidFill>
                    <a:latin typeface="Arial Narrow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32.130000000000003</c:v>
                </c:pt>
                <c:pt idx="1">
                  <c:v>34.25</c:v>
                </c:pt>
                <c:pt idx="2">
                  <c:v>25.77999999999999</c:v>
                </c:pt>
                <c:pt idx="3">
                  <c:v>45.52</c:v>
                </c:pt>
                <c:pt idx="4">
                  <c:v>52.58</c:v>
                </c:pt>
                <c:pt idx="5">
                  <c:v>49.15</c:v>
                </c:pt>
                <c:pt idx="6">
                  <c:v>38.92</c:v>
                </c:pt>
                <c:pt idx="7">
                  <c:v>32.9</c:v>
                </c:pt>
                <c:pt idx="8">
                  <c:v>34.56</c:v>
                </c:pt>
                <c:pt idx="9">
                  <c:v>32.130000000000003</c:v>
                </c:pt>
                <c:pt idx="10">
                  <c:v>45.790000000000013</c:v>
                </c:pt>
                <c:pt idx="11">
                  <c:v>47.230000000000011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9F7F-6546-BD58-00BC2995CE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6712728"/>
        <c:axId val="609527480"/>
      </c:barChart>
      <c:catAx>
        <c:axId val="516712728"/>
        <c:scaling>
          <c:orientation val="minMax"/>
        </c:scaling>
        <c:delete val="1"/>
        <c:axPos val="b"/>
        <c:minorGridlines>
          <c:spPr>
            <a:ln>
              <a:solidFill>
                <a:schemeClr val="tx2">
                  <a:lumMod val="25000"/>
                  <a:lumOff val="75000"/>
                </a:schemeClr>
              </a:solidFill>
            </a:ln>
          </c:spPr>
        </c:minorGridlines>
        <c:numFmt formatCode="General" sourceLinked="0"/>
        <c:majorTickMark val="out"/>
        <c:minorTickMark val="none"/>
        <c:tickLblPos val="nextTo"/>
        <c:crossAx val="609527480"/>
        <c:crosses val="autoZero"/>
        <c:auto val="1"/>
        <c:lblAlgn val="ctr"/>
        <c:lblOffset val="100"/>
        <c:noMultiLvlLbl val="0"/>
      </c:catAx>
      <c:valAx>
        <c:axId val="609527480"/>
        <c:scaling>
          <c:orientation val="minMax"/>
          <c:max val="80"/>
        </c:scaling>
        <c:delete val="0"/>
        <c:axPos val="l"/>
        <c:majorGridlines>
          <c:spPr>
            <a:ln>
              <a:solidFill>
                <a:schemeClr val="tx2">
                  <a:lumMod val="25000"/>
                  <a:lumOff val="7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 spc="80" baseline="0">
                <a:solidFill>
                  <a:schemeClr val="tx1"/>
                </a:solidFill>
                <a:latin typeface="Arial Narrow" pitchFamily="34" charset="0"/>
              </a:defRPr>
            </a:pPr>
            <a:endParaRPr lang="en-US"/>
          </a:p>
        </c:txPr>
        <c:crossAx val="516712728"/>
        <c:crosses val="autoZero"/>
        <c:crossBetween val="between"/>
        <c:majorUnit val="20"/>
      </c:valAx>
      <c:spPr>
        <a:solidFill>
          <a:schemeClr val="bg2">
            <a:lumMod val="95000"/>
          </a:schemeClr>
        </a:solidFill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232498-8724-4C17-B52D-2129C45942CC}" type="doc">
      <dgm:prSet loTypeId="urn:microsoft.com/office/officeart/2005/8/layout/matrix3" loCatId="matrix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97A31C73-D532-4B8F-81C8-80EB090214FF}">
      <dgm:prSet custT="1"/>
      <dgm:spPr/>
      <dgm:t>
        <a:bodyPr/>
        <a:lstStyle/>
        <a:p>
          <a:pPr algn="l"/>
          <a:r>
            <a:rPr lang="en-US" sz="1800" b="1" i="0" dirty="0"/>
            <a:t>Default Prediction:</a:t>
          </a:r>
          <a:r>
            <a:rPr lang="en-US" sz="1800" b="0" i="0" dirty="0"/>
            <a:t> Utilizing a comprehensive model to predict next month's customer defaulters and non-defaulters.</a:t>
          </a:r>
          <a:endParaRPr lang="en-US" sz="1800" dirty="0"/>
        </a:p>
      </dgm:t>
    </dgm:pt>
    <dgm:pt modelId="{DC554FF4-4AB9-4495-B0B0-424607AB8780}" type="parTrans" cxnId="{62508405-3100-44A1-850C-96190598665F}">
      <dgm:prSet/>
      <dgm:spPr/>
      <dgm:t>
        <a:bodyPr/>
        <a:lstStyle/>
        <a:p>
          <a:endParaRPr lang="en-US"/>
        </a:p>
      </dgm:t>
    </dgm:pt>
    <dgm:pt modelId="{014317B1-2C56-4B30-A257-E836FFF9C13E}" type="sibTrans" cxnId="{62508405-3100-44A1-850C-96190598665F}">
      <dgm:prSet/>
      <dgm:spPr/>
      <dgm:t>
        <a:bodyPr/>
        <a:lstStyle/>
        <a:p>
          <a:endParaRPr lang="en-US"/>
        </a:p>
      </dgm:t>
    </dgm:pt>
    <dgm:pt modelId="{628D1D2D-5A1D-4297-8928-409066B09086}">
      <dgm:prSet custT="1"/>
      <dgm:spPr/>
      <dgm:t>
        <a:bodyPr/>
        <a:lstStyle/>
        <a:p>
          <a:pPr algn="l"/>
          <a:r>
            <a:rPr lang="en-US" sz="1800" b="1" i="0" dirty="0"/>
            <a:t>Early Detection:</a:t>
          </a:r>
          <a:r>
            <a:rPr lang="en-US" sz="1800" b="0" i="0" dirty="0"/>
            <a:t> Designing a model to proactively identify customers likely to miss payments.</a:t>
          </a:r>
          <a:endParaRPr lang="en-US" sz="1800" dirty="0"/>
        </a:p>
      </dgm:t>
    </dgm:pt>
    <dgm:pt modelId="{3C2B2B71-B97B-41BA-B476-71956AD9A335}" type="parTrans" cxnId="{80EA58D3-36EC-43D0-8202-1108BE2AE775}">
      <dgm:prSet/>
      <dgm:spPr/>
      <dgm:t>
        <a:bodyPr/>
        <a:lstStyle/>
        <a:p>
          <a:endParaRPr lang="en-US"/>
        </a:p>
      </dgm:t>
    </dgm:pt>
    <dgm:pt modelId="{0EE2D2CB-10C8-4D72-8A96-8E51549C4B1D}" type="sibTrans" cxnId="{80EA58D3-36EC-43D0-8202-1108BE2AE775}">
      <dgm:prSet/>
      <dgm:spPr/>
      <dgm:t>
        <a:bodyPr/>
        <a:lstStyle/>
        <a:p>
          <a:endParaRPr lang="en-US"/>
        </a:p>
      </dgm:t>
    </dgm:pt>
    <dgm:pt modelId="{783352A1-4498-479B-A442-29324B549010}">
      <dgm:prSet custT="1"/>
      <dgm:spPr/>
      <dgm:t>
        <a:bodyPr/>
        <a:lstStyle/>
        <a:p>
          <a:pPr algn="l"/>
          <a:r>
            <a:rPr lang="en-US" sz="1800" b="1" i="0" dirty="0"/>
            <a:t>Debt Settlement:</a:t>
          </a:r>
          <a:r>
            <a:rPr lang="en-US" sz="1800" b="0" i="0" dirty="0"/>
            <a:t> Identifying potential customers who can promptly settle their credit balances.</a:t>
          </a:r>
          <a:endParaRPr lang="en-US" sz="1800" dirty="0"/>
        </a:p>
      </dgm:t>
    </dgm:pt>
    <dgm:pt modelId="{0FA491E5-87E5-43E1-85FF-E1E862805940}" type="parTrans" cxnId="{9407D456-B364-40DF-8D4E-2D4DF9FB9D8B}">
      <dgm:prSet/>
      <dgm:spPr/>
      <dgm:t>
        <a:bodyPr/>
        <a:lstStyle/>
        <a:p>
          <a:endParaRPr lang="en-US"/>
        </a:p>
      </dgm:t>
    </dgm:pt>
    <dgm:pt modelId="{0D4A8E67-4082-407F-88F4-AEB6651C590A}" type="sibTrans" cxnId="{9407D456-B364-40DF-8D4E-2D4DF9FB9D8B}">
      <dgm:prSet/>
      <dgm:spPr/>
      <dgm:t>
        <a:bodyPr/>
        <a:lstStyle/>
        <a:p>
          <a:endParaRPr lang="en-US"/>
        </a:p>
      </dgm:t>
    </dgm:pt>
    <dgm:pt modelId="{34E6D771-D52E-403C-B288-06CA18ABF616}">
      <dgm:prSet custT="1"/>
      <dgm:spPr/>
      <dgm:t>
        <a:bodyPr/>
        <a:lstStyle/>
        <a:p>
          <a:pPr algn="l"/>
          <a:r>
            <a:rPr lang="en-US" sz="1800" b="1" i="0" dirty="0"/>
            <a:t>Payment Reliability:</a:t>
          </a:r>
          <a:r>
            <a:rPr lang="en-US" sz="1800" b="0" i="0" dirty="0"/>
            <a:t> Assessing customers' ability to make timely credit card payments.</a:t>
          </a:r>
          <a:endParaRPr lang="en-US" sz="1800" dirty="0"/>
        </a:p>
      </dgm:t>
    </dgm:pt>
    <dgm:pt modelId="{E945B067-D4DD-4707-A7C2-F0B9688A35F3}" type="parTrans" cxnId="{590C045E-D292-48BC-9C87-BC5F5BAA40A2}">
      <dgm:prSet/>
      <dgm:spPr/>
      <dgm:t>
        <a:bodyPr/>
        <a:lstStyle/>
        <a:p>
          <a:endParaRPr lang="en-US"/>
        </a:p>
      </dgm:t>
    </dgm:pt>
    <dgm:pt modelId="{09D8155C-22A6-4531-8DD2-9CA48B0BF123}" type="sibTrans" cxnId="{590C045E-D292-48BC-9C87-BC5F5BAA40A2}">
      <dgm:prSet/>
      <dgm:spPr/>
      <dgm:t>
        <a:bodyPr/>
        <a:lstStyle/>
        <a:p>
          <a:endParaRPr lang="en-US"/>
        </a:p>
      </dgm:t>
    </dgm:pt>
    <dgm:pt modelId="{025B0EFA-2C1C-4D2D-9646-A4F3D2148B4B}" type="pres">
      <dgm:prSet presAssocID="{A7232498-8724-4C17-B52D-2129C45942CC}" presName="matrix" presStyleCnt="0">
        <dgm:presLayoutVars>
          <dgm:chMax val="1"/>
          <dgm:dir/>
          <dgm:resizeHandles val="exact"/>
        </dgm:presLayoutVars>
      </dgm:prSet>
      <dgm:spPr/>
    </dgm:pt>
    <dgm:pt modelId="{B38F125C-F577-4721-9D26-26F1DFE98589}" type="pres">
      <dgm:prSet presAssocID="{A7232498-8724-4C17-B52D-2129C45942CC}" presName="diamond" presStyleLbl="bgShp" presStyleIdx="0" presStyleCnt="1"/>
      <dgm:spPr/>
    </dgm:pt>
    <dgm:pt modelId="{B653F400-1738-43EC-9F53-2110DC0931DF}" type="pres">
      <dgm:prSet presAssocID="{A7232498-8724-4C17-B52D-2129C45942C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A0B0E40-1322-4B9B-BA63-B14E8742706E}" type="pres">
      <dgm:prSet presAssocID="{A7232498-8724-4C17-B52D-2129C45942C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CC6DA04-F039-48A9-84E7-677C309DF38E}" type="pres">
      <dgm:prSet presAssocID="{A7232498-8724-4C17-B52D-2129C45942C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1BA4CC6-3B50-4C88-A116-C4EB0FD3DE58}" type="pres">
      <dgm:prSet presAssocID="{A7232498-8724-4C17-B52D-2129C45942C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2508405-3100-44A1-850C-96190598665F}" srcId="{A7232498-8724-4C17-B52D-2129C45942CC}" destId="{97A31C73-D532-4B8F-81C8-80EB090214FF}" srcOrd="0" destOrd="0" parTransId="{DC554FF4-4AB9-4495-B0B0-424607AB8780}" sibTransId="{014317B1-2C56-4B30-A257-E836FFF9C13E}"/>
    <dgm:cxn modelId="{2BD5DF22-CE4A-4C3C-B1CC-0E5CE8F3FE19}" type="presOf" srcId="{628D1D2D-5A1D-4297-8928-409066B09086}" destId="{1A0B0E40-1322-4B9B-BA63-B14E8742706E}" srcOrd="0" destOrd="0" presId="urn:microsoft.com/office/officeart/2005/8/layout/matrix3"/>
    <dgm:cxn modelId="{09DC1F32-2116-4B9A-A302-5FED79238BF1}" type="presOf" srcId="{97A31C73-D532-4B8F-81C8-80EB090214FF}" destId="{B653F400-1738-43EC-9F53-2110DC0931DF}" srcOrd="0" destOrd="0" presId="urn:microsoft.com/office/officeart/2005/8/layout/matrix3"/>
    <dgm:cxn modelId="{590C045E-D292-48BC-9C87-BC5F5BAA40A2}" srcId="{A7232498-8724-4C17-B52D-2129C45942CC}" destId="{34E6D771-D52E-403C-B288-06CA18ABF616}" srcOrd="3" destOrd="0" parTransId="{E945B067-D4DD-4707-A7C2-F0B9688A35F3}" sibTransId="{09D8155C-22A6-4531-8DD2-9CA48B0BF123}"/>
    <dgm:cxn modelId="{0BEDC865-2527-4CA5-A5AE-262964E1C4B5}" type="presOf" srcId="{34E6D771-D52E-403C-B288-06CA18ABF616}" destId="{51BA4CC6-3B50-4C88-A116-C4EB0FD3DE58}" srcOrd="0" destOrd="0" presId="urn:microsoft.com/office/officeart/2005/8/layout/matrix3"/>
    <dgm:cxn modelId="{9407D456-B364-40DF-8D4E-2D4DF9FB9D8B}" srcId="{A7232498-8724-4C17-B52D-2129C45942CC}" destId="{783352A1-4498-479B-A442-29324B549010}" srcOrd="2" destOrd="0" parTransId="{0FA491E5-87E5-43E1-85FF-E1E862805940}" sibTransId="{0D4A8E67-4082-407F-88F4-AEB6651C590A}"/>
    <dgm:cxn modelId="{80EA58D3-36EC-43D0-8202-1108BE2AE775}" srcId="{A7232498-8724-4C17-B52D-2129C45942CC}" destId="{628D1D2D-5A1D-4297-8928-409066B09086}" srcOrd="1" destOrd="0" parTransId="{3C2B2B71-B97B-41BA-B476-71956AD9A335}" sibTransId="{0EE2D2CB-10C8-4D72-8A96-8E51549C4B1D}"/>
    <dgm:cxn modelId="{9609AFDD-A0F9-4B94-87A2-9DD93DB84786}" type="presOf" srcId="{A7232498-8724-4C17-B52D-2129C45942CC}" destId="{025B0EFA-2C1C-4D2D-9646-A4F3D2148B4B}" srcOrd="0" destOrd="0" presId="urn:microsoft.com/office/officeart/2005/8/layout/matrix3"/>
    <dgm:cxn modelId="{CBAE92E8-5C31-43AB-BEA4-51DA227EFB43}" type="presOf" srcId="{783352A1-4498-479B-A442-29324B549010}" destId="{8CC6DA04-F039-48A9-84E7-677C309DF38E}" srcOrd="0" destOrd="0" presId="urn:microsoft.com/office/officeart/2005/8/layout/matrix3"/>
    <dgm:cxn modelId="{5B4F465B-A249-420B-90BF-C1B81FDFCD2D}" type="presParOf" srcId="{025B0EFA-2C1C-4D2D-9646-A4F3D2148B4B}" destId="{B38F125C-F577-4721-9D26-26F1DFE98589}" srcOrd="0" destOrd="0" presId="urn:microsoft.com/office/officeart/2005/8/layout/matrix3"/>
    <dgm:cxn modelId="{DECC1021-9944-488C-85B2-AC0B5695D4F6}" type="presParOf" srcId="{025B0EFA-2C1C-4D2D-9646-A4F3D2148B4B}" destId="{B653F400-1738-43EC-9F53-2110DC0931DF}" srcOrd="1" destOrd="0" presId="urn:microsoft.com/office/officeart/2005/8/layout/matrix3"/>
    <dgm:cxn modelId="{AF11CD6C-1C24-47B4-BC9D-C47EBA639696}" type="presParOf" srcId="{025B0EFA-2C1C-4D2D-9646-A4F3D2148B4B}" destId="{1A0B0E40-1322-4B9B-BA63-B14E8742706E}" srcOrd="2" destOrd="0" presId="urn:microsoft.com/office/officeart/2005/8/layout/matrix3"/>
    <dgm:cxn modelId="{73BBC0AA-F162-4DB5-9D30-C3C74A610530}" type="presParOf" srcId="{025B0EFA-2C1C-4D2D-9646-A4F3D2148B4B}" destId="{8CC6DA04-F039-48A9-84E7-677C309DF38E}" srcOrd="3" destOrd="0" presId="urn:microsoft.com/office/officeart/2005/8/layout/matrix3"/>
    <dgm:cxn modelId="{9AD44BEE-9360-4363-9D35-82E453FB32F5}" type="presParOf" srcId="{025B0EFA-2C1C-4D2D-9646-A4F3D2148B4B}" destId="{51BA4CC6-3B50-4C88-A116-C4EB0FD3DE5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B2E7C0-0AF7-41BA-9981-1093159DD635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E3BD800-637B-4188-9F1C-49553C678746}">
      <dgm:prSet/>
      <dgm:spPr/>
      <dgm:t>
        <a:bodyPr/>
        <a:lstStyle/>
        <a:p>
          <a:r>
            <a:rPr lang="en-US" dirty="0"/>
            <a:t>Happens when customers fail to adhere to the credit card agreement, by not paying the monthly bills </a:t>
          </a:r>
        </a:p>
      </dgm:t>
    </dgm:pt>
    <dgm:pt modelId="{B7D71C6E-9927-4A0B-B15D-4AD143EB074C}" type="parTrans" cxnId="{A6EC68EB-FB02-4313-86E1-2709E19577C5}">
      <dgm:prSet/>
      <dgm:spPr/>
      <dgm:t>
        <a:bodyPr/>
        <a:lstStyle/>
        <a:p>
          <a:endParaRPr lang="en-US"/>
        </a:p>
      </dgm:t>
    </dgm:pt>
    <dgm:pt modelId="{B31E44FE-288F-48A7-BF51-26A5D5BA7FBA}" type="sibTrans" cxnId="{A6EC68EB-FB02-4313-86E1-2709E19577C5}">
      <dgm:prSet/>
      <dgm:spPr/>
      <dgm:t>
        <a:bodyPr/>
        <a:lstStyle/>
        <a:p>
          <a:endParaRPr lang="en-US"/>
        </a:p>
      </dgm:t>
    </dgm:pt>
    <dgm:pt modelId="{6B4C9A71-05D8-4F02-91CD-116F1C9B93D5}" type="pres">
      <dgm:prSet presAssocID="{DEB2E7C0-0AF7-41BA-9981-1093159DD635}" presName="linear" presStyleCnt="0">
        <dgm:presLayoutVars>
          <dgm:animLvl val="lvl"/>
          <dgm:resizeHandles val="exact"/>
        </dgm:presLayoutVars>
      </dgm:prSet>
      <dgm:spPr/>
    </dgm:pt>
    <dgm:pt modelId="{6AB31EA8-DC39-44BF-A888-FD1C1F66BEDA}" type="pres">
      <dgm:prSet presAssocID="{BE3BD800-637B-4188-9F1C-49553C678746}" presName="parentText" presStyleLbl="node1" presStyleIdx="0" presStyleCnt="1" custScaleX="63279" custScaleY="73362" custLinFactNeighborX="9323" custLinFactNeighborY="65">
        <dgm:presLayoutVars>
          <dgm:chMax val="0"/>
          <dgm:bulletEnabled val="1"/>
        </dgm:presLayoutVars>
      </dgm:prSet>
      <dgm:spPr/>
    </dgm:pt>
  </dgm:ptLst>
  <dgm:cxnLst>
    <dgm:cxn modelId="{89060B16-FE06-449D-BDF6-33550B552F75}" type="presOf" srcId="{BE3BD800-637B-4188-9F1C-49553C678746}" destId="{6AB31EA8-DC39-44BF-A888-FD1C1F66BEDA}" srcOrd="0" destOrd="0" presId="urn:microsoft.com/office/officeart/2005/8/layout/vList2"/>
    <dgm:cxn modelId="{6289881B-0C19-4203-AD5B-A0E9F834859C}" type="presOf" srcId="{DEB2E7C0-0AF7-41BA-9981-1093159DD635}" destId="{6B4C9A71-05D8-4F02-91CD-116F1C9B93D5}" srcOrd="0" destOrd="0" presId="urn:microsoft.com/office/officeart/2005/8/layout/vList2"/>
    <dgm:cxn modelId="{A6EC68EB-FB02-4313-86E1-2709E19577C5}" srcId="{DEB2E7C0-0AF7-41BA-9981-1093159DD635}" destId="{BE3BD800-637B-4188-9F1C-49553C678746}" srcOrd="0" destOrd="0" parTransId="{B7D71C6E-9927-4A0B-B15D-4AD143EB074C}" sibTransId="{B31E44FE-288F-48A7-BF51-26A5D5BA7FBA}"/>
    <dgm:cxn modelId="{9D81756E-439A-4E20-AD65-9F81747B96AF}" type="presParOf" srcId="{6B4C9A71-05D8-4F02-91CD-116F1C9B93D5}" destId="{6AB31EA8-DC39-44BF-A888-FD1C1F66BED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4F1220-3FF3-45F1-8EC8-E694A5AE70B5}" type="doc">
      <dgm:prSet loTypeId="urn:microsoft.com/office/officeart/2005/8/layout/vList2" loCatId="list" qsTypeId="urn:microsoft.com/office/officeart/2005/8/quickstyle/simple2" qsCatId="simple" csTypeId="urn:microsoft.com/office/officeart/2005/8/colors/accent6_1" csCatId="accent6"/>
      <dgm:spPr/>
      <dgm:t>
        <a:bodyPr/>
        <a:lstStyle/>
        <a:p>
          <a:endParaRPr lang="en-US"/>
        </a:p>
      </dgm:t>
    </dgm:pt>
    <dgm:pt modelId="{1E59A8E2-8E95-421E-A367-196B136E80BD}">
      <dgm:prSet/>
      <dgm:spPr/>
      <dgm:t>
        <a:bodyPr/>
        <a:lstStyle/>
        <a:p>
          <a:r>
            <a:rPr lang="en-US"/>
            <a:t>What innovative strategies can be implemented to effectively reduce credit card defaults and minimize financial losses for lending institutions?</a:t>
          </a:r>
        </a:p>
      </dgm:t>
    </dgm:pt>
    <dgm:pt modelId="{D9F7D866-F9CD-4C59-8133-2D98EEBF43F9}" type="parTrans" cxnId="{219D1C46-DAE3-47E3-B6AA-A0B1BD50D19C}">
      <dgm:prSet/>
      <dgm:spPr/>
      <dgm:t>
        <a:bodyPr/>
        <a:lstStyle/>
        <a:p>
          <a:endParaRPr lang="en-US"/>
        </a:p>
      </dgm:t>
    </dgm:pt>
    <dgm:pt modelId="{E1C76A50-872B-489C-A73F-F35B142E3C19}" type="sibTrans" cxnId="{219D1C46-DAE3-47E3-B6AA-A0B1BD50D19C}">
      <dgm:prSet/>
      <dgm:spPr/>
      <dgm:t>
        <a:bodyPr/>
        <a:lstStyle/>
        <a:p>
          <a:endParaRPr lang="en-US"/>
        </a:p>
      </dgm:t>
    </dgm:pt>
    <dgm:pt modelId="{6F31902F-D8BE-4277-857D-AE38A7A4EF32}" type="pres">
      <dgm:prSet presAssocID="{6C4F1220-3FF3-45F1-8EC8-E694A5AE70B5}" presName="linear" presStyleCnt="0">
        <dgm:presLayoutVars>
          <dgm:animLvl val="lvl"/>
          <dgm:resizeHandles val="exact"/>
        </dgm:presLayoutVars>
      </dgm:prSet>
      <dgm:spPr/>
    </dgm:pt>
    <dgm:pt modelId="{692D21ED-5E6C-4FC0-970F-CEACCFAD9DB9}" type="pres">
      <dgm:prSet presAssocID="{1E59A8E2-8E95-421E-A367-196B136E80B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19D1C46-DAE3-47E3-B6AA-A0B1BD50D19C}" srcId="{6C4F1220-3FF3-45F1-8EC8-E694A5AE70B5}" destId="{1E59A8E2-8E95-421E-A367-196B136E80BD}" srcOrd="0" destOrd="0" parTransId="{D9F7D866-F9CD-4C59-8133-2D98EEBF43F9}" sibTransId="{E1C76A50-872B-489C-A73F-F35B142E3C19}"/>
    <dgm:cxn modelId="{FD8F8B46-8047-43FE-B402-C4E707448C83}" type="presOf" srcId="{1E59A8E2-8E95-421E-A367-196B136E80BD}" destId="{692D21ED-5E6C-4FC0-970F-CEACCFAD9DB9}" srcOrd="0" destOrd="0" presId="urn:microsoft.com/office/officeart/2005/8/layout/vList2"/>
    <dgm:cxn modelId="{C2AFFF9E-1785-4F2C-9FA5-0EB71164DA33}" type="presOf" srcId="{6C4F1220-3FF3-45F1-8EC8-E694A5AE70B5}" destId="{6F31902F-D8BE-4277-857D-AE38A7A4EF32}" srcOrd="0" destOrd="0" presId="urn:microsoft.com/office/officeart/2005/8/layout/vList2"/>
    <dgm:cxn modelId="{245FD8A1-C48F-44E9-96B7-5BA230708D3B}" type="presParOf" srcId="{6F31902F-D8BE-4277-857D-AE38A7A4EF32}" destId="{692D21ED-5E6C-4FC0-970F-CEACCFAD9DB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CD34C8-161A-4B9C-86C0-13322A716082}" type="doc">
      <dgm:prSet loTypeId="urn:microsoft.com/office/officeart/2005/8/layout/vList2" loCatId="list" qsTypeId="urn:microsoft.com/office/officeart/2005/8/quickstyle/simple2" qsCatId="simple" csTypeId="urn:microsoft.com/office/officeart/2005/8/colors/accent3_3" csCatId="accent3"/>
      <dgm:spPr/>
      <dgm:t>
        <a:bodyPr/>
        <a:lstStyle/>
        <a:p>
          <a:endParaRPr lang="en-US"/>
        </a:p>
      </dgm:t>
    </dgm:pt>
    <dgm:pt modelId="{B74CE288-89E3-41E5-8339-27380F6AB369}">
      <dgm:prSet/>
      <dgm:spPr/>
      <dgm:t>
        <a:bodyPr/>
        <a:lstStyle/>
        <a:p>
          <a:r>
            <a:rPr lang="en-US" dirty="0"/>
            <a:t>While </a:t>
          </a:r>
          <a:r>
            <a:rPr lang="en-US" dirty="0" err="1"/>
            <a:t>XGBoost</a:t>
          </a:r>
          <a:r>
            <a:rPr lang="en-US" dirty="0"/>
            <a:t> is a strong contender, Random Forest's slightly better </a:t>
          </a:r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performance</a:t>
          </a:r>
          <a:r>
            <a:rPr lang="en-US" dirty="0"/>
            <a:t>, ease of use, and interpretability make it the preferred choice for your credit card payment default prediction problem.</a:t>
          </a:r>
        </a:p>
      </dgm:t>
    </dgm:pt>
    <dgm:pt modelId="{DB4B1A25-A769-4632-822A-E4AF9BD865AC}" type="parTrans" cxnId="{1F8963A2-AFBE-44DF-B811-95CCF9F7EC34}">
      <dgm:prSet/>
      <dgm:spPr/>
      <dgm:t>
        <a:bodyPr/>
        <a:lstStyle/>
        <a:p>
          <a:endParaRPr lang="en-US"/>
        </a:p>
      </dgm:t>
    </dgm:pt>
    <dgm:pt modelId="{AED36EE5-4A91-4C48-BC5E-6E670303AFD3}" type="sibTrans" cxnId="{1F8963A2-AFBE-44DF-B811-95CCF9F7EC34}">
      <dgm:prSet/>
      <dgm:spPr/>
      <dgm:t>
        <a:bodyPr/>
        <a:lstStyle/>
        <a:p>
          <a:endParaRPr lang="en-US"/>
        </a:p>
      </dgm:t>
    </dgm:pt>
    <dgm:pt modelId="{BCED009B-4B82-4259-BE25-978D10EFE9B9}" type="pres">
      <dgm:prSet presAssocID="{70CD34C8-161A-4B9C-86C0-13322A716082}" presName="linear" presStyleCnt="0">
        <dgm:presLayoutVars>
          <dgm:animLvl val="lvl"/>
          <dgm:resizeHandles val="exact"/>
        </dgm:presLayoutVars>
      </dgm:prSet>
      <dgm:spPr/>
    </dgm:pt>
    <dgm:pt modelId="{FC570ECA-71ED-4C75-B518-50A0868E4DB7}" type="pres">
      <dgm:prSet presAssocID="{B74CE288-89E3-41E5-8339-27380F6AB36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F8963A2-AFBE-44DF-B811-95CCF9F7EC34}" srcId="{70CD34C8-161A-4B9C-86C0-13322A716082}" destId="{B74CE288-89E3-41E5-8339-27380F6AB369}" srcOrd="0" destOrd="0" parTransId="{DB4B1A25-A769-4632-822A-E4AF9BD865AC}" sibTransId="{AED36EE5-4A91-4C48-BC5E-6E670303AFD3}"/>
    <dgm:cxn modelId="{35E162B7-61EF-4457-B3A1-A23B1948CFF9}" type="presOf" srcId="{70CD34C8-161A-4B9C-86C0-13322A716082}" destId="{BCED009B-4B82-4259-BE25-978D10EFE9B9}" srcOrd="0" destOrd="0" presId="urn:microsoft.com/office/officeart/2005/8/layout/vList2"/>
    <dgm:cxn modelId="{010783D2-4836-4E80-9668-927F994C0E7A}" type="presOf" srcId="{B74CE288-89E3-41E5-8339-27380F6AB369}" destId="{FC570ECA-71ED-4C75-B518-50A0868E4DB7}" srcOrd="0" destOrd="0" presId="urn:microsoft.com/office/officeart/2005/8/layout/vList2"/>
    <dgm:cxn modelId="{B83D2192-A385-4E61-9C15-52C0AD03BBA9}" type="presParOf" srcId="{BCED009B-4B82-4259-BE25-978D10EFE9B9}" destId="{FC570ECA-71ED-4C75-B518-50A0868E4DB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F125C-F577-4721-9D26-26F1DFE98589}">
      <dsp:nvSpPr>
        <dsp:cNvPr id="0" name=""/>
        <dsp:cNvSpPr/>
      </dsp:nvSpPr>
      <dsp:spPr>
        <a:xfrm>
          <a:off x="161884" y="0"/>
          <a:ext cx="5569031" cy="556903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3F400-1738-43EC-9F53-2110DC0931DF}">
      <dsp:nvSpPr>
        <dsp:cNvPr id="0" name=""/>
        <dsp:cNvSpPr/>
      </dsp:nvSpPr>
      <dsp:spPr>
        <a:xfrm>
          <a:off x="690942" y="529057"/>
          <a:ext cx="2171922" cy="21719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Default Prediction:</a:t>
          </a:r>
          <a:r>
            <a:rPr lang="en-US" sz="1800" b="0" i="0" kern="1200" dirty="0"/>
            <a:t> Utilizing a comprehensive model to predict next month's customer defaulters and non-defaulters.</a:t>
          </a:r>
          <a:endParaRPr lang="en-US" sz="1800" kern="1200" dirty="0"/>
        </a:p>
      </dsp:txBody>
      <dsp:txXfrm>
        <a:off x="796966" y="635081"/>
        <a:ext cx="1959874" cy="1959874"/>
      </dsp:txXfrm>
    </dsp:sp>
    <dsp:sp modelId="{1A0B0E40-1322-4B9B-BA63-B14E8742706E}">
      <dsp:nvSpPr>
        <dsp:cNvPr id="0" name=""/>
        <dsp:cNvSpPr/>
      </dsp:nvSpPr>
      <dsp:spPr>
        <a:xfrm>
          <a:off x="3029935" y="529057"/>
          <a:ext cx="2171922" cy="21719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Early Detection:</a:t>
          </a:r>
          <a:r>
            <a:rPr lang="en-US" sz="1800" b="0" i="0" kern="1200" dirty="0"/>
            <a:t> Designing a model to proactively identify customers likely to miss payments.</a:t>
          </a:r>
          <a:endParaRPr lang="en-US" sz="1800" kern="1200" dirty="0"/>
        </a:p>
      </dsp:txBody>
      <dsp:txXfrm>
        <a:off x="3135959" y="635081"/>
        <a:ext cx="1959874" cy="1959874"/>
      </dsp:txXfrm>
    </dsp:sp>
    <dsp:sp modelId="{8CC6DA04-F039-48A9-84E7-677C309DF38E}">
      <dsp:nvSpPr>
        <dsp:cNvPr id="0" name=""/>
        <dsp:cNvSpPr/>
      </dsp:nvSpPr>
      <dsp:spPr>
        <a:xfrm>
          <a:off x="690942" y="2868050"/>
          <a:ext cx="2171922" cy="21719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Debt Settlement:</a:t>
          </a:r>
          <a:r>
            <a:rPr lang="en-US" sz="1800" b="0" i="0" kern="1200" dirty="0"/>
            <a:t> Identifying potential customers who can promptly settle their credit balances.</a:t>
          </a:r>
          <a:endParaRPr lang="en-US" sz="1800" kern="1200" dirty="0"/>
        </a:p>
      </dsp:txBody>
      <dsp:txXfrm>
        <a:off x="796966" y="2974074"/>
        <a:ext cx="1959874" cy="1959874"/>
      </dsp:txXfrm>
    </dsp:sp>
    <dsp:sp modelId="{51BA4CC6-3B50-4C88-A116-C4EB0FD3DE58}">
      <dsp:nvSpPr>
        <dsp:cNvPr id="0" name=""/>
        <dsp:cNvSpPr/>
      </dsp:nvSpPr>
      <dsp:spPr>
        <a:xfrm>
          <a:off x="3029935" y="2868050"/>
          <a:ext cx="2171922" cy="21719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Payment Reliability:</a:t>
          </a:r>
          <a:r>
            <a:rPr lang="en-US" sz="1800" b="0" i="0" kern="1200" dirty="0"/>
            <a:t> Assessing customers' ability to make timely credit card payments.</a:t>
          </a:r>
          <a:endParaRPr lang="en-US" sz="1800" kern="1200" dirty="0"/>
        </a:p>
      </dsp:txBody>
      <dsp:txXfrm>
        <a:off x="3135959" y="2974074"/>
        <a:ext cx="1959874" cy="19598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31EA8-DC39-44BF-A888-FD1C1F66BEDA}">
      <dsp:nvSpPr>
        <dsp:cNvPr id="0" name=""/>
        <dsp:cNvSpPr/>
      </dsp:nvSpPr>
      <dsp:spPr>
        <a:xfrm>
          <a:off x="1005812" y="3466"/>
          <a:ext cx="2299088" cy="19707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Happens when customers fail to adhere to the credit card agreement, by not paying the monthly bills </a:t>
          </a:r>
        </a:p>
      </dsp:txBody>
      <dsp:txXfrm>
        <a:off x="1102015" y="99669"/>
        <a:ext cx="2106682" cy="17783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D21ED-5E6C-4FC0-970F-CEACCFAD9DB9}">
      <dsp:nvSpPr>
        <dsp:cNvPr id="0" name=""/>
        <dsp:cNvSpPr/>
      </dsp:nvSpPr>
      <dsp:spPr>
        <a:xfrm>
          <a:off x="0" y="26671"/>
          <a:ext cx="2812071" cy="308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innovative strategies can be implemented to effectively reduce credit card defaults and minimize financial losses for lending institutions?</a:t>
          </a:r>
        </a:p>
      </dsp:txBody>
      <dsp:txXfrm>
        <a:off x="137274" y="163945"/>
        <a:ext cx="2537523" cy="28142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70ECA-71ED-4C75-B518-50A0868E4DB7}">
      <dsp:nvSpPr>
        <dsp:cNvPr id="0" name=""/>
        <dsp:cNvSpPr/>
      </dsp:nvSpPr>
      <dsp:spPr>
        <a:xfrm>
          <a:off x="0" y="26915"/>
          <a:ext cx="5147345" cy="216216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While </a:t>
          </a:r>
          <a:r>
            <a:rPr lang="en-US" sz="2200" kern="1200" dirty="0" err="1"/>
            <a:t>XGBoost</a:t>
          </a:r>
          <a:r>
            <a:rPr lang="en-US" sz="2200" kern="1200" dirty="0"/>
            <a:t> is a strong contender, Random Forest's slightly better </a:t>
          </a:r>
          <a:r>
            <a:rPr lang="en-US" sz="2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performance</a:t>
          </a:r>
          <a:r>
            <a:rPr lang="en-US" sz="2200" kern="1200" dirty="0"/>
            <a:t>, ease of use, and interpretability make it the preferred choice for your credit card payment default prediction problem.</a:t>
          </a:r>
        </a:p>
      </dsp:txBody>
      <dsp:txXfrm>
        <a:off x="105548" y="132463"/>
        <a:ext cx="4936249" cy="1951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11/17/2023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Google Shape;2620;g98a5a597f1_0_1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1" name="Google Shape;2621;g98a5a597f1_0_1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b486d79820_0_1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b486d79820_0_1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94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486d79820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486d79820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486d79820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486d79820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150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b486d79820_0_2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b486d79820_0_2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b486d79820_0_1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b486d79820_0_1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7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10364311" y="5791200"/>
            <a:ext cx="1659988" cy="922216"/>
            <a:chOff x="4056062" y="2305050"/>
            <a:chExt cx="4071937" cy="2262188"/>
          </a:xfrm>
        </p:grpSpPr>
        <p:sp>
          <p:nvSpPr>
            <p:cNvPr id="154" name="Shape 154"/>
            <p:cNvSpPr/>
            <p:nvPr/>
          </p:nvSpPr>
          <p:spPr>
            <a:xfrm>
              <a:off x="5259387" y="2684463"/>
              <a:ext cx="314324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70909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70909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5816600" y="2684463"/>
              <a:ext cx="315912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68181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68181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167437" y="2684463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8736"/>
                  </a:moveTo>
                  <a:cubicBezTo>
                    <a:pt x="72000" y="118736"/>
                    <a:pt x="72000" y="118736"/>
                    <a:pt x="72000" y="118736"/>
                  </a:cubicBezTo>
                  <a:cubicBezTo>
                    <a:pt x="72000" y="114947"/>
                    <a:pt x="72000" y="114947"/>
                    <a:pt x="72000" y="114947"/>
                  </a:cubicBezTo>
                  <a:cubicBezTo>
                    <a:pt x="69333" y="118736"/>
                    <a:pt x="58666" y="120000"/>
                    <a:pt x="40000" y="120000"/>
                  </a:cubicBezTo>
                  <a:cubicBezTo>
                    <a:pt x="13333" y="120000"/>
                    <a:pt x="0" y="114947"/>
                    <a:pt x="0" y="104842"/>
                  </a:cubicBezTo>
                  <a:cubicBezTo>
                    <a:pt x="0" y="66947"/>
                    <a:pt x="0" y="66947"/>
                    <a:pt x="0" y="66947"/>
                  </a:cubicBezTo>
                  <a:cubicBezTo>
                    <a:pt x="0" y="61894"/>
                    <a:pt x="2666" y="58105"/>
                    <a:pt x="10666" y="55578"/>
                  </a:cubicBezTo>
                  <a:cubicBezTo>
                    <a:pt x="16000" y="51789"/>
                    <a:pt x="29333" y="48000"/>
                    <a:pt x="50666" y="42947"/>
                  </a:cubicBezTo>
                  <a:cubicBezTo>
                    <a:pt x="64000" y="40421"/>
                    <a:pt x="72000" y="37894"/>
                    <a:pt x="72000" y="36631"/>
                  </a:cubicBezTo>
                  <a:cubicBezTo>
                    <a:pt x="72000" y="20210"/>
                    <a:pt x="72000" y="20210"/>
                    <a:pt x="72000" y="20210"/>
                  </a:cubicBezTo>
                  <a:cubicBezTo>
                    <a:pt x="72000" y="15157"/>
                    <a:pt x="69333" y="12631"/>
                    <a:pt x="58666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37894"/>
                    <a:pt x="45333" y="37894"/>
                    <a:pt x="45333" y="37894"/>
                  </a:cubicBezTo>
                  <a:cubicBezTo>
                    <a:pt x="0" y="37894"/>
                    <a:pt x="0" y="37894"/>
                    <a:pt x="0" y="37894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1333" y="0"/>
                    <a:pt x="58666" y="0"/>
                  </a:cubicBezTo>
                  <a:cubicBezTo>
                    <a:pt x="98666" y="0"/>
                    <a:pt x="120000" y="6315"/>
                    <a:pt x="120000" y="20210"/>
                  </a:cubicBezTo>
                  <a:lnTo>
                    <a:pt x="120000" y="118736"/>
                  </a:lnTo>
                  <a:close/>
                  <a:moveTo>
                    <a:pt x="72000" y="98526"/>
                  </a:moveTo>
                  <a:cubicBezTo>
                    <a:pt x="72000" y="55578"/>
                    <a:pt x="72000" y="55578"/>
                    <a:pt x="72000" y="55578"/>
                  </a:cubicBezTo>
                  <a:cubicBezTo>
                    <a:pt x="56000" y="56842"/>
                    <a:pt x="45333" y="59368"/>
                    <a:pt x="45333" y="63157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58666" y="104842"/>
                  </a:cubicBezTo>
                  <a:cubicBezTo>
                    <a:pt x="69333" y="104842"/>
                    <a:pt x="72000" y="102315"/>
                    <a:pt x="72000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6524625" y="2684463"/>
              <a:ext cx="315912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636" y="45957"/>
                    <a:pt x="73636" y="45957"/>
                    <a:pt x="73636" y="45957"/>
                  </a:cubicBezTo>
                  <a:cubicBezTo>
                    <a:pt x="73636" y="20425"/>
                    <a:pt x="73636" y="20425"/>
                    <a:pt x="73636" y="20425"/>
                  </a:cubicBezTo>
                  <a:cubicBezTo>
                    <a:pt x="73636" y="15319"/>
                    <a:pt x="68181" y="12765"/>
                    <a:pt x="60000" y="12765"/>
                  </a:cubicBezTo>
                  <a:cubicBezTo>
                    <a:pt x="51818" y="12765"/>
                    <a:pt x="46363" y="15319"/>
                    <a:pt x="46363" y="20425"/>
                  </a:cubicBezTo>
                  <a:cubicBezTo>
                    <a:pt x="46363" y="120000"/>
                    <a:pt x="46363" y="120000"/>
                    <a:pt x="4636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363" y="0"/>
                    <a:pt x="46363" y="0"/>
                    <a:pt x="46363" y="0"/>
                  </a:cubicBezTo>
                  <a:cubicBezTo>
                    <a:pt x="46363" y="3829"/>
                    <a:pt x="46363" y="3829"/>
                    <a:pt x="46363" y="3829"/>
                  </a:cubicBezTo>
                  <a:cubicBezTo>
                    <a:pt x="54545" y="1276"/>
                    <a:pt x="68181" y="0"/>
                    <a:pt x="84545" y="0"/>
                  </a:cubicBezTo>
                  <a:cubicBezTo>
                    <a:pt x="92727" y="0"/>
                    <a:pt x="100909" y="1276"/>
                    <a:pt x="109090" y="5106"/>
                  </a:cubicBezTo>
                  <a:cubicBezTo>
                    <a:pt x="117272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869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2666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7219950" y="2547938"/>
              <a:ext cx="120649" cy="809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495"/>
                  </a:moveTo>
                  <a:cubicBezTo>
                    <a:pt x="0" y="6371"/>
                    <a:pt x="7058" y="4247"/>
                    <a:pt x="21176" y="2123"/>
                  </a:cubicBezTo>
                  <a:cubicBezTo>
                    <a:pt x="35294" y="1061"/>
                    <a:pt x="49411" y="0"/>
                    <a:pt x="63529" y="0"/>
                  </a:cubicBezTo>
                  <a:cubicBezTo>
                    <a:pt x="77647" y="0"/>
                    <a:pt x="91764" y="1061"/>
                    <a:pt x="105882" y="2123"/>
                  </a:cubicBezTo>
                  <a:cubicBezTo>
                    <a:pt x="112941" y="4247"/>
                    <a:pt x="120000" y="6371"/>
                    <a:pt x="120000" y="8495"/>
                  </a:cubicBezTo>
                  <a:cubicBezTo>
                    <a:pt x="120000" y="11681"/>
                    <a:pt x="112941" y="13805"/>
                    <a:pt x="105882" y="14867"/>
                  </a:cubicBezTo>
                  <a:cubicBezTo>
                    <a:pt x="91764" y="16991"/>
                    <a:pt x="77647" y="18053"/>
                    <a:pt x="63529" y="18053"/>
                  </a:cubicBezTo>
                  <a:cubicBezTo>
                    <a:pt x="42352" y="18053"/>
                    <a:pt x="28235" y="16991"/>
                    <a:pt x="21176" y="14867"/>
                  </a:cubicBezTo>
                  <a:cubicBezTo>
                    <a:pt x="7058" y="13805"/>
                    <a:pt x="0" y="11681"/>
                    <a:pt x="0" y="8495"/>
                  </a:cubicBezTo>
                  <a:close/>
                  <a:moveTo>
                    <a:pt x="120000" y="20176"/>
                  </a:moveTo>
                  <a:cubicBezTo>
                    <a:pt x="0" y="20176"/>
                    <a:pt x="0" y="20176"/>
                    <a:pt x="0" y="20176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20000" y="20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7377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7727950" y="2684463"/>
              <a:ext cx="320675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" y="120000"/>
                  </a:moveTo>
                  <a:cubicBezTo>
                    <a:pt x="8000" y="104680"/>
                    <a:pt x="8000" y="104680"/>
                    <a:pt x="8000" y="104680"/>
                  </a:cubicBezTo>
                  <a:cubicBezTo>
                    <a:pt x="50666" y="104680"/>
                    <a:pt x="50666" y="104680"/>
                    <a:pt x="50666" y="104680"/>
                  </a:cubicBezTo>
                  <a:cubicBezTo>
                    <a:pt x="64000" y="104680"/>
                    <a:pt x="72000" y="100851"/>
                    <a:pt x="72000" y="94468"/>
                  </a:cubicBezTo>
                  <a:cubicBezTo>
                    <a:pt x="58666" y="95744"/>
                    <a:pt x="48000" y="97021"/>
                    <a:pt x="40000" y="97021"/>
                  </a:cubicBezTo>
                  <a:cubicBezTo>
                    <a:pt x="13333" y="97021"/>
                    <a:pt x="0" y="90638"/>
                    <a:pt x="0" y="77872"/>
                  </a:cubicBezTo>
                  <a:cubicBezTo>
                    <a:pt x="0" y="20425"/>
                    <a:pt x="0" y="20425"/>
                    <a:pt x="0" y="20425"/>
                  </a:cubicBezTo>
                  <a:cubicBezTo>
                    <a:pt x="0" y="6382"/>
                    <a:pt x="13333" y="0"/>
                    <a:pt x="40000" y="0"/>
                  </a:cubicBezTo>
                  <a:cubicBezTo>
                    <a:pt x="48000" y="0"/>
                    <a:pt x="58666" y="1276"/>
                    <a:pt x="72000" y="3829"/>
                  </a:cubicBezTo>
                  <a:cubicBezTo>
                    <a:pt x="72000" y="0"/>
                    <a:pt x="72000" y="0"/>
                    <a:pt x="72000" y="0"/>
                  </a:cubicBezTo>
                  <a:cubicBezTo>
                    <a:pt x="117333" y="0"/>
                    <a:pt x="117333" y="0"/>
                    <a:pt x="117333" y="0"/>
                  </a:cubicBezTo>
                  <a:cubicBezTo>
                    <a:pt x="117333" y="94468"/>
                    <a:pt x="117333" y="94468"/>
                    <a:pt x="117333" y="94468"/>
                  </a:cubicBezTo>
                  <a:cubicBezTo>
                    <a:pt x="120000" y="100851"/>
                    <a:pt x="117333" y="107234"/>
                    <a:pt x="109333" y="112340"/>
                  </a:cubicBezTo>
                  <a:cubicBezTo>
                    <a:pt x="101333" y="117446"/>
                    <a:pt x="85333" y="120000"/>
                    <a:pt x="61333" y="120000"/>
                  </a:cubicBezTo>
                  <a:lnTo>
                    <a:pt x="8000" y="120000"/>
                  </a:lnTo>
                  <a:close/>
                  <a:moveTo>
                    <a:pt x="72000" y="77872"/>
                  </a:moveTo>
                  <a:cubicBezTo>
                    <a:pt x="72000" y="20425"/>
                    <a:pt x="72000" y="20425"/>
                    <a:pt x="72000" y="20425"/>
                  </a:cubicBezTo>
                  <a:cubicBezTo>
                    <a:pt x="72000" y="15319"/>
                    <a:pt x="66666" y="12765"/>
                    <a:pt x="58666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77872"/>
                    <a:pt x="45333" y="77872"/>
                    <a:pt x="45333" y="77872"/>
                  </a:cubicBezTo>
                  <a:cubicBezTo>
                    <a:pt x="45333" y="81702"/>
                    <a:pt x="50666" y="84255"/>
                    <a:pt x="58666" y="84255"/>
                  </a:cubicBezTo>
                  <a:cubicBezTo>
                    <a:pt x="66666" y="84255"/>
                    <a:pt x="72000" y="81702"/>
                    <a:pt x="72000" y="778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259387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956" y="114947"/>
                  </a:moveTo>
                  <a:cubicBezTo>
                    <a:pt x="46956" y="118736"/>
                    <a:pt x="46956" y="118736"/>
                    <a:pt x="46956" y="118736"/>
                  </a:cubicBezTo>
                  <a:cubicBezTo>
                    <a:pt x="0" y="118736"/>
                    <a:pt x="0" y="118736"/>
                    <a:pt x="0" y="1187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421"/>
                    <a:pt x="46956" y="16421"/>
                    <a:pt x="46956" y="16421"/>
                  </a:cubicBezTo>
                  <a:cubicBezTo>
                    <a:pt x="54782" y="13894"/>
                    <a:pt x="67826" y="12631"/>
                    <a:pt x="83478" y="12631"/>
                  </a:cubicBezTo>
                  <a:cubicBezTo>
                    <a:pt x="91304" y="12631"/>
                    <a:pt x="101739" y="13894"/>
                    <a:pt x="106956" y="16421"/>
                  </a:cubicBezTo>
                  <a:cubicBezTo>
                    <a:pt x="114782" y="17684"/>
                    <a:pt x="120000" y="24000"/>
                    <a:pt x="120000" y="32842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07368"/>
                    <a:pt x="114782" y="112421"/>
                    <a:pt x="106956" y="114947"/>
                  </a:cubicBezTo>
                  <a:cubicBezTo>
                    <a:pt x="96521" y="118736"/>
                    <a:pt x="86086" y="120000"/>
                    <a:pt x="73043" y="120000"/>
                  </a:cubicBezTo>
                  <a:cubicBezTo>
                    <a:pt x="62608" y="120000"/>
                    <a:pt x="54782" y="118736"/>
                    <a:pt x="46956" y="114947"/>
                  </a:cubicBezTo>
                  <a:close/>
                  <a:moveTo>
                    <a:pt x="73043" y="98526"/>
                  </a:moveTo>
                  <a:cubicBezTo>
                    <a:pt x="73043" y="32842"/>
                    <a:pt x="73043" y="32842"/>
                    <a:pt x="73043" y="32842"/>
                  </a:cubicBezTo>
                  <a:cubicBezTo>
                    <a:pt x="73043" y="27789"/>
                    <a:pt x="67826" y="26526"/>
                    <a:pt x="60000" y="26526"/>
                  </a:cubicBezTo>
                  <a:cubicBezTo>
                    <a:pt x="49565" y="26526"/>
                    <a:pt x="46956" y="27789"/>
                    <a:pt x="46956" y="32842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624512" y="3465512"/>
              <a:ext cx="32067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4666" y="45957"/>
                    <a:pt x="74666" y="45957"/>
                    <a:pt x="74666" y="45957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120000"/>
                    <a:pt x="45333" y="120000"/>
                    <a:pt x="4533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333" y="0"/>
                    <a:pt x="45333" y="0"/>
                    <a:pt x="45333" y="0"/>
                  </a:cubicBezTo>
                  <a:cubicBezTo>
                    <a:pt x="45333" y="3829"/>
                    <a:pt x="45333" y="3829"/>
                    <a:pt x="45333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5973762" y="3465512"/>
              <a:ext cx="330200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8526"/>
                  </a:move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close/>
                  <a:moveTo>
                    <a:pt x="73043" y="98526"/>
                  </a:move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49565" y="12631"/>
                    <a:pt x="46956" y="15157"/>
                    <a:pt x="46956" y="20210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6332537" y="3465512"/>
              <a:ext cx="26352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9574"/>
                  </a:moveTo>
                  <a:cubicBezTo>
                    <a:pt x="74594" y="39574"/>
                    <a:pt x="74594" y="39574"/>
                    <a:pt x="74594" y="39574"/>
                  </a:cubicBezTo>
                  <a:cubicBezTo>
                    <a:pt x="74594" y="94468"/>
                    <a:pt x="74594" y="94468"/>
                    <a:pt x="74594" y="94468"/>
                  </a:cubicBezTo>
                  <a:cubicBezTo>
                    <a:pt x="74594" y="102127"/>
                    <a:pt x="81081" y="105957"/>
                    <a:pt x="90810" y="105957"/>
                  </a:cubicBezTo>
                  <a:cubicBezTo>
                    <a:pt x="120000" y="105957"/>
                    <a:pt x="120000" y="105957"/>
                    <a:pt x="120000" y="105957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0810" y="120000"/>
                    <a:pt x="90810" y="120000"/>
                    <a:pt x="90810" y="120000"/>
                  </a:cubicBezTo>
                  <a:cubicBezTo>
                    <a:pt x="61621" y="120000"/>
                    <a:pt x="42162" y="117446"/>
                    <a:pt x="32432" y="113617"/>
                  </a:cubicBezTo>
                  <a:cubicBezTo>
                    <a:pt x="22702" y="109787"/>
                    <a:pt x="16216" y="103404"/>
                    <a:pt x="16216" y="94468"/>
                  </a:cubicBezTo>
                  <a:cubicBezTo>
                    <a:pt x="16216" y="39574"/>
                    <a:pt x="16216" y="39574"/>
                    <a:pt x="16216" y="39574"/>
                  </a:cubicBezTo>
                  <a:cubicBezTo>
                    <a:pt x="0" y="39574"/>
                    <a:pt x="0" y="39574"/>
                    <a:pt x="0" y="39574"/>
                  </a:cubicBezTo>
                  <a:cubicBezTo>
                    <a:pt x="0" y="25531"/>
                    <a:pt x="0" y="25531"/>
                    <a:pt x="0" y="25531"/>
                  </a:cubicBezTo>
                  <a:cubicBezTo>
                    <a:pt x="16216" y="25531"/>
                    <a:pt x="16216" y="25531"/>
                    <a:pt x="16216" y="25531"/>
                  </a:cubicBezTo>
                  <a:cubicBezTo>
                    <a:pt x="16216" y="0"/>
                    <a:pt x="16216" y="0"/>
                    <a:pt x="16216" y="0"/>
                  </a:cubicBezTo>
                  <a:cubicBezTo>
                    <a:pt x="74594" y="0"/>
                    <a:pt x="74594" y="0"/>
                    <a:pt x="74594" y="0"/>
                  </a:cubicBezTo>
                  <a:cubicBezTo>
                    <a:pt x="74594" y="25531"/>
                    <a:pt x="74594" y="25531"/>
                    <a:pt x="74594" y="25531"/>
                  </a:cubicBezTo>
                  <a:cubicBezTo>
                    <a:pt x="120000" y="25531"/>
                    <a:pt x="120000" y="25531"/>
                    <a:pt x="120000" y="25531"/>
                  </a:cubicBezTo>
                  <a:lnTo>
                    <a:pt x="120000" y="395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632575" y="3465512"/>
              <a:ext cx="328613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3043" y="120000"/>
                    <a:pt x="73043" y="120000"/>
                    <a:pt x="73043" y="120000"/>
                  </a:cubicBezTo>
                  <a:cubicBezTo>
                    <a:pt x="73043" y="33191"/>
                    <a:pt x="73043" y="33191"/>
                    <a:pt x="73043" y="33191"/>
                  </a:cubicBezTo>
                  <a:cubicBezTo>
                    <a:pt x="73043" y="28085"/>
                    <a:pt x="67826" y="26808"/>
                    <a:pt x="60000" y="26808"/>
                  </a:cubicBezTo>
                  <a:cubicBezTo>
                    <a:pt x="49565" y="26808"/>
                    <a:pt x="46956" y="28085"/>
                    <a:pt x="46956" y="33191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595"/>
                    <a:pt x="46956" y="16595"/>
                    <a:pt x="46956" y="16595"/>
                  </a:cubicBezTo>
                  <a:cubicBezTo>
                    <a:pt x="54782" y="14042"/>
                    <a:pt x="67826" y="12765"/>
                    <a:pt x="80869" y="12765"/>
                  </a:cubicBezTo>
                  <a:cubicBezTo>
                    <a:pt x="91304" y="12765"/>
                    <a:pt x="99130" y="14042"/>
                    <a:pt x="106956" y="16595"/>
                  </a:cubicBezTo>
                  <a:cubicBezTo>
                    <a:pt x="114782" y="19148"/>
                    <a:pt x="120000" y="24255"/>
                    <a:pt x="120000" y="33191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6997700" y="3465512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5333" y="59368"/>
                    <a:pt x="45333" y="59368"/>
                    <a:pt x="45333" y="59368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61333" y="104842"/>
                  </a:cubicBezTo>
                  <a:cubicBezTo>
                    <a:pt x="69333" y="104842"/>
                    <a:pt x="74666" y="102315"/>
                    <a:pt x="74666" y="98526"/>
                  </a:cubicBezTo>
                  <a:cubicBezTo>
                    <a:pt x="74666" y="66947"/>
                    <a:pt x="74666" y="66947"/>
                    <a:pt x="7466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1333" y="120000"/>
                    <a:pt x="61333" y="120000"/>
                  </a:cubicBezTo>
                  <a:cubicBezTo>
                    <a:pt x="18666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8666" y="0"/>
                    <a:pt x="61333" y="0"/>
                  </a:cubicBezTo>
                  <a:cubicBezTo>
                    <a:pt x="101333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4666" y="45473"/>
                  </a:moveTo>
                  <a:cubicBezTo>
                    <a:pt x="74666" y="20210"/>
                    <a:pt x="74666" y="20210"/>
                    <a:pt x="74666" y="20210"/>
                  </a:cubicBezTo>
                  <a:cubicBezTo>
                    <a:pt x="74666" y="15157"/>
                    <a:pt x="69333" y="12631"/>
                    <a:pt x="61333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45473"/>
                    <a:pt x="45333" y="45473"/>
                    <a:pt x="45333" y="45473"/>
                  </a:cubicBezTo>
                  <a:lnTo>
                    <a:pt x="7466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7354888" y="3465512"/>
              <a:ext cx="330200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043" y="45957"/>
                    <a:pt x="73043" y="45957"/>
                    <a:pt x="73043" y="45957"/>
                  </a:cubicBezTo>
                  <a:cubicBezTo>
                    <a:pt x="73043" y="20425"/>
                    <a:pt x="73043" y="20425"/>
                    <a:pt x="73043" y="20425"/>
                  </a:cubicBezTo>
                  <a:cubicBezTo>
                    <a:pt x="73043" y="15319"/>
                    <a:pt x="70434" y="12765"/>
                    <a:pt x="60000" y="12765"/>
                  </a:cubicBezTo>
                  <a:cubicBezTo>
                    <a:pt x="52173" y="12765"/>
                    <a:pt x="46956" y="15319"/>
                    <a:pt x="46956" y="20425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3829"/>
                    <a:pt x="46956" y="3829"/>
                    <a:pt x="46956" y="3829"/>
                  </a:cubicBezTo>
                  <a:cubicBezTo>
                    <a:pt x="57391" y="1276"/>
                    <a:pt x="67826" y="0"/>
                    <a:pt x="83478" y="0"/>
                  </a:cubicBezTo>
                  <a:cubicBezTo>
                    <a:pt x="93913" y="0"/>
                    <a:pt x="101739" y="1276"/>
                    <a:pt x="109565" y="5106"/>
                  </a:cubicBezTo>
                  <a:cubicBezTo>
                    <a:pt x="117391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713663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9578"/>
                  </a:moveTo>
                  <a:cubicBezTo>
                    <a:pt x="46956" y="79578"/>
                    <a:pt x="46956" y="79578"/>
                    <a:pt x="46956" y="79578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52173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ubicBezTo>
                    <a:pt x="73043" y="88421"/>
                    <a:pt x="65217" y="77052"/>
                    <a:pt x="46956" y="66947"/>
                  </a:cubicBezTo>
                  <a:cubicBezTo>
                    <a:pt x="28695" y="55578"/>
                    <a:pt x="15652" y="49263"/>
                    <a:pt x="10434" y="46736"/>
                  </a:cubicBezTo>
                  <a:cubicBezTo>
                    <a:pt x="2608" y="42947"/>
                    <a:pt x="0" y="39157"/>
                    <a:pt x="0" y="34105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39157"/>
                    <a:pt x="120000" y="39157"/>
                    <a:pt x="120000" y="39157"/>
                  </a:cubicBezTo>
                  <a:cubicBezTo>
                    <a:pt x="73043" y="39157"/>
                    <a:pt x="73043" y="39157"/>
                    <a:pt x="73043" y="39157"/>
                  </a:cubicBez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52173" y="12631"/>
                    <a:pt x="46956" y="15157"/>
                    <a:pt x="46956" y="20210"/>
                  </a:cubicBezTo>
                  <a:cubicBezTo>
                    <a:pt x="46956" y="27789"/>
                    <a:pt x="49565" y="32842"/>
                    <a:pt x="52173" y="35368"/>
                  </a:cubicBezTo>
                  <a:cubicBezTo>
                    <a:pt x="57391" y="37894"/>
                    <a:pt x="70434" y="44210"/>
                    <a:pt x="88695" y="56842"/>
                  </a:cubicBezTo>
                  <a:cubicBezTo>
                    <a:pt x="109565" y="68210"/>
                    <a:pt x="120000" y="78315"/>
                    <a:pt x="120000" y="84631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lnTo>
                    <a:pt x="0" y="795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610225" y="2684463"/>
              <a:ext cx="128587" cy="673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616575" y="3243263"/>
              <a:ext cx="171449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8042275" y="4159250"/>
              <a:ext cx="85724" cy="85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0000"/>
                    <a:pt x="100000" y="120000"/>
                    <a:pt x="60000" y="120000"/>
                  </a:cubicBezTo>
                  <a:cubicBezTo>
                    <a:pt x="30000" y="120000"/>
                    <a:pt x="0" y="90000"/>
                    <a:pt x="0" y="60000"/>
                  </a:cubicBezTo>
                  <a:cubicBezTo>
                    <a:pt x="0" y="20000"/>
                    <a:pt x="30000" y="0"/>
                    <a:pt x="60000" y="0"/>
                  </a:cubicBezTo>
                  <a:cubicBezTo>
                    <a:pt x="100000" y="0"/>
                    <a:pt x="120000" y="20000"/>
                    <a:pt x="120000" y="60000"/>
                  </a:cubicBezTo>
                  <a:close/>
                  <a:moveTo>
                    <a:pt x="10000" y="60000"/>
                  </a:moveTo>
                  <a:cubicBezTo>
                    <a:pt x="10000" y="80000"/>
                    <a:pt x="30000" y="110000"/>
                    <a:pt x="60000" y="110000"/>
                  </a:cubicBezTo>
                  <a:cubicBezTo>
                    <a:pt x="90000" y="110000"/>
                    <a:pt x="110000" y="80000"/>
                    <a:pt x="110000" y="60000"/>
                  </a:cubicBezTo>
                  <a:cubicBezTo>
                    <a:pt x="110000" y="30000"/>
                    <a:pt x="90000" y="10000"/>
                    <a:pt x="60000" y="10000"/>
                  </a:cubicBezTo>
                  <a:cubicBezTo>
                    <a:pt x="30000" y="10000"/>
                    <a:pt x="10000" y="30000"/>
                    <a:pt x="10000" y="60000"/>
                  </a:cubicBezTo>
                  <a:close/>
                  <a:moveTo>
                    <a:pt x="50000" y="90000"/>
                  </a:moveTo>
                  <a:cubicBezTo>
                    <a:pt x="40000" y="90000"/>
                    <a:pt x="40000" y="90000"/>
                    <a:pt x="40000" y="90000"/>
                  </a:cubicBezTo>
                  <a:cubicBezTo>
                    <a:pt x="40000" y="30000"/>
                    <a:pt x="40000" y="30000"/>
                    <a:pt x="40000" y="30000"/>
                  </a:cubicBezTo>
                  <a:cubicBezTo>
                    <a:pt x="40000" y="30000"/>
                    <a:pt x="50000" y="30000"/>
                    <a:pt x="60000" y="30000"/>
                  </a:cubicBezTo>
                  <a:cubicBezTo>
                    <a:pt x="70000" y="30000"/>
                    <a:pt x="80000" y="30000"/>
                    <a:pt x="80000" y="30000"/>
                  </a:cubicBezTo>
                  <a:cubicBezTo>
                    <a:pt x="90000" y="30000"/>
                    <a:pt x="90000" y="40000"/>
                    <a:pt x="90000" y="40000"/>
                  </a:cubicBezTo>
                  <a:cubicBezTo>
                    <a:pt x="90000" y="50000"/>
                    <a:pt x="80000" y="60000"/>
                    <a:pt x="80000" y="60000"/>
                  </a:cubicBezTo>
                  <a:cubicBezTo>
                    <a:pt x="80000" y="60000"/>
                    <a:pt x="80000" y="60000"/>
                    <a:pt x="80000" y="60000"/>
                  </a:cubicBezTo>
                  <a:cubicBezTo>
                    <a:pt x="80000" y="60000"/>
                    <a:pt x="80000" y="70000"/>
                    <a:pt x="90000" y="70000"/>
                  </a:cubicBezTo>
                  <a:cubicBezTo>
                    <a:pt x="90000" y="80000"/>
                    <a:pt x="90000" y="90000"/>
                    <a:pt x="90000" y="90000"/>
                  </a:cubicBezTo>
                  <a:cubicBezTo>
                    <a:pt x="80000" y="90000"/>
                    <a:pt x="80000" y="90000"/>
                    <a:pt x="80000" y="90000"/>
                  </a:cubicBezTo>
                  <a:cubicBezTo>
                    <a:pt x="70000" y="90000"/>
                    <a:pt x="70000" y="80000"/>
                    <a:pt x="70000" y="70000"/>
                  </a:cubicBezTo>
                  <a:cubicBezTo>
                    <a:pt x="70000" y="70000"/>
                    <a:pt x="70000" y="70000"/>
                    <a:pt x="60000" y="70000"/>
                  </a:cubicBezTo>
                  <a:cubicBezTo>
                    <a:pt x="50000" y="70000"/>
                    <a:pt x="50000" y="70000"/>
                    <a:pt x="50000" y="70000"/>
                  </a:cubicBezTo>
                  <a:lnTo>
                    <a:pt x="50000" y="90000"/>
                  </a:lnTo>
                  <a:close/>
                  <a:moveTo>
                    <a:pt x="50000" y="50000"/>
                  </a:moveTo>
                  <a:cubicBezTo>
                    <a:pt x="6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50000"/>
                  </a:cubicBezTo>
                  <a:cubicBezTo>
                    <a:pt x="70000" y="40000"/>
                    <a:pt x="70000" y="40000"/>
                    <a:pt x="60000" y="40000"/>
                  </a:cubicBezTo>
                  <a:cubicBezTo>
                    <a:pt x="60000" y="40000"/>
                    <a:pt x="50000" y="40000"/>
                    <a:pt x="50000" y="40000"/>
                  </a:cubicBezTo>
                  <a:lnTo>
                    <a:pt x="50000" y="5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4056062" y="2570163"/>
              <a:ext cx="1166812" cy="199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63" y="107096"/>
                  </a:moveTo>
                  <a:cubicBezTo>
                    <a:pt x="119263" y="107096"/>
                    <a:pt x="119263" y="105806"/>
                    <a:pt x="116319" y="104946"/>
                  </a:cubicBezTo>
                  <a:cubicBezTo>
                    <a:pt x="111165" y="104086"/>
                    <a:pt x="109693" y="102365"/>
                    <a:pt x="108220" y="101505"/>
                  </a:cubicBezTo>
                  <a:cubicBezTo>
                    <a:pt x="107484" y="101075"/>
                    <a:pt x="105276" y="100215"/>
                    <a:pt x="105276" y="100215"/>
                  </a:cubicBezTo>
                  <a:cubicBezTo>
                    <a:pt x="107484" y="99784"/>
                    <a:pt x="107484" y="99784"/>
                    <a:pt x="107484" y="99784"/>
                  </a:cubicBezTo>
                  <a:cubicBezTo>
                    <a:pt x="107484" y="99784"/>
                    <a:pt x="106748" y="98064"/>
                    <a:pt x="106012" y="96774"/>
                  </a:cubicBezTo>
                  <a:cubicBezTo>
                    <a:pt x="104539" y="95913"/>
                    <a:pt x="105276" y="95053"/>
                    <a:pt x="105276" y="92903"/>
                  </a:cubicBezTo>
                  <a:cubicBezTo>
                    <a:pt x="104539" y="90752"/>
                    <a:pt x="105276" y="89462"/>
                    <a:pt x="105276" y="88172"/>
                  </a:cubicBezTo>
                  <a:cubicBezTo>
                    <a:pt x="105276" y="87311"/>
                    <a:pt x="105276" y="85161"/>
                    <a:pt x="106012" y="82150"/>
                  </a:cubicBezTo>
                  <a:cubicBezTo>
                    <a:pt x="106012" y="79569"/>
                    <a:pt x="109693" y="61075"/>
                    <a:pt x="109693" y="58924"/>
                  </a:cubicBezTo>
                  <a:cubicBezTo>
                    <a:pt x="109693" y="57204"/>
                    <a:pt x="109693" y="52903"/>
                    <a:pt x="109693" y="52903"/>
                  </a:cubicBezTo>
                  <a:cubicBezTo>
                    <a:pt x="109693" y="52903"/>
                    <a:pt x="111901" y="52903"/>
                    <a:pt x="113374" y="53333"/>
                  </a:cubicBezTo>
                  <a:cubicBezTo>
                    <a:pt x="114110" y="53763"/>
                    <a:pt x="114846" y="54193"/>
                    <a:pt x="115582" y="51612"/>
                  </a:cubicBezTo>
                  <a:cubicBezTo>
                    <a:pt x="115582" y="47311"/>
                    <a:pt x="109693" y="41290"/>
                    <a:pt x="109693" y="40000"/>
                  </a:cubicBezTo>
                  <a:cubicBezTo>
                    <a:pt x="108957" y="39139"/>
                    <a:pt x="111165" y="39569"/>
                    <a:pt x="110429" y="38279"/>
                  </a:cubicBezTo>
                  <a:cubicBezTo>
                    <a:pt x="108957" y="36989"/>
                    <a:pt x="110429" y="36559"/>
                    <a:pt x="110429" y="33548"/>
                  </a:cubicBezTo>
                  <a:cubicBezTo>
                    <a:pt x="110429" y="30967"/>
                    <a:pt x="108957" y="28817"/>
                    <a:pt x="109693" y="25376"/>
                  </a:cubicBezTo>
                  <a:cubicBezTo>
                    <a:pt x="111165" y="21935"/>
                    <a:pt x="108957" y="16344"/>
                    <a:pt x="108957" y="14193"/>
                  </a:cubicBezTo>
                  <a:cubicBezTo>
                    <a:pt x="108957" y="12473"/>
                    <a:pt x="107484" y="12903"/>
                    <a:pt x="104539" y="12473"/>
                  </a:cubicBezTo>
                  <a:cubicBezTo>
                    <a:pt x="101595" y="11612"/>
                    <a:pt x="94969" y="9892"/>
                    <a:pt x="94233" y="9032"/>
                  </a:cubicBezTo>
                  <a:cubicBezTo>
                    <a:pt x="94233" y="8172"/>
                    <a:pt x="92760" y="7311"/>
                    <a:pt x="92760" y="7311"/>
                  </a:cubicBezTo>
                  <a:cubicBezTo>
                    <a:pt x="92760" y="7311"/>
                    <a:pt x="92024" y="9892"/>
                    <a:pt x="90552" y="10752"/>
                  </a:cubicBezTo>
                  <a:cubicBezTo>
                    <a:pt x="89815" y="11182"/>
                    <a:pt x="89079" y="10322"/>
                    <a:pt x="87607" y="9892"/>
                  </a:cubicBezTo>
                  <a:cubicBezTo>
                    <a:pt x="86871" y="9032"/>
                    <a:pt x="81717" y="7311"/>
                    <a:pt x="79509" y="6451"/>
                  </a:cubicBezTo>
                  <a:cubicBezTo>
                    <a:pt x="77300" y="5161"/>
                    <a:pt x="78773" y="6451"/>
                    <a:pt x="78773" y="6451"/>
                  </a:cubicBezTo>
                  <a:cubicBezTo>
                    <a:pt x="78773" y="6451"/>
                    <a:pt x="77300" y="7741"/>
                    <a:pt x="74355" y="9032"/>
                  </a:cubicBezTo>
                  <a:cubicBezTo>
                    <a:pt x="72147" y="10322"/>
                    <a:pt x="61104" y="12473"/>
                    <a:pt x="61104" y="12473"/>
                  </a:cubicBezTo>
                  <a:cubicBezTo>
                    <a:pt x="60368" y="12473"/>
                    <a:pt x="60368" y="12473"/>
                    <a:pt x="60368" y="12903"/>
                  </a:cubicBezTo>
                  <a:cubicBezTo>
                    <a:pt x="58895" y="11612"/>
                    <a:pt x="57423" y="10752"/>
                    <a:pt x="55950" y="10322"/>
                  </a:cubicBezTo>
                  <a:cubicBezTo>
                    <a:pt x="54478" y="9462"/>
                    <a:pt x="53742" y="8602"/>
                    <a:pt x="53742" y="8602"/>
                  </a:cubicBezTo>
                  <a:cubicBezTo>
                    <a:pt x="53742" y="8602"/>
                    <a:pt x="53742" y="5591"/>
                    <a:pt x="50061" y="5161"/>
                  </a:cubicBezTo>
                  <a:cubicBezTo>
                    <a:pt x="49325" y="6881"/>
                    <a:pt x="49325" y="9462"/>
                    <a:pt x="49325" y="9462"/>
                  </a:cubicBezTo>
                  <a:cubicBezTo>
                    <a:pt x="47116" y="11182"/>
                    <a:pt x="47116" y="11182"/>
                    <a:pt x="47116" y="11182"/>
                  </a:cubicBezTo>
                  <a:cubicBezTo>
                    <a:pt x="46380" y="8602"/>
                    <a:pt x="46380" y="8602"/>
                    <a:pt x="46380" y="8602"/>
                  </a:cubicBezTo>
                  <a:cubicBezTo>
                    <a:pt x="46380" y="8602"/>
                    <a:pt x="44907" y="7311"/>
                    <a:pt x="43435" y="6451"/>
                  </a:cubicBezTo>
                  <a:cubicBezTo>
                    <a:pt x="42699" y="5591"/>
                    <a:pt x="37546" y="3010"/>
                    <a:pt x="37546" y="860"/>
                  </a:cubicBezTo>
                  <a:cubicBezTo>
                    <a:pt x="37546" y="860"/>
                    <a:pt x="36073" y="0"/>
                    <a:pt x="35337" y="860"/>
                  </a:cubicBezTo>
                  <a:cubicBezTo>
                    <a:pt x="33865" y="1720"/>
                    <a:pt x="33865" y="2150"/>
                    <a:pt x="27975" y="3010"/>
                  </a:cubicBezTo>
                  <a:cubicBezTo>
                    <a:pt x="21349" y="3440"/>
                    <a:pt x="16196" y="3440"/>
                    <a:pt x="12515" y="8602"/>
                  </a:cubicBezTo>
                  <a:cubicBezTo>
                    <a:pt x="8098" y="13763"/>
                    <a:pt x="3680" y="18064"/>
                    <a:pt x="3680" y="21935"/>
                  </a:cubicBezTo>
                  <a:cubicBezTo>
                    <a:pt x="3680" y="25376"/>
                    <a:pt x="2208" y="25376"/>
                    <a:pt x="1472" y="27096"/>
                  </a:cubicBezTo>
                  <a:cubicBezTo>
                    <a:pt x="0" y="29247"/>
                    <a:pt x="0" y="30537"/>
                    <a:pt x="2208" y="35268"/>
                  </a:cubicBezTo>
                  <a:cubicBezTo>
                    <a:pt x="4417" y="39569"/>
                    <a:pt x="5889" y="48172"/>
                    <a:pt x="10306" y="49892"/>
                  </a:cubicBezTo>
                  <a:cubicBezTo>
                    <a:pt x="11042" y="50322"/>
                    <a:pt x="11779" y="51182"/>
                    <a:pt x="13251" y="51182"/>
                  </a:cubicBezTo>
                  <a:cubicBezTo>
                    <a:pt x="14723" y="51182"/>
                    <a:pt x="18404" y="48172"/>
                    <a:pt x="21349" y="46451"/>
                  </a:cubicBezTo>
                  <a:cubicBezTo>
                    <a:pt x="24294" y="46451"/>
                    <a:pt x="25030" y="46021"/>
                    <a:pt x="28711" y="47741"/>
                  </a:cubicBezTo>
                  <a:cubicBezTo>
                    <a:pt x="32392" y="49892"/>
                    <a:pt x="32392" y="49032"/>
                    <a:pt x="32392" y="49032"/>
                  </a:cubicBezTo>
                  <a:cubicBezTo>
                    <a:pt x="32392" y="49032"/>
                    <a:pt x="33128" y="49892"/>
                    <a:pt x="31656" y="50322"/>
                  </a:cubicBezTo>
                  <a:cubicBezTo>
                    <a:pt x="29447" y="50322"/>
                    <a:pt x="27975" y="49462"/>
                    <a:pt x="26503" y="49032"/>
                  </a:cubicBezTo>
                  <a:cubicBezTo>
                    <a:pt x="25030" y="48602"/>
                    <a:pt x="22085" y="51182"/>
                    <a:pt x="19877" y="53333"/>
                  </a:cubicBezTo>
                  <a:cubicBezTo>
                    <a:pt x="17668" y="55053"/>
                    <a:pt x="18404" y="55483"/>
                    <a:pt x="17668" y="58064"/>
                  </a:cubicBezTo>
                  <a:cubicBezTo>
                    <a:pt x="16932" y="60645"/>
                    <a:pt x="14723" y="64086"/>
                    <a:pt x="13987" y="68387"/>
                  </a:cubicBezTo>
                  <a:cubicBezTo>
                    <a:pt x="13251" y="72688"/>
                    <a:pt x="10306" y="100215"/>
                    <a:pt x="8834" y="103225"/>
                  </a:cubicBezTo>
                  <a:cubicBezTo>
                    <a:pt x="7361" y="105806"/>
                    <a:pt x="5889" y="107526"/>
                    <a:pt x="5889" y="107526"/>
                  </a:cubicBezTo>
                  <a:cubicBezTo>
                    <a:pt x="8834" y="109247"/>
                    <a:pt x="8834" y="109247"/>
                    <a:pt x="8834" y="109247"/>
                  </a:cubicBezTo>
                  <a:cubicBezTo>
                    <a:pt x="8834" y="113118"/>
                    <a:pt x="8834" y="113118"/>
                    <a:pt x="8834" y="113118"/>
                  </a:cubicBezTo>
                  <a:cubicBezTo>
                    <a:pt x="8834" y="113118"/>
                    <a:pt x="9570" y="113118"/>
                    <a:pt x="9570" y="113978"/>
                  </a:cubicBezTo>
                  <a:cubicBezTo>
                    <a:pt x="9570" y="114408"/>
                    <a:pt x="7361" y="116129"/>
                    <a:pt x="10306" y="117419"/>
                  </a:cubicBezTo>
                  <a:cubicBezTo>
                    <a:pt x="13987" y="119139"/>
                    <a:pt x="23558" y="120000"/>
                    <a:pt x="24294" y="117849"/>
                  </a:cubicBezTo>
                  <a:cubicBezTo>
                    <a:pt x="25030" y="115698"/>
                    <a:pt x="22822" y="113548"/>
                    <a:pt x="22085" y="112688"/>
                  </a:cubicBezTo>
                  <a:cubicBezTo>
                    <a:pt x="21349" y="111827"/>
                    <a:pt x="20613" y="110107"/>
                    <a:pt x="20613" y="110107"/>
                  </a:cubicBezTo>
                  <a:cubicBezTo>
                    <a:pt x="22822" y="109677"/>
                    <a:pt x="22822" y="109677"/>
                    <a:pt x="22822" y="109677"/>
                  </a:cubicBezTo>
                  <a:cubicBezTo>
                    <a:pt x="22822" y="109677"/>
                    <a:pt x="23558" y="106236"/>
                    <a:pt x="24294" y="105376"/>
                  </a:cubicBezTo>
                  <a:cubicBezTo>
                    <a:pt x="25766" y="104086"/>
                    <a:pt x="26503" y="101075"/>
                    <a:pt x="26503" y="97634"/>
                  </a:cubicBezTo>
                  <a:cubicBezTo>
                    <a:pt x="26503" y="94193"/>
                    <a:pt x="28711" y="87311"/>
                    <a:pt x="30184" y="84731"/>
                  </a:cubicBezTo>
                  <a:cubicBezTo>
                    <a:pt x="30920" y="81720"/>
                    <a:pt x="35337" y="76559"/>
                    <a:pt x="35337" y="73978"/>
                  </a:cubicBezTo>
                  <a:cubicBezTo>
                    <a:pt x="35337" y="71827"/>
                    <a:pt x="36073" y="70537"/>
                    <a:pt x="37546" y="68387"/>
                  </a:cubicBezTo>
                  <a:cubicBezTo>
                    <a:pt x="38282" y="66236"/>
                    <a:pt x="39018" y="64946"/>
                    <a:pt x="40490" y="63655"/>
                  </a:cubicBezTo>
                  <a:cubicBezTo>
                    <a:pt x="41226" y="65806"/>
                    <a:pt x="40490" y="66666"/>
                    <a:pt x="41226" y="68817"/>
                  </a:cubicBezTo>
                  <a:cubicBezTo>
                    <a:pt x="41226" y="71397"/>
                    <a:pt x="41963" y="77419"/>
                    <a:pt x="42699" y="78709"/>
                  </a:cubicBezTo>
                  <a:cubicBezTo>
                    <a:pt x="43435" y="80430"/>
                    <a:pt x="42699" y="82150"/>
                    <a:pt x="41963" y="84301"/>
                  </a:cubicBezTo>
                  <a:cubicBezTo>
                    <a:pt x="41963" y="86451"/>
                    <a:pt x="44171" y="91612"/>
                    <a:pt x="44171" y="93333"/>
                  </a:cubicBezTo>
                  <a:cubicBezTo>
                    <a:pt x="43435" y="95483"/>
                    <a:pt x="42699" y="101505"/>
                    <a:pt x="42699" y="102795"/>
                  </a:cubicBezTo>
                  <a:cubicBezTo>
                    <a:pt x="42699" y="104516"/>
                    <a:pt x="41963" y="106666"/>
                    <a:pt x="41963" y="106666"/>
                  </a:cubicBezTo>
                  <a:cubicBezTo>
                    <a:pt x="41963" y="107096"/>
                    <a:pt x="41963" y="107096"/>
                    <a:pt x="41963" y="107096"/>
                  </a:cubicBezTo>
                  <a:cubicBezTo>
                    <a:pt x="41963" y="109247"/>
                    <a:pt x="41963" y="109247"/>
                    <a:pt x="41963" y="109247"/>
                  </a:cubicBezTo>
                  <a:cubicBezTo>
                    <a:pt x="41226" y="109677"/>
                    <a:pt x="41226" y="109677"/>
                    <a:pt x="41226" y="109677"/>
                  </a:cubicBezTo>
                  <a:cubicBezTo>
                    <a:pt x="41226" y="111397"/>
                    <a:pt x="41226" y="111397"/>
                    <a:pt x="41226" y="111397"/>
                  </a:cubicBezTo>
                  <a:cubicBezTo>
                    <a:pt x="41226" y="111397"/>
                    <a:pt x="44907" y="112688"/>
                    <a:pt x="50061" y="112688"/>
                  </a:cubicBezTo>
                  <a:cubicBezTo>
                    <a:pt x="50797" y="112688"/>
                    <a:pt x="51533" y="112258"/>
                    <a:pt x="51533" y="112258"/>
                  </a:cubicBezTo>
                  <a:cubicBezTo>
                    <a:pt x="51533" y="112258"/>
                    <a:pt x="52269" y="111827"/>
                    <a:pt x="55950" y="113548"/>
                  </a:cubicBezTo>
                  <a:cubicBezTo>
                    <a:pt x="60368" y="115268"/>
                    <a:pt x="64785" y="116129"/>
                    <a:pt x="67730" y="116129"/>
                  </a:cubicBezTo>
                  <a:cubicBezTo>
                    <a:pt x="71411" y="115698"/>
                    <a:pt x="71411" y="115268"/>
                    <a:pt x="71411" y="115268"/>
                  </a:cubicBezTo>
                  <a:cubicBezTo>
                    <a:pt x="71411" y="113978"/>
                    <a:pt x="71411" y="113978"/>
                    <a:pt x="71411" y="113978"/>
                  </a:cubicBezTo>
                  <a:cubicBezTo>
                    <a:pt x="71411" y="113978"/>
                    <a:pt x="71411" y="112688"/>
                    <a:pt x="65521" y="110107"/>
                  </a:cubicBezTo>
                  <a:cubicBezTo>
                    <a:pt x="60368" y="107956"/>
                    <a:pt x="59631" y="106666"/>
                    <a:pt x="60368" y="106666"/>
                  </a:cubicBezTo>
                  <a:cubicBezTo>
                    <a:pt x="61104" y="106666"/>
                    <a:pt x="61104" y="106666"/>
                    <a:pt x="61104" y="106666"/>
                  </a:cubicBezTo>
                  <a:cubicBezTo>
                    <a:pt x="61104" y="106666"/>
                    <a:pt x="59631" y="103655"/>
                    <a:pt x="59631" y="101935"/>
                  </a:cubicBezTo>
                  <a:cubicBezTo>
                    <a:pt x="59631" y="100645"/>
                    <a:pt x="60368" y="93333"/>
                    <a:pt x="60368" y="90752"/>
                  </a:cubicBezTo>
                  <a:cubicBezTo>
                    <a:pt x="61104" y="88602"/>
                    <a:pt x="61104" y="80430"/>
                    <a:pt x="62576" y="75268"/>
                  </a:cubicBezTo>
                  <a:cubicBezTo>
                    <a:pt x="63312" y="70537"/>
                    <a:pt x="63312" y="64946"/>
                    <a:pt x="64049" y="63225"/>
                  </a:cubicBezTo>
                  <a:cubicBezTo>
                    <a:pt x="64049" y="63225"/>
                    <a:pt x="64049" y="61075"/>
                    <a:pt x="63312" y="58494"/>
                  </a:cubicBezTo>
                  <a:cubicBezTo>
                    <a:pt x="64049" y="58924"/>
                    <a:pt x="64049" y="59354"/>
                    <a:pt x="64049" y="59354"/>
                  </a:cubicBezTo>
                  <a:cubicBezTo>
                    <a:pt x="74355" y="58494"/>
                    <a:pt x="74355" y="58494"/>
                    <a:pt x="74355" y="58494"/>
                  </a:cubicBezTo>
                  <a:cubicBezTo>
                    <a:pt x="74355" y="58494"/>
                    <a:pt x="75828" y="60645"/>
                    <a:pt x="75828" y="61505"/>
                  </a:cubicBezTo>
                  <a:cubicBezTo>
                    <a:pt x="76564" y="62795"/>
                    <a:pt x="77300" y="63655"/>
                    <a:pt x="76564" y="64086"/>
                  </a:cubicBezTo>
                  <a:cubicBezTo>
                    <a:pt x="75828" y="64516"/>
                    <a:pt x="73619" y="61935"/>
                    <a:pt x="73619" y="61505"/>
                  </a:cubicBezTo>
                  <a:cubicBezTo>
                    <a:pt x="72883" y="62365"/>
                    <a:pt x="74355" y="63655"/>
                    <a:pt x="74355" y="64086"/>
                  </a:cubicBezTo>
                  <a:cubicBezTo>
                    <a:pt x="75092" y="64946"/>
                    <a:pt x="75092" y="66236"/>
                    <a:pt x="73619" y="65806"/>
                  </a:cubicBezTo>
                  <a:cubicBezTo>
                    <a:pt x="72883" y="65376"/>
                    <a:pt x="72883" y="65376"/>
                    <a:pt x="72147" y="65806"/>
                  </a:cubicBezTo>
                  <a:cubicBezTo>
                    <a:pt x="71411" y="66236"/>
                    <a:pt x="66993" y="65376"/>
                    <a:pt x="66993" y="65376"/>
                  </a:cubicBezTo>
                  <a:cubicBezTo>
                    <a:pt x="66993" y="65376"/>
                    <a:pt x="67730" y="71397"/>
                    <a:pt x="67730" y="73118"/>
                  </a:cubicBezTo>
                  <a:cubicBezTo>
                    <a:pt x="67730" y="74838"/>
                    <a:pt x="69202" y="85591"/>
                    <a:pt x="68466" y="89032"/>
                  </a:cubicBezTo>
                  <a:cubicBezTo>
                    <a:pt x="67730" y="92473"/>
                    <a:pt x="69938" y="102795"/>
                    <a:pt x="69938" y="103655"/>
                  </a:cubicBezTo>
                  <a:cubicBezTo>
                    <a:pt x="69938" y="104946"/>
                    <a:pt x="74355" y="104946"/>
                    <a:pt x="74355" y="104946"/>
                  </a:cubicBezTo>
                  <a:cubicBezTo>
                    <a:pt x="74355" y="104946"/>
                    <a:pt x="73619" y="106236"/>
                    <a:pt x="73619" y="107956"/>
                  </a:cubicBezTo>
                  <a:cubicBezTo>
                    <a:pt x="73619" y="108387"/>
                    <a:pt x="72883" y="109677"/>
                    <a:pt x="73619" y="110967"/>
                  </a:cubicBezTo>
                  <a:cubicBezTo>
                    <a:pt x="74355" y="111827"/>
                    <a:pt x="76564" y="113118"/>
                    <a:pt x="81717" y="113548"/>
                  </a:cubicBezTo>
                  <a:cubicBezTo>
                    <a:pt x="82453" y="113548"/>
                    <a:pt x="85398" y="112688"/>
                    <a:pt x="86134" y="111827"/>
                  </a:cubicBezTo>
                  <a:cubicBezTo>
                    <a:pt x="86871" y="110537"/>
                    <a:pt x="86134" y="110107"/>
                    <a:pt x="86134" y="108817"/>
                  </a:cubicBezTo>
                  <a:cubicBezTo>
                    <a:pt x="85398" y="107526"/>
                    <a:pt x="84662" y="105376"/>
                    <a:pt x="84662" y="104946"/>
                  </a:cubicBezTo>
                  <a:cubicBezTo>
                    <a:pt x="86134" y="104516"/>
                    <a:pt x="85398" y="103655"/>
                    <a:pt x="85398" y="103655"/>
                  </a:cubicBezTo>
                  <a:cubicBezTo>
                    <a:pt x="85398" y="103655"/>
                    <a:pt x="86134" y="100215"/>
                    <a:pt x="85398" y="98924"/>
                  </a:cubicBezTo>
                  <a:cubicBezTo>
                    <a:pt x="84662" y="97204"/>
                    <a:pt x="86134" y="93333"/>
                    <a:pt x="85398" y="92043"/>
                  </a:cubicBezTo>
                  <a:cubicBezTo>
                    <a:pt x="84662" y="90322"/>
                    <a:pt x="83926" y="90322"/>
                    <a:pt x="84662" y="89032"/>
                  </a:cubicBezTo>
                  <a:cubicBezTo>
                    <a:pt x="85398" y="88172"/>
                    <a:pt x="84662" y="86451"/>
                    <a:pt x="85398" y="84301"/>
                  </a:cubicBezTo>
                  <a:cubicBezTo>
                    <a:pt x="86134" y="81720"/>
                    <a:pt x="86871" y="75698"/>
                    <a:pt x="87607" y="73118"/>
                  </a:cubicBezTo>
                  <a:cubicBezTo>
                    <a:pt x="89079" y="70537"/>
                    <a:pt x="87607" y="69677"/>
                    <a:pt x="89079" y="68387"/>
                  </a:cubicBezTo>
                  <a:cubicBezTo>
                    <a:pt x="89815" y="69677"/>
                    <a:pt x="90552" y="79139"/>
                    <a:pt x="90552" y="81720"/>
                  </a:cubicBezTo>
                  <a:cubicBezTo>
                    <a:pt x="89815" y="83870"/>
                    <a:pt x="91288" y="90322"/>
                    <a:pt x="92024" y="92903"/>
                  </a:cubicBezTo>
                  <a:cubicBezTo>
                    <a:pt x="92760" y="95483"/>
                    <a:pt x="92760" y="101935"/>
                    <a:pt x="92760" y="101935"/>
                  </a:cubicBezTo>
                  <a:cubicBezTo>
                    <a:pt x="94233" y="101935"/>
                    <a:pt x="94233" y="101935"/>
                    <a:pt x="94233" y="101935"/>
                  </a:cubicBezTo>
                  <a:cubicBezTo>
                    <a:pt x="93496" y="104516"/>
                    <a:pt x="93496" y="104516"/>
                    <a:pt x="93496" y="104516"/>
                  </a:cubicBezTo>
                  <a:cubicBezTo>
                    <a:pt x="101595" y="106236"/>
                    <a:pt x="101595" y="106236"/>
                    <a:pt x="101595" y="106236"/>
                  </a:cubicBezTo>
                  <a:cubicBezTo>
                    <a:pt x="101595" y="106236"/>
                    <a:pt x="102331" y="105806"/>
                    <a:pt x="104539" y="107096"/>
                  </a:cubicBezTo>
                  <a:cubicBezTo>
                    <a:pt x="109693" y="109247"/>
                    <a:pt x="117055" y="109677"/>
                    <a:pt x="118527" y="109247"/>
                  </a:cubicBezTo>
                  <a:cubicBezTo>
                    <a:pt x="120000" y="109247"/>
                    <a:pt x="119263" y="107096"/>
                    <a:pt x="119263" y="1070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92612" y="2305050"/>
              <a:ext cx="250825" cy="265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57" y="103783"/>
                  </a:moveTo>
                  <a:cubicBezTo>
                    <a:pt x="6857" y="110270"/>
                    <a:pt x="13714" y="120000"/>
                    <a:pt x="13714" y="120000"/>
                  </a:cubicBezTo>
                  <a:cubicBezTo>
                    <a:pt x="13714" y="94054"/>
                    <a:pt x="13714" y="94054"/>
                    <a:pt x="13714" y="94054"/>
                  </a:cubicBezTo>
                  <a:cubicBezTo>
                    <a:pt x="13714" y="94054"/>
                    <a:pt x="13714" y="97297"/>
                    <a:pt x="6857" y="94054"/>
                  </a:cubicBezTo>
                  <a:cubicBezTo>
                    <a:pt x="0" y="90810"/>
                    <a:pt x="3428" y="64864"/>
                    <a:pt x="10285" y="68108"/>
                  </a:cubicBezTo>
                  <a:cubicBezTo>
                    <a:pt x="17142" y="68108"/>
                    <a:pt x="20571" y="74594"/>
                    <a:pt x="20571" y="74594"/>
                  </a:cubicBezTo>
                  <a:cubicBezTo>
                    <a:pt x="20571" y="74594"/>
                    <a:pt x="20571" y="68108"/>
                    <a:pt x="20571" y="61621"/>
                  </a:cubicBezTo>
                  <a:cubicBezTo>
                    <a:pt x="20571" y="58378"/>
                    <a:pt x="34285" y="45405"/>
                    <a:pt x="34285" y="42162"/>
                  </a:cubicBezTo>
                  <a:cubicBezTo>
                    <a:pt x="37714" y="38918"/>
                    <a:pt x="37714" y="32432"/>
                    <a:pt x="44571" y="29189"/>
                  </a:cubicBezTo>
                  <a:cubicBezTo>
                    <a:pt x="75428" y="12972"/>
                    <a:pt x="99428" y="32432"/>
                    <a:pt x="106285" y="42162"/>
                  </a:cubicBezTo>
                  <a:cubicBezTo>
                    <a:pt x="116571" y="51891"/>
                    <a:pt x="102857" y="97297"/>
                    <a:pt x="106285" y="94054"/>
                  </a:cubicBezTo>
                  <a:cubicBezTo>
                    <a:pt x="106285" y="90810"/>
                    <a:pt x="113142" y="87567"/>
                    <a:pt x="113142" y="77837"/>
                  </a:cubicBezTo>
                  <a:cubicBezTo>
                    <a:pt x="116571" y="71351"/>
                    <a:pt x="116571" y="51891"/>
                    <a:pt x="116571" y="45405"/>
                  </a:cubicBezTo>
                  <a:cubicBezTo>
                    <a:pt x="116571" y="38918"/>
                    <a:pt x="120000" y="32432"/>
                    <a:pt x="116571" y="25945"/>
                  </a:cubicBezTo>
                  <a:cubicBezTo>
                    <a:pt x="113142" y="19459"/>
                    <a:pt x="102857" y="16216"/>
                    <a:pt x="99428" y="12972"/>
                  </a:cubicBezTo>
                  <a:cubicBezTo>
                    <a:pt x="96000" y="9729"/>
                    <a:pt x="89142" y="9729"/>
                    <a:pt x="85714" y="9729"/>
                  </a:cubicBezTo>
                  <a:cubicBezTo>
                    <a:pt x="82285" y="9729"/>
                    <a:pt x="78857" y="19459"/>
                    <a:pt x="78857" y="12972"/>
                  </a:cubicBezTo>
                  <a:cubicBezTo>
                    <a:pt x="78857" y="6486"/>
                    <a:pt x="72000" y="0"/>
                    <a:pt x="72000" y="0"/>
                  </a:cubicBezTo>
                  <a:cubicBezTo>
                    <a:pt x="72000" y="3243"/>
                    <a:pt x="68571" y="9729"/>
                    <a:pt x="68571" y="9729"/>
                  </a:cubicBezTo>
                  <a:cubicBezTo>
                    <a:pt x="68571" y="9729"/>
                    <a:pt x="68571" y="3243"/>
                    <a:pt x="65142" y="6486"/>
                  </a:cubicBezTo>
                  <a:cubicBezTo>
                    <a:pt x="61714" y="9729"/>
                    <a:pt x="48000" y="9729"/>
                    <a:pt x="48000" y="12972"/>
                  </a:cubicBezTo>
                  <a:cubicBezTo>
                    <a:pt x="44571" y="12972"/>
                    <a:pt x="41142" y="9729"/>
                    <a:pt x="34285" y="12972"/>
                  </a:cubicBezTo>
                  <a:cubicBezTo>
                    <a:pt x="24000" y="19459"/>
                    <a:pt x="17142" y="29189"/>
                    <a:pt x="13714" y="32432"/>
                  </a:cubicBezTo>
                  <a:cubicBezTo>
                    <a:pt x="10285" y="35675"/>
                    <a:pt x="13714" y="35675"/>
                    <a:pt x="10285" y="38918"/>
                  </a:cubicBezTo>
                  <a:cubicBezTo>
                    <a:pt x="10285" y="42162"/>
                    <a:pt x="6857" y="48648"/>
                    <a:pt x="6857" y="48648"/>
                  </a:cubicBezTo>
                  <a:cubicBezTo>
                    <a:pt x="6857" y="51891"/>
                    <a:pt x="3428" y="61621"/>
                    <a:pt x="3428" y="71351"/>
                  </a:cubicBezTo>
                  <a:cubicBezTo>
                    <a:pt x="0" y="77837"/>
                    <a:pt x="3428" y="100540"/>
                    <a:pt x="3428" y="100540"/>
                  </a:cubicBezTo>
                  <a:cubicBezTo>
                    <a:pt x="3428" y="100540"/>
                    <a:pt x="3428" y="97297"/>
                    <a:pt x="6857" y="103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4779962" y="2398713"/>
              <a:ext cx="206374" cy="192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551" y="120000"/>
                  </a:moveTo>
                  <a:cubicBezTo>
                    <a:pt x="20689" y="111111"/>
                    <a:pt x="16551" y="93333"/>
                    <a:pt x="16551" y="88888"/>
                  </a:cubicBezTo>
                  <a:cubicBezTo>
                    <a:pt x="16551" y="80000"/>
                    <a:pt x="20689" y="80000"/>
                    <a:pt x="20689" y="66666"/>
                  </a:cubicBezTo>
                  <a:cubicBezTo>
                    <a:pt x="20689" y="57777"/>
                    <a:pt x="20689" y="57777"/>
                    <a:pt x="28965" y="44444"/>
                  </a:cubicBezTo>
                  <a:cubicBezTo>
                    <a:pt x="33103" y="31111"/>
                    <a:pt x="57931" y="31111"/>
                    <a:pt x="74482" y="31111"/>
                  </a:cubicBezTo>
                  <a:cubicBezTo>
                    <a:pt x="91034" y="31111"/>
                    <a:pt x="99310" y="40000"/>
                    <a:pt x="103448" y="44444"/>
                  </a:cubicBezTo>
                  <a:cubicBezTo>
                    <a:pt x="103448" y="48888"/>
                    <a:pt x="111724" y="71111"/>
                    <a:pt x="107586" y="93333"/>
                  </a:cubicBezTo>
                  <a:cubicBezTo>
                    <a:pt x="103448" y="115555"/>
                    <a:pt x="111724" y="111111"/>
                    <a:pt x="111724" y="111111"/>
                  </a:cubicBezTo>
                  <a:cubicBezTo>
                    <a:pt x="111724" y="111111"/>
                    <a:pt x="111724" y="102222"/>
                    <a:pt x="115862" y="97777"/>
                  </a:cubicBezTo>
                  <a:cubicBezTo>
                    <a:pt x="120000" y="84444"/>
                    <a:pt x="115862" y="62222"/>
                    <a:pt x="111724" y="48888"/>
                  </a:cubicBezTo>
                  <a:cubicBezTo>
                    <a:pt x="111724" y="40000"/>
                    <a:pt x="107586" y="31111"/>
                    <a:pt x="107586" y="26666"/>
                  </a:cubicBezTo>
                  <a:cubicBezTo>
                    <a:pt x="103448" y="26666"/>
                    <a:pt x="103448" y="22222"/>
                    <a:pt x="99310" y="17777"/>
                  </a:cubicBezTo>
                  <a:cubicBezTo>
                    <a:pt x="95172" y="8888"/>
                    <a:pt x="78620" y="8888"/>
                    <a:pt x="70344" y="4444"/>
                  </a:cubicBezTo>
                  <a:cubicBezTo>
                    <a:pt x="62068" y="0"/>
                    <a:pt x="45517" y="8888"/>
                    <a:pt x="37241" y="8888"/>
                  </a:cubicBezTo>
                  <a:cubicBezTo>
                    <a:pt x="33103" y="13333"/>
                    <a:pt x="33103" y="17777"/>
                    <a:pt x="20689" y="22222"/>
                  </a:cubicBezTo>
                  <a:cubicBezTo>
                    <a:pt x="12413" y="31111"/>
                    <a:pt x="16551" y="35555"/>
                    <a:pt x="12413" y="40000"/>
                  </a:cubicBezTo>
                  <a:cubicBezTo>
                    <a:pt x="12413" y="48888"/>
                    <a:pt x="12413" y="44444"/>
                    <a:pt x="8275" y="53333"/>
                  </a:cubicBezTo>
                  <a:cubicBezTo>
                    <a:pt x="4137" y="66666"/>
                    <a:pt x="4137" y="62222"/>
                    <a:pt x="4137" y="71111"/>
                  </a:cubicBezTo>
                  <a:cubicBezTo>
                    <a:pt x="0" y="84444"/>
                    <a:pt x="8275" y="106666"/>
                    <a:pt x="12413" y="115555"/>
                  </a:cubicBezTo>
                  <a:cubicBezTo>
                    <a:pt x="12413" y="120000"/>
                    <a:pt x="16551" y="120000"/>
                    <a:pt x="16551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914400" y="1905000"/>
            <a:ext cx="10363200" cy="2079624"/>
          </a:xfrm>
        </p:spPr>
        <p:txBody>
          <a:bodyPr>
            <a:noAutofit/>
          </a:bodyPr>
          <a:lstStyle>
            <a:lvl1pPr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27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ategic Alignment Infographics" type="title">
  <p:cSld name="Strategic Alignment Infographics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09600" y="1558467"/>
            <a:ext cx="5486400" cy="32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7333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9600" y="4733551"/>
            <a:ext cx="5143600" cy="5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971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2412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609600" y="548033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609600" y="2651733"/>
            <a:ext cx="10972800" cy="36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9249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609600" y="548033"/>
            <a:ext cx="10972800" cy="3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867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9337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4434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6878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208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645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9394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2960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23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title="gauge">
            <a:extLst>
              <a:ext uri="{FF2B5EF4-FFF2-40B4-BE49-F238E27FC236}">
                <a16:creationId xmlns:a16="http://schemas.microsoft.com/office/drawing/2014/main" id="{4C83B78F-2C6C-324B-BA15-04B2E3F2E34B}"/>
              </a:ext>
            </a:extLst>
          </p:cNvPr>
          <p:cNvSpPr/>
          <p:nvPr userDrawn="1"/>
        </p:nvSpPr>
        <p:spPr>
          <a:xfrm>
            <a:off x="204187" y="4847130"/>
            <a:ext cx="3251200" cy="17952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31D4BB-F1C2-1941-854B-C320CD36C7EA}"/>
              </a:ext>
            </a:extLst>
          </p:cNvPr>
          <p:cNvSpPr/>
          <p:nvPr userDrawn="1"/>
        </p:nvSpPr>
        <p:spPr>
          <a:xfrm>
            <a:off x="205740" y="2978149"/>
            <a:ext cx="3251200" cy="175661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136141-D874-9846-A322-EAA95E2DC886}"/>
              </a:ext>
            </a:extLst>
          </p:cNvPr>
          <p:cNvSpPr/>
          <p:nvPr userDrawn="1"/>
        </p:nvSpPr>
        <p:spPr>
          <a:xfrm rot="5400000">
            <a:off x="1415003" y="3920829"/>
            <a:ext cx="822960" cy="66057"/>
          </a:xfrm>
          <a:prstGeom prst="roundRect">
            <a:avLst>
              <a:gd name="adj" fmla="val 45004"/>
            </a:avLst>
          </a:prstGeom>
          <a:gradFill flip="none" rotWithShape="1">
            <a:gsLst>
              <a:gs pos="13000">
                <a:schemeClr val="accent4">
                  <a:lumMod val="60000"/>
                  <a:lumOff val="40000"/>
                </a:schemeClr>
              </a:gs>
              <a:gs pos="38008">
                <a:schemeClr val="accent4">
                  <a:lumMod val="75000"/>
                </a:schemeClr>
              </a:gs>
              <a:gs pos="61000">
                <a:schemeClr val="accent4">
                  <a:lumMod val="50000"/>
                </a:schemeClr>
              </a:gs>
            </a:gsLst>
            <a:lin ang="10800000" scaled="1"/>
            <a:tileRect/>
          </a:gradFill>
          <a:ln w="12700"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38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49B7E-CA57-C847-8C0D-B00CE457D3A7}"/>
              </a:ext>
            </a:extLst>
          </p:cNvPr>
          <p:cNvSpPr/>
          <p:nvPr userDrawn="1"/>
        </p:nvSpPr>
        <p:spPr>
          <a:xfrm>
            <a:off x="3604353" y="2978149"/>
            <a:ext cx="4384040" cy="37274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277ADB7-C18E-0B49-8E03-B5E49622890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28517141"/>
              </p:ext>
            </p:extLst>
          </p:nvPr>
        </p:nvGraphicFramePr>
        <p:xfrm>
          <a:off x="3222508" y="2977515"/>
          <a:ext cx="5122091" cy="31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5DDE61EB-77CD-0D47-ACD9-D80FBE3B0B6A}"/>
              </a:ext>
            </a:extLst>
          </p:cNvPr>
          <p:cNvSpPr/>
          <p:nvPr userDrawn="1"/>
        </p:nvSpPr>
        <p:spPr>
          <a:xfrm>
            <a:off x="194733" y="114821"/>
            <a:ext cx="11814387" cy="2762151"/>
          </a:xfrm>
          <a:prstGeom prst="round2SameRect">
            <a:avLst>
              <a:gd name="adj1" fmla="val 7920"/>
              <a:gd name="adj2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13CC5E90-CB8F-3749-A79E-3747C8E2A126}"/>
              </a:ext>
            </a:extLst>
          </p:cNvPr>
          <p:cNvSpPr/>
          <p:nvPr userDrawn="1"/>
        </p:nvSpPr>
        <p:spPr>
          <a:xfrm>
            <a:off x="6381676" y="837846"/>
            <a:ext cx="5200725" cy="351295"/>
          </a:xfrm>
          <a:prstGeom prst="round2Diag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aphicFrame>
        <p:nvGraphicFramePr>
          <p:cNvPr id="12" name="Chart 11" title="bar graph">
            <a:extLst>
              <a:ext uri="{FF2B5EF4-FFF2-40B4-BE49-F238E27FC236}">
                <a16:creationId xmlns:a16="http://schemas.microsoft.com/office/drawing/2014/main" id="{BEC788A2-6BAD-4F43-8409-0485C367B63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110819118"/>
              </p:ext>
            </p:extLst>
          </p:nvPr>
        </p:nvGraphicFramePr>
        <p:xfrm>
          <a:off x="337380" y="1182983"/>
          <a:ext cx="115062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493C7FB-8C1C-DF4D-8852-ABE10384FEC7}"/>
              </a:ext>
            </a:extLst>
          </p:cNvPr>
          <p:cNvSpPr/>
          <p:nvPr userDrawn="1"/>
        </p:nvSpPr>
        <p:spPr>
          <a:xfrm>
            <a:off x="6543537" y="949264"/>
            <a:ext cx="645459" cy="15060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rgbClr val="0B1C4C"/>
            </a:solidFill>
          </a:ln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3C7218-565D-2B4D-B972-217842099ABA}"/>
              </a:ext>
            </a:extLst>
          </p:cNvPr>
          <p:cNvSpPr/>
          <p:nvPr userDrawn="1"/>
        </p:nvSpPr>
        <p:spPr>
          <a:xfrm>
            <a:off x="8434672" y="949264"/>
            <a:ext cx="645459" cy="150607"/>
          </a:xfrm>
          <a:prstGeom prst="rect">
            <a:avLst/>
          </a:prstGeom>
          <a:solidFill>
            <a:schemeClr val="accent5"/>
          </a:solidFill>
          <a:ln w="12700">
            <a:solidFill>
              <a:srgbClr val="4376BE"/>
            </a:solidFill>
          </a:ln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3402AE-05A8-EE49-BEA2-8AAC0A1BD108}"/>
              </a:ext>
            </a:extLst>
          </p:cNvPr>
          <p:cNvGrpSpPr/>
          <p:nvPr userDrawn="1"/>
        </p:nvGrpSpPr>
        <p:grpSpPr>
          <a:xfrm>
            <a:off x="10289136" y="986347"/>
            <a:ext cx="406400" cy="106680"/>
            <a:chOff x="7086600" y="531292"/>
            <a:chExt cx="304800" cy="10668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7CE92E-FA54-EF4B-BA0F-9DE7788B6498}"/>
                </a:ext>
              </a:extLst>
            </p:cNvPr>
            <p:cNvCxnSpPr/>
            <p:nvPr/>
          </p:nvCxnSpPr>
          <p:spPr>
            <a:xfrm rot="10800000">
              <a:off x="7086600" y="574844"/>
              <a:ext cx="304800" cy="3176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237880F-7CFC-3946-87A3-DACE7EC8007B}"/>
                </a:ext>
              </a:extLst>
            </p:cNvPr>
            <p:cNvSpPr/>
            <p:nvPr userDrawn="1"/>
          </p:nvSpPr>
          <p:spPr>
            <a:xfrm>
              <a:off x="7208520" y="531292"/>
              <a:ext cx="106680" cy="10668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63DE8CC-1AC5-954D-B897-D8E802B6553F}"/>
              </a:ext>
            </a:extLst>
          </p:cNvPr>
          <p:cNvSpPr/>
          <p:nvPr userDrawn="1"/>
        </p:nvSpPr>
        <p:spPr>
          <a:xfrm>
            <a:off x="8128000" y="2978149"/>
            <a:ext cx="3891280" cy="37274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4" name="Round Diagonal Corner Rectangle 23">
            <a:extLst>
              <a:ext uri="{FF2B5EF4-FFF2-40B4-BE49-F238E27FC236}">
                <a16:creationId xmlns:a16="http://schemas.microsoft.com/office/drawing/2014/main" id="{37BF0F41-B90B-2A4D-9569-D4D95E160CDE}"/>
              </a:ext>
            </a:extLst>
          </p:cNvPr>
          <p:cNvSpPr/>
          <p:nvPr userDrawn="1"/>
        </p:nvSpPr>
        <p:spPr>
          <a:xfrm>
            <a:off x="8390470" y="5546256"/>
            <a:ext cx="3293532" cy="533400"/>
          </a:xfrm>
          <a:prstGeom prst="round2DiagRect">
            <a:avLst/>
          </a:prstGeom>
          <a:solidFill>
            <a:schemeClr val="tx2">
              <a:lumMod val="10000"/>
              <a:lumOff val="90000"/>
              <a:alpha val="30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25" name="Group 81">
            <a:extLst>
              <a:ext uri="{FF2B5EF4-FFF2-40B4-BE49-F238E27FC236}">
                <a16:creationId xmlns:a16="http://schemas.microsoft.com/office/drawing/2014/main" id="{B04679DD-C2E9-874E-A55A-79203D48C798}"/>
              </a:ext>
            </a:extLst>
          </p:cNvPr>
          <p:cNvGrpSpPr/>
          <p:nvPr userDrawn="1"/>
        </p:nvGrpSpPr>
        <p:grpSpPr>
          <a:xfrm>
            <a:off x="8660345" y="5784853"/>
            <a:ext cx="2784455" cy="59535"/>
            <a:chOff x="4736306" y="3388516"/>
            <a:chExt cx="2088341" cy="5953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87A9E2-8220-5B4E-871F-D84358C115E1}"/>
                </a:ext>
              </a:extLst>
            </p:cNvPr>
            <p:cNvSpPr/>
            <p:nvPr/>
          </p:nvSpPr>
          <p:spPr>
            <a:xfrm>
              <a:off x="4736306" y="3388516"/>
              <a:ext cx="300037" cy="59535"/>
            </a:xfrm>
            <a:prstGeom prst="rect">
              <a:avLst/>
            </a:prstGeom>
            <a:solidFill>
              <a:schemeClr val="bg1"/>
            </a:solidFill>
            <a:ln w="3175" cap="flat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D776492-BB0E-074A-BC50-A3EE61A0F339}"/>
                </a:ext>
              </a:extLst>
            </p:cNvPr>
            <p:cNvSpPr/>
            <p:nvPr/>
          </p:nvSpPr>
          <p:spPr>
            <a:xfrm>
              <a:off x="5039505" y="3388516"/>
              <a:ext cx="295291" cy="595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 cap="flat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E70571A-4482-3740-BB53-410FD6C678B6}"/>
                </a:ext>
              </a:extLst>
            </p:cNvPr>
            <p:cNvSpPr/>
            <p:nvPr/>
          </p:nvSpPr>
          <p:spPr>
            <a:xfrm>
              <a:off x="5337958" y="3388516"/>
              <a:ext cx="295291" cy="5953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 cap="flat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A12CE9-EBF6-D74E-B960-908E0A6CA390}"/>
                </a:ext>
              </a:extLst>
            </p:cNvPr>
            <p:cNvSpPr/>
            <p:nvPr/>
          </p:nvSpPr>
          <p:spPr>
            <a:xfrm>
              <a:off x="5636411" y="3388516"/>
              <a:ext cx="302418" cy="595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 cap="flat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83C216-1E8B-5348-888D-9F0687D809F9}"/>
                </a:ext>
              </a:extLst>
            </p:cNvPr>
            <p:cNvSpPr/>
            <p:nvPr/>
          </p:nvSpPr>
          <p:spPr>
            <a:xfrm>
              <a:off x="5941991" y="3388516"/>
              <a:ext cx="295291" cy="59535"/>
            </a:xfrm>
            <a:prstGeom prst="rect">
              <a:avLst/>
            </a:prstGeom>
            <a:solidFill>
              <a:schemeClr val="accent5"/>
            </a:solidFill>
            <a:ln w="3175" cap="flat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18DBED-EBD0-2A47-95F1-B38EF761D1BC}"/>
                </a:ext>
              </a:extLst>
            </p:cNvPr>
            <p:cNvSpPr/>
            <p:nvPr/>
          </p:nvSpPr>
          <p:spPr>
            <a:xfrm>
              <a:off x="6240444" y="3388516"/>
              <a:ext cx="283400" cy="5953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 cap="flat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B2CD3A2-D7E7-7B4A-AEFF-701472921EA5}"/>
                </a:ext>
              </a:extLst>
            </p:cNvPr>
            <p:cNvSpPr/>
            <p:nvPr/>
          </p:nvSpPr>
          <p:spPr>
            <a:xfrm>
              <a:off x="6527006" y="3388516"/>
              <a:ext cx="297641" cy="59535"/>
            </a:xfrm>
            <a:prstGeom prst="rect">
              <a:avLst/>
            </a:prstGeom>
            <a:solidFill>
              <a:srgbClr val="0B1C4C"/>
            </a:solidFill>
            <a:ln w="3175" cap="flat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rgbClr val="000000"/>
                  </a:solidFill>
                </a:ln>
              </a:endParaRPr>
            </a:p>
          </p:txBody>
        </p:sp>
      </p:grpSp>
      <p:grpSp>
        <p:nvGrpSpPr>
          <p:cNvPr id="33" name="Group 105">
            <a:extLst>
              <a:ext uri="{FF2B5EF4-FFF2-40B4-BE49-F238E27FC236}">
                <a16:creationId xmlns:a16="http://schemas.microsoft.com/office/drawing/2014/main" id="{78CB0E09-325D-3144-A439-BCEFDC8C372E}"/>
              </a:ext>
            </a:extLst>
          </p:cNvPr>
          <p:cNvGrpSpPr/>
          <p:nvPr userDrawn="1"/>
        </p:nvGrpSpPr>
        <p:grpSpPr>
          <a:xfrm>
            <a:off x="8661954" y="5844707"/>
            <a:ext cx="2382556" cy="46832"/>
            <a:chOff x="4731544" y="3429000"/>
            <a:chExt cx="1786917" cy="4683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3A23B41-34B6-B042-82AF-C3066B2209A6}"/>
                </a:ext>
              </a:extLst>
            </p:cNvPr>
            <p:cNvCxnSpPr/>
            <p:nvPr/>
          </p:nvCxnSpPr>
          <p:spPr>
            <a:xfrm rot="5400000">
              <a:off x="4708525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89F2755-6B73-D34B-9884-D2F70DCF20C1}"/>
                </a:ext>
              </a:extLst>
            </p:cNvPr>
            <p:cNvCxnSpPr/>
            <p:nvPr/>
          </p:nvCxnSpPr>
          <p:spPr>
            <a:xfrm rot="5400000">
              <a:off x="5306407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3EC3A82-44C7-1B40-8EEA-DC6033F55C4C}"/>
                </a:ext>
              </a:extLst>
            </p:cNvPr>
            <p:cNvCxnSpPr/>
            <p:nvPr/>
          </p:nvCxnSpPr>
          <p:spPr>
            <a:xfrm rot="5400000">
              <a:off x="5913433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EFB9E9-B639-F044-B2A4-0BCFBFA08663}"/>
                </a:ext>
              </a:extLst>
            </p:cNvPr>
            <p:cNvCxnSpPr/>
            <p:nvPr/>
          </p:nvCxnSpPr>
          <p:spPr>
            <a:xfrm rot="5400000">
              <a:off x="6494648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106">
            <a:extLst>
              <a:ext uri="{FF2B5EF4-FFF2-40B4-BE49-F238E27FC236}">
                <a16:creationId xmlns:a16="http://schemas.microsoft.com/office/drawing/2014/main" id="{32BC3ADB-263A-CB48-9A92-CBDFE82943A7}"/>
              </a:ext>
            </a:extLst>
          </p:cNvPr>
          <p:cNvGrpSpPr/>
          <p:nvPr userDrawn="1"/>
        </p:nvGrpSpPr>
        <p:grpSpPr>
          <a:xfrm>
            <a:off x="9059333" y="5734942"/>
            <a:ext cx="2382283" cy="53085"/>
            <a:chOff x="4731544" y="3429000"/>
            <a:chExt cx="1789108" cy="4683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05C0C3C-2ED6-2846-8E68-BD75024FECF2}"/>
                </a:ext>
              </a:extLst>
            </p:cNvPr>
            <p:cNvCxnSpPr/>
            <p:nvPr/>
          </p:nvCxnSpPr>
          <p:spPr>
            <a:xfrm rot="5400000">
              <a:off x="4708525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D80E71C-F020-A940-815B-5C7835FAEF3B}"/>
                </a:ext>
              </a:extLst>
            </p:cNvPr>
            <p:cNvCxnSpPr/>
            <p:nvPr/>
          </p:nvCxnSpPr>
          <p:spPr>
            <a:xfrm rot="5400000">
              <a:off x="5308408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C4880B5-5A44-D84E-8ED6-E9C815019B28}"/>
                </a:ext>
              </a:extLst>
            </p:cNvPr>
            <p:cNvCxnSpPr/>
            <p:nvPr/>
          </p:nvCxnSpPr>
          <p:spPr>
            <a:xfrm rot="5400000">
              <a:off x="5910862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DA04A65-9C10-7E4D-A72A-CDEA9A2B94B1}"/>
                </a:ext>
              </a:extLst>
            </p:cNvPr>
            <p:cNvCxnSpPr/>
            <p:nvPr/>
          </p:nvCxnSpPr>
          <p:spPr>
            <a:xfrm rot="5400000">
              <a:off x="6496839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 title="gauge">
            <a:extLst>
              <a:ext uri="{FF2B5EF4-FFF2-40B4-BE49-F238E27FC236}">
                <a16:creationId xmlns:a16="http://schemas.microsoft.com/office/drawing/2014/main" id="{E43BF5DD-7356-4E48-BFE3-7E7F504FE5A4}"/>
              </a:ext>
            </a:extLst>
          </p:cNvPr>
          <p:cNvGrpSpPr/>
          <p:nvPr/>
        </p:nvGrpSpPr>
        <p:grpSpPr>
          <a:xfrm>
            <a:off x="364505" y="3276600"/>
            <a:ext cx="2899395" cy="1122287"/>
            <a:chOff x="6680529" y="3267706"/>
            <a:chExt cx="2174546" cy="1122286"/>
          </a:xfrm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94ACFC0D-D3F7-2B46-AE3C-216458245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648" y="3282464"/>
              <a:ext cx="2108200" cy="1054100"/>
            </a:xfrm>
            <a:custGeom>
              <a:avLst/>
              <a:gdLst/>
              <a:ahLst/>
              <a:cxnLst>
                <a:cxn ang="0">
                  <a:pos x="83" y="1893"/>
                </a:cxn>
                <a:cxn ang="0">
                  <a:pos x="110" y="1654"/>
                </a:cxn>
                <a:cxn ang="0">
                  <a:pos x="166" y="1424"/>
                </a:cxn>
                <a:cxn ang="0">
                  <a:pos x="249" y="1206"/>
                </a:cxn>
                <a:cxn ang="0">
                  <a:pos x="358" y="1002"/>
                </a:cxn>
                <a:cxn ang="0">
                  <a:pos x="489" y="813"/>
                </a:cxn>
                <a:cxn ang="0">
                  <a:pos x="641" y="641"/>
                </a:cxn>
                <a:cxn ang="0">
                  <a:pos x="813" y="489"/>
                </a:cxn>
                <a:cxn ang="0">
                  <a:pos x="1002" y="358"/>
                </a:cxn>
                <a:cxn ang="0">
                  <a:pos x="1206" y="249"/>
                </a:cxn>
                <a:cxn ang="0">
                  <a:pos x="1424" y="166"/>
                </a:cxn>
                <a:cxn ang="0">
                  <a:pos x="1654" y="110"/>
                </a:cxn>
                <a:cxn ang="0">
                  <a:pos x="1893" y="83"/>
                </a:cxn>
                <a:cxn ang="0">
                  <a:pos x="2091" y="83"/>
                </a:cxn>
                <a:cxn ang="0">
                  <a:pos x="2330" y="110"/>
                </a:cxn>
                <a:cxn ang="0">
                  <a:pos x="2560" y="166"/>
                </a:cxn>
                <a:cxn ang="0">
                  <a:pos x="2778" y="249"/>
                </a:cxn>
                <a:cxn ang="0">
                  <a:pos x="2982" y="358"/>
                </a:cxn>
                <a:cxn ang="0">
                  <a:pos x="3171" y="489"/>
                </a:cxn>
                <a:cxn ang="0">
                  <a:pos x="3343" y="641"/>
                </a:cxn>
                <a:cxn ang="0">
                  <a:pos x="3495" y="813"/>
                </a:cxn>
                <a:cxn ang="0">
                  <a:pos x="3626" y="1002"/>
                </a:cxn>
                <a:cxn ang="0">
                  <a:pos x="3735" y="1206"/>
                </a:cxn>
                <a:cxn ang="0">
                  <a:pos x="3818" y="1424"/>
                </a:cxn>
                <a:cxn ang="0">
                  <a:pos x="3874" y="1654"/>
                </a:cxn>
                <a:cxn ang="0">
                  <a:pos x="3901" y="1893"/>
                </a:cxn>
                <a:cxn ang="0">
                  <a:pos x="3983" y="1941"/>
                </a:cxn>
                <a:cxn ang="0">
                  <a:pos x="3961" y="1689"/>
                </a:cxn>
                <a:cxn ang="0">
                  <a:pos x="3908" y="1447"/>
                </a:cxn>
                <a:cxn ang="0">
                  <a:pos x="3828" y="1217"/>
                </a:cxn>
                <a:cxn ang="0">
                  <a:pos x="3719" y="1002"/>
                </a:cxn>
                <a:cxn ang="0">
                  <a:pos x="3588" y="802"/>
                </a:cxn>
                <a:cxn ang="0">
                  <a:pos x="3433" y="618"/>
                </a:cxn>
                <a:cxn ang="0">
                  <a:pos x="3258" y="455"/>
                </a:cxn>
                <a:cxn ang="0">
                  <a:pos x="3065" y="314"/>
                </a:cxn>
                <a:cxn ang="0">
                  <a:pos x="2854" y="197"/>
                </a:cxn>
                <a:cxn ang="0">
                  <a:pos x="2630" y="104"/>
                </a:cxn>
                <a:cxn ang="0">
                  <a:pos x="2393" y="41"/>
                </a:cxn>
                <a:cxn ang="0">
                  <a:pos x="2146" y="6"/>
                </a:cxn>
                <a:cxn ang="0">
                  <a:pos x="1941" y="0"/>
                </a:cxn>
                <a:cxn ang="0">
                  <a:pos x="1689" y="23"/>
                </a:cxn>
                <a:cxn ang="0">
                  <a:pos x="1447" y="76"/>
                </a:cxn>
                <a:cxn ang="0">
                  <a:pos x="1217" y="156"/>
                </a:cxn>
                <a:cxn ang="0">
                  <a:pos x="1002" y="265"/>
                </a:cxn>
                <a:cxn ang="0">
                  <a:pos x="802" y="396"/>
                </a:cxn>
                <a:cxn ang="0">
                  <a:pos x="618" y="551"/>
                </a:cxn>
                <a:cxn ang="0">
                  <a:pos x="455" y="726"/>
                </a:cxn>
                <a:cxn ang="0">
                  <a:pos x="314" y="919"/>
                </a:cxn>
                <a:cxn ang="0">
                  <a:pos x="197" y="1130"/>
                </a:cxn>
                <a:cxn ang="0">
                  <a:pos x="104" y="1354"/>
                </a:cxn>
                <a:cxn ang="0">
                  <a:pos x="41" y="1591"/>
                </a:cxn>
                <a:cxn ang="0">
                  <a:pos x="6" y="1838"/>
                </a:cxn>
              </a:cxnLst>
              <a:rect l="0" t="0" r="r" b="b"/>
              <a:pathLst>
                <a:path w="3984" h="1992">
                  <a:moveTo>
                    <a:pt x="0" y="1992"/>
                  </a:moveTo>
                  <a:lnTo>
                    <a:pt x="80" y="1992"/>
                  </a:lnTo>
                  <a:lnTo>
                    <a:pt x="80" y="1992"/>
                  </a:lnTo>
                  <a:lnTo>
                    <a:pt x="80" y="1943"/>
                  </a:lnTo>
                  <a:lnTo>
                    <a:pt x="83" y="1893"/>
                  </a:lnTo>
                  <a:lnTo>
                    <a:pt x="86" y="1845"/>
                  </a:lnTo>
                  <a:lnTo>
                    <a:pt x="90" y="1796"/>
                  </a:lnTo>
                  <a:lnTo>
                    <a:pt x="96" y="1748"/>
                  </a:lnTo>
                  <a:lnTo>
                    <a:pt x="103" y="1702"/>
                  </a:lnTo>
                  <a:lnTo>
                    <a:pt x="110" y="1654"/>
                  </a:lnTo>
                  <a:lnTo>
                    <a:pt x="120" y="1607"/>
                  </a:lnTo>
                  <a:lnTo>
                    <a:pt x="130" y="1561"/>
                  </a:lnTo>
                  <a:lnTo>
                    <a:pt x="141" y="1514"/>
                  </a:lnTo>
                  <a:lnTo>
                    <a:pt x="154" y="1469"/>
                  </a:lnTo>
                  <a:lnTo>
                    <a:pt x="166" y="1424"/>
                  </a:lnTo>
                  <a:lnTo>
                    <a:pt x="180" y="1379"/>
                  </a:lnTo>
                  <a:lnTo>
                    <a:pt x="196" y="1336"/>
                  </a:lnTo>
                  <a:lnTo>
                    <a:pt x="213" y="1292"/>
                  </a:lnTo>
                  <a:lnTo>
                    <a:pt x="231" y="1248"/>
                  </a:lnTo>
                  <a:lnTo>
                    <a:pt x="249" y="1206"/>
                  </a:lnTo>
                  <a:lnTo>
                    <a:pt x="269" y="1164"/>
                  </a:lnTo>
                  <a:lnTo>
                    <a:pt x="290" y="1123"/>
                  </a:lnTo>
                  <a:lnTo>
                    <a:pt x="311" y="1082"/>
                  </a:lnTo>
                  <a:lnTo>
                    <a:pt x="334" y="1041"/>
                  </a:lnTo>
                  <a:lnTo>
                    <a:pt x="358" y="1002"/>
                  </a:lnTo>
                  <a:lnTo>
                    <a:pt x="382" y="962"/>
                  </a:lnTo>
                  <a:lnTo>
                    <a:pt x="407" y="924"/>
                  </a:lnTo>
                  <a:lnTo>
                    <a:pt x="434" y="886"/>
                  </a:lnTo>
                  <a:lnTo>
                    <a:pt x="461" y="849"/>
                  </a:lnTo>
                  <a:lnTo>
                    <a:pt x="489" y="813"/>
                  </a:lnTo>
                  <a:lnTo>
                    <a:pt x="517" y="776"/>
                  </a:lnTo>
                  <a:lnTo>
                    <a:pt x="547" y="741"/>
                  </a:lnTo>
                  <a:lnTo>
                    <a:pt x="578" y="707"/>
                  </a:lnTo>
                  <a:lnTo>
                    <a:pt x="609" y="673"/>
                  </a:lnTo>
                  <a:lnTo>
                    <a:pt x="641" y="641"/>
                  </a:lnTo>
                  <a:lnTo>
                    <a:pt x="673" y="609"/>
                  </a:lnTo>
                  <a:lnTo>
                    <a:pt x="707" y="578"/>
                  </a:lnTo>
                  <a:lnTo>
                    <a:pt x="741" y="547"/>
                  </a:lnTo>
                  <a:lnTo>
                    <a:pt x="776" y="517"/>
                  </a:lnTo>
                  <a:lnTo>
                    <a:pt x="813" y="489"/>
                  </a:lnTo>
                  <a:lnTo>
                    <a:pt x="849" y="461"/>
                  </a:lnTo>
                  <a:lnTo>
                    <a:pt x="886" y="434"/>
                  </a:lnTo>
                  <a:lnTo>
                    <a:pt x="924" y="407"/>
                  </a:lnTo>
                  <a:lnTo>
                    <a:pt x="962" y="382"/>
                  </a:lnTo>
                  <a:lnTo>
                    <a:pt x="1002" y="358"/>
                  </a:lnTo>
                  <a:lnTo>
                    <a:pt x="1041" y="334"/>
                  </a:lnTo>
                  <a:lnTo>
                    <a:pt x="1082" y="311"/>
                  </a:lnTo>
                  <a:lnTo>
                    <a:pt x="1123" y="290"/>
                  </a:lnTo>
                  <a:lnTo>
                    <a:pt x="1164" y="269"/>
                  </a:lnTo>
                  <a:lnTo>
                    <a:pt x="1206" y="249"/>
                  </a:lnTo>
                  <a:lnTo>
                    <a:pt x="1248" y="231"/>
                  </a:lnTo>
                  <a:lnTo>
                    <a:pt x="1292" y="213"/>
                  </a:lnTo>
                  <a:lnTo>
                    <a:pt x="1336" y="196"/>
                  </a:lnTo>
                  <a:lnTo>
                    <a:pt x="1379" y="180"/>
                  </a:lnTo>
                  <a:lnTo>
                    <a:pt x="1424" y="166"/>
                  </a:lnTo>
                  <a:lnTo>
                    <a:pt x="1469" y="154"/>
                  </a:lnTo>
                  <a:lnTo>
                    <a:pt x="1514" y="141"/>
                  </a:lnTo>
                  <a:lnTo>
                    <a:pt x="1561" y="130"/>
                  </a:lnTo>
                  <a:lnTo>
                    <a:pt x="1607" y="120"/>
                  </a:lnTo>
                  <a:lnTo>
                    <a:pt x="1654" y="110"/>
                  </a:lnTo>
                  <a:lnTo>
                    <a:pt x="1702" y="103"/>
                  </a:lnTo>
                  <a:lnTo>
                    <a:pt x="1748" y="96"/>
                  </a:lnTo>
                  <a:lnTo>
                    <a:pt x="1796" y="90"/>
                  </a:lnTo>
                  <a:lnTo>
                    <a:pt x="1845" y="86"/>
                  </a:lnTo>
                  <a:lnTo>
                    <a:pt x="1893" y="83"/>
                  </a:lnTo>
                  <a:lnTo>
                    <a:pt x="1943" y="80"/>
                  </a:lnTo>
                  <a:lnTo>
                    <a:pt x="1992" y="80"/>
                  </a:lnTo>
                  <a:lnTo>
                    <a:pt x="1992" y="80"/>
                  </a:lnTo>
                  <a:lnTo>
                    <a:pt x="2041" y="80"/>
                  </a:lnTo>
                  <a:lnTo>
                    <a:pt x="2091" y="83"/>
                  </a:lnTo>
                  <a:lnTo>
                    <a:pt x="2139" y="86"/>
                  </a:lnTo>
                  <a:lnTo>
                    <a:pt x="2188" y="90"/>
                  </a:lnTo>
                  <a:lnTo>
                    <a:pt x="2236" y="96"/>
                  </a:lnTo>
                  <a:lnTo>
                    <a:pt x="2282" y="103"/>
                  </a:lnTo>
                  <a:lnTo>
                    <a:pt x="2330" y="110"/>
                  </a:lnTo>
                  <a:lnTo>
                    <a:pt x="2377" y="120"/>
                  </a:lnTo>
                  <a:lnTo>
                    <a:pt x="2423" y="130"/>
                  </a:lnTo>
                  <a:lnTo>
                    <a:pt x="2470" y="141"/>
                  </a:lnTo>
                  <a:lnTo>
                    <a:pt x="2515" y="154"/>
                  </a:lnTo>
                  <a:lnTo>
                    <a:pt x="2560" y="166"/>
                  </a:lnTo>
                  <a:lnTo>
                    <a:pt x="2605" y="180"/>
                  </a:lnTo>
                  <a:lnTo>
                    <a:pt x="2648" y="196"/>
                  </a:lnTo>
                  <a:lnTo>
                    <a:pt x="2692" y="213"/>
                  </a:lnTo>
                  <a:lnTo>
                    <a:pt x="2736" y="231"/>
                  </a:lnTo>
                  <a:lnTo>
                    <a:pt x="2778" y="249"/>
                  </a:lnTo>
                  <a:lnTo>
                    <a:pt x="2820" y="269"/>
                  </a:lnTo>
                  <a:lnTo>
                    <a:pt x="2861" y="290"/>
                  </a:lnTo>
                  <a:lnTo>
                    <a:pt x="2902" y="311"/>
                  </a:lnTo>
                  <a:lnTo>
                    <a:pt x="2943" y="334"/>
                  </a:lnTo>
                  <a:lnTo>
                    <a:pt x="2982" y="358"/>
                  </a:lnTo>
                  <a:lnTo>
                    <a:pt x="3022" y="382"/>
                  </a:lnTo>
                  <a:lnTo>
                    <a:pt x="3060" y="407"/>
                  </a:lnTo>
                  <a:lnTo>
                    <a:pt x="3098" y="434"/>
                  </a:lnTo>
                  <a:lnTo>
                    <a:pt x="3135" y="461"/>
                  </a:lnTo>
                  <a:lnTo>
                    <a:pt x="3171" y="489"/>
                  </a:lnTo>
                  <a:lnTo>
                    <a:pt x="3208" y="517"/>
                  </a:lnTo>
                  <a:lnTo>
                    <a:pt x="3243" y="547"/>
                  </a:lnTo>
                  <a:lnTo>
                    <a:pt x="3277" y="578"/>
                  </a:lnTo>
                  <a:lnTo>
                    <a:pt x="3311" y="609"/>
                  </a:lnTo>
                  <a:lnTo>
                    <a:pt x="3343" y="641"/>
                  </a:lnTo>
                  <a:lnTo>
                    <a:pt x="3375" y="673"/>
                  </a:lnTo>
                  <a:lnTo>
                    <a:pt x="3406" y="707"/>
                  </a:lnTo>
                  <a:lnTo>
                    <a:pt x="3437" y="741"/>
                  </a:lnTo>
                  <a:lnTo>
                    <a:pt x="3467" y="776"/>
                  </a:lnTo>
                  <a:lnTo>
                    <a:pt x="3495" y="813"/>
                  </a:lnTo>
                  <a:lnTo>
                    <a:pt x="3523" y="849"/>
                  </a:lnTo>
                  <a:lnTo>
                    <a:pt x="3550" y="886"/>
                  </a:lnTo>
                  <a:lnTo>
                    <a:pt x="3577" y="924"/>
                  </a:lnTo>
                  <a:lnTo>
                    <a:pt x="3602" y="962"/>
                  </a:lnTo>
                  <a:lnTo>
                    <a:pt x="3626" y="1002"/>
                  </a:lnTo>
                  <a:lnTo>
                    <a:pt x="3650" y="1041"/>
                  </a:lnTo>
                  <a:lnTo>
                    <a:pt x="3673" y="1082"/>
                  </a:lnTo>
                  <a:lnTo>
                    <a:pt x="3694" y="1123"/>
                  </a:lnTo>
                  <a:lnTo>
                    <a:pt x="3715" y="1164"/>
                  </a:lnTo>
                  <a:lnTo>
                    <a:pt x="3735" y="1206"/>
                  </a:lnTo>
                  <a:lnTo>
                    <a:pt x="3753" y="1248"/>
                  </a:lnTo>
                  <a:lnTo>
                    <a:pt x="3771" y="1292"/>
                  </a:lnTo>
                  <a:lnTo>
                    <a:pt x="3788" y="1336"/>
                  </a:lnTo>
                  <a:lnTo>
                    <a:pt x="3804" y="1379"/>
                  </a:lnTo>
                  <a:lnTo>
                    <a:pt x="3818" y="1424"/>
                  </a:lnTo>
                  <a:lnTo>
                    <a:pt x="3830" y="1469"/>
                  </a:lnTo>
                  <a:lnTo>
                    <a:pt x="3843" y="1514"/>
                  </a:lnTo>
                  <a:lnTo>
                    <a:pt x="3854" y="1561"/>
                  </a:lnTo>
                  <a:lnTo>
                    <a:pt x="3864" y="1607"/>
                  </a:lnTo>
                  <a:lnTo>
                    <a:pt x="3874" y="1654"/>
                  </a:lnTo>
                  <a:lnTo>
                    <a:pt x="3881" y="1702"/>
                  </a:lnTo>
                  <a:lnTo>
                    <a:pt x="3888" y="1748"/>
                  </a:lnTo>
                  <a:lnTo>
                    <a:pt x="3894" y="1796"/>
                  </a:lnTo>
                  <a:lnTo>
                    <a:pt x="3898" y="1845"/>
                  </a:lnTo>
                  <a:lnTo>
                    <a:pt x="3901" y="1893"/>
                  </a:lnTo>
                  <a:lnTo>
                    <a:pt x="3904" y="1943"/>
                  </a:lnTo>
                  <a:lnTo>
                    <a:pt x="3904" y="1992"/>
                  </a:lnTo>
                  <a:lnTo>
                    <a:pt x="3984" y="1992"/>
                  </a:lnTo>
                  <a:lnTo>
                    <a:pt x="3984" y="1992"/>
                  </a:lnTo>
                  <a:lnTo>
                    <a:pt x="3983" y="1941"/>
                  </a:lnTo>
                  <a:lnTo>
                    <a:pt x="3981" y="1889"/>
                  </a:lnTo>
                  <a:lnTo>
                    <a:pt x="3978" y="1838"/>
                  </a:lnTo>
                  <a:lnTo>
                    <a:pt x="3974" y="1789"/>
                  </a:lnTo>
                  <a:lnTo>
                    <a:pt x="3969" y="1738"/>
                  </a:lnTo>
                  <a:lnTo>
                    <a:pt x="3961" y="1689"/>
                  </a:lnTo>
                  <a:lnTo>
                    <a:pt x="3953" y="1640"/>
                  </a:lnTo>
                  <a:lnTo>
                    <a:pt x="3943" y="1591"/>
                  </a:lnTo>
                  <a:lnTo>
                    <a:pt x="3933" y="1543"/>
                  </a:lnTo>
                  <a:lnTo>
                    <a:pt x="3921" y="1495"/>
                  </a:lnTo>
                  <a:lnTo>
                    <a:pt x="3908" y="1447"/>
                  </a:lnTo>
                  <a:lnTo>
                    <a:pt x="3894" y="1400"/>
                  </a:lnTo>
                  <a:lnTo>
                    <a:pt x="3880" y="1354"/>
                  </a:lnTo>
                  <a:lnTo>
                    <a:pt x="3863" y="1307"/>
                  </a:lnTo>
                  <a:lnTo>
                    <a:pt x="3846" y="1262"/>
                  </a:lnTo>
                  <a:lnTo>
                    <a:pt x="3828" y="1217"/>
                  </a:lnTo>
                  <a:lnTo>
                    <a:pt x="3808" y="1174"/>
                  </a:lnTo>
                  <a:lnTo>
                    <a:pt x="3787" y="1130"/>
                  </a:lnTo>
                  <a:lnTo>
                    <a:pt x="3766" y="1086"/>
                  </a:lnTo>
                  <a:lnTo>
                    <a:pt x="3743" y="1044"/>
                  </a:lnTo>
                  <a:lnTo>
                    <a:pt x="3719" y="1002"/>
                  </a:lnTo>
                  <a:lnTo>
                    <a:pt x="3695" y="959"/>
                  </a:lnTo>
                  <a:lnTo>
                    <a:pt x="3670" y="919"/>
                  </a:lnTo>
                  <a:lnTo>
                    <a:pt x="3643" y="879"/>
                  </a:lnTo>
                  <a:lnTo>
                    <a:pt x="3616" y="840"/>
                  </a:lnTo>
                  <a:lnTo>
                    <a:pt x="3588" y="802"/>
                  </a:lnTo>
                  <a:lnTo>
                    <a:pt x="3559" y="764"/>
                  </a:lnTo>
                  <a:lnTo>
                    <a:pt x="3529" y="726"/>
                  </a:lnTo>
                  <a:lnTo>
                    <a:pt x="3498" y="689"/>
                  </a:lnTo>
                  <a:lnTo>
                    <a:pt x="3466" y="654"/>
                  </a:lnTo>
                  <a:lnTo>
                    <a:pt x="3433" y="618"/>
                  </a:lnTo>
                  <a:lnTo>
                    <a:pt x="3399" y="585"/>
                  </a:lnTo>
                  <a:lnTo>
                    <a:pt x="3366" y="551"/>
                  </a:lnTo>
                  <a:lnTo>
                    <a:pt x="3330" y="518"/>
                  </a:lnTo>
                  <a:lnTo>
                    <a:pt x="3295" y="486"/>
                  </a:lnTo>
                  <a:lnTo>
                    <a:pt x="3258" y="455"/>
                  </a:lnTo>
                  <a:lnTo>
                    <a:pt x="3220" y="425"/>
                  </a:lnTo>
                  <a:lnTo>
                    <a:pt x="3182" y="396"/>
                  </a:lnTo>
                  <a:lnTo>
                    <a:pt x="3144" y="368"/>
                  </a:lnTo>
                  <a:lnTo>
                    <a:pt x="3105" y="341"/>
                  </a:lnTo>
                  <a:lnTo>
                    <a:pt x="3065" y="314"/>
                  </a:lnTo>
                  <a:lnTo>
                    <a:pt x="3025" y="289"/>
                  </a:lnTo>
                  <a:lnTo>
                    <a:pt x="2982" y="265"/>
                  </a:lnTo>
                  <a:lnTo>
                    <a:pt x="2940" y="241"/>
                  </a:lnTo>
                  <a:lnTo>
                    <a:pt x="2898" y="218"/>
                  </a:lnTo>
                  <a:lnTo>
                    <a:pt x="2854" y="197"/>
                  </a:lnTo>
                  <a:lnTo>
                    <a:pt x="2810" y="176"/>
                  </a:lnTo>
                  <a:lnTo>
                    <a:pt x="2767" y="156"/>
                  </a:lnTo>
                  <a:lnTo>
                    <a:pt x="2722" y="138"/>
                  </a:lnTo>
                  <a:lnTo>
                    <a:pt x="2677" y="121"/>
                  </a:lnTo>
                  <a:lnTo>
                    <a:pt x="2630" y="104"/>
                  </a:lnTo>
                  <a:lnTo>
                    <a:pt x="2584" y="90"/>
                  </a:lnTo>
                  <a:lnTo>
                    <a:pt x="2537" y="76"/>
                  </a:lnTo>
                  <a:lnTo>
                    <a:pt x="2489" y="63"/>
                  </a:lnTo>
                  <a:lnTo>
                    <a:pt x="2441" y="51"/>
                  </a:lnTo>
                  <a:lnTo>
                    <a:pt x="2393" y="41"/>
                  </a:lnTo>
                  <a:lnTo>
                    <a:pt x="2344" y="31"/>
                  </a:lnTo>
                  <a:lnTo>
                    <a:pt x="2295" y="23"/>
                  </a:lnTo>
                  <a:lnTo>
                    <a:pt x="2246" y="15"/>
                  </a:lnTo>
                  <a:lnTo>
                    <a:pt x="2195" y="10"/>
                  </a:lnTo>
                  <a:lnTo>
                    <a:pt x="2146" y="6"/>
                  </a:lnTo>
                  <a:lnTo>
                    <a:pt x="2095" y="3"/>
                  </a:lnTo>
                  <a:lnTo>
                    <a:pt x="2043" y="0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1941" y="0"/>
                  </a:lnTo>
                  <a:lnTo>
                    <a:pt x="1889" y="3"/>
                  </a:lnTo>
                  <a:lnTo>
                    <a:pt x="1838" y="6"/>
                  </a:lnTo>
                  <a:lnTo>
                    <a:pt x="1789" y="10"/>
                  </a:lnTo>
                  <a:lnTo>
                    <a:pt x="1738" y="15"/>
                  </a:lnTo>
                  <a:lnTo>
                    <a:pt x="1689" y="23"/>
                  </a:lnTo>
                  <a:lnTo>
                    <a:pt x="1640" y="31"/>
                  </a:lnTo>
                  <a:lnTo>
                    <a:pt x="1591" y="41"/>
                  </a:lnTo>
                  <a:lnTo>
                    <a:pt x="1543" y="51"/>
                  </a:lnTo>
                  <a:lnTo>
                    <a:pt x="1495" y="63"/>
                  </a:lnTo>
                  <a:lnTo>
                    <a:pt x="1447" y="76"/>
                  </a:lnTo>
                  <a:lnTo>
                    <a:pt x="1400" y="90"/>
                  </a:lnTo>
                  <a:lnTo>
                    <a:pt x="1354" y="104"/>
                  </a:lnTo>
                  <a:lnTo>
                    <a:pt x="1307" y="121"/>
                  </a:lnTo>
                  <a:lnTo>
                    <a:pt x="1262" y="138"/>
                  </a:lnTo>
                  <a:lnTo>
                    <a:pt x="1217" y="156"/>
                  </a:lnTo>
                  <a:lnTo>
                    <a:pt x="1174" y="176"/>
                  </a:lnTo>
                  <a:lnTo>
                    <a:pt x="1130" y="197"/>
                  </a:lnTo>
                  <a:lnTo>
                    <a:pt x="1086" y="218"/>
                  </a:lnTo>
                  <a:lnTo>
                    <a:pt x="1044" y="241"/>
                  </a:lnTo>
                  <a:lnTo>
                    <a:pt x="1002" y="265"/>
                  </a:lnTo>
                  <a:lnTo>
                    <a:pt x="959" y="289"/>
                  </a:lnTo>
                  <a:lnTo>
                    <a:pt x="919" y="314"/>
                  </a:lnTo>
                  <a:lnTo>
                    <a:pt x="879" y="341"/>
                  </a:lnTo>
                  <a:lnTo>
                    <a:pt x="840" y="368"/>
                  </a:lnTo>
                  <a:lnTo>
                    <a:pt x="802" y="396"/>
                  </a:lnTo>
                  <a:lnTo>
                    <a:pt x="764" y="425"/>
                  </a:lnTo>
                  <a:lnTo>
                    <a:pt x="726" y="455"/>
                  </a:lnTo>
                  <a:lnTo>
                    <a:pt x="689" y="486"/>
                  </a:lnTo>
                  <a:lnTo>
                    <a:pt x="654" y="518"/>
                  </a:lnTo>
                  <a:lnTo>
                    <a:pt x="618" y="551"/>
                  </a:lnTo>
                  <a:lnTo>
                    <a:pt x="585" y="585"/>
                  </a:lnTo>
                  <a:lnTo>
                    <a:pt x="551" y="618"/>
                  </a:lnTo>
                  <a:lnTo>
                    <a:pt x="518" y="654"/>
                  </a:lnTo>
                  <a:lnTo>
                    <a:pt x="486" y="689"/>
                  </a:lnTo>
                  <a:lnTo>
                    <a:pt x="455" y="726"/>
                  </a:lnTo>
                  <a:lnTo>
                    <a:pt x="425" y="764"/>
                  </a:lnTo>
                  <a:lnTo>
                    <a:pt x="396" y="802"/>
                  </a:lnTo>
                  <a:lnTo>
                    <a:pt x="368" y="840"/>
                  </a:lnTo>
                  <a:lnTo>
                    <a:pt x="341" y="879"/>
                  </a:lnTo>
                  <a:lnTo>
                    <a:pt x="314" y="919"/>
                  </a:lnTo>
                  <a:lnTo>
                    <a:pt x="289" y="959"/>
                  </a:lnTo>
                  <a:lnTo>
                    <a:pt x="265" y="1002"/>
                  </a:lnTo>
                  <a:lnTo>
                    <a:pt x="241" y="1044"/>
                  </a:lnTo>
                  <a:lnTo>
                    <a:pt x="218" y="1086"/>
                  </a:lnTo>
                  <a:lnTo>
                    <a:pt x="197" y="1130"/>
                  </a:lnTo>
                  <a:lnTo>
                    <a:pt x="176" y="1174"/>
                  </a:lnTo>
                  <a:lnTo>
                    <a:pt x="156" y="1217"/>
                  </a:lnTo>
                  <a:lnTo>
                    <a:pt x="138" y="1262"/>
                  </a:lnTo>
                  <a:lnTo>
                    <a:pt x="121" y="1307"/>
                  </a:lnTo>
                  <a:lnTo>
                    <a:pt x="104" y="1354"/>
                  </a:lnTo>
                  <a:lnTo>
                    <a:pt x="90" y="1400"/>
                  </a:lnTo>
                  <a:lnTo>
                    <a:pt x="76" y="1447"/>
                  </a:lnTo>
                  <a:lnTo>
                    <a:pt x="63" y="1495"/>
                  </a:lnTo>
                  <a:lnTo>
                    <a:pt x="51" y="1543"/>
                  </a:lnTo>
                  <a:lnTo>
                    <a:pt x="41" y="1591"/>
                  </a:lnTo>
                  <a:lnTo>
                    <a:pt x="31" y="1640"/>
                  </a:lnTo>
                  <a:lnTo>
                    <a:pt x="23" y="1689"/>
                  </a:lnTo>
                  <a:lnTo>
                    <a:pt x="15" y="1738"/>
                  </a:lnTo>
                  <a:lnTo>
                    <a:pt x="10" y="1789"/>
                  </a:lnTo>
                  <a:lnTo>
                    <a:pt x="6" y="1838"/>
                  </a:lnTo>
                  <a:lnTo>
                    <a:pt x="3" y="1889"/>
                  </a:lnTo>
                  <a:lnTo>
                    <a:pt x="1" y="1941"/>
                  </a:lnTo>
                  <a:lnTo>
                    <a:pt x="0" y="1992"/>
                  </a:lnTo>
                  <a:lnTo>
                    <a:pt x="0" y="1992"/>
                  </a:lnTo>
                  <a:close/>
                </a:path>
              </a:pathLst>
            </a:custGeom>
            <a:gradFill>
              <a:gsLst>
                <a:gs pos="5200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B6F21AE-A85C-9742-9E42-B1A50CFCF96D}"/>
                </a:ext>
              </a:extLst>
            </p:cNvPr>
            <p:cNvGrpSpPr/>
            <p:nvPr/>
          </p:nvGrpSpPr>
          <p:grpSpPr>
            <a:xfrm>
              <a:off x="6680529" y="3267706"/>
              <a:ext cx="2174546" cy="1122286"/>
              <a:chOff x="6680529" y="3450166"/>
              <a:chExt cx="2174546" cy="1122286"/>
            </a:xfrm>
          </p:grpSpPr>
          <p:sp>
            <p:nvSpPr>
              <p:cNvPr id="57" name="Isosceles Triangle 124">
                <a:extLst>
                  <a:ext uri="{FF2B5EF4-FFF2-40B4-BE49-F238E27FC236}">
                    <a16:creationId xmlns:a16="http://schemas.microsoft.com/office/drawing/2014/main" id="{5E17E00C-227F-6145-A294-F17F37EC9C4D}"/>
                  </a:ext>
                </a:extLst>
              </p:cNvPr>
              <p:cNvSpPr/>
              <p:nvPr/>
            </p:nvSpPr>
            <p:spPr>
              <a:xfrm rot="5400000">
                <a:off x="6710885" y="4444204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8" name="Isosceles Triangle 125">
                <a:extLst>
                  <a:ext uri="{FF2B5EF4-FFF2-40B4-BE49-F238E27FC236}">
                    <a16:creationId xmlns:a16="http://schemas.microsoft.com/office/drawing/2014/main" id="{20D0EC69-E070-514F-9B0F-306AEC25BFB7}"/>
                  </a:ext>
                </a:extLst>
              </p:cNvPr>
              <p:cNvSpPr/>
              <p:nvPr/>
            </p:nvSpPr>
            <p:spPr>
              <a:xfrm rot="7116683">
                <a:off x="6817313" y="4007349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9" name="Isosceles Triangle 126">
                <a:extLst>
                  <a:ext uri="{FF2B5EF4-FFF2-40B4-BE49-F238E27FC236}">
                    <a16:creationId xmlns:a16="http://schemas.microsoft.com/office/drawing/2014/main" id="{12F3976E-BA29-804E-B2B2-EE29E3F60522}"/>
                  </a:ext>
                </a:extLst>
              </p:cNvPr>
              <p:cNvSpPr/>
              <p:nvPr/>
            </p:nvSpPr>
            <p:spPr>
              <a:xfrm rot="8362161">
                <a:off x="7094439" y="3652514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0" name="Isosceles Triangle 127">
                <a:extLst>
                  <a:ext uri="{FF2B5EF4-FFF2-40B4-BE49-F238E27FC236}">
                    <a16:creationId xmlns:a16="http://schemas.microsoft.com/office/drawing/2014/main" id="{F1614C3D-AB56-5F41-A014-D3EDAB0307BE}"/>
                  </a:ext>
                </a:extLst>
              </p:cNvPr>
              <p:cNvSpPr/>
              <p:nvPr/>
            </p:nvSpPr>
            <p:spPr>
              <a:xfrm rot="9999452">
                <a:off x="7494437" y="3455715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1" name="Isosceles Triangle 128">
                <a:extLst>
                  <a:ext uri="{FF2B5EF4-FFF2-40B4-BE49-F238E27FC236}">
                    <a16:creationId xmlns:a16="http://schemas.microsoft.com/office/drawing/2014/main" id="{3BBFF5B5-7667-D743-A924-018E9610E725}"/>
                  </a:ext>
                </a:extLst>
              </p:cNvPr>
              <p:cNvSpPr/>
              <p:nvPr/>
            </p:nvSpPr>
            <p:spPr>
              <a:xfrm rot="11686411">
                <a:off x="7941279" y="3459359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2" name="Isosceles Triangle 129">
                <a:extLst>
                  <a:ext uri="{FF2B5EF4-FFF2-40B4-BE49-F238E27FC236}">
                    <a16:creationId xmlns:a16="http://schemas.microsoft.com/office/drawing/2014/main" id="{2FD19B1B-88DE-3D40-8FEC-122079F2ED14}"/>
                  </a:ext>
                </a:extLst>
              </p:cNvPr>
              <p:cNvSpPr/>
              <p:nvPr/>
            </p:nvSpPr>
            <p:spPr>
              <a:xfrm rot="13156921">
                <a:off x="8339233" y="3648324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3" name="Isosceles Triangle 130">
                <a:extLst>
                  <a:ext uri="{FF2B5EF4-FFF2-40B4-BE49-F238E27FC236}">
                    <a16:creationId xmlns:a16="http://schemas.microsoft.com/office/drawing/2014/main" id="{BEEAADB0-9165-F444-A32D-66A71170505B}"/>
                  </a:ext>
                </a:extLst>
              </p:cNvPr>
              <p:cNvSpPr/>
              <p:nvPr/>
            </p:nvSpPr>
            <p:spPr>
              <a:xfrm rot="14678365">
                <a:off x="8627011" y="3998005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4" name="Isosceles Triangle 131">
                <a:extLst>
                  <a:ext uri="{FF2B5EF4-FFF2-40B4-BE49-F238E27FC236}">
                    <a16:creationId xmlns:a16="http://schemas.microsoft.com/office/drawing/2014/main" id="{5F6A8497-4E8B-FC4B-A982-BBD19C565219}"/>
                  </a:ext>
                </a:extLst>
              </p:cNvPr>
              <p:cNvSpPr/>
              <p:nvPr/>
            </p:nvSpPr>
            <p:spPr>
              <a:xfrm rot="16005393">
                <a:off x="8733609" y="4450987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646048D-96BE-5041-8282-D164C2670622}"/>
                  </a:ext>
                </a:extLst>
              </p:cNvPr>
              <p:cNvCxnSpPr/>
              <p:nvPr/>
            </p:nvCxnSpPr>
            <p:spPr>
              <a:xfrm>
                <a:off x="6696012" y="4416612"/>
                <a:ext cx="84444" cy="15799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529FFB4-2C9B-EB4D-B0AC-9312C7592498}"/>
                  </a:ext>
                </a:extLst>
              </p:cNvPr>
              <p:cNvCxnSpPr/>
              <p:nvPr/>
            </p:nvCxnSpPr>
            <p:spPr>
              <a:xfrm>
                <a:off x="6714075" y="4333102"/>
                <a:ext cx="78744" cy="1499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B6CE0D-9107-6C41-B6BB-7CF06F77C1B9}"/>
                  </a:ext>
                </a:extLst>
              </p:cNvPr>
              <p:cNvCxnSpPr/>
              <p:nvPr/>
            </p:nvCxnSpPr>
            <p:spPr>
              <a:xfrm>
                <a:off x="6732138" y="4239154"/>
                <a:ext cx="79723" cy="1990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94FF583-3E9D-F54E-916C-C977E10EC133}"/>
                  </a:ext>
                </a:extLst>
              </p:cNvPr>
              <p:cNvCxnSpPr/>
              <p:nvPr/>
            </p:nvCxnSpPr>
            <p:spPr>
              <a:xfrm>
                <a:off x="6765682" y="4155645"/>
                <a:ext cx="78611" cy="2584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19A53D1-DE45-774F-B303-80571DFF66C9}"/>
                  </a:ext>
                </a:extLst>
              </p:cNvPr>
              <p:cNvCxnSpPr/>
              <p:nvPr/>
            </p:nvCxnSpPr>
            <p:spPr>
              <a:xfrm>
                <a:off x="6866088" y="3972148"/>
                <a:ext cx="57482" cy="4480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28C70D1-766B-F64F-A5A5-FF3E37836D97}"/>
                  </a:ext>
                </a:extLst>
              </p:cNvPr>
              <p:cNvCxnSpPr/>
              <p:nvPr/>
            </p:nvCxnSpPr>
            <p:spPr>
              <a:xfrm rot="10800000">
                <a:off x="6912761" y="3898262"/>
                <a:ext cx="61264" cy="4737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623EE81-B075-054A-A921-12F32805B6BF}"/>
                  </a:ext>
                </a:extLst>
              </p:cNvPr>
              <p:cNvCxnSpPr/>
              <p:nvPr/>
            </p:nvCxnSpPr>
            <p:spPr>
              <a:xfrm rot="10800000">
                <a:off x="6969391" y="3819659"/>
                <a:ext cx="57661" cy="5831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CAC0220-EFC7-744D-88AA-8093BAE50A3C}"/>
                  </a:ext>
                </a:extLst>
              </p:cNvPr>
              <p:cNvCxnSpPr/>
              <p:nvPr/>
            </p:nvCxnSpPr>
            <p:spPr>
              <a:xfrm rot="16200000" flipV="1">
                <a:off x="7033153" y="3756187"/>
                <a:ext cx="58311" cy="5405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7CB4DA7-A49E-FA45-BE96-31DC08B010E5}"/>
                  </a:ext>
                </a:extLst>
              </p:cNvPr>
              <p:cNvCxnSpPr/>
              <p:nvPr/>
            </p:nvCxnSpPr>
            <p:spPr>
              <a:xfrm rot="16200000" flipV="1">
                <a:off x="7170909" y="3649660"/>
                <a:ext cx="59380" cy="35858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6BCC5D0-FC26-FF43-866C-7BDB4EF53A27}"/>
                  </a:ext>
                </a:extLst>
              </p:cNvPr>
              <p:cNvCxnSpPr/>
              <p:nvPr/>
            </p:nvCxnSpPr>
            <p:spPr>
              <a:xfrm rot="16200000" flipV="1">
                <a:off x="7248574" y="3598143"/>
                <a:ext cx="70817" cy="3686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97CE26-A5F0-C44F-BB7E-2BF6875D2879}"/>
                  </a:ext>
                </a:extLst>
              </p:cNvPr>
              <p:cNvCxnSpPr/>
              <p:nvPr/>
            </p:nvCxnSpPr>
            <p:spPr>
              <a:xfrm rot="16200000" flipV="1">
                <a:off x="7334827" y="3559317"/>
                <a:ext cx="66668" cy="3225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0C4652AF-7FDC-944A-8E46-4E41D7A46684}"/>
                  </a:ext>
                </a:extLst>
              </p:cNvPr>
              <p:cNvCxnSpPr/>
              <p:nvPr/>
            </p:nvCxnSpPr>
            <p:spPr>
              <a:xfrm rot="16200000" flipV="1">
                <a:off x="7418291" y="3531571"/>
                <a:ext cx="72888" cy="2522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263ACB6-058D-2049-8EE8-0A8143D03766}"/>
                  </a:ext>
                </a:extLst>
              </p:cNvPr>
              <p:cNvCxnSpPr/>
              <p:nvPr/>
            </p:nvCxnSpPr>
            <p:spPr>
              <a:xfrm rot="16200000" flipV="1">
                <a:off x="7580091" y="3499408"/>
                <a:ext cx="76532" cy="720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AC71EC7-2A38-A940-8F48-BEB1C59D2C4D}"/>
                  </a:ext>
                </a:extLst>
              </p:cNvPr>
              <p:cNvCxnSpPr/>
              <p:nvPr/>
            </p:nvCxnSpPr>
            <p:spPr>
              <a:xfrm rot="16200000" flipV="1">
                <a:off x="7678144" y="3491320"/>
                <a:ext cx="77747" cy="2403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7DB0887-D718-5941-849B-AACAC02564E4}"/>
                  </a:ext>
                </a:extLst>
              </p:cNvPr>
              <p:cNvCxnSpPr/>
              <p:nvPr/>
            </p:nvCxnSpPr>
            <p:spPr>
              <a:xfrm rot="5400000" flipH="1" flipV="1">
                <a:off x="7769001" y="3491919"/>
                <a:ext cx="83511" cy="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8FA4F0E-79E7-2244-8FDF-81F9F7FC963C}"/>
                  </a:ext>
                </a:extLst>
              </p:cNvPr>
              <p:cNvCxnSpPr/>
              <p:nvPr/>
            </p:nvCxnSpPr>
            <p:spPr>
              <a:xfrm rot="5400000" flipH="1" flipV="1">
                <a:off x="7864831" y="3495210"/>
                <a:ext cx="76869" cy="765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63820FA-E28F-6B45-B3F7-A21D77DBBF0F}"/>
                  </a:ext>
                </a:extLst>
              </p:cNvPr>
              <p:cNvCxnSpPr/>
              <p:nvPr/>
            </p:nvCxnSpPr>
            <p:spPr>
              <a:xfrm rot="5400000" flipH="1" flipV="1">
                <a:off x="8057283" y="3529322"/>
                <a:ext cx="69241" cy="3243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38DDCD9-B350-5048-AB3B-E77095C58290}"/>
                  </a:ext>
                </a:extLst>
              </p:cNvPr>
              <p:cNvCxnSpPr/>
              <p:nvPr/>
            </p:nvCxnSpPr>
            <p:spPr>
              <a:xfrm rot="5400000" flipH="1" flipV="1">
                <a:off x="8136783" y="3556699"/>
                <a:ext cx="72888" cy="3964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425A097-0BB4-6540-9DE7-FF637C643778}"/>
                  </a:ext>
                </a:extLst>
              </p:cNvPr>
              <p:cNvCxnSpPr/>
              <p:nvPr/>
            </p:nvCxnSpPr>
            <p:spPr>
              <a:xfrm rot="5400000" flipH="1" flipV="1">
                <a:off x="8222289" y="3591609"/>
                <a:ext cx="65600" cy="4685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D53F383-F2DA-A24D-8B19-AD3F80186439}"/>
                  </a:ext>
                </a:extLst>
              </p:cNvPr>
              <p:cNvCxnSpPr/>
              <p:nvPr/>
            </p:nvCxnSpPr>
            <p:spPr>
              <a:xfrm rot="5400000" flipH="1" flipV="1">
                <a:off x="8292807" y="3635344"/>
                <a:ext cx="65600" cy="4685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EA7E6DA-17F4-894B-9556-E7EECBE2EC79}"/>
                  </a:ext>
                </a:extLst>
              </p:cNvPr>
              <p:cNvCxnSpPr/>
              <p:nvPr/>
            </p:nvCxnSpPr>
            <p:spPr>
              <a:xfrm rot="5400000" flipH="1" flipV="1">
                <a:off x="8442212" y="3745172"/>
                <a:ext cx="61958" cy="61261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BC789E2-152A-2A48-B4EB-BD8C30E66BA0}"/>
                  </a:ext>
                </a:extLst>
              </p:cNvPr>
              <p:cNvCxnSpPr/>
              <p:nvPr/>
            </p:nvCxnSpPr>
            <p:spPr>
              <a:xfrm flipV="1">
                <a:off x="8501417" y="3809222"/>
                <a:ext cx="61261" cy="5831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18491A7-B3EF-3B4F-A83C-2991470B5E6B}"/>
                  </a:ext>
                </a:extLst>
              </p:cNvPr>
              <p:cNvCxnSpPr/>
              <p:nvPr/>
            </p:nvCxnSpPr>
            <p:spPr>
              <a:xfrm flipV="1">
                <a:off x="8558901" y="3878792"/>
                <a:ext cx="61261" cy="51021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7A14C77-FCF3-794C-AAB2-050494DDDCB5}"/>
                  </a:ext>
                </a:extLst>
              </p:cNvPr>
              <p:cNvCxnSpPr/>
              <p:nvPr/>
            </p:nvCxnSpPr>
            <p:spPr>
              <a:xfrm flipV="1">
                <a:off x="8614523" y="3957564"/>
                <a:ext cx="64864" cy="4737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5F6CF60-5D72-7C4A-9B70-6B56969C56BE}"/>
                  </a:ext>
                </a:extLst>
              </p:cNvPr>
              <p:cNvCxnSpPr/>
              <p:nvPr/>
            </p:nvCxnSpPr>
            <p:spPr>
              <a:xfrm flipV="1">
                <a:off x="8692063" y="4135482"/>
                <a:ext cx="72072" cy="3644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E133E29-A247-414A-BC5F-008705BDE7B3}"/>
                  </a:ext>
                </a:extLst>
              </p:cNvPr>
              <p:cNvCxnSpPr/>
              <p:nvPr/>
            </p:nvCxnSpPr>
            <p:spPr>
              <a:xfrm flipV="1">
                <a:off x="8723449" y="4227802"/>
                <a:ext cx="72072" cy="2915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8729EE4-3F23-DE47-BA32-CC9CC404BD65}"/>
                  </a:ext>
                </a:extLst>
              </p:cNvPr>
              <p:cNvCxnSpPr/>
              <p:nvPr/>
            </p:nvCxnSpPr>
            <p:spPr>
              <a:xfrm flipV="1">
                <a:off x="8744944" y="4315252"/>
                <a:ext cx="75675" cy="2550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139A79F-0348-AC44-A196-6E29C1865CB3}"/>
                  </a:ext>
                </a:extLst>
              </p:cNvPr>
              <p:cNvCxnSpPr/>
              <p:nvPr/>
            </p:nvCxnSpPr>
            <p:spPr>
              <a:xfrm flipV="1">
                <a:off x="8761815" y="4411627"/>
                <a:ext cx="79451" cy="1564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BECA542-E860-CA41-AC1B-A6CF6CCB840B}"/>
              </a:ext>
            </a:extLst>
          </p:cNvPr>
          <p:cNvGrpSpPr/>
          <p:nvPr userDrawn="1"/>
        </p:nvGrpSpPr>
        <p:grpSpPr>
          <a:xfrm>
            <a:off x="1637429" y="4188311"/>
            <a:ext cx="378107" cy="280407"/>
            <a:chOff x="7625174" y="4361875"/>
            <a:chExt cx="283580" cy="280407"/>
          </a:xfrm>
          <a:gradFill>
            <a:gsLst>
              <a:gs pos="56000">
                <a:schemeClr val="accent4">
                  <a:lumMod val="7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0"/>
          </a:gradFill>
          <a:effectLst/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C0A3DE5-F0FA-2347-B44E-7899837EFA92}"/>
                </a:ext>
              </a:extLst>
            </p:cNvPr>
            <p:cNvSpPr/>
            <p:nvPr/>
          </p:nvSpPr>
          <p:spPr bwMode="auto">
            <a:xfrm rot="5400000">
              <a:off x="7626760" y="4360289"/>
              <a:ext cx="280407" cy="28358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50800" h="12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37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FA4464C-85A0-2146-999C-6A3D1E0639F9}"/>
                </a:ext>
              </a:extLst>
            </p:cNvPr>
            <p:cNvSpPr/>
            <p:nvPr/>
          </p:nvSpPr>
          <p:spPr>
            <a:xfrm rot="5400000">
              <a:off x="7683157" y="4342284"/>
              <a:ext cx="152837" cy="2142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grpSp>
        <p:nvGrpSpPr>
          <p:cNvPr id="106" name="Group 105" title="map">
            <a:extLst>
              <a:ext uri="{FF2B5EF4-FFF2-40B4-BE49-F238E27FC236}">
                <a16:creationId xmlns:a16="http://schemas.microsoft.com/office/drawing/2014/main" id="{9765054B-7EB2-0348-8C30-6DBEE4C5412C}"/>
              </a:ext>
            </a:extLst>
          </p:cNvPr>
          <p:cNvGrpSpPr/>
          <p:nvPr userDrawn="1"/>
        </p:nvGrpSpPr>
        <p:grpSpPr>
          <a:xfrm>
            <a:off x="8331202" y="3733802"/>
            <a:ext cx="3475505" cy="1447799"/>
            <a:chOff x="2362200" y="-838200"/>
            <a:chExt cx="2606629" cy="1447799"/>
          </a:xfrm>
          <a:solidFill>
            <a:schemeClr val="accent5">
              <a:lumMod val="75000"/>
            </a:schemeClr>
          </a:solidFill>
        </p:grpSpPr>
        <p:sp>
          <p:nvSpPr>
            <p:cNvPr id="107" name="Rectangle 3">
              <a:extLst>
                <a:ext uri="{FF2B5EF4-FFF2-40B4-BE49-F238E27FC236}">
                  <a16:creationId xmlns:a16="http://schemas.microsoft.com/office/drawing/2014/main" id="{DC18C6C5-134C-9649-A275-AA743D96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965" y="-366631"/>
              <a:ext cx="0" cy="0"/>
            </a:xfrm>
            <a:prstGeom prst="rect">
              <a:avLst/>
            </a:prstGeom>
            <a:grpFill/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08" name="Freeform 4">
              <a:extLst>
                <a:ext uri="{FF2B5EF4-FFF2-40B4-BE49-F238E27FC236}">
                  <a16:creationId xmlns:a16="http://schemas.microsoft.com/office/drawing/2014/main" id="{884EC4B3-D08D-054D-A788-6AB33B500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599" y="-366631"/>
              <a:ext cx="249376" cy="312015"/>
            </a:xfrm>
            <a:custGeom>
              <a:avLst/>
              <a:gdLst/>
              <a:ahLst/>
              <a:cxnLst>
                <a:cxn ang="0">
                  <a:pos x="292" y="138"/>
                </a:cxn>
                <a:cxn ang="0">
                  <a:pos x="304" y="42"/>
                </a:cxn>
                <a:cxn ang="0">
                  <a:pos x="302" y="42"/>
                </a:cxn>
                <a:cxn ang="0">
                  <a:pos x="270" y="40"/>
                </a:cxn>
                <a:cxn ang="0">
                  <a:pos x="234" y="34"/>
                </a:cxn>
                <a:cxn ang="0">
                  <a:pos x="198" y="28"/>
                </a:cxn>
                <a:cxn ang="0">
                  <a:pos x="162" y="20"/>
                </a:cxn>
                <a:cxn ang="0">
                  <a:pos x="126" y="12"/>
                </a:cxn>
                <a:cxn ang="0">
                  <a:pos x="92" y="0"/>
                </a:cxn>
                <a:cxn ang="0">
                  <a:pos x="0" y="472"/>
                </a:cxn>
                <a:cxn ang="0">
                  <a:pos x="0" y="474"/>
                </a:cxn>
                <a:cxn ang="0">
                  <a:pos x="74" y="488"/>
                </a:cxn>
                <a:cxn ang="0">
                  <a:pos x="152" y="500"/>
                </a:cxn>
                <a:cxn ang="0">
                  <a:pos x="230" y="512"/>
                </a:cxn>
                <a:cxn ang="0">
                  <a:pos x="306" y="520"/>
                </a:cxn>
                <a:cxn ang="0">
                  <a:pos x="374" y="528"/>
                </a:cxn>
                <a:cxn ang="0">
                  <a:pos x="376" y="528"/>
                </a:cxn>
                <a:cxn ang="0">
                  <a:pos x="422" y="162"/>
                </a:cxn>
                <a:cxn ang="0">
                  <a:pos x="292" y="138"/>
                </a:cxn>
                <a:cxn ang="0">
                  <a:pos x="292" y="138"/>
                </a:cxn>
                <a:cxn ang="0">
                  <a:pos x="200" y="108"/>
                </a:cxn>
                <a:cxn ang="0">
                  <a:pos x="200" y="120"/>
                </a:cxn>
                <a:cxn ang="0">
                  <a:pos x="202" y="132"/>
                </a:cxn>
                <a:cxn ang="0">
                  <a:pos x="194" y="144"/>
                </a:cxn>
                <a:cxn ang="0">
                  <a:pos x="184" y="146"/>
                </a:cxn>
                <a:cxn ang="0">
                  <a:pos x="184" y="132"/>
                </a:cxn>
                <a:cxn ang="0">
                  <a:pos x="174" y="122"/>
                </a:cxn>
                <a:cxn ang="0">
                  <a:pos x="182" y="110"/>
                </a:cxn>
                <a:cxn ang="0">
                  <a:pos x="174" y="110"/>
                </a:cxn>
                <a:cxn ang="0">
                  <a:pos x="164" y="112"/>
                </a:cxn>
                <a:cxn ang="0">
                  <a:pos x="162" y="100"/>
                </a:cxn>
                <a:cxn ang="0">
                  <a:pos x="162" y="88"/>
                </a:cxn>
                <a:cxn ang="0">
                  <a:pos x="162" y="76"/>
                </a:cxn>
                <a:cxn ang="0">
                  <a:pos x="160" y="64"/>
                </a:cxn>
                <a:cxn ang="0">
                  <a:pos x="160" y="52"/>
                </a:cxn>
                <a:cxn ang="0">
                  <a:pos x="158" y="42"/>
                </a:cxn>
                <a:cxn ang="0">
                  <a:pos x="168" y="40"/>
                </a:cxn>
                <a:cxn ang="0">
                  <a:pos x="168" y="52"/>
                </a:cxn>
                <a:cxn ang="0">
                  <a:pos x="170" y="64"/>
                </a:cxn>
                <a:cxn ang="0">
                  <a:pos x="180" y="74"/>
                </a:cxn>
                <a:cxn ang="0">
                  <a:pos x="180" y="86"/>
                </a:cxn>
                <a:cxn ang="0">
                  <a:pos x="190" y="86"/>
                </a:cxn>
                <a:cxn ang="0">
                  <a:pos x="198" y="98"/>
                </a:cxn>
                <a:cxn ang="0">
                  <a:pos x="200" y="108"/>
                </a:cxn>
                <a:cxn ang="0">
                  <a:pos x="292" y="138"/>
                </a:cxn>
              </a:cxnLst>
              <a:rect l="0" t="0" r="r" b="b"/>
              <a:pathLst>
                <a:path w="422" h="528">
                  <a:moveTo>
                    <a:pt x="292" y="138"/>
                  </a:moveTo>
                  <a:lnTo>
                    <a:pt x="304" y="42"/>
                  </a:lnTo>
                  <a:lnTo>
                    <a:pt x="302" y="42"/>
                  </a:lnTo>
                  <a:lnTo>
                    <a:pt x="270" y="40"/>
                  </a:lnTo>
                  <a:lnTo>
                    <a:pt x="234" y="34"/>
                  </a:lnTo>
                  <a:lnTo>
                    <a:pt x="198" y="28"/>
                  </a:lnTo>
                  <a:lnTo>
                    <a:pt x="162" y="20"/>
                  </a:lnTo>
                  <a:lnTo>
                    <a:pt x="126" y="12"/>
                  </a:lnTo>
                  <a:lnTo>
                    <a:pt x="92" y="0"/>
                  </a:lnTo>
                  <a:lnTo>
                    <a:pt x="0" y="472"/>
                  </a:lnTo>
                  <a:lnTo>
                    <a:pt x="0" y="474"/>
                  </a:lnTo>
                  <a:lnTo>
                    <a:pt x="74" y="488"/>
                  </a:lnTo>
                  <a:lnTo>
                    <a:pt x="152" y="500"/>
                  </a:lnTo>
                  <a:lnTo>
                    <a:pt x="230" y="512"/>
                  </a:lnTo>
                  <a:lnTo>
                    <a:pt x="306" y="520"/>
                  </a:lnTo>
                  <a:lnTo>
                    <a:pt x="374" y="528"/>
                  </a:lnTo>
                  <a:lnTo>
                    <a:pt x="376" y="528"/>
                  </a:lnTo>
                  <a:lnTo>
                    <a:pt x="422" y="162"/>
                  </a:lnTo>
                  <a:lnTo>
                    <a:pt x="292" y="138"/>
                  </a:lnTo>
                  <a:lnTo>
                    <a:pt x="292" y="138"/>
                  </a:lnTo>
                  <a:lnTo>
                    <a:pt x="200" y="108"/>
                  </a:lnTo>
                  <a:lnTo>
                    <a:pt x="200" y="120"/>
                  </a:lnTo>
                  <a:lnTo>
                    <a:pt x="202" y="132"/>
                  </a:lnTo>
                  <a:lnTo>
                    <a:pt x="194" y="144"/>
                  </a:lnTo>
                  <a:lnTo>
                    <a:pt x="184" y="146"/>
                  </a:lnTo>
                  <a:lnTo>
                    <a:pt x="184" y="132"/>
                  </a:lnTo>
                  <a:lnTo>
                    <a:pt x="174" y="122"/>
                  </a:lnTo>
                  <a:lnTo>
                    <a:pt x="182" y="110"/>
                  </a:lnTo>
                  <a:lnTo>
                    <a:pt x="174" y="110"/>
                  </a:lnTo>
                  <a:lnTo>
                    <a:pt x="164" y="112"/>
                  </a:lnTo>
                  <a:lnTo>
                    <a:pt x="162" y="100"/>
                  </a:lnTo>
                  <a:lnTo>
                    <a:pt x="162" y="88"/>
                  </a:lnTo>
                  <a:lnTo>
                    <a:pt x="162" y="76"/>
                  </a:lnTo>
                  <a:lnTo>
                    <a:pt x="160" y="64"/>
                  </a:lnTo>
                  <a:lnTo>
                    <a:pt x="160" y="52"/>
                  </a:lnTo>
                  <a:lnTo>
                    <a:pt x="158" y="42"/>
                  </a:lnTo>
                  <a:lnTo>
                    <a:pt x="168" y="40"/>
                  </a:lnTo>
                  <a:lnTo>
                    <a:pt x="168" y="52"/>
                  </a:lnTo>
                  <a:lnTo>
                    <a:pt x="170" y="64"/>
                  </a:lnTo>
                  <a:lnTo>
                    <a:pt x="180" y="74"/>
                  </a:lnTo>
                  <a:lnTo>
                    <a:pt x="180" y="86"/>
                  </a:lnTo>
                  <a:lnTo>
                    <a:pt x="190" y="86"/>
                  </a:lnTo>
                  <a:lnTo>
                    <a:pt x="198" y="98"/>
                  </a:lnTo>
                  <a:lnTo>
                    <a:pt x="200" y="108"/>
                  </a:lnTo>
                  <a:lnTo>
                    <a:pt x="292" y="13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09" name="Freeform 5">
              <a:extLst>
                <a:ext uri="{FF2B5EF4-FFF2-40B4-BE49-F238E27FC236}">
                  <a16:creationId xmlns:a16="http://schemas.microsoft.com/office/drawing/2014/main" id="{021AE9DD-A2D5-9B4A-9AA2-8A2ECFF80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795" y="251490"/>
              <a:ext cx="424294" cy="310834"/>
            </a:xfrm>
            <a:custGeom>
              <a:avLst/>
              <a:gdLst/>
              <a:ahLst/>
              <a:cxnLst>
                <a:cxn ang="0">
                  <a:pos x="40" y="102"/>
                </a:cxn>
                <a:cxn ang="0">
                  <a:pos x="58" y="124"/>
                </a:cxn>
                <a:cxn ang="0">
                  <a:pos x="94" y="110"/>
                </a:cxn>
                <a:cxn ang="0">
                  <a:pos x="130" y="96"/>
                </a:cxn>
                <a:cxn ang="0">
                  <a:pos x="104" y="108"/>
                </a:cxn>
                <a:cxn ang="0">
                  <a:pos x="140" y="118"/>
                </a:cxn>
                <a:cxn ang="0">
                  <a:pos x="176" y="126"/>
                </a:cxn>
                <a:cxn ang="0">
                  <a:pos x="206" y="160"/>
                </a:cxn>
                <a:cxn ang="0">
                  <a:pos x="224" y="168"/>
                </a:cxn>
                <a:cxn ang="0">
                  <a:pos x="252" y="156"/>
                </a:cxn>
                <a:cxn ang="0">
                  <a:pos x="278" y="142"/>
                </a:cxn>
                <a:cxn ang="0">
                  <a:pos x="294" y="106"/>
                </a:cxn>
                <a:cxn ang="0">
                  <a:pos x="322" y="116"/>
                </a:cxn>
                <a:cxn ang="0">
                  <a:pos x="340" y="126"/>
                </a:cxn>
                <a:cxn ang="0">
                  <a:pos x="368" y="136"/>
                </a:cxn>
                <a:cxn ang="0">
                  <a:pos x="388" y="158"/>
                </a:cxn>
                <a:cxn ang="0">
                  <a:pos x="416" y="166"/>
                </a:cxn>
                <a:cxn ang="0">
                  <a:pos x="434" y="190"/>
                </a:cxn>
                <a:cxn ang="0">
                  <a:pos x="456" y="222"/>
                </a:cxn>
                <a:cxn ang="0">
                  <a:pos x="450" y="258"/>
                </a:cxn>
                <a:cxn ang="0">
                  <a:pos x="444" y="316"/>
                </a:cxn>
                <a:cxn ang="0">
                  <a:pos x="464" y="338"/>
                </a:cxn>
                <a:cxn ang="0">
                  <a:pos x="476" y="362"/>
                </a:cxn>
                <a:cxn ang="0">
                  <a:pos x="504" y="394"/>
                </a:cxn>
                <a:cxn ang="0">
                  <a:pos x="516" y="416"/>
                </a:cxn>
                <a:cxn ang="0">
                  <a:pos x="536" y="438"/>
                </a:cxn>
                <a:cxn ang="0">
                  <a:pos x="554" y="448"/>
                </a:cxn>
                <a:cxn ang="0">
                  <a:pos x="574" y="458"/>
                </a:cxn>
                <a:cxn ang="0">
                  <a:pos x="592" y="470"/>
                </a:cxn>
                <a:cxn ang="0">
                  <a:pos x="612" y="480"/>
                </a:cxn>
                <a:cxn ang="0">
                  <a:pos x="622" y="512"/>
                </a:cxn>
                <a:cxn ang="0">
                  <a:pos x="632" y="512"/>
                </a:cxn>
                <a:cxn ang="0">
                  <a:pos x="650" y="524"/>
                </a:cxn>
                <a:cxn ang="0">
                  <a:pos x="684" y="498"/>
                </a:cxn>
                <a:cxn ang="0">
                  <a:pos x="692" y="474"/>
                </a:cxn>
                <a:cxn ang="0">
                  <a:pos x="718" y="436"/>
                </a:cxn>
                <a:cxn ang="0">
                  <a:pos x="706" y="402"/>
                </a:cxn>
                <a:cxn ang="0">
                  <a:pos x="702" y="368"/>
                </a:cxn>
                <a:cxn ang="0">
                  <a:pos x="690" y="322"/>
                </a:cxn>
                <a:cxn ang="0">
                  <a:pos x="670" y="312"/>
                </a:cxn>
                <a:cxn ang="0">
                  <a:pos x="650" y="278"/>
                </a:cxn>
                <a:cxn ang="0">
                  <a:pos x="640" y="254"/>
                </a:cxn>
                <a:cxn ang="0">
                  <a:pos x="618" y="210"/>
                </a:cxn>
                <a:cxn ang="0">
                  <a:pos x="608" y="188"/>
                </a:cxn>
                <a:cxn ang="0">
                  <a:pos x="588" y="154"/>
                </a:cxn>
                <a:cxn ang="0">
                  <a:pos x="566" y="122"/>
                </a:cxn>
                <a:cxn ang="0">
                  <a:pos x="546" y="100"/>
                </a:cxn>
                <a:cxn ang="0">
                  <a:pos x="526" y="66"/>
                </a:cxn>
                <a:cxn ang="0">
                  <a:pos x="514" y="20"/>
                </a:cxn>
                <a:cxn ang="0">
                  <a:pos x="496" y="10"/>
                </a:cxn>
                <a:cxn ang="0">
                  <a:pos x="468" y="0"/>
                </a:cxn>
                <a:cxn ang="0">
                  <a:pos x="468" y="24"/>
                </a:cxn>
                <a:cxn ang="0">
                  <a:pos x="462" y="58"/>
                </a:cxn>
                <a:cxn ang="0">
                  <a:pos x="424" y="38"/>
                </a:cxn>
                <a:cxn ang="0">
                  <a:pos x="206" y="30"/>
                </a:cxn>
                <a:cxn ang="0">
                  <a:pos x="8" y="58"/>
                </a:cxn>
                <a:cxn ang="0">
                  <a:pos x="28" y="90"/>
                </a:cxn>
              </a:cxnLst>
              <a:rect l="0" t="0" r="r" b="b"/>
              <a:pathLst>
                <a:path w="718" h="526">
                  <a:moveTo>
                    <a:pt x="28" y="90"/>
                  </a:moveTo>
                  <a:lnTo>
                    <a:pt x="38" y="90"/>
                  </a:lnTo>
                  <a:lnTo>
                    <a:pt x="40" y="102"/>
                  </a:lnTo>
                  <a:lnTo>
                    <a:pt x="40" y="114"/>
                  </a:lnTo>
                  <a:lnTo>
                    <a:pt x="50" y="124"/>
                  </a:lnTo>
                  <a:lnTo>
                    <a:pt x="58" y="124"/>
                  </a:lnTo>
                  <a:lnTo>
                    <a:pt x="76" y="110"/>
                  </a:lnTo>
                  <a:lnTo>
                    <a:pt x="84" y="110"/>
                  </a:lnTo>
                  <a:lnTo>
                    <a:pt x="94" y="110"/>
                  </a:lnTo>
                  <a:lnTo>
                    <a:pt x="102" y="98"/>
                  </a:lnTo>
                  <a:lnTo>
                    <a:pt x="120" y="96"/>
                  </a:lnTo>
                  <a:lnTo>
                    <a:pt x="130" y="96"/>
                  </a:lnTo>
                  <a:lnTo>
                    <a:pt x="120" y="108"/>
                  </a:lnTo>
                  <a:lnTo>
                    <a:pt x="112" y="108"/>
                  </a:lnTo>
                  <a:lnTo>
                    <a:pt x="104" y="108"/>
                  </a:lnTo>
                  <a:lnTo>
                    <a:pt x="112" y="120"/>
                  </a:lnTo>
                  <a:lnTo>
                    <a:pt x="122" y="118"/>
                  </a:lnTo>
                  <a:lnTo>
                    <a:pt x="140" y="118"/>
                  </a:lnTo>
                  <a:lnTo>
                    <a:pt x="150" y="116"/>
                  </a:lnTo>
                  <a:lnTo>
                    <a:pt x="168" y="128"/>
                  </a:lnTo>
                  <a:lnTo>
                    <a:pt x="176" y="126"/>
                  </a:lnTo>
                  <a:lnTo>
                    <a:pt x="196" y="136"/>
                  </a:lnTo>
                  <a:lnTo>
                    <a:pt x="196" y="148"/>
                  </a:lnTo>
                  <a:lnTo>
                    <a:pt x="206" y="160"/>
                  </a:lnTo>
                  <a:lnTo>
                    <a:pt x="216" y="170"/>
                  </a:lnTo>
                  <a:lnTo>
                    <a:pt x="224" y="158"/>
                  </a:lnTo>
                  <a:lnTo>
                    <a:pt x="224" y="168"/>
                  </a:lnTo>
                  <a:lnTo>
                    <a:pt x="234" y="168"/>
                  </a:lnTo>
                  <a:lnTo>
                    <a:pt x="234" y="158"/>
                  </a:lnTo>
                  <a:lnTo>
                    <a:pt x="252" y="156"/>
                  </a:lnTo>
                  <a:lnTo>
                    <a:pt x="260" y="144"/>
                  </a:lnTo>
                  <a:lnTo>
                    <a:pt x="268" y="144"/>
                  </a:lnTo>
                  <a:lnTo>
                    <a:pt x="278" y="142"/>
                  </a:lnTo>
                  <a:lnTo>
                    <a:pt x="286" y="130"/>
                  </a:lnTo>
                  <a:lnTo>
                    <a:pt x="284" y="118"/>
                  </a:lnTo>
                  <a:lnTo>
                    <a:pt x="294" y="106"/>
                  </a:lnTo>
                  <a:lnTo>
                    <a:pt x="302" y="106"/>
                  </a:lnTo>
                  <a:lnTo>
                    <a:pt x="310" y="104"/>
                  </a:lnTo>
                  <a:lnTo>
                    <a:pt x="322" y="116"/>
                  </a:lnTo>
                  <a:lnTo>
                    <a:pt x="330" y="116"/>
                  </a:lnTo>
                  <a:lnTo>
                    <a:pt x="340" y="114"/>
                  </a:lnTo>
                  <a:lnTo>
                    <a:pt x="340" y="126"/>
                  </a:lnTo>
                  <a:lnTo>
                    <a:pt x="350" y="126"/>
                  </a:lnTo>
                  <a:lnTo>
                    <a:pt x="358" y="136"/>
                  </a:lnTo>
                  <a:lnTo>
                    <a:pt x="368" y="136"/>
                  </a:lnTo>
                  <a:lnTo>
                    <a:pt x="370" y="148"/>
                  </a:lnTo>
                  <a:lnTo>
                    <a:pt x="378" y="158"/>
                  </a:lnTo>
                  <a:lnTo>
                    <a:pt x="388" y="158"/>
                  </a:lnTo>
                  <a:lnTo>
                    <a:pt x="388" y="168"/>
                  </a:lnTo>
                  <a:lnTo>
                    <a:pt x="398" y="168"/>
                  </a:lnTo>
                  <a:lnTo>
                    <a:pt x="416" y="166"/>
                  </a:lnTo>
                  <a:lnTo>
                    <a:pt x="416" y="178"/>
                  </a:lnTo>
                  <a:lnTo>
                    <a:pt x="426" y="178"/>
                  </a:lnTo>
                  <a:lnTo>
                    <a:pt x="434" y="190"/>
                  </a:lnTo>
                  <a:lnTo>
                    <a:pt x="446" y="200"/>
                  </a:lnTo>
                  <a:lnTo>
                    <a:pt x="456" y="212"/>
                  </a:lnTo>
                  <a:lnTo>
                    <a:pt x="456" y="222"/>
                  </a:lnTo>
                  <a:lnTo>
                    <a:pt x="448" y="234"/>
                  </a:lnTo>
                  <a:lnTo>
                    <a:pt x="448" y="246"/>
                  </a:lnTo>
                  <a:lnTo>
                    <a:pt x="450" y="258"/>
                  </a:lnTo>
                  <a:lnTo>
                    <a:pt x="442" y="282"/>
                  </a:lnTo>
                  <a:lnTo>
                    <a:pt x="442" y="294"/>
                  </a:lnTo>
                  <a:lnTo>
                    <a:pt x="444" y="316"/>
                  </a:lnTo>
                  <a:lnTo>
                    <a:pt x="454" y="316"/>
                  </a:lnTo>
                  <a:lnTo>
                    <a:pt x="454" y="328"/>
                  </a:lnTo>
                  <a:lnTo>
                    <a:pt x="464" y="338"/>
                  </a:lnTo>
                  <a:lnTo>
                    <a:pt x="474" y="338"/>
                  </a:lnTo>
                  <a:lnTo>
                    <a:pt x="474" y="350"/>
                  </a:lnTo>
                  <a:lnTo>
                    <a:pt x="476" y="362"/>
                  </a:lnTo>
                  <a:lnTo>
                    <a:pt x="484" y="372"/>
                  </a:lnTo>
                  <a:lnTo>
                    <a:pt x="496" y="382"/>
                  </a:lnTo>
                  <a:lnTo>
                    <a:pt x="504" y="394"/>
                  </a:lnTo>
                  <a:lnTo>
                    <a:pt x="496" y="406"/>
                  </a:lnTo>
                  <a:lnTo>
                    <a:pt x="498" y="418"/>
                  </a:lnTo>
                  <a:lnTo>
                    <a:pt x="516" y="416"/>
                  </a:lnTo>
                  <a:lnTo>
                    <a:pt x="526" y="416"/>
                  </a:lnTo>
                  <a:lnTo>
                    <a:pt x="526" y="428"/>
                  </a:lnTo>
                  <a:lnTo>
                    <a:pt x="536" y="438"/>
                  </a:lnTo>
                  <a:lnTo>
                    <a:pt x="544" y="438"/>
                  </a:lnTo>
                  <a:lnTo>
                    <a:pt x="546" y="448"/>
                  </a:lnTo>
                  <a:lnTo>
                    <a:pt x="554" y="448"/>
                  </a:lnTo>
                  <a:lnTo>
                    <a:pt x="556" y="460"/>
                  </a:lnTo>
                  <a:lnTo>
                    <a:pt x="564" y="460"/>
                  </a:lnTo>
                  <a:lnTo>
                    <a:pt x="574" y="458"/>
                  </a:lnTo>
                  <a:lnTo>
                    <a:pt x="574" y="470"/>
                  </a:lnTo>
                  <a:lnTo>
                    <a:pt x="584" y="470"/>
                  </a:lnTo>
                  <a:lnTo>
                    <a:pt x="592" y="470"/>
                  </a:lnTo>
                  <a:lnTo>
                    <a:pt x="602" y="468"/>
                  </a:lnTo>
                  <a:lnTo>
                    <a:pt x="602" y="480"/>
                  </a:lnTo>
                  <a:lnTo>
                    <a:pt x="612" y="480"/>
                  </a:lnTo>
                  <a:lnTo>
                    <a:pt x="620" y="490"/>
                  </a:lnTo>
                  <a:lnTo>
                    <a:pt x="622" y="502"/>
                  </a:lnTo>
                  <a:lnTo>
                    <a:pt x="622" y="512"/>
                  </a:lnTo>
                  <a:lnTo>
                    <a:pt x="624" y="526"/>
                  </a:lnTo>
                  <a:lnTo>
                    <a:pt x="632" y="524"/>
                  </a:lnTo>
                  <a:lnTo>
                    <a:pt x="632" y="512"/>
                  </a:lnTo>
                  <a:lnTo>
                    <a:pt x="632" y="524"/>
                  </a:lnTo>
                  <a:lnTo>
                    <a:pt x="642" y="524"/>
                  </a:lnTo>
                  <a:lnTo>
                    <a:pt x="650" y="524"/>
                  </a:lnTo>
                  <a:lnTo>
                    <a:pt x="660" y="522"/>
                  </a:lnTo>
                  <a:lnTo>
                    <a:pt x="676" y="508"/>
                  </a:lnTo>
                  <a:lnTo>
                    <a:pt x="684" y="498"/>
                  </a:lnTo>
                  <a:lnTo>
                    <a:pt x="704" y="496"/>
                  </a:lnTo>
                  <a:lnTo>
                    <a:pt x="702" y="484"/>
                  </a:lnTo>
                  <a:lnTo>
                    <a:pt x="692" y="474"/>
                  </a:lnTo>
                  <a:lnTo>
                    <a:pt x="700" y="462"/>
                  </a:lnTo>
                  <a:lnTo>
                    <a:pt x="708" y="448"/>
                  </a:lnTo>
                  <a:lnTo>
                    <a:pt x="718" y="436"/>
                  </a:lnTo>
                  <a:lnTo>
                    <a:pt x="716" y="424"/>
                  </a:lnTo>
                  <a:lnTo>
                    <a:pt x="706" y="414"/>
                  </a:lnTo>
                  <a:lnTo>
                    <a:pt x="706" y="402"/>
                  </a:lnTo>
                  <a:lnTo>
                    <a:pt x="704" y="390"/>
                  </a:lnTo>
                  <a:lnTo>
                    <a:pt x="704" y="380"/>
                  </a:lnTo>
                  <a:lnTo>
                    <a:pt x="702" y="368"/>
                  </a:lnTo>
                  <a:lnTo>
                    <a:pt x="702" y="356"/>
                  </a:lnTo>
                  <a:lnTo>
                    <a:pt x="692" y="346"/>
                  </a:lnTo>
                  <a:lnTo>
                    <a:pt x="690" y="322"/>
                  </a:lnTo>
                  <a:lnTo>
                    <a:pt x="682" y="322"/>
                  </a:lnTo>
                  <a:lnTo>
                    <a:pt x="672" y="324"/>
                  </a:lnTo>
                  <a:lnTo>
                    <a:pt x="670" y="312"/>
                  </a:lnTo>
                  <a:lnTo>
                    <a:pt x="662" y="300"/>
                  </a:lnTo>
                  <a:lnTo>
                    <a:pt x="660" y="290"/>
                  </a:lnTo>
                  <a:lnTo>
                    <a:pt x="650" y="278"/>
                  </a:lnTo>
                  <a:lnTo>
                    <a:pt x="650" y="266"/>
                  </a:lnTo>
                  <a:lnTo>
                    <a:pt x="650" y="254"/>
                  </a:lnTo>
                  <a:lnTo>
                    <a:pt x="640" y="254"/>
                  </a:lnTo>
                  <a:lnTo>
                    <a:pt x="630" y="244"/>
                  </a:lnTo>
                  <a:lnTo>
                    <a:pt x="620" y="234"/>
                  </a:lnTo>
                  <a:lnTo>
                    <a:pt x="618" y="210"/>
                  </a:lnTo>
                  <a:lnTo>
                    <a:pt x="618" y="200"/>
                  </a:lnTo>
                  <a:lnTo>
                    <a:pt x="616" y="188"/>
                  </a:lnTo>
                  <a:lnTo>
                    <a:pt x="608" y="188"/>
                  </a:lnTo>
                  <a:lnTo>
                    <a:pt x="606" y="176"/>
                  </a:lnTo>
                  <a:lnTo>
                    <a:pt x="596" y="166"/>
                  </a:lnTo>
                  <a:lnTo>
                    <a:pt x="588" y="154"/>
                  </a:lnTo>
                  <a:lnTo>
                    <a:pt x="578" y="144"/>
                  </a:lnTo>
                  <a:lnTo>
                    <a:pt x="576" y="132"/>
                  </a:lnTo>
                  <a:lnTo>
                    <a:pt x="566" y="122"/>
                  </a:lnTo>
                  <a:lnTo>
                    <a:pt x="558" y="122"/>
                  </a:lnTo>
                  <a:lnTo>
                    <a:pt x="556" y="110"/>
                  </a:lnTo>
                  <a:lnTo>
                    <a:pt x="546" y="100"/>
                  </a:lnTo>
                  <a:lnTo>
                    <a:pt x="536" y="88"/>
                  </a:lnTo>
                  <a:lnTo>
                    <a:pt x="536" y="76"/>
                  </a:lnTo>
                  <a:lnTo>
                    <a:pt x="526" y="66"/>
                  </a:lnTo>
                  <a:lnTo>
                    <a:pt x="516" y="54"/>
                  </a:lnTo>
                  <a:lnTo>
                    <a:pt x="514" y="30"/>
                  </a:lnTo>
                  <a:lnTo>
                    <a:pt x="514" y="20"/>
                  </a:lnTo>
                  <a:lnTo>
                    <a:pt x="514" y="8"/>
                  </a:lnTo>
                  <a:lnTo>
                    <a:pt x="504" y="8"/>
                  </a:lnTo>
                  <a:lnTo>
                    <a:pt x="496" y="10"/>
                  </a:lnTo>
                  <a:lnTo>
                    <a:pt x="486" y="10"/>
                  </a:lnTo>
                  <a:lnTo>
                    <a:pt x="476" y="0"/>
                  </a:lnTo>
                  <a:lnTo>
                    <a:pt x="468" y="0"/>
                  </a:lnTo>
                  <a:lnTo>
                    <a:pt x="458" y="12"/>
                  </a:lnTo>
                  <a:lnTo>
                    <a:pt x="458" y="24"/>
                  </a:lnTo>
                  <a:lnTo>
                    <a:pt x="468" y="24"/>
                  </a:lnTo>
                  <a:lnTo>
                    <a:pt x="478" y="34"/>
                  </a:lnTo>
                  <a:lnTo>
                    <a:pt x="470" y="46"/>
                  </a:lnTo>
                  <a:lnTo>
                    <a:pt x="462" y="58"/>
                  </a:lnTo>
                  <a:lnTo>
                    <a:pt x="442" y="36"/>
                  </a:lnTo>
                  <a:lnTo>
                    <a:pt x="434" y="36"/>
                  </a:lnTo>
                  <a:lnTo>
                    <a:pt x="424" y="38"/>
                  </a:lnTo>
                  <a:lnTo>
                    <a:pt x="216" y="52"/>
                  </a:lnTo>
                  <a:lnTo>
                    <a:pt x="214" y="30"/>
                  </a:lnTo>
                  <a:lnTo>
                    <a:pt x="206" y="30"/>
                  </a:lnTo>
                  <a:lnTo>
                    <a:pt x="134" y="48"/>
                  </a:lnTo>
                  <a:lnTo>
                    <a:pt x="44" y="54"/>
                  </a:lnTo>
                  <a:lnTo>
                    <a:pt x="8" y="58"/>
                  </a:lnTo>
                  <a:lnTo>
                    <a:pt x="0" y="80"/>
                  </a:lnTo>
                  <a:lnTo>
                    <a:pt x="20" y="92"/>
                  </a:lnTo>
                  <a:lnTo>
                    <a:pt x="28" y="9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E57B732B-2C59-0C47-82C9-7AEA2ECDB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985" y="4478"/>
              <a:ext cx="230466" cy="174918"/>
            </a:xfrm>
            <a:custGeom>
              <a:avLst/>
              <a:gdLst/>
              <a:ahLst/>
              <a:cxnLst>
                <a:cxn ang="0">
                  <a:pos x="242" y="296"/>
                </a:cxn>
                <a:cxn ang="0">
                  <a:pos x="258" y="272"/>
                </a:cxn>
                <a:cxn ang="0">
                  <a:pos x="258" y="250"/>
                </a:cxn>
                <a:cxn ang="0">
                  <a:pos x="274" y="236"/>
                </a:cxn>
                <a:cxn ang="0">
                  <a:pos x="292" y="236"/>
                </a:cxn>
                <a:cxn ang="0">
                  <a:pos x="308" y="210"/>
                </a:cxn>
                <a:cxn ang="0">
                  <a:pos x="326" y="198"/>
                </a:cxn>
                <a:cxn ang="0">
                  <a:pos x="342" y="172"/>
                </a:cxn>
                <a:cxn ang="0">
                  <a:pos x="350" y="160"/>
                </a:cxn>
                <a:cxn ang="0">
                  <a:pos x="358" y="136"/>
                </a:cxn>
                <a:cxn ang="0">
                  <a:pos x="374" y="112"/>
                </a:cxn>
                <a:cxn ang="0">
                  <a:pos x="390" y="88"/>
                </a:cxn>
                <a:cxn ang="0">
                  <a:pos x="382" y="88"/>
                </a:cxn>
                <a:cxn ang="0">
                  <a:pos x="286" y="24"/>
                </a:cxn>
                <a:cxn ang="0">
                  <a:pos x="242" y="28"/>
                </a:cxn>
                <a:cxn ang="0">
                  <a:pos x="206" y="30"/>
                </a:cxn>
                <a:cxn ang="0">
                  <a:pos x="186" y="20"/>
                </a:cxn>
                <a:cxn ang="0">
                  <a:pos x="158" y="0"/>
                </a:cxn>
                <a:cxn ang="0">
                  <a:pos x="114" y="14"/>
                </a:cxn>
                <a:cxn ang="0">
                  <a:pos x="60" y="30"/>
                </a:cxn>
                <a:cxn ang="0">
                  <a:pos x="16" y="56"/>
                </a:cxn>
                <a:cxn ang="0">
                  <a:pos x="0" y="80"/>
                </a:cxn>
                <a:cxn ang="0">
                  <a:pos x="10" y="92"/>
                </a:cxn>
                <a:cxn ang="0">
                  <a:pos x="46" y="90"/>
                </a:cxn>
                <a:cxn ang="0">
                  <a:pos x="56" y="112"/>
                </a:cxn>
                <a:cxn ang="0">
                  <a:pos x="76" y="134"/>
                </a:cxn>
                <a:cxn ang="0">
                  <a:pos x="106" y="156"/>
                </a:cxn>
                <a:cxn ang="0">
                  <a:pos x="132" y="164"/>
                </a:cxn>
                <a:cxn ang="0">
                  <a:pos x="144" y="186"/>
                </a:cxn>
                <a:cxn ang="0">
                  <a:pos x="172" y="208"/>
                </a:cxn>
                <a:cxn ang="0">
                  <a:pos x="192" y="218"/>
                </a:cxn>
                <a:cxn ang="0">
                  <a:pos x="194" y="242"/>
                </a:cxn>
                <a:cxn ang="0">
                  <a:pos x="212" y="252"/>
                </a:cxn>
                <a:cxn ang="0">
                  <a:pos x="222" y="274"/>
                </a:cxn>
                <a:cxn ang="0">
                  <a:pos x="252" y="296"/>
                </a:cxn>
              </a:cxnLst>
              <a:rect l="0" t="0" r="r" b="b"/>
              <a:pathLst>
                <a:path w="390" h="296">
                  <a:moveTo>
                    <a:pt x="252" y="284"/>
                  </a:moveTo>
                  <a:lnTo>
                    <a:pt x="242" y="296"/>
                  </a:lnTo>
                  <a:lnTo>
                    <a:pt x="252" y="284"/>
                  </a:lnTo>
                  <a:lnTo>
                    <a:pt x="258" y="272"/>
                  </a:lnTo>
                  <a:lnTo>
                    <a:pt x="258" y="260"/>
                  </a:lnTo>
                  <a:lnTo>
                    <a:pt x="258" y="250"/>
                  </a:lnTo>
                  <a:lnTo>
                    <a:pt x="266" y="248"/>
                  </a:lnTo>
                  <a:lnTo>
                    <a:pt x="274" y="236"/>
                  </a:lnTo>
                  <a:lnTo>
                    <a:pt x="284" y="236"/>
                  </a:lnTo>
                  <a:lnTo>
                    <a:pt x="292" y="236"/>
                  </a:lnTo>
                  <a:lnTo>
                    <a:pt x="300" y="224"/>
                  </a:lnTo>
                  <a:lnTo>
                    <a:pt x="308" y="210"/>
                  </a:lnTo>
                  <a:lnTo>
                    <a:pt x="318" y="210"/>
                  </a:lnTo>
                  <a:lnTo>
                    <a:pt x="326" y="198"/>
                  </a:lnTo>
                  <a:lnTo>
                    <a:pt x="334" y="184"/>
                  </a:lnTo>
                  <a:lnTo>
                    <a:pt x="342" y="172"/>
                  </a:lnTo>
                  <a:lnTo>
                    <a:pt x="352" y="172"/>
                  </a:lnTo>
                  <a:lnTo>
                    <a:pt x="350" y="160"/>
                  </a:lnTo>
                  <a:lnTo>
                    <a:pt x="358" y="148"/>
                  </a:lnTo>
                  <a:lnTo>
                    <a:pt x="358" y="136"/>
                  </a:lnTo>
                  <a:lnTo>
                    <a:pt x="366" y="124"/>
                  </a:lnTo>
                  <a:lnTo>
                    <a:pt x="374" y="112"/>
                  </a:lnTo>
                  <a:lnTo>
                    <a:pt x="382" y="100"/>
                  </a:lnTo>
                  <a:lnTo>
                    <a:pt x="390" y="88"/>
                  </a:lnTo>
                  <a:lnTo>
                    <a:pt x="390" y="100"/>
                  </a:lnTo>
                  <a:lnTo>
                    <a:pt x="382" y="88"/>
                  </a:lnTo>
                  <a:lnTo>
                    <a:pt x="304" y="34"/>
                  </a:lnTo>
                  <a:lnTo>
                    <a:pt x="286" y="24"/>
                  </a:lnTo>
                  <a:lnTo>
                    <a:pt x="276" y="14"/>
                  </a:lnTo>
                  <a:lnTo>
                    <a:pt x="242" y="28"/>
                  </a:lnTo>
                  <a:lnTo>
                    <a:pt x="222" y="30"/>
                  </a:lnTo>
                  <a:lnTo>
                    <a:pt x="206" y="30"/>
                  </a:lnTo>
                  <a:lnTo>
                    <a:pt x="196" y="32"/>
                  </a:lnTo>
                  <a:lnTo>
                    <a:pt x="186" y="20"/>
                  </a:lnTo>
                  <a:lnTo>
                    <a:pt x="186" y="10"/>
                  </a:lnTo>
                  <a:lnTo>
                    <a:pt x="158" y="0"/>
                  </a:lnTo>
                  <a:lnTo>
                    <a:pt x="138" y="2"/>
                  </a:lnTo>
                  <a:lnTo>
                    <a:pt x="114" y="14"/>
                  </a:lnTo>
                  <a:lnTo>
                    <a:pt x="86" y="16"/>
                  </a:lnTo>
                  <a:lnTo>
                    <a:pt x="60" y="30"/>
                  </a:lnTo>
                  <a:lnTo>
                    <a:pt x="34" y="44"/>
                  </a:lnTo>
                  <a:lnTo>
                    <a:pt x="16" y="56"/>
                  </a:lnTo>
                  <a:lnTo>
                    <a:pt x="8" y="68"/>
                  </a:lnTo>
                  <a:lnTo>
                    <a:pt x="0" y="80"/>
                  </a:lnTo>
                  <a:lnTo>
                    <a:pt x="2" y="92"/>
                  </a:lnTo>
                  <a:lnTo>
                    <a:pt x="10" y="92"/>
                  </a:lnTo>
                  <a:lnTo>
                    <a:pt x="28" y="90"/>
                  </a:lnTo>
                  <a:lnTo>
                    <a:pt x="46" y="90"/>
                  </a:lnTo>
                  <a:lnTo>
                    <a:pt x="56" y="100"/>
                  </a:lnTo>
                  <a:lnTo>
                    <a:pt x="56" y="112"/>
                  </a:lnTo>
                  <a:lnTo>
                    <a:pt x="66" y="124"/>
                  </a:lnTo>
                  <a:lnTo>
                    <a:pt x="76" y="134"/>
                  </a:lnTo>
                  <a:lnTo>
                    <a:pt x="96" y="144"/>
                  </a:lnTo>
                  <a:lnTo>
                    <a:pt x="106" y="156"/>
                  </a:lnTo>
                  <a:lnTo>
                    <a:pt x="114" y="166"/>
                  </a:lnTo>
                  <a:lnTo>
                    <a:pt x="132" y="164"/>
                  </a:lnTo>
                  <a:lnTo>
                    <a:pt x="134" y="176"/>
                  </a:lnTo>
                  <a:lnTo>
                    <a:pt x="144" y="186"/>
                  </a:lnTo>
                  <a:lnTo>
                    <a:pt x="162" y="198"/>
                  </a:lnTo>
                  <a:lnTo>
                    <a:pt x="172" y="208"/>
                  </a:lnTo>
                  <a:lnTo>
                    <a:pt x="182" y="208"/>
                  </a:lnTo>
                  <a:lnTo>
                    <a:pt x="192" y="218"/>
                  </a:lnTo>
                  <a:lnTo>
                    <a:pt x="192" y="232"/>
                  </a:lnTo>
                  <a:lnTo>
                    <a:pt x="194" y="242"/>
                  </a:lnTo>
                  <a:lnTo>
                    <a:pt x="204" y="254"/>
                  </a:lnTo>
                  <a:lnTo>
                    <a:pt x="212" y="252"/>
                  </a:lnTo>
                  <a:lnTo>
                    <a:pt x="222" y="264"/>
                  </a:lnTo>
                  <a:lnTo>
                    <a:pt x="222" y="274"/>
                  </a:lnTo>
                  <a:lnTo>
                    <a:pt x="224" y="286"/>
                  </a:lnTo>
                  <a:lnTo>
                    <a:pt x="252" y="296"/>
                  </a:lnTo>
                  <a:lnTo>
                    <a:pt x="252" y="284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1" name="Freeform 7">
              <a:extLst>
                <a:ext uri="{FF2B5EF4-FFF2-40B4-BE49-F238E27FC236}">
                  <a16:creationId xmlns:a16="http://schemas.microsoft.com/office/drawing/2014/main" id="{47ADE35F-A0B8-6245-B411-F1E5FDF4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344" y="37571"/>
              <a:ext cx="250558" cy="248194"/>
            </a:xfrm>
            <a:custGeom>
              <a:avLst/>
              <a:gdLst/>
              <a:ahLst/>
              <a:cxnLst>
                <a:cxn ang="0">
                  <a:pos x="46" y="174"/>
                </a:cxn>
                <a:cxn ang="0">
                  <a:pos x="58" y="210"/>
                </a:cxn>
                <a:cxn ang="0">
                  <a:pos x="80" y="254"/>
                </a:cxn>
                <a:cxn ang="0">
                  <a:pos x="74" y="288"/>
                </a:cxn>
                <a:cxn ang="0">
                  <a:pos x="76" y="324"/>
                </a:cxn>
                <a:cxn ang="0">
                  <a:pos x="88" y="370"/>
                </a:cxn>
                <a:cxn ang="0">
                  <a:pos x="98" y="392"/>
                </a:cxn>
                <a:cxn ang="0">
                  <a:pos x="308" y="400"/>
                </a:cxn>
                <a:cxn ang="0">
                  <a:pos x="326" y="398"/>
                </a:cxn>
                <a:cxn ang="0">
                  <a:pos x="354" y="408"/>
                </a:cxn>
                <a:cxn ang="0">
                  <a:pos x="352" y="386"/>
                </a:cxn>
                <a:cxn ang="0">
                  <a:pos x="342" y="374"/>
                </a:cxn>
                <a:cxn ang="0">
                  <a:pos x="360" y="362"/>
                </a:cxn>
                <a:cxn ang="0">
                  <a:pos x="380" y="372"/>
                </a:cxn>
                <a:cxn ang="0">
                  <a:pos x="398" y="370"/>
                </a:cxn>
                <a:cxn ang="0">
                  <a:pos x="396" y="348"/>
                </a:cxn>
                <a:cxn ang="0">
                  <a:pos x="404" y="336"/>
                </a:cxn>
                <a:cxn ang="0">
                  <a:pos x="400" y="300"/>
                </a:cxn>
                <a:cxn ang="0">
                  <a:pos x="400" y="276"/>
                </a:cxn>
                <a:cxn ang="0">
                  <a:pos x="416" y="264"/>
                </a:cxn>
                <a:cxn ang="0">
                  <a:pos x="424" y="240"/>
                </a:cxn>
                <a:cxn ang="0">
                  <a:pos x="394" y="218"/>
                </a:cxn>
                <a:cxn ang="0">
                  <a:pos x="384" y="196"/>
                </a:cxn>
                <a:cxn ang="0">
                  <a:pos x="366" y="186"/>
                </a:cxn>
                <a:cxn ang="0">
                  <a:pos x="364" y="162"/>
                </a:cxn>
                <a:cxn ang="0">
                  <a:pos x="344" y="152"/>
                </a:cxn>
                <a:cxn ang="0">
                  <a:pos x="316" y="130"/>
                </a:cxn>
                <a:cxn ang="0">
                  <a:pos x="304" y="108"/>
                </a:cxn>
                <a:cxn ang="0">
                  <a:pos x="278" y="100"/>
                </a:cxn>
                <a:cxn ang="0">
                  <a:pos x="248" y="78"/>
                </a:cxn>
                <a:cxn ang="0">
                  <a:pos x="228" y="56"/>
                </a:cxn>
                <a:cxn ang="0">
                  <a:pos x="218" y="34"/>
                </a:cxn>
                <a:cxn ang="0">
                  <a:pos x="182" y="36"/>
                </a:cxn>
                <a:cxn ang="0">
                  <a:pos x="172" y="24"/>
                </a:cxn>
                <a:cxn ang="0">
                  <a:pos x="188" y="0"/>
                </a:cxn>
                <a:cxn ang="0">
                  <a:pos x="98" y="6"/>
                </a:cxn>
                <a:cxn ang="0">
                  <a:pos x="0" y="26"/>
                </a:cxn>
              </a:cxnLst>
              <a:rect l="0" t="0" r="r" b="b"/>
              <a:pathLst>
                <a:path w="424" h="420">
                  <a:moveTo>
                    <a:pt x="0" y="38"/>
                  </a:moveTo>
                  <a:lnTo>
                    <a:pt x="46" y="174"/>
                  </a:lnTo>
                  <a:lnTo>
                    <a:pt x="66" y="196"/>
                  </a:lnTo>
                  <a:lnTo>
                    <a:pt x="58" y="210"/>
                  </a:lnTo>
                  <a:lnTo>
                    <a:pt x="60" y="232"/>
                  </a:lnTo>
                  <a:lnTo>
                    <a:pt x="80" y="254"/>
                  </a:lnTo>
                  <a:lnTo>
                    <a:pt x="82" y="276"/>
                  </a:lnTo>
                  <a:lnTo>
                    <a:pt x="74" y="288"/>
                  </a:lnTo>
                  <a:lnTo>
                    <a:pt x="74" y="300"/>
                  </a:lnTo>
                  <a:lnTo>
                    <a:pt x="76" y="324"/>
                  </a:lnTo>
                  <a:lnTo>
                    <a:pt x="86" y="334"/>
                  </a:lnTo>
                  <a:lnTo>
                    <a:pt x="88" y="370"/>
                  </a:lnTo>
                  <a:lnTo>
                    <a:pt x="90" y="392"/>
                  </a:lnTo>
                  <a:lnTo>
                    <a:pt x="98" y="392"/>
                  </a:lnTo>
                  <a:lnTo>
                    <a:pt x="100" y="414"/>
                  </a:lnTo>
                  <a:lnTo>
                    <a:pt x="308" y="400"/>
                  </a:lnTo>
                  <a:lnTo>
                    <a:pt x="318" y="398"/>
                  </a:lnTo>
                  <a:lnTo>
                    <a:pt x="326" y="398"/>
                  </a:lnTo>
                  <a:lnTo>
                    <a:pt x="346" y="420"/>
                  </a:lnTo>
                  <a:lnTo>
                    <a:pt x="354" y="408"/>
                  </a:lnTo>
                  <a:lnTo>
                    <a:pt x="362" y="396"/>
                  </a:lnTo>
                  <a:lnTo>
                    <a:pt x="352" y="386"/>
                  </a:lnTo>
                  <a:lnTo>
                    <a:pt x="342" y="386"/>
                  </a:lnTo>
                  <a:lnTo>
                    <a:pt x="342" y="374"/>
                  </a:lnTo>
                  <a:lnTo>
                    <a:pt x="352" y="362"/>
                  </a:lnTo>
                  <a:lnTo>
                    <a:pt x="360" y="362"/>
                  </a:lnTo>
                  <a:lnTo>
                    <a:pt x="370" y="372"/>
                  </a:lnTo>
                  <a:lnTo>
                    <a:pt x="380" y="372"/>
                  </a:lnTo>
                  <a:lnTo>
                    <a:pt x="388" y="370"/>
                  </a:lnTo>
                  <a:lnTo>
                    <a:pt x="398" y="370"/>
                  </a:lnTo>
                  <a:lnTo>
                    <a:pt x="406" y="358"/>
                  </a:lnTo>
                  <a:lnTo>
                    <a:pt x="396" y="348"/>
                  </a:lnTo>
                  <a:lnTo>
                    <a:pt x="394" y="336"/>
                  </a:lnTo>
                  <a:lnTo>
                    <a:pt x="404" y="336"/>
                  </a:lnTo>
                  <a:lnTo>
                    <a:pt x="402" y="324"/>
                  </a:lnTo>
                  <a:lnTo>
                    <a:pt x="400" y="300"/>
                  </a:lnTo>
                  <a:lnTo>
                    <a:pt x="400" y="288"/>
                  </a:lnTo>
                  <a:lnTo>
                    <a:pt x="400" y="276"/>
                  </a:lnTo>
                  <a:lnTo>
                    <a:pt x="408" y="276"/>
                  </a:lnTo>
                  <a:lnTo>
                    <a:pt x="416" y="264"/>
                  </a:lnTo>
                  <a:lnTo>
                    <a:pt x="424" y="252"/>
                  </a:lnTo>
                  <a:lnTo>
                    <a:pt x="424" y="240"/>
                  </a:lnTo>
                  <a:lnTo>
                    <a:pt x="396" y="230"/>
                  </a:lnTo>
                  <a:lnTo>
                    <a:pt x="394" y="218"/>
                  </a:lnTo>
                  <a:lnTo>
                    <a:pt x="394" y="208"/>
                  </a:lnTo>
                  <a:lnTo>
                    <a:pt x="384" y="196"/>
                  </a:lnTo>
                  <a:lnTo>
                    <a:pt x="376" y="198"/>
                  </a:lnTo>
                  <a:lnTo>
                    <a:pt x="366" y="186"/>
                  </a:lnTo>
                  <a:lnTo>
                    <a:pt x="364" y="176"/>
                  </a:lnTo>
                  <a:lnTo>
                    <a:pt x="364" y="162"/>
                  </a:lnTo>
                  <a:lnTo>
                    <a:pt x="354" y="152"/>
                  </a:lnTo>
                  <a:lnTo>
                    <a:pt x="344" y="152"/>
                  </a:lnTo>
                  <a:lnTo>
                    <a:pt x="334" y="142"/>
                  </a:lnTo>
                  <a:lnTo>
                    <a:pt x="316" y="130"/>
                  </a:lnTo>
                  <a:lnTo>
                    <a:pt x="306" y="120"/>
                  </a:lnTo>
                  <a:lnTo>
                    <a:pt x="304" y="108"/>
                  </a:lnTo>
                  <a:lnTo>
                    <a:pt x="286" y="110"/>
                  </a:lnTo>
                  <a:lnTo>
                    <a:pt x="278" y="100"/>
                  </a:lnTo>
                  <a:lnTo>
                    <a:pt x="268" y="88"/>
                  </a:lnTo>
                  <a:lnTo>
                    <a:pt x="248" y="78"/>
                  </a:lnTo>
                  <a:lnTo>
                    <a:pt x="238" y="68"/>
                  </a:lnTo>
                  <a:lnTo>
                    <a:pt x="228" y="56"/>
                  </a:lnTo>
                  <a:lnTo>
                    <a:pt x="228" y="44"/>
                  </a:lnTo>
                  <a:lnTo>
                    <a:pt x="218" y="34"/>
                  </a:lnTo>
                  <a:lnTo>
                    <a:pt x="200" y="34"/>
                  </a:lnTo>
                  <a:lnTo>
                    <a:pt x="182" y="36"/>
                  </a:lnTo>
                  <a:lnTo>
                    <a:pt x="174" y="36"/>
                  </a:lnTo>
                  <a:lnTo>
                    <a:pt x="172" y="24"/>
                  </a:lnTo>
                  <a:lnTo>
                    <a:pt x="180" y="12"/>
                  </a:lnTo>
                  <a:lnTo>
                    <a:pt x="188" y="0"/>
                  </a:lnTo>
                  <a:lnTo>
                    <a:pt x="180" y="0"/>
                  </a:lnTo>
                  <a:lnTo>
                    <a:pt x="98" y="6"/>
                  </a:lnTo>
                  <a:lnTo>
                    <a:pt x="98" y="18"/>
                  </a:lnTo>
                  <a:lnTo>
                    <a:pt x="0" y="26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2" name="Freeform 8">
              <a:extLst>
                <a:ext uri="{FF2B5EF4-FFF2-40B4-BE49-F238E27FC236}">
                  <a16:creationId xmlns:a16="http://schemas.microsoft.com/office/drawing/2014/main" id="{B0DFF1C5-D36F-2F42-A80F-8156E37C5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247" y="60026"/>
              <a:ext cx="164281" cy="275377"/>
            </a:xfrm>
            <a:custGeom>
              <a:avLst/>
              <a:gdLst/>
              <a:ahLst/>
              <a:cxnLst>
                <a:cxn ang="0">
                  <a:pos x="110" y="414"/>
                </a:cxn>
                <a:cxn ang="0">
                  <a:pos x="102" y="426"/>
                </a:cxn>
                <a:cxn ang="0">
                  <a:pos x="102" y="438"/>
                </a:cxn>
                <a:cxn ang="0">
                  <a:pos x="94" y="450"/>
                </a:cxn>
                <a:cxn ang="0">
                  <a:pos x="86" y="450"/>
                </a:cxn>
                <a:cxn ang="0">
                  <a:pos x="76" y="452"/>
                </a:cxn>
                <a:cxn ang="0">
                  <a:pos x="78" y="462"/>
                </a:cxn>
                <a:cxn ang="0">
                  <a:pos x="68" y="464"/>
                </a:cxn>
                <a:cxn ang="0">
                  <a:pos x="58" y="464"/>
                </a:cxn>
                <a:cxn ang="0">
                  <a:pos x="42" y="466"/>
                </a:cxn>
                <a:cxn ang="0">
                  <a:pos x="22" y="466"/>
                </a:cxn>
                <a:cxn ang="0">
                  <a:pos x="12" y="458"/>
                </a:cxn>
                <a:cxn ang="0">
                  <a:pos x="14" y="45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2" y="24"/>
                </a:cxn>
                <a:cxn ang="0">
                  <a:pos x="84" y="16"/>
                </a:cxn>
                <a:cxn ang="0">
                  <a:pos x="146" y="8"/>
                </a:cxn>
                <a:cxn ang="0">
                  <a:pos x="188" y="0"/>
                </a:cxn>
                <a:cxn ang="0">
                  <a:pos x="188" y="0"/>
                </a:cxn>
                <a:cxn ang="0">
                  <a:pos x="234" y="136"/>
                </a:cxn>
                <a:cxn ang="0">
                  <a:pos x="254" y="158"/>
                </a:cxn>
                <a:cxn ang="0">
                  <a:pos x="246" y="172"/>
                </a:cxn>
                <a:cxn ang="0">
                  <a:pos x="248" y="194"/>
                </a:cxn>
                <a:cxn ang="0">
                  <a:pos x="268" y="216"/>
                </a:cxn>
                <a:cxn ang="0">
                  <a:pos x="270" y="238"/>
                </a:cxn>
                <a:cxn ang="0">
                  <a:pos x="262" y="250"/>
                </a:cxn>
                <a:cxn ang="0">
                  <a:pos x="262" y="262"/>
                </a:cxn>
                <a:cxn ang="0">
                  <a:pos x="264" y="286"/>
                </a:cxn>
                <a:cxn ang="0">
                  <a:pos x="274" y="296"/>
                </a:cxn>
                <a:cxn ang="0">
                  <a:pos x="276" y="332"/>
                </a:cxn>
                <a:cxn ang="0">
                  <a:pos x="278" y="354"/>
                </a:cxn>
                <a:cxn ang="0">
                  <a:pos x="206" y="372"/>
                </a:cxn>
                <a:cxn ang="0">
                  <a:pos x="116" y="378"/>
                </a:cxn>
                <a:cxn ang="0">
                  <a:pos x="80" y="382"/>
                </a:cxn>
                <a:cxn ang="0">
                  <a:pos x="72" y="404"/>
                </a:cxn>
                <a:cxn ang="0">
                  <a:pos x="92" y="416"/>
                </a:cxn>
                <a:cxn ang="0">
                  <a:pos x="110" y="414"/>
                </a:cxn>
              </a:cxnLst>
              <a:rect l="0" t="0" r="r" b="b"/>
              <a:pathLst>
                <a:path w="278" h="466">
                  <a:moveTo>
                    <a:pt x="110" y="414"/>
                  </a:moveTo>
                  <a:lnTo>
                    <a:pt x="102" y="426"/>
                  </a:lnTo>
                  <a:lnTo>
                    <a:pt x="102" y="438"/>
                  </a:lnTo>
                  <a:lnTo>
                    <a:pt x="94" y="450"/>
                  </a:lnTo>
                  <a:lnTo>
                    <a:pt x="86" y="450"/>
                  </a:lnTo>
                  <a:lnTo>
                    <a:pt x="76" y="452"/>
                  </a:lnTo>
                  <a:lnTo>
                    <a:pt x="78" y="462"/>
                  </a:lnTo>
                  <a:lnTo>
                    <a:pt x="68" y="464"/>
                  </a:lnTo>
                  <a:lnTo>
                    <a:pt x="58" y="464"/>
                  </a:lnTo>
                  <a:lnTo>
                    <a:pt x="42" y="466"/>
                  </a:lnTo>
                  <a:lnTo>
                    <a:pt x="22" y="466"/>
                  </a:lnTo>
                  <a:lnTo>
                    <a:pt x="12" y="458"/>
                  </a:lnTo>
                  <a:lnTo>
                    <a:pt x="14" y="45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2" y="24"/>
                  </a:lnTo>
                  <a:lnTo>
                    <a:pt x="84" y="16"/>
                  </a:lnTo>
                  <a:lnTo>
                    <a:pt x="146" y="8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34" y="136"/>
                  </a:lnTo>
                  <a:lnTo>
                    <a:pt x="254" y="158"/>
                  </a:lnTo>
                  <a:lnTo>
                    <a:pt x="246" y="172"/>
                  </a:lnTo>
                  <a:lnTo>
                    <a:pt x="248" y="194"/>
                  </a:lnTo>
                  <a:lnTo>
                    <a:pt x="268" y="216"/>
                  </a:lnTo>
                  <a:lnTo>
                    <a:pt x="270" y="238"/>
                  </a:lnTo>
                  <a:lnTo>
                    <a:pt x="262" y="250"/>
                  </a:lnTo>
                  <a:lnTo>
                    <a:pt x="262" y="262"/>
                  </a:lnTo>
                  <a:lnTo>
                    <a:pt x="264" y="286"/>
                  </a:lnTo>
                  <a:lnTo>
                    <a:pt x="274" y="296"/>
                  </a:lnTo>
                  <a:lnTo>
                    <a:pt x="276" y="332"/>
                  </a:lnTo>
                  <a:lnTo>
                    <a:pt x="278" y="354"/>
                  </a:lnTo>
                  <a:lnTo>
                    <a:pt x="206" y="372"/>
                  </a:lnTo>
                  <a:lnTo>
                    <a:pt x="116" y="378"/>
                  </a:lnTo>
                  <a:lnTo>
                    <a:pt x="80" y="382"/>
                  </a:lnTo>
                  <a:lnTo>
                    <a:pt x="72" y="404"/>
                  </a:lnTo>
                  <a:lnTo>
                    <a:pt x="92" y="416"/>
                  </a:lnTo>
                  <a:lnTo>
                    <a:pt x="110" y="41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3" name="Freeform 9">
              <a:extLst>
                <a:ext uri="{FF2B5EF4-FFF2-40B4-BE49-F238E27FC236}">
                  <a16:creationId xmlns:a16="http://schemas.microsoft.com/office/drawing/2014/main" id="{9F8B2E1A-E17F-E44B-95BB-26E1823E9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058" y="75391"/>
              <a:ext cx="152462" cy="270650"/>
            </a:xfrm>
            <a:custGeom>
              <a:avLst/>
              <a:gdLst/>
              <a:ahLst/>
              <a:cxnLst>
                <a:cxn ang="0">
                  <a:pos x="82" y="12"/>
                </a:cxn>
                <a:cxn ang="0">
                  <a:pos x="72" y="12"/>
                </a:cxn>
                <a:cxn ang="0">
                  <a:pos x="64" y="24"/>
                </a:cxn>
                <a:cxn ang="0">
                  <a:pos x="64" y="48"/>
                </a:cxn>
                <a:cxn ang="0">
                  <a:pos x="66" y="60"/>
                </a:cxn>
                <a:cxn ang="0">
                  <a:pos x="58" y="72"/>
                </a:cxn>
                <a:cxn ang="0">
                  <a:pos x="50" y="72"/>
                </a:cxn>
                <a:cxn ang="0">
                  <a:pos x="32" y="84"/>
                </a:cxn>
                <a:cxn ang="0">
                  <a:pos x="32" y="96"/>
                </a:cxn>
                <a:cxn ang="0">
                  <a:pos x="26" y="120"/>
                </a:cxn>
                <a:cxn ang="0">
                  <a:pos x="26" y="132"/>
                </a:cxn>
                <a:cxn ang="0">
                  <a:pos x="28" y="144"/>
                </a:cxn>
                <a:cxn ang="0">
                  <a:pos x="20" y="144"/>
                </a:cxn>
                <a:cxn ang="0">
                  <a:pos x="20" y="156"/>
                </a:cxn>
                <a:cxn ang="0">
                  <a:pos x="30" y="168"/>
                </a:cxn>
                <a:cxn ang="0">
                  <a:pos x="30" y="180"/>
                </a:cxn>
                <a:cxn ang="0">
                  <a:pos x="24" y="202"/>
                </a:cxn>
                <a:cxn ang="0">
                  <a:pos x="24" y="202"/>
                </a:cxn>
                <a:cxn ang="0">
                  <a:pos x="26" y="214"/>
                </a:cxn>
                <a:cxn ang="0">
                  <a:pos x="26" y="226"/>
                </a:cxn>
                <a:cxn ang="0">
                  <a:pos x="18" y="226"/>
                </a:cxn>
                <a:cxn ang="0">
                  <a:pos x="28" y="238"/>
                </a:cxn>
                <a:cxn ang="0">
                  <a:pos x="28" y="250"/>
                </a:cxn>
                <a:cxn ang="0">
                  <a:pos x="38" y="260"/>
                </a:cxn>
                <a:cxn ang="0">
                  <a:pos x="38" y="270"/>
                </a:cxn>
                <a:cxn ang="0">
                  <a:pos x="30" y="272"/>
                </a:cxn>
                <a:cxn ang="0">
                  <a:pos x="22" y="296"/>
                </a:cxn>
                <a:cxn ang="0">
                  <a:pos x="14" y="308"/>
                </a:cxn>
                <a:cxn ang="0">
                  <a:pos x="6" y="320"/>
                </a:cxn>
                <a:cxn ang="0">
                  <a:pos x="8" y="356"/>
                </a:cxn>
                <a:cxn ang="0">
                  <a:pos x="0" y="368"/>
                </a:cxn>
                <a:cxn ang="0">
                  <a:pos x="2" y="380"/>
                </a:cxn>
                <a:cxn ang="0">
                  <a:pos x="2" y="390"/>
                </a:cxn>
                <a:cxn ang="0">
                  <a:pos x="74" y="384"/>
                </a:cxn>
                <a:cxn ang="0">
                  <a:pos x="146" y="380"/>
                </a:cxn>
                <a:cxn ang="0">
                  <a:pos x="148" y="392"/>
                </a:cxn>
                <a:cxn ang="0">
                  <a:pos x="140" y="404"/>
                </a:cxn>
                <a:cxn ang="0">
                  <a:pos x="140" y="416"/>
                </a:cxn>
                <a:cxn ang="0">
                  <a:pos x="148" y="414"/>
                </a:cxn>
                <a:cxn ang="0">
                  <a:pos x="160" y="426"/>
                </a:cxn>
                <a:cxn ang="0">
                  <a:pos x="170" y="438"/>
                </a:cxn>
                <a:cxn ang="0">
                  <a:pos x="168" y="438"/>
                </a:cxn>
                <a:cxn ang="0">
                  <a:pos x="182" y="448"/>
                </a:cxn>
                <a:cxn ang="0">
                  <a:pos x="196" y="458"/>
                </a:cxn>
                <a:cxn ang="0">
                  <a:pos x="214" y="456"/>
                </a:cxn>
                <a:cxn ang="0">
                  <a:pos x="232" y="456"/>
                </a:cxn>
                <a:cxn ang="0">
                  <a:pos x="240" y="442"/>
                </a:cxn>
                <a:cxn ang="0">
                  <a:pos x="258" y="432"/>
                </a:cxn>
                <a:cxn ang="0">
                  <a:pos x="244" y="0"/>
                </a:cxn>
                <a:cxn ang="0">
                  <a:pos x="242" y="0"/>
                </a:cxn>
                <a:cxn ang="0">
                  <a:pos x="206" y="4"/>
                </a:cxn>
                <a:cxn ang="0">
                  <a:pos x="142" y="8"/>
                </a:cxn>
                <a:cxn ang="0">
                  <a:pos x="80" y="12"/>
                </a:cxn>
                <a:cxn ang="0">
                  <a:pos x="82" y="12"/>
                </a:cxn>
              </a:cxnLst>
              <a:rect l="0" t="0" r="r" b="b"/>
              <a:pathLst>
                <a:path w="258" h="458">
                  <a:moveTo>
                    <a:pt x="82" y="12"/>
                  </a:moveTo>
                  <a:lnTo>
                    <a:pt x="72" y="12"/>
                  </a:lnTo>
                  <a:lnTo>
                    <a:pt x="64" y="24"/>
                  </a:lnTo>
                  <a:lnTo>
                    <a:pt x="64" y="48"/>
                  </a:lnTo>
                  <a:lnTo>
                    <a:pt x="66" y="60"/>
                  </a:lnTo>
                  <a:lnTo>
                    <a:pt x="58" y="72"/>
                  </a:lnTo>
                  <a:lnTo>
                    <a:pt x="50" y="72"/>
                  </a:lnTo>
                  <a:lnTo>
                    <a:pt x="32" y="84"/>
                  </a:lnTo>
                  <a:lnTo>
                    <a:pt x="32" y="96"/>
                  </a:lnTo>
                  <a:lnTo>
                    <a:pt x="26" y="120"/>
                  </a:lnTo>
                  <a:lnTo>
                    <a:pt x="26" y="132"/>
                  </a:lnTo>
                  <a:lnTo>
                    <a:pt x="28" y="144"/>
                  </a:lnTo>
                  <a:lnTo>
                    <a:pt x="20" y="144"/>
                  </a:lnTo>
                  <a:lnTo>
                    <a:pt x="20" y="156"/>
                  </a:lnTo>
                  <a:lnTo>
                    <a:pt x="30" y="168"/>
                  </a:lnTo>
                  <a:lnTo>
                    <a:pt x="30" y="180"/>
                  </a:lnTo>
                  <a:lnTo>
                    <a:pt x="24" y="202"/>
                  </a:lnTo>
                  <a:lnTo>
                    <a:pt x="24" y="202"/>
                  </a:lnTo>
                  <a:lnTo>
                    <a:pt x="26" y="214"/>
                  </a:lnTo>
                  <a:lnTo>
                    <a:pt x="26" y="226"/>
                  </a:lnTo>
                  <a:lnTo>
                    <a:pt x="18" y="226"/>
                  </a:lnTo>
                  <a:lnTo>
                    <a:pt x="28" y="238"/>
                  </a:lnTo>
                  <a:lnTo>
                    <a:pt x="28" y="250"/>
                  </a:lnTo>
                  <a:lnTo>
                    <a:pt x="38" y="260"/>
                  </a:lnTo>
                  <a:lnTo>
                    <a:pt x="38" y="270"/>
                  </a:lnTo>
                  <a:lnTo>
                    <a:pt x="30" y="272"/>
                  </a:lnTo>
                  <a:lnTo>
                    <a:pt x="22" y="296"/>
                  </a:lnTo>
                  <a:lnTo>
                    <a:pt x="14" y="308"/>
                  </a:lnTo>
                  <a:lnTo>
                    <a:pt x="6" y="320"/>
                  </a:lnTo>
                  <a:lnTo>
                    <a:pt x="8" y="356"/>
                  </a:lnTo>
                  <a:lnTo>
                    <a:pt x="0" y="368"/>
                  </a:lnTo>
                  <a:lnTo>
                    <a:pt x="2" y="380"/>
                  </a:lnTo>
                  <a:lnTo>
                    <a:pt x="2" y="390"/>
                  </a:lnTo>
                  <a:lnTo>
                    <a:pt x="74" y="384"/>
                  </a:lnTo>
                  <a:lnTo>
                    <a:pt x="146" y="380"/>
                  </a:lnTo>
                  <a:lnTo>
                    <a:pt x="148" y="392"/>
                  </a:lnTo>
                  <a:lnTo>
                    <a:pt x="140" y="404"/>
                  </a:lnTo>
                  <a:lnTo>
                    <a:pt x="140" y="416"/>
                  </a:lnTo>
                  <a:lnTo>
                    <a:pt x="148" y="414"/>
                  </a:lnTo>
                  <a:lnTo>
                    <a:pt x="160" y="426"/>
                  </a:lnTo>
                  <a:lnTo>
                    <a:pt x="170" y="438"/>
                  </a:lnTo>
                  <a:lnTo>
                    <a:pt x="168" y="438"/>
                  </a:lnTo>
                  <a:lnTo>
                    <a:pt x="182" y="448"/>
                  </a:lnTo>
                  <a:lnTo>
                    <a:pt x="196" y="458"/>
                  </a:lnTo>
                  <a:lnTo>
                    <a:pt x="214" y="456"/>
                  </a:lnTo>
                  <a:lnTo>
                    <a:pt x="232" y="456"/>
                  </a:lnTo>
                  <a:lnTo>
                    <a:pt x="240" y="442"/>
                  </a:lnTo>
                  <a:lnTo>
                    <a:pt x="258" y="432"/>
                  </a:lnTo>
                  <a:lnTo>
                    <a:pt x="244" y="0"/>
                  </a:lnTo>
                  <a:lnTo>
                    <a:pt x="242" y="0"/>
                  </a:lnTo>
                  <a:lnTo>
                    <a:pt x="206" y="4"/>
                  </a:lnTo>
                  <a:lnTo>
                    <a:pt x="142" y="8"/>
                  </a:lnTo>
                  <a:lnTo>
                    <a:pt x="80" y="12"/>
                  </a:lnTo>
                  <a:lnTo>
                    <a:pt x="82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E1726B3B-3F29-F64C-9582-4B633B7EB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961" y="194760"/>
              <a:ext cx="261195" cy="218647"/>
            </a:xfrm>
            <a:custGeom>
              <a:avLst/>
              <a:gdLst/>
              <a:ahLst/>
              <a:cxnLst>
                <a:cxn ang="0">
                  <a:pos x="56" y="316"/>
                </a:cxn>
                <a:cxn ang="0">
                  <a:pos x="102" y="312"/>
                </a:cxn>
                <a:cxn ang="0">
                  <a:pos x="144" y="332"/>
                </a:cxn>
                <a:cxn ang="0">
                  <a:pos x="176" y="332"/>
                </a:cxn>
                <a:cxn ang="0">
                  <a:pos x="184" y="318"/>
                </a:cxn>
                <a:cxn ang="0">
                  <a:pos x="182" y="306"/>
                </a:cxn>
                <a:cxn ang="0">
                  <a:pos x="210" y="304"/>
                </a:cxn>
                <a:cxn ang="0">
                  <a:pos x="230" y="328"/>
                </a:cxn>
                <a:cxn ang="0">
                  <a:pos x="258" y="336"/>
                </a:cxn>
                <a:cxn ang="0">
                  <a:pos x="268" y="348"/>
                </a:cxn>
                <a:cxn ang="0">
                  <a:pos x="304" y="358"/>
                </a:cxn>
                <a:cxn ang="0">
                  <a:pos x="330" y="344"/>
                </a:cxn>
                <a:cxn ang="0">
                  <a:pos x="358" y="354"/>
                </a:cxn>
                <a:cxn ang="0">
                  <a:pos x="384" y="316"/>
                </a:cxn>
                <a:cxn ang="0">
                  <a:pos x="384" y="340"/>
                </a:cxn>
                <a:cxn ang="0">
                  <a:pos x="404" y="362"/>
                </a:cxn>
                <a:cxn ang="0">
                  <a:pos x="428" y="364"/>
                </a:cxn>
                <a:cxn ang="0">
                  <a:pos x="440" y="348"/>
                </a:cxn>
                <a:cxn ang="0">
                  <a:pos x="420" y="336"/>
                </a:cxn>
                <a:cxn ang="0">
                  <a:pos x="392" y="326"/>
                </a:cxn>
                <a:cxn ang="0">
                  <a:pos x="392" y="316"/>
                </a:cxn>
                <a:cxn ang="0">
                  <a:pos x="400" y="290"/>
                </a:cxn>
                <a:cxn ang="0">
                  <a:pos x="398" y="280"/>
                </a:cxn>
                <a:cxn ang="0">
                  <a:pos x="360" y="258"/>
                </a:cxn>
                <a:cxn ang="0">
                  <a:pos x="334" y="274"/>
                </a:cxn>
                <a:cxn ang="0">
                  <a:pos x="332" y="250"/>
                </a:cxn>
                <a:cxn ang="0">
                  <a:pos x="360" y="248"/>
                </a:cxn>
                <a:cxn ang="0">
                  <a:pos x="380" y="236"/>
                </a:cxn>
                <a:cxn ang="0">
                  <a:pos x="350" y="214"/>
                </a:cxn>
                <a:cxn ang="0">
                  <a:pos x="356" y="178"/>
                </a:cxn>
                <a:cxn ang="0">
                  <a:pos x="212" y="178"/>
                </a:cxn>
                <a:cxn ang="0">
                  <a:pos x="216" y="118"/>
                </a:cxn>
                <a:cxn ang="0">
                  <a:pos x="240" y="70"/>
                </a:cxn>
                <a:cxn ang="0">
                  <a:pos x="238" y="48"/>
                </a:cxn>
                <a:cxn ang="0">
                  <a:pos x="236" y="24"/>
                </a:cxn>
                <a:cxn ang="0">
                  <a:pos x="234" y="0"/>
                </a:cxn>
                <a:cxn ang="0">
                  <a:pos x="0" y="52"/>
                </a:cxn>
                <a:cxn ang="0">
                  <a:pos x="6" y="122"/>
                </a:cxn>
                <a:cxn ang="0">
                  <a:pos x="44" y="154"/>
                </a:cxn>
                <a:cxn ang="0">
                  <a:pos x="58" y="210"/>
                </a:cxn>
                <a:cxn ang="0">
                  <a:pos x="42" y="248"/>
                </a:cxn>
                <a:cxn ang="0">
                  <a:pos x="54" y="282"/>
                </a:cxn>
                <a:cxn ang="0">
                  <a:pos x="38" y="318"/>
                </a:cxn>
              </a:cxnLst>
              <a:rect l="0" t="0" r="r" b="b"/>
              <a:pathLst>
                <a:path w="442" h="370">
                  <a:moveTo>
                    <a:pt x="38" y="318"/>
                  </a:moveTo>
                  <a:lnTo>
                    <a:pt x="48" y="316"/>
                  </a:lnTo>
                  <a:lnTo>
                    <a:pt x="56" y="316"/>
                  </a:lnTo>
                  <a:lnTo>
                    <a:pt x="74" y="314"/>
                  </a:lnTo>
                  <a:lnTo>
                    <a:pt x="92" y="314"/>
                  </a:lnTo>
                  <a:lnTo>
                    <a:pt x="102" y="312"/>
                  </a:lnTo>
                  <a:lnTo>
                    <a:pt x="120" y="312"/>
                  </a:lnTo>
                  <a:lnTo>
                    <a:pt x="138" y="322"/>
                  </a:lnTo>
                  <a:lnTo>
                    <a:pt x="144" y="332"/>
                  </a:lnTo>
                  <a:lnTo>
                    <a:pt x="156" y="336"/>
                  </a:lnTo>
                  <a:lnTo>
                    <a:pt x="166" y="332"/>
                  </a:lnTo>
                  <a:lnTo>
                    <a:pt x="176" y="332"/>
                  </a:lnTo>
                  <a:lnTo>
                    <a:pt x="184" y="330"/>
                  </a:lnTo>
                  <a:lnTo>
                    <a:pt x="194" y="318"/>
                  </a:lnTo>
                  <a:lnTo>
                    <a:pt x="184" y="318"/>
                  </a:lnTo>
                  <a:lnTo>
                    <a:pt x="174" y="320"/>
                  </a:lnTo>
                  <a:lnTo>
                    <a:pt x="182" y="312"/>
                  </a:lnTo>
                  <a:lnTo>
                    <a:pt x="182" y="306"/>
                  </a:lnTo>
                  <a:lnTo>
                    <a:pt x="192" y="306"/>
                  </a:lnTo>
                  <a:lnTo>
                    <a:pt x="200" y="306"/>
                  </a:lnTo>
                  <a:lnTo>
                    <a:pt x="210" y="304"/>
                  </a:lnTo>
                  <a:lnTo>
                    <a:pt x="218" y="304"/>
                  </a:lnTo>
                  <a:lnTo>
                    <a:pt x="220" y="316"/>
                  </a:lnTo>
                  <a:lnTo>
                    <a:pt x="230" y="328"/>
                  </a:lnTo>
                  <a:lnTo>
                    <a:pt x="238" y="326"/>
                  </a:lnTo>
                  <a:lnTo>
                    <a:pt x="248" y="326"/>
                  </a:lnTo>
                  <a:lnTo>
                    <a:pt x="258" y="336"/>
                  </a:lnTo>
                  <a:lnTo>
                    <a:pt x="256" y="348"/>
                  </a:lnTo>
                  <a:lnTo>
                    <a:pt x="260" y="348"/>
                  </a:lnTo>
                  <a:lnTo>
                    <a:pt x="268" y="348"/>
                  </a:lnTo>
                  <a:lnTo>
                    <a:pt x="286" y="358"/>
                  </a:lnTo>
                  <a:lnTo>
                    <a:pt x="294" y="366"/>
                  </a:lnTo>
                  <a:lnTo>
                    <a:pt x="304" y="358"/>
                  </a:lnTo>
                  <a:lnTo>
                    <a:pt x="312" y="356"/>
                  </a:lnTo>
                  <a:lnTo>
                    <a:pt x="322" y="356"/>
                  </a:lnTo>
                  <a:lnTo>
                    <a:pt x="330" y="344"/>
                  </a:lnTo>
                  <a:lnTo>
                    <a:pt x="340" y="354"/>
                  </a:lnTo>
                  <a:lnTo>
                    <a:pt x="350" y="354"/>
                  </a:lnTo>
                  <a:lnTo>
                    <a:pt x="358" y="354"/>
                  </a:lnTo>
                  <a:lnTo>
                    <a:pt x="366" y="340"/>
                  </a:lnTo>
                  <a:lnTo>
                    <a:pt x="376" y="328"/>
                  </a:lnTo>
                  <a:lnTo>
                    <a:pt x="384" y="316"/>
                  </a:lnTo>
                  <a:lnTo>
                    <a:pt x="388" y="322"/>
                  </a:lnTo>
                  <a:lnTo>
                    <a:pt x="392" y="326"/>
                  </a:lnTo>
                  <a:lnTo>
                    <a:pt x="384" y="340"/>
                  </a:lnTo>
                  <a:lnTo>
                    <a:pt x="394" y="340"/>
                  </a:lnTo>
                  <a:lnTo>
                    <a:pt x="404" y="350"/>
                  </a:lnTo>
                  <a:lnTo>
                    <a:pt x="404" y="362"/>
                  </a:lnTo>
                  <a:lnTo>
                    <a:pt x="414" y="370"/>
                  </a:lnTo>
                  <a:lnTo>
                    <a:pt x="424" y="370"/>
                  </a:lnTo>
                  <a:lnTo>
                    <a:pt x="428" y="364"/>
                  </a:lnTo>
                  <a:lnTo>
                    <a:pt x="432" y="360"/>
                  </a:lnTo>
                  <a:lnTo>
                    <a:pt x="442" y="358"/>
                  </a:lnTo>
                  <a:lnTo>
                    <a:pt x="440" y="348"/>
                  </a:lnTo>
                  <a:lnTo>
                    <a:pt x="440" y="336"/>
                  </a:lnTo>
                  <a:lnTo>
                    <a:pt x="430" y="336"/>
                  </a:lnTo>
                  <a:lnTo>
                    <a:pt x="420" y="336"/>
                  </a:lnTo>
                  <a:lnTo>
                    <a:pt x="412" y="338"/>
                  </a:lnTo>
                  <a:lnTo>
                    <a:pt x="402" y="326"/>
                  </a:lnTo>
                  <a:lnTo>
                    <a:pt x="392" y="326"/>
                  </a:lnTo>
                  <a:lnTo>
                    <a:pt x="388" y="324"/>
                  </a:lnTo>
                  <a:lnTo>
                    <a:pt x="384" y="316"/>
                  </a:lnTo>
                  <a:lnTo>
                    <a:pt x="392" y="316"/>
                  </a:lnTo>
                  <a:lnTo>
                    <a:pt x="400" y="302"/>
                  </a:lnTo>
                  <a:lnTo>
                    <a:pt x="390" y="292"/>
                  </a:lnTo>
                  <a:lnTo>
                    <a:pt x="400" y="290"/>
                  </a:lnTo>
                  <a:lnTo>
                    <a:pt x="398" y="276"/>
                  </a:lnTo>
                  <a:lnTo>
                    <a:pt x="408" y="280"/>
                  </a:lnTo>
                  <a:lnTo>
                    <a:pt x="398" y="280"/>
                  </a:lnTo>
                  <a:lnTo>
                    <a:pt x="388" y="270"/>
                  </a:lnTo>
                  <a:lnTo>
                    <a:pt x="370" y="258"/>
                  </a:lnTo>
                  <a:lnTo>
                    <a:pt x="360" y="258"/>
                  </a:lnTo>
                  <a:lnTo>
                    <a:pt x="352" y="272"/>
                  </a:lnTo>
                  <a:lnTo>
                    <a:pt x="344" y="272"/>
                  </a:lnTo>
                  <a:lnTo>
                    <a:pt x="334" y="274"/>
                  </a:lnTo>
                  <a:lnTo>
                    <a:pt x="324" y="262"/>
                  </a:lnTo>
                  <a:lnTo>
                    <a:pt x="324" y="250"/>
                  </a:lnTo>
                  <a:lnTo>
                    <a:pt x="332" y="250"/>
                  </a:lnTo>
                  <a:lnTo>
                    <a:pt x="340" y="238"/>
                  </a:lnTo>
                  <a:lnTo>
                    <a:pt x="350" y="248"/>
                  </a:lnTo>
                  <a:lnTo>
                    <a:pt x="360" y="248"/>
                  </a:lnTo>
                  <a:lnTo>
                    <a:pt x="370" y="246"/>
                  </a:lnTo>
                  <a:lnTo>
                    <a:pt x="370" y="246"/>
                  </a:lnTo>
                  <a:lnTo>
                    <a:pt x="380" y="236"/>
                  </a:lnTo>
                  <a:lnTo>
                    <a:pt x="370" y="224"/>
                  </a:lnTo>
                  <a:lnTo>
                    <a:pt x="358" y="212"/>
                  </a:lnTo>
                  <a:lnTo>
                    <a:pt x="350" y="214"/>
                  </a:lnTo>
                  <a:lnTo>
                    <a:pt x="350" y="202"/>
                  </a:lnTo>
                  <a:lnTo>
                    <a:pt x="358" y="190"/>
                  </a:lnTo>
                  <a:lnTo>
                    <a:pt x="356" y="178"/>
                  </a:lnTo>
                  <a:lnTo>
                    <a:pt x="284" y="182"/>
                  </a:lnTo>
                  <a:lnTo>
                    <a:pt x="212" y="188"/>
                  </a:lnTo>
                  <a:lnTo>
                    <a:pt x="212" y="178"/>
                  </a:lnTo>
                  <a:lnTo>
                    <a:pt x="210" y="166"/>
                  </a:lnTo>
                  <a:lnTo>
                    <a:pt x="218" y="154"/>
                  </a:lnTo>
                  <a:lnTo>
                    <a:pt x="216" y="118"/>
                  </a:lnTo>
                  <a:lnTo>
                    <a:pt x="224" y="106"/>
                  </a:lnTo>
                  <a:lnTo>
                    <a:pt x="232" y="94"/>
                  </a:lnTo>
                  <a:lnTo>
                    <a:pt x="240" y="70"/>
                  </a:lnTo>
                  <a:lnTo>
                    <a:pt x="248" y="68"/>
                  </a:lnTo>
                  <a:lnTo>
                    <a:pt x="248" y="58"/>
                  </a:lnTo>
                  <a:lnTo>
                    <a:pt x="238" y="48"/>
                  </a:lnTo>
                  <a:lnTo>
                    <a:pt x="238" y="36"/>
                  </a:lnTo>
                  <a:lnTo>
                    <a:pt x="228" y="24"/>
                  </a:lnTo>
                  <a:lnTo>
                    <a:pt x="236" y="24"/>
                  </a:lnTo>
                  <a:lnTo>
                    <a:pt x="236" y="12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8" y="16"/>
                  </a:lnTo>
                  <a:lnTo>
                    <a:pt x="8" y="28"/>
                  </a:lnTo>
                  <a:lnTo>
                    <a:pt x="0" y="52"/>
                  </a:lnTo>
                  <a:lnTo>
                    <a:pt x="2" y="76"/>
                  </a:lnTo>
                  <a:lnTo>
                    <a:pt x="4" y="98"/>
                  </a:lnTo>
                  <a:lnTo>
                    <a:pt x="6" y="122"/>
                  </a:lnTo>
                  <a:lnTo>
                    <a:pt x="24" y="132"/>
                  </a:lnTo>
                  <a:lnTo>
                    <a:pt x="34" y="144"/>
                  </a:lnTo>
                  <a:lnTo>
                    <a:pt x="44" y="154"/>
                  </a:lnTo>
                  <a:lnTo>
                    <a:pt x="46" y="178"/>
                  </a:lnTo>
                  <a:lnTo>
                    <a:pt x="56" y="188"/>
                  </a:lnTo>
                  <a:lnTo>
                    <a:pt x="58" y="210"/>
                  </a:lnTo>
                  <a:lnTo>
                    <a:pt x="50" y="224"/>
                  </a:lnTo>
                  <a:lnTo>
                    <a:pt x="50" y="236"/>
                  </a:lnTo>
                  <a:lnTo>
                    <a:pt x="42" y="248"/>
                  </a:lnTo>
                  <a:lnTo>
                    <a:pt x="52" y="258"/>
                  </a:lnTo>
                  <a:lnTo>
                    <a:pt x="52" y="270"/>
                  </a:lnTo>
                  <a:lnTo>
                    <a:pt x="54" y="282"/>
                  </a:lnTo>
                  <a:lnTo>
                    <a:pt x="46" y="294"/>
                  </a:lnTo>
                  <a:lnTo>
                    <a:pt x="32" y="318"/>
                  </a:lnTo>
                  <a:lnTo>
                    <a:pt x="38" y="31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id="{C456F063-105F-9C41-BD10-DDF306F5A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159" y="6842"/>
              <a:ext cx="634077" cy="602757"/>
            </a:xfrm>
            <a:custGeom>
              <a:avLst/>
              <a:gdLst/>
              <a:ahLst/>
              <a:cxnLst>
                <a:cxn ang="0">
                  <a:pos x="22" y="442"/>
                </a:cxn>
                <a:cxn ang="0">
                  <a:pos x="82" y="508"/>
                </a:cxn>
                <a:cxn ang="0">
                  <a:pos x="132" y="564"/>
                </a:cxn>
                <a:cxn ang="0">
                  <a:pos x="144" y="610"/>
                </a:cxn>
                <a:cxn ang="0">
                  <a:pos x="174" y="654"/>
                </a:cxn>
                <a:cxn ang="0">
                  <a:pos x="240" y="696"/>
                </a:cxn>
                <a:cxn ang="0">
                  <a:pos x="278" y="704"/>
                </a:cxn>
                <a:cxn ang="0">
                  <a:pos x="300" y="656"/>
                </a:cxn>
                <a:cxn ang="0">
                  <a:pos x="336" y="642"/>
                </a:cxn>
                <a:cxn ang="0">
                  <a:pos x="372" y="640"/>
                </a:cxn>
                <a:cxn ang="0">
                  <a:pos x="428" y="658"/>
                </a:cxn>
                <a:cxn ang="0">
                  <a:pos x="468" y="702"/>
                </a:cxn>
                <a:cxn ang="0">
                  <a:pos x="509" y="770"/>
                </a:cxn>
                <a:cxn ang="0">
                  <a:pos x="541" y="814"/>
                </a:cxn>
                <a:cxn ang="0">
                  <a:pos x="571" y="846"/>
                </a:cxn>
                <a:cxn ang="0">
                  <a:pos x="583" y="904"/>
                </a:cxn>
                <a:cxn ang="0">
                  <a:pos x="605" y="950"/>
                </a:cxn>
                <a:cxn ang="0">
                  <a:pos x="633" y="970"/>
                </a:cxn>
                <a:cxn ang="0">
                  <a:pos x="671" y="992"/>
                </a:cxn>
                <a:cxn ang="0">
                  <a:pos x="709" y="1000"/>
                </a:cxn>
                <a:cxn ang="0">
                  <a:pos x="755" y="1020"/>
                </a:cxn>
                <a:cxn ang="0">
                  <a:pos x="781" y="1006"/>
                </a:cxn>
                <a:cxn ang="0">
                  <a:pos x="807" y="982"/>
                </a:cxn>
                <a:cxn ang="0">
                  <a:pos x="775" y="924"/>
                </a:cxn>
                <a:cxn ang="0">
                  <a:pos x="789" y="970"/>
                </a:cxn>
                <a:cxn ang="0">
                  <a:pos x="761" y="972"/>
                </a:cxn>
                <a:cxn ang="0">
                  <a:pos x="747" y="914"/>
                </a:cxn>
                <a:cxn ang="0">
                  <a:pos x="763" y="868"/>
                </a:cxn>
                <a:cxn ang="0">
                  <a:pos x="811" y="794"/>
                </a:cxn>
                <a:cxn ang="0">
                  <a:pos x="871" y="754"/>
                </a:cxn>
                <a:cxn ang="0">
                  <a:pos x="933" y="716"/>
                </a:cxn>
                <a:cxn ang="0">
                  <a:pos x="975" y="676"/>
                </a:cxn>
                <a:cxn ang="0">
                  <a:pos x="1019" y="650"/>
                </a:cxn>
                <a:cxn ang="0">
                  <a:pos x="1047" y="636"/>
                </a:cxn>
                <a:cxn ang="0">
                  <a:pos x="1067" y="576"/>
                </a:cxn>
                <a:cxn ang="0">
                  <a:pos x="1073" y="528"/>
                </a:cxn>
                <a:cxn ang="0">
                  <a:pos x="1049" y="462"/>
                </a:cxn>
                <a:cxn ang="0">
                  <a:pos x="1017" y="394"/>
                </a:cxn>
                <a:cxn ang="0">
                  <a:pos x="1023" y="334"/>
                </a:cxn>
                <a:cxn ang="0">
                  <a:pos x="1009" y="266"/>
                </a:cxn>
                <a:cxn ang="0">
                  <a:pos x="981" y="268"/>
                </a:cxn>
                <a:cxn ang="0">
                  <a:pos x="943" y="258"/>
                </a:cxn>
                <a:cxn ang="0">
                  <a:pos x="907" y="250"/>
                </a:cxn>
                <a:cxn ang="0">
                  <a:pos x="873" y="264"/>
                </a:cxn>
                <a:cxn ang="0">
                  <a:pos x="827" y="268"/>
                </a:cxn>
                <a:cxn ang="0">
                  <a:pos x="789" y="236"/>
                </a:cxn>
                <a:cxn ang="0">
                  <a:pos x="763" y="260"/>
                </a:cxn>
                <a:cxn ang="0">
                  <a:pos x="725" y="252"/>
                </a:cxn>
                <a:cxn ang="0">
                  <a:pos x="697" y="230"/>
                </a:cxn>
                <a:cxn ang="0">
                  <a:pos x="669" y="232"/>
                </a:cxn>
                <a:cxn ang="0">
                  <a:pos x="643" y="234"/>
                </a:cxn>
                <a:cxn ang="0">
                  <a:pos x="607" y="226"/>
                </a:cxn>
                <a:cxn ang="0">
                  <a:pos x="587" y="204"/>
                </a:cxn>
                <a:cxn ang="0">
                  <a:pos x="551" y="206"/>
                </a:cxn>
                <a:cxn ang="0">
                  <a:pos x="545" y="8"/>
                </a:cxn>
                <a:cxn ang="0">
                  <a:pos x="210" y="418"/>
                </a:cxn>
                <a:cxn ang="0">
                  <a:pos x="2" y="422"/>
                </a:cxn>
              </a:cxnLst>
              <a:rect l="0" t="0" r="r" b="b"/>
              <a:pathLst>
                <a:path w="1073" h="1020">
                  <a:moveTo>
                    <a:pt x="2" y="422"/>
                  </a:moveTo>
                  <a:lnTo>
                    <a:pt x="10" y="420"/>
                  </a:lnTo>
                  <a:lnTo>
                    <a:pt x="20" y="432"/>
                  </a:lnTo>
                  <a:lnTo>
                    <a:pt x="22" y="442"/>
                  </a:lnTo>
                  <a:lnTo>
                    <a:pt x="42" y="466"/>
                  </a:lnTo>
                  <a:lnTo>
                    <a:pt x="52" y="476"/>
                  </a:lnTo>
                  <a:lnTo>
                    <a:pt x="70" y="486"/>
                  </a:lnTo>
                  <a:lnTo>
                    <a:pt x="82" y="508"/>
                  </a:lnTo>
                  <a:lnTo>
                    <a:pt x="92" y="520"/>
                  </a:lnTo>
                  <a:lnTo>
                    <a:pt x="120" y="542"/>
                  </a:lnTo>
                  <a:lnTo>
                    <a:pt x="130" y="552"/>
                  </a:lnTo>
                  <a:lnTo>
                    <a:pt x="132" y="564"/>
                  </a:lnTo>
                  <a:lnTo>
                    <a:pt x="142" y="574"/>
                  </a:lnTo>
                  <a:lnTo>
                    <a:pt x="142" y="586"/>
                  </a:lnTo>
                  <a:lnTo>
                    <a:pt x="144" y="598"/>
                  </a:lnTo>
                  <a:lnTo>
                    <a:pt x="144" y="610"/>
                  </a:lnTo>
                  <a:lnTo>
                    <a:pt x="152" y="620"/>
                  </a:lnTo>
                  <a:lnTo>
                    <a:pt x="154" y="632"/>
                  </a:lnTo>
                  <a:lnTo>
                    <a:pt x="164" y="642"/>
                  </a:lnTo>
                  <a:lnTo>
                    <a:pt x="174" y="654"/>
                  </a:lnTo>
                  <a:lnTo>
                    <a:pt x="184" y="664"/>
                  </a:lnTo>
                  <a:lnTo>
                    <a:pt x="194" y="676"/>
                  </a:lnTo>
                  <a:lnTo>
                    <a:pt x="202" y="676"/>
                  </a:lnTo>
                  <a:lnTo>
                    <a:pt x="240" y="696"/>
                  </a:lnTo>
                  <a:lnTo>
                    <a:pt x="250" y="706"/>
                  </a:lnTo>
                  <a:lnTo>
                    <a:pt x="258" y="706"/>
                  </a:lnTo>
                  <a:lnTo>
                    <a:pt x="268" y="706"/>
                  </a:lnTo>
                  <a:lnTo>
                    <a:pt x="278" y="704"/>
                  </a:lnTo>
                  <a:lnTo>
                    <a:pt x="286" y="692"/>
                  </a:lnTo>
                  <a:lnTo>
                    <a:pt x="294" y="680"/>
                  </a:lnTo>
                  <a:lnTo>
                    <a:pt x="292" y="668"/>
                  </a:lnTo>
                  <a:lnTo>
                    <a:pt x="300" y="656"/>
                  </a:lnTo>
                  <a:lnTo>
                    <a:pt x="308" y="644"/>
                  </a:lnTo>
                  <a:lnTo>
                    <a:pt x="318" y="644"/>
                  </a:lnTo>
                  <a:lnTo>
                    <a:pt x="328" y="642"/>
                  </a:lnTo>
                  <a:lnTo>
                    <a:pt x="336" y="642"/>
                  </a:lnTo>
                  <a:lnTo>
                    <a:pt x="344" y="630"/>
                  </a:lnTo>
                  <a:lnTo>
                    <a:pt x="344" y="642"/>
                  </a:lnTo>
                  <a:lnTo>
                    <a:pt x="354" y="640"/>
                  </a:lnTo>
                  <a:lnTo>
                    <a:pt x="372" y="640"/>
                  </a:lnTo>
                  <a:lnTo>
                    <a:pt x="390" y="638"/>
                  </a:lnTo>
                  <a:lnTo>
                    <a:pt x="408" y="636"/>
                  </a:lnTo>
                  <a:lnTo>
                    <a:pt x="418" y="648"/>
                  </a:lnTo>
                  <a:lnTo>
                    <a:pt x="428" y="658"/>
                  </a:lnTo>
                  <a:lnTo>
                    <a:pt x="436" y="658"/>
                  </a:lnTo>
                  <a:lnTo>
                    <a:pt x="446" y="668"/>
                  </a:lnTo>
                  <a:lnTo>
                    <a:pt x="456" y="680"/>
                  </a:lnTo>
                  <a:lnTo>
                    <a:pt x="468" y="702"/>
                  </a:lnTo>
                  <a:lnTo>
                    <a:pt x="478" y="714"/>
                  </a:lnTo>
                  <a:lnTo>
                    <a:pt x="488" y="736"/>
                  </a:lnTo>
                  <a:lnTo>
                    <a:pt x="500" y="758"/>
                  </a:lnTo>
                  <a:lnTo>
                    <a:pt x="509" y="770"/>
                  </a:lnTo>
                  <a:lnTo>
                    <a:pt x="511" y="780"/>
                  </a:lnTo>
                  <a:lnTo>
                    <a:pt x="529" y="790"/>
                  </a:lnTo>
                  <a:lnTo>
                    <a:pt x="531" y="802"/>
                  </a:lnTo>
                  <a:lnTo>
                    <a:pt x="541" y="814"/>
                  </a:lnTo>
                  <a:lnTo>
                    <a:pt x="541" y="826"/>
                  </a:lnTo>
                  <a:lnTo>
                    <a:pt x="551" y="836"/>
                  </a:lnTo>
                  <a:lnTo>
                    <a:pt x="561" y="846"/>
                  </a:lnTo>
                  <a:lnTo>
                    <a:pt x="571" y="846"/>
                  </a:lnTo>
                  <a:lnTo>
                    <a:pt x="579" y="858"/>
                  </a:lnTo>
                  <a:lnTo>
                    <a:pt x="581" y="882"/>
                  </a:lnTo>
                  <a:lnTo>
                    <a:pt x="581" y="892"/>
                  </a:lnTo>
                  <a:lnTo>
                    <a:pt x="583" y="904"/>
                  </a:lnTo>
                  <a:lnTo>
                    <a:pt x="585" y="926"/>
                  </a:lnTo>
                  <a:lnTo>
                    <a:pt x="593" y="926"/>
                  </a:lnTo>
                  <a:lnTo>
                    <a:pt x="595" y="938"/>
                  </a:lnTo>
                  <a:lnTo>
                    <a:pt x="605" y="950"/>
                  </a:lnTo>
                  <a:lnTo>
                    <a:pt x="607" y="960"/>
                  </a:lnTo>
                  <a:lnTo>
                    <a:pt x="615" y="970"/>
                  </a:lnTo>
                  <a:lnTo>
                    <a:pt x="623" y="970"/>
                  </a:lnTo>
                  <a:lnTo>
                    <a:pt x="633" y="970"/>
                  </a:lnTo>
                  <a:lnTo>
                    <a:pt x="643" y="982"/>
                  </a:lnTo>
                  <a:lnTo>
                    <a:pt x="653" y="980"/>
                  </a:lnTo>
                  <a:lnTo>
                    <a:pt x="663" y="980"/>
                  </a:lnTo>
                  <a:lnTo>
                    <a:pt x="671" y="992"/>
                  </a:lnTo>
                  <a:lnTo>
                    <a:pt x="679" y="990"/>
                  </a:lnTo>
                  <a:lnTo>
                    <a:pt x="689" y="1000"/>
                  </a:lnTo>
                  <a:lnTo>
                    <a:pt x="699" y="1000"/>
                  </a:lnTo>
                  <a:lnTo>
                    <a:pt x="709" y="1000"/>
                  </a:lnTo>
                  <a:lnTo>
                    <a:pt x="717" y="998"/>
                  </a:lnTo>
                  <a:lnTo>
                    <a:pt x="727" y="998"/>
                  </a:lnTo>
                  <a:lnTo>
                    <a:pt x="735" y="1010"/>
                  </a:lnTo>
                  <a:lnTo>
                    <a:pt x="755" y="1020"/>
                  </a:lnTo>
                  <a:lnTo>
                    <a:pt x="763" y="1018"/>
                  </a:lnTo>
                  <a:lnTo>
                    <a:pt x="773" y="1018"/>
                  </a:lnTo>
                  <a:lnTo>
                    <a:pt x="773" y="1006"/>
                  </a:lnTo>
                  <a:lnTo>
                    <a:pt x="781" y="1006"/>
                  </a:lnTo>
                  <a:lnTo>
                    <a:pt x="791" y="1006"/>
                  </a:lnTo>
                  <a:lnTo>
                    <a:pt x="799" y="1004"/>
                  </a:lnTo>
                  <a:lnTo>
                    <a:pt x="799" y="992"/>
                  </a:lnTo>
                  <a:lnTo>
                    <a:pt x="807" y="982"/>
                  </a:lnTo>
                  <a:lnTo>
                    <a:pt x="797" y="982"/>
                  </a:lnTo>
                  <a:lnTo>
                    <a:pt x="797" y="970"/>
                  </a:lnTo>
                  <a:lnTo>
                    <a:pt x="787" y="958"/>
                  </a:lnTo>
                  <a:lnTo>
                    <a:pt x="775" y="924"/>
                  </a:lnTo>
                  <a:lnTo>
                    <a:pt x="765" y="914"/>
                  </a:lnTo>
                  <a:lnTo>
                    <a:pt x="767" y="938"/>
                  </a:lnTo>
                  <a:lnTo>
                    <a:pt x="777" y="948"/>
                  </a:lnTo>
                  <a:lnTo>
                    <a:pt x="789" y="970"/>
                  </a:lnTo>
                  <a:lnTo>
                    <a:pt x="779" y="984"/>
                  </a:lnTo>
                  <a:lnTo>
                    <a:pt x="771" y="984"/>
                  </a:lnTo>
                  <a:lnTo>
                    <a:pt x="769" y="972"/>
                  </a:lnTo>
                  <a:lnTo>
                    <a:pt x="761" y="972"/>
                  </a:lnTo>
                  <a:lnTo>
                    <a:pt x="759" y="948"/>
                  </a:lnTo>
                  <a:lnTo>
                    <a:pt x="749" y="938"/>
                  </a:lnTo>
                  <a:lnTo>
                    <a:pt x="749" y="926"/>
                  </a:lnTo>
                  <a:lnTo>
                    <a:pt x="747" y="914"/>
                  </a:lnTo>
                  <a:lnTo>
                    <a:pt x="747" y="904"/>
                  </a:lnTo>
                  <a:lnTo>
                    <a:pt x="755" y="890"/>
                  </a:lnTo>
                  <a:lnTo>
                    <a:pt x="763" y="878"/>
                  </a:lnTo>
                  <a:lnTo>
                    <a:pt x="763" y="868"/>
                  </a:lnTo>
                  <a:lnTo>
                    <a:pt x="779" y="842"/>
                  </a:lnTo>
                  <a:lnTo>
                    <a:pt x="785" y="818"/>
                  </a:lnTo>
                  <a:lnTo>
                    <a:pt x="803" y="806"/>
                  </a:lnTo>
                  <a:lnTo>
                    <a:pt x="811" y="794"/>
                  </a:lnTo>
                  <a:lnTo>
                    <a:pt x="829" y="780"/>
                  </a:lnTo>
                  <a:lnTo>
                    <a:pt x="837" y="780"/>
                  </a:lnTo>
                  <a:lnTo>
                    <a:pt x="855" y="766"/>
                  </a:lnTo>
                  <a:lnTo>
                    <a:pt x="871" y="754"/>
                  </a:lnTo>
                  <a:lnTo>
                    <a:pt x="887" y="742"/>
                  </a:lnTo>
                  <a:lnTo>
                    <a:pt x="907" y="728"/>
                  </a:lnTo>
                  <a:lnTo>
                    <a:pt x="923" y="726"/>
                  </a:lnTo>
                  <a:lnTo>
                    <a:pt x="933" y="716"/>
                  </a:lnTo>
                  <a:lnTo>
                    <a:pt x="951" y="714"/>
                  </a:lnTo>
                  <a:lnTo>
                    <a:pt x="959" y="702"/>
                  </a:lnTo>
                  <a:lnTo>
                    <a:pt x="967" y="690"/>
                  </a:lnTo>
                  <a:lnTo>
                    <a:pt x="975" y="676"/>
                  </a:lnTo>
                  <a:lnTo>
                    <a:pt x="983" y="664"/>
                  </a:lnTo>
                  <a:lnTo>
                    <a:pt x="993" y="664"/>
                  </a:lnTo>
                  <a:lnTo>
                    <a:pt x="1001" y="664"/>
                  </a:lnTo>
                  <a:lnTo>
                    <a:pt x="1019" y="650"/>
                  </a:lnTo>
                  <a:lnTo>
                    <a:pt x="1027" y="650"/>
                  </a:lnTo>
                  <a:lnTo>
                    <a:pt x="1045" y="636"/>
                  </a:lnTo>
                  <a:lnTo>
                    <a:pt x="1053" y="636"/>
                  </a:lnTo>
                  <a:lnTo>
                    <a:pt x="1047" y="636"/>
                  </a:lnTo>
                  <a:lnTo>
                    <a:pt x="1061" y="612"/>
                  </a:lnTo>
                  <a:lnTo>
                    <a:pt x="1069" y="600"/>
                  </a:lnTo>
                  <a:lnTo>
                    <a:pt x="1067" y="588"/>
                  </a:lnTo>
                  <a:lnTo>
                    <a:pt x="1067" y="576"/>
                  </a:lnTo>
                  <a:lnTo>
                    <a:pt x="1057" y="566"/>
                  </a:lnTo>
                  <a:lnTo>
                    <a:pt x="1065" y="554"/>
                  </a:lnTo>
                  <a:lnTo>
                    <a:pt x="1065" y="542"/>
                  </a:lnTo>
                  <a:lnTo>
                    <a:pt x="1073" y="528"/>
                  </a:lnTo>
                  <a:lnTo>
                    <a:pt x="1071" y="506"/>
                  </a:lnTo>
                  <a:lnTo>
                    <a:pt x="1061" y="496"/>
                  </a:lnTo>
                  <a:lnTo>
                    <a:pt x="1059" y="472"/>
                  </a:lnTo>
                  <a:lnTo>
                    <a:pt x="1049" y="462"/>
                  </a:lnTo>
                  <a:lnTo>
                    <a:pt x="1039" y="450"/>
                  </a:lnTo>
                  <a:lnTo>
                    <a:pt x="1021" y="440"/>
                  </a:lnTo>
                  <a:lnTo>
                    <a:pt x="1019" y="416"/>
                  </a:lnTo>
                  <a:lnTo>
                    <a:pt x="1017" y="394"/>
                  </a:lnTo>
                  <a:lnTo>
                    <a:pt x="1015" y="370"/>
                  </a:lnTo>
                  <a:lnTo>
                    <a:pt x="1023" y="346"/>
                  </a:lnTo>
                  <a:lnTo>
                    <a:pt x="1023" y="334"/>
                  </a:lnTo>
                  <a:lnTo>
                    <a:pt x="1023" y="334"/>
                  </a:lnTo>
                  <a:lnTo>
                    <a:pt x="1021" y="312"/>
                  </a:lnTo>
                  <a:lnTo>
                    <a:pt x="1019" y="288"/>
                  </a:lnTo>
                  <a:lnTo>
                    <a:pt x="1019" y="276"/>
                  </a:lnTo>
                  <a:lnTo>
                    <a:pt x="1009" y="266"/>
                  </a:lnTo>
                  <a:lnTo>
                    <a:pt x="991" y="266"/>
                  </a:lnTo>
                  <a:lnTo>
                    <a:pt x="981" y="268"/>
                  </a:lnTo>
                  <a:lnTo>
                    <a:pt x="991" y="266"/>
                  </a:lnTo>
                  <a:lnTo>
                    <a:pt x="981" y="268"/>
                  </a:lnTo>
                  <a:lnTo>
                    <a:pt x="971" y="268"/>
                  </a:lnTo>
                  <a:lnTo>
                    <a:pt x="963" y="268"/>
                  </a:lnTo>
                  <a:lnTo>
                    <a:pt x="953" y="258"/>
                  </a:lnTo>
                  <a:lnTo>
                    <a:pt x="943" y="258"/>
                  </a:lnTo>
                  <a:lnTo>
                    <a:pt x="935" y="248"/>
                  </a:lnTo>
                  <a:lnTo>
                    <a:pt x="925" y="248"/>
                  </a:lnTo>
                  <a:lnTo>
                    <a:pt x="917" y="250"/>
                  </a:lnTo>
                  <a:lnTo>
                    <a:pt x="907" y="250"/>
                  </a:lnTo>
                  <a:lnTo>
                    <a:pt x="899" y="250"/>
                  </a:lnTo>
                  <a:lnTo>
                    <a:pt x="889" y="252"/>
                  </a:lnTo>
                  <a:lnTo>
                    <a:pt x="881" y="264"/>
                  </a:lnTo>
                  <a:lnTo>
                    <a:pt x="873" y="264"/>
                  </a:lnTo>
                  <a:lnTo>
                    <a:pt x="863" y="264"/>
                  </a:lnTo>
                  <a:lnTo>
                    <a:pt x="853" y="266"/>
                  </a:lnTo>
                  <a:lnTo>
                    <a:pt x="845" y="266"/>
                  </a:lnTo>
                  <a:lnTo>
                    <a:pt x="827" y="268"/>
                  </a:lnTo>
                  <a:lnTo>
                    <a:pt x="817" y="256"/>
                  </a:lnTo>
                  <a:lnTo>
                    <a:pt x="809" y="258"/>
                  </a:lnTo>
                  <a:lnTo>
                    <a:pt x="799" y="246"/>
                  </a:lnTo>
                  <a:lnTo>
                    <a:pt x="789" y="236"/>
                  </a:lnTo>
                  <a:lnTo>
                    <a:pt x="781" y="248"/>
                  </a:lnTo>
                  <a:lnTo>
                    <a:pt x="781" y="260"/>
                  </a:lnTo>
                  <a:lnTo>
                    <a:pt x="773" y="272"/>
                  </a:lnTo>
                  <a:lnTo>
                    <a:pt x="763" y="260"/>
                  </a:lnTo>
                  <a:lnTo>
                    <a:pt x="753" y="262"/>
                  </a:lnTo>
                  <a:lnTo>
                    <a:pt x="745" y="262"/>
                  </a:lnTo>
                  <a:lnTo>
                    <a:pt x="735" y="250"/>
                  </a:lnTo>
                  <a:lnTo>
                    <a:pt x="725" y="252"/>
                  </a:lnTo>
                  <a:lnTo>
                    <a:pt x="717" y="252"/>
                  </a:lnTo>
                  <a:lnTo>
                    <a:pt x="707" y="242"/>
                  </a:lnTo>
                  <a:lnTo>
                    <a:pt x="705" y="230"/>
                  </a:lnTo>
                  <a:lnTo>
                    <a:pt x="697" y="230"/>
                  </a:lnTo>
                  <a:lnTo>
                    <a:pt x="687" y="232"/>
                  </a:lnTo>
                  <a:lnTo>
                    <a:pt x="687" y="220"/>
                  </a:lnTo>
                  <a:lnTo>
                    <a:pt x="679" y="232"/>
                  </a:lnTo>
                  <a:lnTo>
                    <a:pt x="669" y="232"/>
                  </a:lnTo>
                  <a:lnTo>
                    <a:pt x="671" y="244"/>
                  </a:lnTo>
                  <a:lnTo>
                    <a:pt x="661" y="234"/>
                  </a:lnTo>
                  <a:lnTo>
                    <a:pt x="651" y="234"/>
                  </a:lnTo>
                  <a:lnTo>
                    <a:pt x="643" y="234"/>
                  </a:lnTo>
                  <a:lnTo>
                    <a:pt x="633" y="224"/>
                  </a:lnTo>
                  <a:lnTo>
                    <a:pt x="623" y="224"/>
                  </a:lnTo>
                  <a:lnTo>
                    <a:pt x="615" y="226"/>
                  </a:lnTo>
                  <a:lnTo>
                    <a:pt x="607" y="226"/>
                  </a:lnTo>
                  <a:lnTo>
                    <a:pt x="597" y="226"/>
                  </a:lnTo>
                  <a:lnTo>
                    <a:pt x="597" y="214"/>
                  </a:lnTo>
                  <a:lnTo>
                    <a:pt x="595" y="204"/>
                  </a:lnTo>
                  <a:lnTo>
                    <a:pt x="587" y="204"/>
                  </a:lnTo>
                  <a:lnTo>
                    <a:pt x="579" y="216"/>
                  </a:lnTo>
                  <a:lnTo>
                    <a:pt x="569" y="216"/>
                  </a:lnTo>
                  <a:lnTo>
                    <a:pt x="561" y="218"/>
                  </a:lnTo>
                  <a:lnTo>
                    <a:pt x="551" y="206"/>
                  </a:lnTo>
                  <a:lnTo>
                    <a:pt x="559" y="194"/>
                  </a:lnTo>
                  <a:lnTo>
                    <a:pt x="549" y="194"/>
                  </a:lnTo>
                  <a:lnTo>
                    <a:pt x="541" y="196"/>
                  </a:lnTo>
                  <a:lnTo>
                    <a:pt x="545" y="8"/>
                  </a:lnTo>
                  <a:lnTo>
                    <a:pt x="326" y="0"/>
                  </a:lnTo>
                  <a:lnTo>
                    <a:pt x="308" y="2"/>
                  </a:lnTo>
                  <a:lnTo>
                    <a:pt x="292" y="422"/>
                  </a:lnTo>
                  <a:lnTo>
                    <a:pt x="210" y="418"/>
                  </a:lnTo>
                  <a:lnTo>
                    <a:pt x="130" y="412"/>
                  </a:lnTo>
                  <a:lnTo>
                    <a:pt x="18" y="398"/>
                  </a:lnTo>
                  <a:lnTo>
                    <a:pt x="0" y="398"/>
                  </a:lnTo>
                  <a:lnTo>
                    <a:pt x="2" y="42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6" name="Freeform 12">
              <a:extLst>
                <a:ext uri="{FF2B5EF4-FFF2-40B4-BE49-F238E27FC236}">
                  <a16:creationId xmlns:a16="http://schemas.microsoft.com/office/drawing/2014/main" id="{3F30CCBF-14B9-EB4B-A88D-F3403D7FB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323" y="-7341"/>
              <a:ext cx="225738" cy="211556"/>
            </a:xfrm>
            <a:custGeom>
              <a:avLst/>
              <a:gdLst/>
              <a:ahLst/>
              <a:cxnLst>
                <a:cxn ang="0">
                  <a:pos x="354" y="152"/>
                </a:cxn>
                <a:cxn ang="0">
                  <a:pos x="336" y="164"/>
                </a:cxn>
                <a:cxn ang="0">
                  <a:pos x="338" y="200"/>
                </a:cxn>
                <a:cxn ang="0">
                  <a:pos x="322" y="212"/>
                </a:cxn>
                <a:cxn ang="0">
                  <a:pos x="304" y="236"/>
                </a:cxn>
                <a:cxn ang="0">
                  <a:pos x="298" y="272"/>
                </a:cxn>
                <a:cxn ang="0">
                  <a:pos x="292" y="284"/>
                </a:cxn>
                <a:cxn ang="0">
                  <a:pos x="302" y="308"/>
                </a:cxn>
                <a:cxn ang="0">
                  <a:pos x="296" y="342"/>
                </a:cxn>
                <a:cxn ang="0">
                  <a:pos x="70" y="358"/>
                </a:cxn>
                <a:cxn ang="0">
                  <a:pos x="66" y="312"/>
                </a:cxn>
                <a:cxn ang="0">
                  <a:pos x="56" y="290"/>
                </a:cxn>
                <a:cxn ang="0">
                  <a:pos x="28" y="292"/>
                </a:cxn>
                <a:cxn ang="0">
                  <a:pos x="28" y="164"/>
                </a:cxn>
                <a:cxn ang="0">
                  <a:pos x="26" y="128"/>
                </a:cxn>
                <a:cxn ang="0">
                  <a:pos x="14" y="96"/>
                </a:cxn>
                <a:cxn ang="0">
                  <a:pos x="2" y="60"/>
                </a:cxn>
                <a:cxn ang="0">
                  <a:pos x="16" y="24"/>
                </a:cxn>
                <a:cxn ang="0">
                  <a:pos x="62" y="24"/>
                </a:cxn>
                <a:cxn ang="0">
                  <a:pos x="152" y="18"/>
                </a:cxn>
                <a:cxn ang="0">
                  <a:pos x="244" y="12"/>
                </a:cxn>
                <a:cxn ang="0">
                  <a:pos x="332" y="2"/>
                </a:cxn>
                <a:cxn ang="0">
                  <a:pos x="350" y="0"/>
                </a:cxn>
                <a:cxn ang="0">
                  <a:pos x="344" y="24"/>
                </a:cxn>
                <a:cxn ang="0">
                  <a:pos x="326" y="48"/>
                </a:cxn>
                <a:cxn ang="0">
                  <a:pos x="374" y="52"/>
                </a:cxn>
                <a:cxn ang="0">
                  <a:pos x="382" y="56"/>
                </a:cxn>
                <a:cxn ang="0">
                  <a:pos x="376" y="80"/>
                </a:cxn>
                <a:cxn ang="0">
                  <a:pos x="368" y="92"/>
                </a:cxn>
                <a:cxn ang="0">
                  <a:pos x="358" y="104"/>
                </a:cxn>
                <a:cxn ang="0">
                  <a:pos x="350" y="116"/>
                </a:cxn>
                <a:cxn ang="0">
                  <a:pos x="360" y="128"/>
                </a:cxn>
                <a:cxn ang="0">
                  <a:pos x="354" y="152"/>
                </a:cxn>
              </a:cxnLst>
              <a:rect l="0" t="0" r="r" b="b"/>
              <a:pathLst>
                <a:path w="382" h="358">
                  <a:moveTo>
                    <a:pt x="362" y="138"/>
                  </a:moveTo>
                  <a:lnTo>
                    <a:pt x="354" y="152"/>
                  </a:lnTo>
                  <a:lnTo>
                    <a:pt x="344" y="152"/>
                  </a:lnTo>
                  <a:lnTo>
                    <a:pt x="336" y="164"/>
                  </a:lnTo>
                  <a:lnTo>
                    <a:pt x="336" y="188"/>
                  </a:lnTo>
                  <a:lnTo>
                    <a:pt x="338" y="200"/>
                  </a:lnTo>
                  <a:lnTo>
                    <a:pt x="330" y="212"/>
                  </a:lnTo>
                  <a:lnTo>
                    <a:pt x="322" y="212"/>
                  </a:lnTo>
                  <a:lnTo>
                    <a:pt x="304" y="224"/>
                  </a:lnTo>
                  <a:lnTo>
                    <a:pt x="304" y="236"/>
                  </a:lnTo>
                  <a:lnTo>
                    <a:pt x="298" y="260"/>
                  </a:lnTo>
                  <a:lnTo>
                    <a:pt x="298" y="272"/>
                  </a:lnTo>
                  <a:lnTo>
                    <a:pt x="300" y="284"/>
                  </a:lnTo>
                  <a:lnTo>
                    <a:pt x="292" y="284"/>
                  </a:lnTo>
                  <a:lnTo>
                    <a:pt x="292" y="296"/>
                  </a:lnTo>
                  <a:lnTo>
                    <a:pt x="302" y="308"/>
                  </a:lnTo>
                  <a:lnTo>
                    <a:pt x="302" y="320"/>
                  </a:lnTo>
                  <a:lnTo>
                    <a:pt x="296" y="342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68" y="336"/>
                  </a:lnTo>
                  <a:lnTo>
                    <a:pt x="66" y="312"/>
                  </a:lnTo>
                  <a:lnTo>
                    <a:pt x="66" y="300"/>
                  </a:lnTo>
                  <a:lnTo>
                    <a:pt x="56" y="290"/>
                  </a:lnTo>
                  <a:lnTo>
                    <a:pt x="38" y="290"/>
                  </a:lnTo>
                  <a:lnTo>
                    <a:pt x="28" y="292"/>
                  </a:lnTo>
                  <a:lnTo>
                    <a:pt x="32" y="210"/>
                  </a:lnTo>
                  <a:lnTo>
                    <a:pt x="28" y="164"/>
                  </a:lnTo>
                  <a:lnTo>
                    <a:pt x="26" y="152"/>
                  </a:lnTo>
                  <a:lnTo>
                    <a:pt x="26" y="128"/>
                  </a:lnTo>
                  <a:lnTo>
                    <a:pt x="16" y="118"/>
                  </a:lnTo>
                  <a:lnTo>
                    <a:pt x="14" y="96"/>
                  </a:lnTo>
                  <a:lnTo>
                    <a:pt x="2" y="72"/>
                  </a:lnTo>
                  <a:lnTo>
                    <a:pt x="2" y="60"/>
                  </a:lnTo>
                  <a:lnTo>
                    <a:pt x="0" y="38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62" y="24"/>
                  </a:lnTo>
                  <a:lnTo>
                    <a:pt x="108" y="22"/>
                  </a:lnTo>
                  <a:lnTo>
                    <a:pt x="152" y="18"/>
                  </a:lnTo>
                  <a:lnTo>
                    <a:pt x="198" y="16"/>
                  </a:lnTo>
                  <a:lnTo>
                    <a:pt x="244" y="12"/>
                  </a:lnTo>
                  <a:lnTo>
                    <a:pt x="286" y="8"/>
                  </a:lnTo>
                  <a:lnTo>
                    <a:pt x="332" y="2"/>
                  </a:lnTo>
                  <a:lnTo>
                    <a:pt x="342" y="2"/>
                  </a:lnTo>
                  <a:lnTo>
                    <a:pt x="350" y="0"/>
                  </a:lnTo>
                  <a:lnTo>
                    <a:pt x="352" y="12"/>
                  </a:lnTo>
                  <a:lnTo>
                    <a:pt x="344" y="24"/>
                  </a:lnTo>
                  <a:lnTo>
                    <a:pt x="336" y="36"/>
                  </a:lnTo>
                  <a:lnTo>
                    <a:pt x="326" y="48"/>
                  </a:lnTo>
                  <a:lnTo>
                    <a:pt x="336" y="48"/>
                  </a:lnTo>
                  <a:lnTo>
                    <a:pt x="374" y="52"/>
                  </a:lnTo>
                  <a:lnTo>
                    <a:pt x="374" y="58"/>
                  </a:lnTo>
                  <a:lnTo>
                    <a:pt x="382" y="56"/>
                  </a:lnTo>
                  <a:lnTo>
                    <a:pt x="374" y="68"/>
                  </a:lnTo>
                  <a:lnTo>
                    <a:pt x="376" y="80"/>
                  </a:lnTo>
                  <a:lnTo>
                    <a:pt x="366" y="80"/>
                  </a:lnTo>
                  <a:lnTo>
                    <a:pt x="368" y="92"/>
                  </a:lnTo>
                  <a:lnTo>
                    <a:pt x="368" y="104"/>
                  </a:lnTo>
                  <a:lnTo>
                    <a:pt x="358" y="104"/>
                  </a:lnTo>
                  <a:lnTo>
                    <a:pt x="350" y="104"/>
                  </a:lnTo>
                  <a:lnTo>
                    <a:pt x="350" y="116"/>
                  </a:lnTo>
                  <a:lnTo>
                    <a:pt x="360" y="116"/>
                  </a:lnTo>
                  <a:lnTo>
                    <a:pt x="360" y="128"/>
                  </a:lnTo>
                  <a:lnTo>
                    <a:pt x="362" y="138"/>
                  </a:lnTo>
                  <a:lnTo>
                    <a:pt x="354" y="152"/>
                  </a:lnTo>
                  <a:lnTo>
                    <a:pt x="362" y="1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7" name="Freeform 13">
              <a:extLst>
                <a:ext uri="{FF2B5EF4-FFF2-40B4-BE49-F238E27FC236}">
                  <a16:creationId xmlns:a16="http://schemas.microsoft.com/office/drawing/2014/main" id="{F87DDAC8-421B-B844-A7EF-CACD75C11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8259" y="-26251"/>
              <a:ext cx="396519" cy="193828"/>
            </a:xfrm>
            <a:custGeom>
              <a:avLst/>
              <a:gdLst/>
              <a:ahLst/>
              <a:cxnLst>
                <a:cxn ang="0">
                  <a:pos x="661" y="324"/>
                </a:cxn>
                <a:cxn ang="0">
                  <a:pos x="643" y="324"/>
                </a:cxn>
                <a:cxn ang="0">
                  <a:pos x="623" y="314"/>
                </a:cxn>
                <a:cxn ang="0">
                  <a:pos x="605" y="304"/>
                </a:cxn>
                <a:cxn ang="0">
                  <a:pos x="587" y="306"/>
                </a:cxn>
                <a:cxn ang="0">
                  <a:pos x="569" y="308"/>
                </a:cxn>
                <a:cxn ang="0">
                  <a:pos x="553" y="320"/>
                </a:cxn>
                <a:cxn ang="0">
                  <a:pos x="533" y="322"/>
                </a:cxn>
                <a:cxn ang="0">
                  <a:pos x="507" y="324"/>
                </a:cxn>
                <a:cxn ang="0">
                  <a:pos x="489" y="314"/>
                </a:cxn>
                <a:cxn ang="0">
                  <a:pos x="469" y="292"/>
                </a:cxn>
                <a:cxn ang="0">
                  <a:pos x="461" y="316"/>
                </a:cxn>
                <a:cxn ang="0">
                  <a:pos x="443" y="316"/>
                </a:cxn>
                <a:cxn ang="0">
                  <a:pos x="425" y="318"/>
                </a:cxn>
                <a:cxn ang="0">
                  <a:pos x="405" y="308"/>
                </a:cxn>
                <a:cxn ang="0">
                  <a:pos x="387" y="298"/>
                </a:cxn>
                <a:cxn ang="0">
                  <a:pos x="377" y="286"/>
                </a:cxn>
                <a:cxn ang="0">
                  <a:pos x="367" y="276"/>
                </a:cxn>
                <a:cxn ang="0">
                  <a:pos x="349" y="288"/>
                </a:cxn>
                <a:cxn ang="0">
                  <a:pos x="341" y="290"/>
                </a:cxn>
                <a:cxn ang="0">
                  <a:pos x="323" y="290"/>
                </a:cxn>
                <a:cxn ang="0">
                  <a:pos x="303" y="280"/>
                </a:cxn>
                <a:cxn ang="0">
                  <a:pos x="287" y="282"/>
                </a:cxn>
                <a:cxn ang="0">
                  <a:pos x="277" y="270"/>
                </a:cxn>
                <a:cxn ang="0">
                  <a:pos x="267" y="260"/>
                </a:cxn>
                <a:cxn ang="0">
                  <a:pos x="249" y="272"/>
                </a:cxn>
                <a:cxn ang="0">
                  <a:pos x="231" y="262"/>
                </a:cxn>
                <a:cxn ang="0">
                  <a:pos x="229" y="250"/>
                </a:cxn>
                <a:cxn ang="0">
                  <a:pos x="225" y="64"/>
                </a:cxn>
                <a:cxn ang="0">
                  <a:pos x="0" y="0"/>
                </a:cxn>
                <a:cxn ang="0">
                  <a:pos x="64" y="6"/>
                </a:cxn>
                <a:cxn ang="0">
                  <a:pos x="211" y="16"/>
                </a:cxn>
                <a:cxn ang="0">
                  <a:pos x="359" y="20"/>
                </a:cxn>
                <a:cxn ang="0">
                  <a:pos x="505" y="18"/>
                </a:cxn>
                <a:cxn ang="0">
                  <a:pos x="637" y="12"/>
                </a:cxn>
                <a:cxn ang="0">
                  <a:pos x="651" y="56"/>
                </a:cxn>
                <a:cxn ang="0">
                  <a:pos x="633" y="70"/>
                </a:cxn>
                <a:cxn ang="0">
                  <a:pos x="635" y="104"/>
                </a:cxn>
                <a:cxn ang="0">
                  <a:pos x="649" y="150"/>
                </a:cxn>
                <a:cxn ang="0">
                  <a:pos x="659" y="184"/>
                </a:cxn>
                <a:cxn ang="0">
                  <a:pos x="665" y="242"/>
                </a:cxn>
                <a:cxn ang="0">
                  <a:pos x="671" y="322"/>
                </a:cxn>
              </a:cxnLst>
              <a:rect l="0" t="0" r="r" b="b"/>
              <a:pathLst>
                <a:path w="671" h="328">
                  <a:moveTo>
                    <a:pt x="671" y="322"/>
                  </a:moveTo>
                  <a:lnTo>
                    <a:pt x="661" y="324"/>
                  </a:lnTo>
                  <a:lnTo>
                    <a:pt x="651" y="324"/>
                  </a:lnTo>
                  <a:lnTo>
                    <a:pt x="643" y="324"/>
                  </a:lnTo>
                  <a:lnTo>
                    <a:pt x="633" y="314"/>
                  </a:lnTo>
                  <a:lnTo>
                    <a:pt x="623" y="314"/>
                  </a:lnTo>
                  <a:lnTo>
                    <a:pt x="615" y="304"/>
                  </a:lnTo>
                  <a:lnTo>
                    <a:pt x="605" y="304"/>
                  </a:lnTo>
                  <a:lnTo>
                    <a:pt x="597" y="306"/>
                  </a:lnTo>
                  <a:lnTo>
                    <a:pt x="587" y="306"/>
                  </a:lnTo>
                  <a:lnTo>
                    <a:pt x="579" y="306"/>
                  </a:lnTo>
                  <a:lnTo>
                    <a:pt x="569" y="308"/>
                  </a:lnTo>
                  <a:lnTo>
                    <a:pt x="561" y="320"/>
                  </a:lnTo>
                  <a:lnTo>
                    <a:pt x="553" y="320"/>
                  </a:lnTo>
                  <a:lnTo>
                    <a:pt x="543" y="320"/>
                  </a:lnTo>
                  <a:lnTo>
                    <a:pt x="533" y="322"/>
                  </a:lnTo>
                  <a:lnTo>
                    <a:pt x="525" y="322"/>
                  </a:lnTo>
                  <a:lnTo>
                    <a:pt x="507" y="324"/>
                  </a:lnTo>
                  <a:lnTo>
                    <a:pt x="497" y="312"/>
                  </a:lnTo>
                  <a:lnTo>
                    <a:pt x="489" y="314"/>
                  </a:lnTo>
                  <a:lnTo>
                    <a:pt x="479" y="302"/>
                  </a:lnTo>
                  <a:lnTo>
                    <a:pt x="469" y="292"/>
                  </a:lnTo>
                  <a:lnTo>
                    <a:pt x="461" y="304"/>
                  </a:lnTo>
                  <a:lnTo>
                    <a:pt x="461" y="316"/>
                  </a:lnTo>
                  <a:lnTo>
                    <a:pt x="453" y="328"/>
                  </a:lnTo>
                  <a:lnTo>
                    <a:pt x="443" y="316"/>
                  </a:lnTo>
                  <a:lnTo>
                    <a:pt x="433" y="318"/>
                  </a:lnTo>
                  <a:lnTo>
                    <a:pt x="425" y="318"/>
                  </a:lnTo>
                  <a:lnTo>
                    <a:pt x="415" y="306"/>
                  </a:lnTo>
                  <a:lnTo>
                    <a:pt x="405" y="308"/>
                  </a:lnTo>
                  <a:lnTo>
                    <a:pt x="397" y="308"/>
                  </a:lnTo>
                  <a:lnTo>
                    <a:pt x="387" y="298"/>
                  </a:lnTo>
                  <a:lnTo>
                    <a:pt x="385" y="286"/>
                  </a:lnTo>
                  <a:lnTo>
                    <a:pt x="377" y="286"/>
                  </a:lnTo>
                  <a:lnTo>
                    <a:pt x="367" y="288"/>
                  </a:lnTo>
                  <a:lnTo>
                    <a:pt x="367" y="276"/>
                  </a:lnTo>
                  <a:lnTo>
                    <a:pt x="359" y="288"/>
                  </a:lnTo>
                  <a:lnTo>
                    <a:pt x="349" y="288"/>
                  </a:lnTo>
                  <a:lnTo>
                    <a:pt x="351" y="300"/>
                  </a:lnTo>
                  <a:lnTo>
                    <a:pt x="341" y="290"/>
                  </a:lnTo>
                  <a:lnTo>
                    <a:pt x="331" y="290"/>
                  </a:lnTo>
                  <a:lnTo>
                    <a:pt x="323" y="290"/>
                  </a:lnTo>
                  <a:lnTo>
                    <a:pt x="313" y="280"/>
                  </a:lnTo>
                  <a:lnTo>
                    <a:pt x="303" y="280"/>
                  </a:lnTo>
                  <a:lnTo>
                    <a:pt x="295" y="282"/>
                  </a:lnTo>
                  <a:lnTo>
                    <a:pt x="287" y="282"/>
                  </a:lnTo>
                  <a:lnTo>
                    <a:pt x="277" y="282"/>
                  </a:lnTo>
                  <a:lnTo>
                    <a:pt x="277" y="270"/>
                  </a:lnTo>
                  <a:lnTo>
                    <a:pt x="275" y="260"/>
                  </a:lnTo>
                  <a:lnTo>
                    <a:pt x="267" y="260"/>
                  </a:lnTo>
                  <a:lnTo>
                    <a:pt x="259" y="272"/>
                  </a:lnTo>
                  <a:lnTo>
                    <a:pt x="249" y="272"/>
                  </a:lnTo>
                  <a:lnTo>
                    <a:pt x="241" y="274"/>
                  </a:lnTo>
                  <a:lnTo>
                    <a:pt x="231" y="262"/>
                  </a:lnTo>
                  <a:lnTo>
                    <a:pt x="239" y="250"/>
                  </a:lnTo>
                  <a:lnTo>
                    <a:pt x="229" y="250"/>
                  </a:lnTo>
                  <a:lnTo>
                    <a:pt x="221" y="252"/>
                  </a:lnTo>
                  <a:lnTo>
                    <a:pt x="225" y="64"/>
                  </a:lnTo>
                  <a:lnTo>
                    <a:pt x="6" y="56"/>
                  </a:lnTo>
                  <a:lnTo>
                    <a:pt x="0" y="0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138" y="12"/>
                  </a:lnTo>
                  <a:lnTo>
                    <a:pt x="211" y="16"/>
                  </a:lnTo>
                  <a:lnTo>
                    <a:pt x="285" y="20"/>
                  </a:lnTo>
                  <a:lnTo>
                    <a:pt x="359" y="20"/>
                  </a:lnTo>
                  <a:lnTo>
                    <a:pt x="431" y="20"/>
                  </a:lnTo>
                  <a:lnTo>
                    <a:pt x="505" y="18"/>
                  </a:lnTo>
                  <a:lnTo>
                    <a:pt x="577" y="14"/>
                  </a:lnTo>
                  <a:lnTo>
                    <a:pt x="637" y="12"/>
                  </a:lnTo>
                  <a:lnTo>
                    <a:pt x="637" y="10"/>
                  </a:lnTo>
                  <a:lnTo>
                    <a:pt x="651" y="56"/>
                  </a:lnTo>
                  <a:lnTo>
                    <a:pt x="649" y="56"/>
                  </a:lnTo>
                  <a:lnTo>
                    <a:pt x="633" y="70"/>
                  </a:lnTo>
                  <a:lnTo>
                    <a:pt x="635" y="92"/>
                  </a:lnTo>
                  <a:lnTo>
                    <a:pt x="635" y="104"/>
                  </a:lnTo>
                  <a:lnTo>
                    <a:pt x="647" y="128"/>
                  </a:lnTo>
                  <a:lnTo>
                    <a:pt x="649" y="150"/>
                  </a:lnTo>
                  <a:lnTo>
                    <a:pt x="659" y="160"/>
                  </a:lnTo>
                  <a:lnTo>
                    <a:pt x="659" y="184"/>
                  </a:lnTo>
                  <a:lnTo>
                    <a:pt x="661" y="196"/>
                  </a:lnTo>
                  <a:lnTo>
                    <a:pt x="665" y="242"/>
                  </a:lnTo>
                  <a:lnTo>
                    <a:pt x="661" y="324"/>
                  </a:lnTo>
                  <a:lnTo>
                    <a:pt x="671" y="32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8" name="Freeform 14">
              <a:extLst>
                <a:ext uri="{FF2B5EF4-FFF2-40B4-BE49-F238E27FC236}">
                  <a16:creationId xmlns:a16="http://schemas.microsoft.com/office/drawing/2014/main" id="{0A51FFD1-33D7-3244-8D54-7D2175133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7426" y="-54616"/>
              <a:ext cx="314379" cy="329744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8" y="0"/>
                </a:cxn>
                <a:cxn ang="0">
                  <a:pos x="146" y="12"/>
                </a:cxn>
                <a:cxn ang="0">
                  <a:pos x="224" y="22"/>
                </a:cxn>
                <a:cxn ang="0">
                  <a:pos x="300" y="32"/>
                </a:cxn>
                <a:cxn ang="0">
                  <a:pos x="378" y="38"/>
                </a:cxn>
                <a:cxn ang="0">
                  <a:pos x="456" y="44"/>
                </a:cxn>
                <a:cxn ang="0">
                  <a:pos x="518" y="48"/>
                </a:cxn>
                <a:cxn ang="0">
                  <a:pos x="526" y="48"/>
                </a:cxn>
                <a:cxn ang="0">
                  <a:pos x="532" y="104"/>
                </a:cxn>
                <a:cxn ang="0">
                  <a:pos x="514" y="106"/>
                </a:cxn>
                <a:cxn ang="0">
                  <a:pos x="498" y="526"/>
                </a:cxn>
                <a:cxn ang="0">
                  <a:pos x="416" y="522"/>
                </a:cxn>
                <a:cxn ang="0">
                  <a:pos x="336" y="516"/>
                </a:cxn>
                <a:cxn ang="0">
                  <a:pos x="224" y="502"/>
                </a:cxn>
                <a:cxn ang="0">
                  <a:pos x="206" y="502"/>
                </a:cxn>
                <a:cxn ang="0">
                  <a:pos x="208" y="526"/>
                </a:cxn>
                <a:cxn ang="0">
                  <a:pos x="80" y="500"/>
                </a:cxn>
                <a:cxn ang="0">
                  <a:pos x="66" y="558"/>
                </a:cxn>
                <a:cxn ang="0">
                  <a:pos x="0" y="540"/>
                </a:cxn>
                <a:cxn ang="0">
                  <a:pos x="70" y="0"/>
                </a:cxn>
              </a:cxnLst>
              <a:rect l="0" t="0" r="r" b="b"/>
              <a:pathLst>
                <a:path w="532" h="558">
                  <a:moveTo>
                    <a:pt x="70" y="0"/>
                  </a:moveTo>
                  <a:lnTo>
                    <a:pt x="68" y="0"/>
                  </a:lnTo>
                  <a:lnTo>
                    <a:pt x="146" y="12"/>
                  </a:lnTo>
                  <a:lnTo>
                    <a:pt x="224" y="22"/>
                  </a:lnTo>
                  <a:lnTo>
                    <a:pt x="300" y="32"/>
                  </a:lnTo>
                  <a:lnTo>
                    <a:pt x="378" y="38"/>
                  </a:lnTo>
                  <a:lnTo>
                    <a:pt x="456" y="44"/>
                  </a:lnTo>
                  <a:lnTo>
                    <a:pt x="518" y="48"/>
                  </a:lnTo>
                  <a:lnTo>
                    <a:pt x="526" y="48"/>
                  </a:lnTo>
                  <a:lnTo>
                    <a:pt x="532" y="104"/>
                  </a:lnTo>
                  <a:lnTo>
                    <a:pt x="514" y="106"/>
                  </a:lnTo>
                  <a:lnTo>
                    <a:pt x="498" y="526"/>
                  </a:lnTo>
                  <a:lnTo>
                    <a:pt x="416" y="522"/>
                  </a:lnTo>
                  <a:lnTo>
                    <a:pt x="336" y="516"/>
                  </a:lnTo>
                  <a:lnTo>
                    <a:pt x="224" y="502"/>
                  </a:lnTo>
                  <a:lnTo>
                    <a:pt x="206" y="502"/>
                  </a:lnTo>
                  <a:lnTo>
                    <a:pt x="208" y="526"/>
                  </a:lnTo>
                  <a:lnTo>
                    <a:pt x="80" y="500"/>
                  </a:lnTo>
                  <a:lnTo>
                    <a:pt x="66" y="558"/>
                  </a:lnTo>
                  <a:lnTo>
                    <a:pt x="0" y="54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9" name="Freeform 15">
              <a:extLst>
                <a:ext uri="{FF2B5EF4-FFF2-40B4-BE49-F238E27FC236}">
                  <a16:creationId xmlns:a16="http://schemas.microsoft.com/office/drawing/2014/main" id="{BF3A72D2-2558-4F46-9FA5-2F49E448E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1503" y="-93618"/>
              <a:ext cx="307288" cy="359291"/>
            </a:xfrm>
            <a:custGeom>
              <a:avLst/>
              <a:gdLst/>
              <a:ahLst/>
              <a:cxnLst>
                <a:cxn ang="0">
                  <a:pos x="450" y="606"/>
                </a:cxn>
                <a:cxn ang="0">
                  <a:pos x="304" y="594"/>
                </a:cxn>
                <a:cxn ang="0">
                  <a:pos x="0" y="418"/>
                </a:cxn>
                <a:cxn ang="0">
                  <a:pos x="10" y="406"/>
                </a:cxn>
                <a:cxn ang="0">
                  <a:pos x="18" y="404"/>
                </a:cxn>
                <a:cxn ang="0">
                  <a:pos x="28" y="404"/>
                </a:cxn>
                <a:cxn ang="0">
                  <a:pos x="36" y="392"/>
                </a:cxn>
                <a:cxn ang="0">
                  <a:pos x="34" y="380"/>
                </a:cxn>
                <a:cxn ang="0">
                  <a:pos x="26" y="382"/>
                </a:cxn>
                <a:cxn ang="0">
                  <a:pos x="16" y="370"/>
                </a:cxn>
                <a:cxn ang="0">
                  <a:pos x="14" y="360"/>
                </a:cxn>
                <a:cxn ang="0">
                  <a:pos x="24" y="348"/>
                </a:cxn>
                <a:cxn ang="0">
                  <a:pos x="32" y="334"/>
                </a:cxn>
                <a:cxn ang="0">
                  <a:pos x="40" y="322"/>
                </a:cxn>
                <a:cxn ang="0">
                  <a:pos x="48" y="310"/>
                </a:cxn>
                <a:cxn ang="0">
                  <a:pos x="48" y="298"/>
                </a:cxn>
                <a:cxn ang="0">
                  <a:pos x="54" y="286"/>
                </a:cxn>
                <a:cxn ang="0">
                  <a:pos x="64" y="274"/>
                </a:cxn>
                <a:cxn ang="0">
                  <a:pos x="72" y="274"/>
                </a:cxn>
                <a:cxn ang="0">
                  <a:pos x="80" y="272"/>
                </a:cxn>
                <a:cxn ang="0">
                  <a:pos x="90" y="260"/>
                </a:cxn>
                <a:cxn ang="0">
                  <a:pos x="80" y="260"/>
                </a:cxn>
                <a:cxn ang="0">
                  <a:pos x="80" y="248"/>
                </a:cxn>
                <a:cxn ang="0">
                  <a:pos x="70" y="238"/>
                </a:cxn>
                <a:cxn ang="0">
                  <a:pos x="78" y="226"/>
                </a:cxn>
                <a:cxn ang="0">
                  <a:pos x="68" y="216"/>
                </a:cxn>
                <a:cxn ang="0">
                  <a:pos x="68" y="204"/>
                </a:cxn>
                <a:cxn ang="0">
                  <a:pos x="58" y="192"/>
                </a:cxn>
                <a:cxn ang="0">
                  <a:pos x="66" y="180"/>
                </a:cxn>
                <a:cxn ang="0">
                  <a:pos x="74" y="168"/>
                </a:cxn>
                <a:cxn ang="0">
                  <a:pos x="72" y="156"/>
                </a:cxn>
                <a:cxn ang="0">
                  <a:pos x="72" y="144"/>
                </a:cxn>
                <a:cxn ang="0">
                  <a:pos x="70" y="134"/>
                </a:cxn>
                <a:cxn ang="0">
                  <a:pos x="70" y="122"/>
                </a:cxn>
                <a:cxn ang="0">
                  <a:pos x="78" y="98"/>
                </a:cxn>
                <a:cxn ang="0">
                  <a:pos x="78" y="86"/>
                </a:cxn>
                <a:cxn ang="0">
                  <a:pos x="86" y="86"/>
                </a:cxn>
                <a:cxn ang="0">
                  <a:pos x="96" y="86"/>
                </a:cxn>
                <a:cxn ang="0">
                  <a:pos x="96" y="96"/>
                </a:cxn>
                <a:cxn ang="0">
                  <a:pos x="104" y="96"/>
                </a:cxn>
                <a:cxn ang="0">
                  <a:pos x="114" y="96"/>
                </a:cxn>
                <a:cxn ang="0">
                  <a:pos x="122" y="84"/>
                </a:cxn>
                <a:cxn ang="0">
                  <a:pos x="130" y="70"/>
                </a:cxn>
                <a:cxn ang="0">
                  <a:pos x="138" y="58"/>
                </a:cxn>
                <a:cxn ang="0">
                  <a:pos x="136" y="34"/>
                </a:cxn>
                <a:cxn ang="0">
                  <a:pos x="144" y="0"/>
                </a:cxn>
                <a:cxn ang="0">
                  <a:pos x="144" y="10"/>
                </a:cxn>
                <a:cxn ang="0">
                  <a:pos x="144" y="12"/>
                </a:cxn>
                <a:cxn ang="0">
                  <a:pos x="218" y="26"/>
                </a:cxn>
                <a:cxn ang="0">
                  <a:pos x="296" y="38"/>
                </a:cxn>
                <a:cxn ang="0">
                  <a:pos x="374" y="50"/>
                </a:cxn>
                <a:cxn ang="0">
                  <a:pos x="450" y="58"/>
                </a:cxn>
                <a:cxn ang="0">
                  <a:pos x="518" y="66"/>
                </a:cxn>
                <a:cxn ang="0">
                  <a:pos x="520" y="66"/>
                </a:cxn>
                <a:cxn ang="0">
                  <a:pos x="460" y="608"/>
                </a:cxn>
                <a:cxn ang="0">
                  <a:pos x="450" y="606"/>
                </a:cxn>
              </a:cxnLst>
              <a:rect l="0" t="0" r="r" b="b"/>
              <a:pathLst>
                <a:path w="520" h="608">
                  <a:moveTo>
                    <a:pt x="450" y="606"/>
                  </a:moveTo>
                  <a:lnTo>
                    <a:pt x="304" y="594"/>
                  </a:lnTo>
                  <a:lnTo>
                    <a:pt x="0" y="418"/>
                  </a:lnTo>
                  <a:lnTo>
                    <a:pt x="10" y="406"/>
                  </a:lnTo>
                  <a:lnTo>
                    <a:pt x="18" y="404"/>
                  </a:lnTo>
                  <a:lnTo>
                    <a:pt x="28" y="404"/>
                  </a:lnTo>
                  <a:lnTo>
                    <a:pt x="36" y="392"/>
                  </a:lnTo>
                  <a:lnTo>
                    <a:pt x="34" y="380"/>
                  </a:lnTo>
                  <a:lnTo>
                    <a:pt x="26" y="382"/>
                  </a:lnTo>
                  <a:lnTo>
                    <a:pt x="16" y="370"/>
                  </a:lnTo>
                  <a:lnTo>
                    <a:pt x="14" y="360"/>
                  </a:lnTo>
                  <a:lnTo>
                    <a:pt x="24" y="348"/>
                  </a:lnTo>
                  <a:lnTo>
                    <a:pt x="32" y="334"/>
                  </a:lnTo>
                  <a:lnTo>
                    <a:pt x="40" y="322"/>
                  </a:lnTo>
                  <a:lnTo>
                    <a:pt x="48" y="310"/>
                  </a:lnTo>
                  <a:lnTo>
                    <a:pt x="48" y="298"/>
                  </a:lnTo>
                  <a:lnTo>
                    <a:pt x="54" y="286"/>
                  </a:lnTo>
                  <a:lnTo>
                    <a:pt x="64" y="274"/>
                  </a:lnTo>
                  <a:lnTo>
                    <a:pt x="72" y="274"/>
                  </a:lnTo>
                  <a:lnTo>
                    <a:pt x="80" y="272"/>
                  </a:lnTo>
                  <a:lnTo>
                    <a:pt x="90" y="260"/>
                  </a:lnTo>
                  <a:lnTo>
                    <a:pt x="80" y="260"/>
                  </a:lnTo>
                  <a:lnTo>
                    <a:pt x="80" y="248"/>
                  </a:lnTo>
                  <a:lnTo>
                    <a:pt x="70" y="238"/>
                  </a:lnTo>
                  <a:lnTo>
                    <a:pt x="78" y="226"/>
                  </a:lnTo>
                  <a:lnTo>
                    <a:pt x="68" y="216"/>
                  </a:lnTo>
                  <a:lnTo>
                    <a:pt x="68" y="204"/>
                  </a:lnTo>
                  <a:lnTo>
                    <a:pt x="58" y="192"/>
                  </a:lnTo>
                  <a:lnTo>
                    <a:pt x="66" y="180"/>
                  </a:lnTo>
                  <a:lnTo>
                    <a:pt x="74" y="168"/>
                  </a:lnTo>
                  <a:lnTo>
                    <a:pt x="72" y="156"/>
                  </a:lnTo>
                  <a:lnTo>
                    <a:pt x="72" y="144"/>
                  </a:lnTo>
                  <a:lnTo>
                    <a:pt x="70" y="134"/>
                  </a:lnTo>
                  <a:lnTo>
                    <a:pt x="70" y="122"/>
                  </a:lnTo>
                  <a:lnTo>
                    <a:pt x="78" y="98"/>
                  </a:lnTo>
                  <a:lnTo>
                    <a:pt x="78" y="86"/>
                  </a:lnTo>
                  <a:lnTo>
                    <a:pt x="86" y="86"/>
                  </a:lnTo>
                  <a:lnTo>
                    <a:pt x="96" y="86"/>
                  </a:lnTo>
                  <a:lnTo>
                    <a:pt x="96" y="96"/>
                  </a:lnTo>
                  <a:lnTo>
                    <a:pt x="104" y="96"/>
                  </a:lnTo>
                  <a:lnTo>
                    <a:pt x="114" y="96"/>
                  </a:lnTo>
                  <a:lnTo>
                    <a:pt x="122" y="84"/>
                  </a:lnTo>
                  <a:lnTo>
                    <a:pt x="130" y="70"/>
                  </a:lnTo>
                  <a:lnTo>
                    <a:pt x="138" y="58"/>
                  </a:lnTo>
                  <a:lnTo>
                    <a:pt x="136" y="34"/>
                  </a:lnTo>
                  <a:lnTo>
                    <a:pt x="144" y="0"/>
                  </a:lnTo>
                  <a:lnTo>
                    <a:pt x="144" y="10"/>
                  </a:lnTo>
                  <a:lnTo>
                    <a:pt x="144" y="12"/>
                  </a:lnTo>
                  <a:lnTo>
                    <a:pt x="218" y="26"/>
                  </a:lnTo>
                  <a:lnTo>
                    <a:pt x="296" y="38"/>
                  </a:lnTo>
                  <a:lnTo>
                    <a:pt x="374" y="50"/>
                  </a:lnTo>
                  <a:lnTo>
                    <a:pt x="450" y="58"/>
                  </a:lnTo>
                  <a:lnTo>
                    <a:pt x="518" y="66"/>
                  </a:lnTo>
                  <a:lnTo>
                    <a:pt x="520" y="66"/>
                  </a:lnTo>
                  <a:lnTo>
                    <a:pt x="460" y="608"/>
                  </a:lnTo>
                  <a:lnTo>
                    <a:pt x="450" y="606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20" name="Freeform 16">
              <a:extLst>
                <a:ext uri="{FF2B5EF4-FFF2-40B4-BE49-F238E27FC236}">
                  <a16:creationId xmlns:a16="http://schemas.microsoft.com/office/drawing/2014/main" id="{811D2AA2-F5AA-9641-A4C0-06271657C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43" y="-481273"/>
              <a:ext cx="355745" cy="635850"/>
            </a:xfrm>
            <a:custGeom>
              <a:avLst/>
              <a:gdLst/>
              <a:ahLst/>
              <a:cxnLst>
                <a:cxn ang="0">
                  <a:pos x="134" y="34"/>
                </a:cxn>
                <a:cxn ang="0">
                  <a:pos x="248" y="74"/>
                </a:cxn>
                <a:cxn ang="0">
                  <a:pos x="340" y="96"/>
                </a:cxn>
                <a:cxn ang="0">
                  <a:pos x="294" y="320"/>
                </a:cxn>
                <a:cxn ang="0">
                  <a:pos x="280" y="380"/>
                </a:cxn>
                <a:cxn ang="0">
                  <a:pos x="578" y="836"/>
                </a:cxn>
                <a:cxn ang="0">
                  <a:pos x="580" y="872"/>
                </a:cxn>
                <a:cxn ang="0">
                  <a:pos x="592" y="904"/>
                </a:cxn>
                <a:cxn ang="0">
                  <a:pos x="592" y="928"/>
                </a:cxn>
                <a:cxn ang="0">
                  <a:pos x="566" y="942"/>
                </a:cxn>
                <a:cxn ang="0">
                  <a:pos x="552" y="978"/>
                </a:cxn>
                <a:cxn ang="0">
                  <a:pos x="526" y="1016"/>
                </a:cxn>
                <a:cxn ang="0">
                  <a:pos x="546" y="1036"/>
                </a:cxn>
                <a:cxn ang="0">
                  <a:pos x="530" y="1060"/>
                </a:cxn>
                <a:cxn ang="0">
                  <a:pos x="496" y="1076"/>
                </a:cxn>
                <a:cxn ang="0">
                  <a:pos x="338" y="1030"/>
                </a:cxn>
                <a:cxn ang="0">
                  <a:pos x="336" y="1006"/>
                </a:cxn>
                <a:cxn ang="0">
                  <a:pos x="334" y="994"/>
                </a:cxn>
                <a:cxn ang="0">
                  <a:pos x="332" y="958"/>
                </a:cxn>
                <a:cxn ang="0">
                  <a:pos x="312" y="936"/>
                </a:cxn>
                <a:cxn ang="0">
                  <a:pos x="292" y="904"/>
                </a:cxn>
                <a:cxn ang="0">
                  <a:pos x="272" y="882"/>
                </a:cxn>
                <a:cxn ang="0">
                  <a:pos x="244" y="860"/>
                </a:cxn>
                <a:cxn ang="0">
                  <a:pos x="224" y="840"/>
                </a:cxn>
                <a:cxn ang="0">
                  <a:pos x="204" y="828"/>
                </a:cxn>
                <a:cxn ang="0">
                  <a:pos x="176" y="808"/>
                </a:cxn>
                <a:cxn ang="0">
                  <a:pos x="148" y="786"/>
                </a:cxn>
                <a:cxn ang="0">
                  <a:pos x="128" y="752"/>
                </a:cxn>
                <a:cxn ang="0">
                  <a:pos x="124" y="718"/>
                </a:cxn>
                <a:cxn ang="0">
                  <a:pos x="122" y="682"/>
                </a:cxn>
                <a:cxn ang="0">
                  <a:pos x="102" y="672"/>
                </a:cxn>
                <a:cxn ang="0">
                  <a:pos x="90" y="628"/>
                </a:cxn>
                <a:cxn ang="0">
                  <a:pos x="78" y="592"/>
                </a:cxn>
                <a:cxn ang="0">
                  <a:pos x="84" y="546"/>
                </a:cxn>
                <a:cxn ang="0">
                  <a:pos x="82" y="512"/>
                </a:cxn>
                <a:cxn ang="0">
                  <a:pos x="62" y="490"/>
                </a:cxn>
                <a:cxn ang="0">
                  <a:pos x="78" y="452"/>
                </a:cxn>
                <a:cxn ang="0">
                  <a:pos x="96" y="450"/>
                </a:cxn>
                <a:cxn ang="0">
                  <a:pos x="68" y="442"/>
                </a:cxn>
                <a:cxn ang="0">
                  <a:pos x="46" y="408"/>
                </a:cxn>
                <a:cxn ang="0">
                  <a:pos x="34" y="364"/>
                </a:cxn>
                <a:cxn ang="0">
                  <a:pos x="22" y="316"/>
                </a:cxn>
                <a:cxn ang="0">
                  <a:pos x="18" y="270"/>
                </a:cxn>
                <a:cxn ang="0">
                  <a:pos x="24" y="212"/>
                </a:cxn>
                <a:cxn ang="0">
                  <a:pos x="0" y="156"/>
                </a:cxn>
                <a:cxn ang="0">
                  <a:pos x="26" y="118"/>
                </a:cxn>
                <a:cxn ang="0">
                  <a:pos x="50" y="82"/>
                </a:cxn>
                <a:cxn ang="0">
                  <a:pos x="56" y="34"/>
                </a:cxn>
                <a:cxn ang="0">
                  <a:pos x="62" y="0"/>
                </a:cxn>
              </a:cxnLst>
              <a:rect l="0" t="0" r="r" b="b"/>
              <a:pathLst>
                <a:path w="602" h="1076">
                  <a:moveTo>
                    <a:pt x="62" y="0"/>
                  </a:moveTo>
                  <a:lnTo>
                    <a:pt x="98" y="18"/>
                  </a:lnTo>
                  <a:lnTo>
                    <a:pt x="134" y="34"/>
                  </a:lnTo>
                  <a:lnTo>
                    <a:pt x="170" y="48"/>
                  </a:lnTo>
                  <a:lnTo>
                    <a:pt x="210" y="62"/>
                  </a:lnTo>
                  <a:lnTo>
                    <a:pt x="248" y="74"/>
                  </a:lnTo>
                  <a:lnTo>
                    <a:pt x="286" y="84"/>
                  </a:lnTo>
                  <a:lnTo>
                    <a:pt x="324" y="92"/>
                  </a:lnTo>
                  <a:lnTo>
                    <a:pt x="340" y="96"/>
                  </a:lnTo>
                  <a:lnTo>
                    <a:pt x="342" y="96"/>
                  </a:lnTo>
                  <a:lnTo>
                    <a:pt x="294" y="296"/>
                  </a:lnTo>
                  <a:lnTo>
                    <a:pt x="294" y="320"/>
                  </a:lnTo>
                  <a:lnTo>
                    <a:pt x="288" y="344"/>
                  </a:lnTo>
                  <a:lnTo>
                    <a:pt x="288" y="356"/>
                  </a:lnTo>
                  <a:lnTo>
                    <a:pt x="280" y="380"/>
                  </a:lnTo>
                  <a:lnTo>
                    <a:pt x="290" y="392"/>
                  </a:lnTo>
                  <a:lnTo>
                    <a:pt x="578" y="848"/>
                  </a:lnTo>
                  <a:lnTo>
                    <a:pt x="578" y="836"/>
                  </a:lnTo>
                  <a:lnTo>
                    <a:pt x="570" y="848"/>
                  </a:lnTo>
                  <a:lnTo>
                    <a:pt x="580" y="860"/>
                  </a:lnTo>
                  <a:lnTo>
                    <a:pt x="580" y="872"/>
                  </a:lnTo>
                  <a:lnTo>
                    <a:pt x="590" y="882"/>
                  </a:lnTo>
                  <a:lnTo>
                    <a:pt x="582" y="894"/>
                  </a:lnTo>
                  <a:lnTo>
                    <a:pt x="592" y="904"/>
                  </a:lnTo>
                  <a:lnTo>
                    <a:pt x="592" y="916"/>
                  </a:lnTo>
                  <a:lnTo>
                    <a:pt x="602" y="916"/>
                  </a:lnTo>
                  <a:lnTo>
                    <a:pt x="592" y="928"/>
                  </a:lnTo>
                  <a:lnTo>
                    <a:pt x="584" y="930"/>
                  </a:lnTo>
                  <a:lnTo>
                    <a:pt x="576" y="930"/>
                  </a:lnTo>
                  <a:lnTo>
                    <a:pt x="566" y="942"/>
                  </a:lnTo>
                  <a:lnTo>
                    <a:pt x="560" y="954"/>
                  </a:lnTo>
                  <a:lnTo>
                    <a:pt x="560" y="966"/>
                  </a:lnTo>
                  <a:lnTo>
                    <a:pt x="552" y="978"/>
                  </a:lnTo>
                  <a:lnTo>
                    <a:pt x="544" y="990"/>
                  </a:lnTo>
                  <a:lnTo>
                    <a:pt x="536" y="1004"/>
                  </a:lnTo>
                  <a:lnTo>
                    <a:pt x="526" y="1016"/>
                  </a:lnTo>
                  <a:lnTo>
                    <a:pt x="528" y="1026"/>
                  </a:lnTo>
                  <a:lnTo>
                    <a:pt x="538" y="1038"/>
                  </a:lnTo>
                  <a:lnTo>
                    <a:pt x="546" y="1036"/>
                  </a:lnTo>
                  <a:lnTo>
                    <a:pt x="548" y="1048"/>
                  </a:lnTo>
                  <a:lnTo>
                    <a:pt x="540" y="1060"/>
                  </a:lnTo>
                  <a:lnTo>
                    <a:pt x="530" y="1060"/>
                  </a:lnTo>
                  <a:lnTo>
                    <a:pt x="522" y="1062"/>
                  </a:lnTo>
                  <a:lnTo>
                    <a:pt x="512" y="1074"/>
                  </a:lnTo>
                  <a:lnTo>
                    <a:pt x="496" y="1076"/>
                  </a:lnTo>
                  <a:lnTo>
                    <a:pt x="494" y="1052"/>
                  </a:lnTo>
                  <a:lnTo>
                    <a:pt x="338" y="1040"/>
                  </a:lnTo>
                  <a:lnTo>
                    <a:pt x="338" y="1030"/>
                  </a:lnTo>
                  <a:lnTo>
                    <a:pt x="336" y="1018"/>
                  </a:lnTo>
                  <a:lnTo>
                    <a:pt x="326" y="1018"/>
                  </a:lnTo>
                  <a:lnTo>
                    <a:pt x="336" y="1006"/>
                  </a:lnTo>
                  <a:lnTo>
                    <a:pt x="326" y="1006"/>
                  </a:lnTo>
                  <a:lnTo>
                    <a:pt x="326" y="994"/>
                  </a:lnTo>
                  <a:lnTo>
                    <a:pt x="334" y="994"/>
                  </a:lnTo>
                  <a:lnTo>
                    <a:pt x="334" y="982"/>
                  </a:lnTo>
                  <a:lnTo>
                    <a:pt x="334" y="970"/>
                  </a:lnTo>
                  <a:lnTo>
                    <a:pt x="332" y="958"/>
                  </a:lnTo>
                  <a:lnTo>
                    <a:pt x="322" y="960"/>
                  </a:lnTo>
                  <a:lnTo>
                    <a:pt x="314" y="948"/>
                  </a:lnTo>
                  <a:lnTo>
                    <a:pt x="312" y="936"/>
                  </a:lnTo>
                  <a:lnTo>
                    <a:pt x="304" y="926"/>
                  </a:lnTo>
                  <a:lnTo>
                    <a:pt x="292" y="914"/>
                  </a:lnTo>
                  <a:lnTo>
                    <a:pt x="292" y="904"/>
                  </a:lnTo>
                  <a:lnTo>
                    <a:pt x="282" y="894"/>
                  </a:lnTo>
                  <a:lnTo>
                    <a:pt x="274" y="894"/>
                  </a:lnTo>
                  <a:lnTo>
                    <a:pt x="272" y="882"/>
                  </a:lnTo>
                  <a:lnTo>
                    <a:pt x="262" y="870"/>
                  </a:lnTo>
                  <a:lnTo>
                    <a:pt x="254" y="860"/>
                  </a:lnTo>
                  <a:lnTo>
                    <a:pt x="244" y="860"/>
                  </a:lnTo>
                  <a:lnTo>
                    <a:pt x="234" y="862"/>
                  </a:lnTo>
                  <a:lnTo>
                    <a:pt x="224" y="850"/>
                  </a:lnTo>
                  <a:lnTo>
                    <a:pt x="224" y="840"/>
                  </a:lnTo>
                  <a:lnTo>
                    <a:pt x="214" y="840"/>
                  </a:lnTo>
                  <a:lnTo>
                    <a:pt x="214" y="828"/>
                  </a:lnTo>
                  <a:lnTo>
                    <a:pt x="204" y="828"/>
                  </a:lnTo>
                  <a:lnTo>
                    <a:pt x="196" y="818"/>
                  </a:lnTo>
                  <a:lnTo>
                    <a:pt x="184" y="808"/>
                  </a:lnTo>
                  <a:lnTo>
                    <a:pt x="176" y="808"/>
                  </a:lnTo>
                  <a:lnTo>
                    <a:pt x="166" y="796"/>
                  </a:lnTo>
                  <a:lnTo>
                    <a:pt x="156" y="786"/>
                  </a:lnTo>
                  <a:lnTo>
                    <a:pt x="148" y="786"/>
                  </a:lnTo>
                  <a:lnTo>
                    <a:pt x="138" y="788"/>
                  </a:lnTo>
                  <a:lnTo>
                    <a:pt x="128" y="764"/>
                  </a:lnTo>
                  <a:lnTo>
                    <a:pt x="128" y="752"/>
                  </a:lnTo>
                  <a:lnTo>
                    <a:pt x="126" y="740"/>
                  </a:lnTo>
                  <a:lnTo>
                    <a:pt x="134" y="728"/>
                  </a:lnTo>
                  <a:lnTo>
                    <a:pt x="124" y="718"/>
                  </a:lnTo>
                  <a:lnTo>
                    <a:pt x="124" y="706"/>
                  </a:lnTo>
                  <a:lnTo>
                    <a:pt x="122" y="694"/>
                  </a:lnTo>
                  <a:lnTo>
                    <a:pt x="122" y="682"/>
                  </a:lnTo>
                  <a:lnTo>
                    <a:pt x="112" y="684"/>
                  </a:lnTo>
                  <a:lnTo>
                    <a:pt x="104" y="684"/>
                  </a:lnTo>
                  <a:lnTo>
                    <a:pt x="102" y="672"/>
                  </a:lnTo>
                  <a:lnTo>
                    <a:pt x="102" y="662"/>
                  </a:lnTo>
                  <a:lnTo>
                    <a:pt x="100" y="638"/>
                  </a:lnTo>
                  <a:lnTo>
                    <a:pt x="90" y="628"/>
                  </a:lnTo>
                  <a:lnTo>
                    <a:pt x="90" y="616"/>
                  </a:lnTo>
                  <a:lnTo>
                    <a:pt x="80" y="604"/>
                  </a:lnTo>
                  <a:lnTo>
                    <a:pt x="78" y="592"/>
                  </a:lnTo>
                  <a:lnTo>
                    <a:pt x="76" y="570"/>
                  </a:lnTo>
                  <a:lnTo>
                    <a:pt x="76" y="558"/>
                  </a:lnTo>
                  <a:lnTo>
                    <a:pt x="84" y="546"/>
                  </a:lnTo>
                  <a:lnTo>
                    <a:pt x="92" y="534"/>
                  </a:lnTo>
                  <a:lnTo>
                    <a:pt x="92" y="522"/>
                  </a:lnTo>
                  <a:lnTo>
                    <a:pt x="82" y="512"/>
                  </a:lnTo>
                  <a:lnTo>
                    <a:pt x="72" y="512"/>
                  </a:lnTo>
                  <a:lnTo>
                    <a:pt x="72" y="500"/>
                  </a:lnTo>
                  <a:lnTo>
                    <a:pt x="62" y="490"/>
                  </a:lnTo>
                  <a:lnTo>
                    <a:pt x="60" y="478"/>
                  </a:lnTo>
                  <a:lnTo>
                    <a:pt x="60" y="466"/>
                  </a:lnTo>
                  <a:lnTo>
                    <a:pt x="78" y="452"/>
                  </a:lnTo>
                  <a:lnTo>
                    <a:pt x="88" y="464"/>
                  </a:lnTo>
                  <a:lnTo>
                    <a:pt x="96" y="464"/>
                  </a:lnTo>
                  <a:lnTo>
                    <a:pt x="96" y="450"/>
                  </a:lnTo>
                  <a:lnTo>
                    <a:pt x="94" y="440"/>
                  </a:lnTo>
                  <a:lnTo>
                    <a:pt x="76" y="442"/>
                  </a:lnTo>
                  <a:lnTo>
                    <a:pt x="68" y="442"/>
                  </a:lnTo>
                  <a:lnTo>
                    <a:pt x="66" y="430"/>
                  </a:lnTo>
                  <a:lnTo>
                    <a:pt x="56" y="420"/>
                  </a:lnTo>
                  <a:lnTo>
                    <a:pt x="46" y="408"/>
                  </a:lnTo>
                  <a:lnTo>
                    <a:pt x="44" y="386"/>
                  </a:lnTo>
                  <a:lnTo>
                    <a:pt x="44" y="374"/>
                  </a:lnTo>
                  <a:lnTo>
                    <a:pt x="34" y="364"/>
                  </a:lnTo>
                  <a:lnTo>
                    <a:pt x="34" y="352"/>
                  </a:lnTo>
                  <a:lnTo>
                    <a:pt x="24" y="340"/>
                  </a:lnTo>
                  <a:lnTo>
                    <a:pt x="22" y="316"/>
                  </a:lnTo>
                  <a:lnTo>
                    <a:pt x="20" y="294"/>
                  </a:lnTo>
                  <a:lnTo>
                    <a:pt x="20" y="282"/>
                  </a:lnTo>
                  <a:lnTo>
                    <a:pt x="18" y="270"/>
                  </a:lnTo>
                  <a:lnTo>
                    <a:pt x="26" y="248"/>
                  </a:lnTo>
                  <a:lnTo>
                    <a:pt x="26" y="236"/>
                  </a:lnTo>
                  <a:lnTo>
                    <a:pt x="24" y="212"/>
                  </a:lnTo>
                  <a:lnTo>
                    <a:pt x="22" y="188"/>
                  </a:lnTo>
                  <a:lnTo>
                    <a:pt x="12" y="178"/>
                  </a:lnTo>
                  <a:lnTo>
                    <a:pt x="0" y="156"/>
                  </a:lnTo>
                  <a:lnTo>
                    <a:pt x="10" y="144"/>
                  </a:lnTo>
                  <a:lnTo>
                    <a:pt x="18" y="130"/>
                  </a:lnTo>
                  <a:lnTo>
                    <a:pt x="26" y="118"/>
                  </a:lnTo>
                  <a:lnTo>
                    <a:pt x="42" y="94"/>
                  </a:lnTo>
                  <a:lnTo>
                    <a:pt x="40" y="82"/>
                  </a:lnTo>
                  <a:lnTo>
                    <a:pt x="50" y="82"/>
                  </a:lnTo>
                  <a:lnTo>
                    <a:pt x="58" y="58"/>
                  </a:lnTo>
                  <a:lnTo>
                    <a:pt x="56" y="46"/>
                  </a:lnTo>
                  <a:lnTo>
                    <a:pt x="56" y="34"/>
                  </a:lnTo>
                  <a:lnTo>
                    <a:pt x="54" y="24"/>
                  </a:lnTo>
                  <a:lnTo>
                    <a:pt x="54" y="1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EF4E2396-F615-E24D-AE27-B39B881D9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9672" y="-701102"/>
              <a:ext cx="352199" cy="309652"/>
            </a:xfrm>
            <a:custGeom>
              <a:avLst/>
              <a:gdLst/>
              <a:ahLst/>
              <a:cxnLst>
                <a:cxn ang="0">
                  <a:pos x="566" y="144"/>
                </a:cxn>
                <a:cxn ang="0">
                  <a:pos x="556" y="132"/>
                </a:cxn>
                <a:cxn ang="0">
                  <a:pos x="528" y="134"/>
                </a:cxn>
                <a:cxn ang="0">
                  <a:pos x="474" y="128"/>
                </a:cxn>
                <a:cxn ang="0">
                  <a:pos x="454" y="118"/>
                </a:cxn>
                <a:cxn ang="0">
                  <a:pos x="436" y="118"/>
                </a:cxn>
                <a:cxn ang="0">
                  <a:pos x="410" y="120"/>
                </a:cxn>
                <a:cxn ang="0">
                  <a:pos x="382" y="122"/>
                </a:cxn>
                <a:cxn ang="0">
                  <a:pos x="346" y="114"/>
                </a:cxn>
                <a:cxn ang="0">
                  <a:pos x="308" y="104"/>
                </a:cxn>
                <a:cxn ang="0">
                  <a:pos x="280" y="94"/>
                </a:cxn>
                <a:cxn ang="0">
                  <a:pos x="254" y="96"/>
                </a:cxn>
                <a:cxn ang="0">
                  <a:pos x="226" y="98"/>
                </a:cxn>
                <a:cxn ang="0">
                  <a:pos x="216" y="76"/>
                </a:cxn>
                <a:cxn ang="0">
                  <a:pos x="214" y="52"/>
                </a:cxn>
                <a:cxn ang="0">
                  <a:pos x="212" y="30"/>
                </a:cxn>
                <a:cxn ang="0">
                  <a:pos x="194" y="20"/>
                </a:cxn>
                <a:cxn ang="0">
                  <a:pos x="174" y="10"/>
                </a:cxn>
                <a:cxn ang="0">
                  <a:pos x="156" y="0"/>
                </a:cxn>
                <a:cxn ang="0">
                  <a:pos x="158" y="22"/>
                </a:cxn>
                <a:cxn ang="0">
                  <a:pos x="138" y="34"/>
                </a:cxn>
                <a:cxn ang="0">
                  <a:pos x="132" y="48"/>
                </a:cxn>
                <a:cxn ang="0">
                  <a:pos x="124" y="72"/>
                </a:cxn>
                <a:cxn ang="0">
                  <a:pos x="126" y="94"/>
                </a:cxn>
                <a:cxn ang="0">
                  <a:pos x="110" y="108"/>
                </a:cxn>
                <a:cxn ang="0">
                  <a:pos x="102" y="142"/>
                </a:cxn>
                <a:cxn ang="0">
                  <a:pos x="86" y="168"/>
                </a:cxn>
                <a:cxn ang="0">
                  <a:pos x="78" y="192"/>
                </a:cxn>
                <a:cxn ang="0">
                  <a:pos x="72" y="214"/>
                </a:cxn>
                <a:cxn ang="0">
                  <a:pos x="54" y="228"/>
                </a:cxn>
                <a:cxn ang="0">
                  <a:pos x="46" y="240"/>
                </a:cxn>
                <a:cxn ang="0">
                  <a:pos x="38" y="252"/>
                </a:cxn>
                <a:cxn ang="0">
                  <a:pos x="20" y="278"/>
                </a:cxn>
                <a:cxn ang="0">
                  <a:pos x="14" y="300"/>
                </a:cxn>
                <a:cxn ang="0">
                  <a:pos x="6" y="324"/>
                </a:cxn>
                <a:cxn ang="0">
                  <a:pos x="0" y="350"/>
                </a:cxn>
                <a:cxn ang="0">
                  <a:pos x="10" y="372"/>
                </a:cxn>
                <a:cxn ang="0">
                  <a:pos x="82" y="406"/>
                </a:cxn>
                <a:cxn ang="0">
                  <a:pos x="158" y="434"/>
                </a:cxn>
                <a:cxn ang="0">
                  <a:pos x="234" y="456"/>
                </a:cxn>
                <a:cxn ang="0">
                  <a:pos x="288" y="468"/>
                </a:cxn>
                <a:cxn ang="0">
                  <a:pos x="414" y="502"/>
                </a:cxn>
                <a:cxn ang="0">
                  <a:pos x="494" y="522"/>
                </a:cxn>
                <a:cxn ang="0">
                  <a:pos x="528" y="368"/>
                </a:cxn>
                <a:cxn ang="0">
                  <a:pos x="528" y="356"/>
                </a:cxn>
                <a:cxn ang="0">
                  <a:pos x="534" y="332"/>
                </a:cxn>
                <a:cxn ang="0">
                  <a:pos x="524" y="310"/>
                </a:cxn>
                <a:cxn ang="0">
                  <a:pos x="512" y="300"/>
                </a:cxn>
                <a:cxn ang="0">
                  <a:pos x="530" y="274"/>
                </a:cxn>
                <a:cxn ang="0">
                  <a:pos x="548" y="262"/>
                </a:cxn>
                <a:cxn ang="0">
                  <a:pos x="572" y="236"/>
                </a:cxn>
                <a:cxn ang="0">
                  <a:pos x="580" y="212"/>
                </a:cxn>
                <a:cxn ang="0">
                  <a:pos x="596" y="188"/>
                </a:cxn>
                <a:cxn ang="0">
                  <a:pos x="584" y="166"/>
                </a:cxn>
                <a:cxn ang="0">
                  <a:pos x="574" y="142"/>
                </a:cxn>
                <a:cxn ang="0">
                  <a:pos x="582" y="142"/>
                </a:cxn>
              </a:cxnLst>
              <a:rect l="0" t="0" r="r" b="b"/>
              <a:pathLst>
                <a:path w="596" h="524">
                  <a:moveTo>
                    <a:pt x="582" y="142"/>
                  </a:moveTo>
                  <a:lnTo>
                    <a:pt x="566" y="144"/>
                  </a:lnTo>
                  <a:lnTo>
                    <a:pt x="556" y="144"/>
                  </a:lnTo>
                  <a:lnTo>
                    <a:pt x="556" y="132"/>
                  </a:lnTo>
                  <a:lnTo>
                    <a:pt x="556" y="144"/>
                  </a:lnTo>
                  <a:lnTo>
                    <a:pt x="528" y="134"/>
                  </a:lnTo>
                  <a:lnTo>
                    <a:pt x="490" y="126"/>
                  </a:lnTo>
                  <a:lnTo>
                    <a:pt x="474" y="128"/>
                  </a:lnTo>
                  <a:lnTo>
                    <a:pt x="464" y="116"/>
                  </a:lnTo>
                  <a:lnTo>
                    <a:pt x="454" y="118"/>
                  </a:lnTo>
                  <a:lnTo>
                    <a:pt x="446" y="118"/>
                  </a:lnTo>
                  <a:lnTo>
                    <a:pt x="436" y="118"/>
                  </a:lnTo>
                  <a:lnTo>
                    <a:pt x="418" y="120"/>
                  </a:lnTo>
                  <a:lnTo>
                    <a:pt x="410" y="120"/>
                  </a:lnTo>
                  <a:lnTo>
                    <a:pt x="400" y="122"/>
                  </a:lnTo>
                  <a:lnTo>
                    <a:pt x="382" y="122"/>
                  </a:lnTo>
                  <a:lnTo>
                    <a:pt x="364" y="124"/>
                  </a:lnTo>
                  <a:lnTo>
                    <a:pt x="346" y="114"/>
                  </a:lnTo>
                  <a:lnTo>
                    <a:pt x="326" y="114"/>
                  </a:lnTo>
                  <a:lnTo>
                    <a:pt x="308" y="104"/>
                  </a:lnTo>
                  <a:lnTo>
                    <a:pt x="290" y="106"/>
                  </a:lnTo>
                  <a:lnTo>
                    <a:pt x="280" y="94"/>
                  </a:lnTo>
                  <a:lnTo>
                    <a:pt x="270" y="96"/>
                  </a:lnTo>
                  <a:lnTo>
                    <a:pt x="254" y="96"/>
                  </a:lnTo>
                  <a:lnTo>
                    <a:pt x="244" y="98"/>
                  </a:lnTo>
                  <a:lnTo>
                    <a:pt x="226" y="98"/>
                  </a:lnTo>
                  <a:lnTo>
                    <a:pt x="216" y="88"/>
                  </a:lnTo>
                  <a:lnTo>
                    <a:pt x="216" y="76"/>
                  </a:lnTo>
                  <a:lnTo>
                    <a:pt x="214" y="64"/>
                  </a:lnTo>
                  <a:lnTo>
                    <a:pt x="214" y="52"/>
                  </a:lnTo>
                  <a:lnTo>
                    <a:pt x="222" y="40"/>
                  </a:lnTo>
                  <a:lnTo>
                    <a:pt x="212" y="30"/>
                  </a:lnTo>
                  <a:lnTo>
                    <a:pt x="202" y="18"/>
                  </a:lnTo>
                  <a:lnTo>
                    <a:pt x="194" y="20"/>
                  </a:lnTo>
                  <a:lnTo>
                    <a:pt x="184" y="20"/>
                  </a:lnTo>
                  <a:lnTo>
                    <a:pt x="174" y="10"/>
                  </a:lnTo>
                  <a:lnTo>
                    <a:pt x="166" y="10"/>
                  </a:lnTo>
                  <a:lnTo>
                    <a:pt x="156" y="0"/>
                  </a:lnTo>
                  <a:lnTo>
                    <a:pt x="146" y="0"/>
                  </a:lnTo>
                  <a:lnTo>
                    <a:pt x="158" y="22"/>
                  </a:lnTo>
                  <a:lnTo>
                    <a:pt x="148" y="22"/>
                  </a:lnTo>
                  <a:lnTo>
                    <a:pt x="138" y="34"/>
                  </a:lnTo>
                  <a:lnTo>
                    <a:pt x="140" y="46"/>
                  </a:lnTo>
                  <a:lnTo>
                    <a:pt x="132" y="48"/>
                  </a:lnTo>
                  <a:lnTo>
                    <a:pt x="134" y="70"/>
                  </a:lnTo>
                  <a:lnTo>
                    <a:pt x="124" y="72"/>
                  </a:lnTo>
                  <a:lnTo>
                    <a:pt x="124" y="84"/>
                  </a:lnTo>
                  <a:lnTo>
                    <a:pt x="126" y="94"/>
                  </a:lnTo>
                  <a:lnTo>
                    <a:pt x="118" y="106"/>
                  </a:lnTo>
                  <a:lnTo>
                    <a:pt x="110" y="108"/>
                  </a:lnTo>
                  <a:lnTo>
                    <a:pt x="100" y="120"/>
                  </a:lnTo>
                  <a:lnTo>
                    <a:pt x="102" y="142"/>
                  </a:lnTo>
                  <a:lnTo>
                    <a:pt x="94" y="156"/>
                  </a:lnTo>
                  <a:lnTo>
                    <a:pt x="86" y="168"/>
                  </a:lnTo>
                  <a:lnTo>
                    <a:pt x="78" y="180"/>
                  </a:lnTo>
                  <a:lnTo>
                    <a:pt x="78" y="192"/>
                  </a:lnTo>
                  <a:lnTo>
                    <a:pt x="72" y="204"/>
                  </a:lnTo>
                  <a:lnTo>
                    <a:pt x="72" y="214"/>
                  </a:lnTo>
                  <a:lnTo>
                    <a:pt x="62" y="228"/>
                  </a:lnTo>
                  <a:lnTo>
                    <a:pt x="54" y="228"/>
                  </a:lnTo>
                  <a:lnTo>
                    <a:pt x="56" y="240"/>
                  </a:lnTo>
                  <a:lnTo>
                    <a:pt x="46" y="240"/>
                  </a:lnTo>
                  <a:lnTo>
                    <a:pt x="46" y="252"/>
                  </a:lnTo>
                  <a:lnTo>
                    <a:pt x="38" y="252"/>
                  </a:lnTo>
                  <a:lnTo>
                    <a:pt x="30" y="264"/>
                  </a:lnTo>
                  <a:lnTo>
                    <a:pt x="20" y="278"/>
                  </a:lnTo>
                  <a:lnTo>
                    <a:pt x="14" y="290"/>
                  </a:lnTo>
                  <a:lnTo>
                    <a:pt x="14" y="300"/>
                  </a:lnTo>
                  <a:lnTo>
                    <a:pt x="16" y="312"/>
                  </a:lnTo>
                  <a:lnTo>
                    <a:pt x="6" y="324"/>
                  </a:lnTo>
                  <a:lnTo>
                    <a:pt x="8" y="336"/>
                  </a:lnTo>
                  <a:lnTo>
                    <a:pt x="0" y="350"/>
                  </a:lnTo>
                  <a:lnTo>
                    <a:pt x="10" y="372"/>
                  </a:lnTo>
                  <a:lnTo>
                    <a:pt x="10" y="372"/>
                  </a:lnTo>
                  <a:lnTo>
                    <a:pt x="46" y="390"/>
                  </a:lnTo>
                  <a:lnTo>
                    <a:pt x="82" y="406"/>
                  </a:lnTo>
                  <a:lnTo>
                    <a:pt x="118" y="420"/>
                  </a:lnTo>
                  <a:lnTo>
                    <a:pt x="158" y="434"/>
                  </a:lnTo>
                  <a:lnTo>
                    <a:pt x="196" y="446"/>
                  </a:lnTo>
                  <a:lnTo>
                    <a:pt x="234" y="456"/>
                  </a:lnTo>
                  <a:lnTo>
                    <a:pt x="272" y="464"/>
                  </a:lnTo>
                  <a:lnTo>
                    <a:pt x="288" y="468"/>
                  </a:lnTo>
                  <a:lnTo>
                    <a:pt x="346" y="482"/>
                  </a:lnTo>
                  <a:lnTo>
                    <a:pt x="414" y="502"/>
                  </a:lnTo>
                  <a:lnTo>
                    <a:pt x="484" y="524"/>
                  </a:lnTo>
                  <a:lnTo>
                    <a:pt x="494" y="522"/>
                  </a:lnTo>
                  <a:lnTo>
                    <a:pt x="518" y="380"/>
                  </a:lnTo>
                  <a:lnTo>
                    <a:pt x="528" y="368"/>
                  </a:lnTo>
                  <a:lnTo>
                    <a:pt x="518" y="358"/>
                  </a:lnTo>
                  <a:lnTo>
                    <a:pt x="528" y="356"/>
                  </a:lnTo>
                  <a:lnTo>
                    <a:pt x="534" y="344"/>
                  </a:lnTo>
                  <a:lnTo>
                    <a:pt x="534" y="332"/>
                  </a:lnTo>
                  <a:lnTo>
                    <a:pt x="532" y="322"/>
                  </a:lnTo>
                  <a:lnTo>
                    <a:pt x="524" y="310"/>
                  </a:lnTo>
                  <a:lnTo>
                    <a:pt x="514" y="312"/>
                  </a:lnTo>
                  <a:lnTo>
                    <a:pt x="512" y="300"/>
                  </a:lnTo>
                  <a:lnTo>
                    <a:pt x="522" y="288"/>
                  </a:lnTo>
                  <a:lnTo>
                    <a:pt x="530" y="274"/>
                  </a:lnTo>
                  <a:lnTo>
                    <a:pt x="538" y="262"/>
                  </a:lnTo>
                  <a:lnTo>
                    <a:pt x="548" y="262"/>
                  </a:lnTo>
                  <a:lnTo>
                    <a:pt x="554" y="250"/>
                  </a:lnTo>
                  <a:lnTo>
                    <a:pt x="572" y="236"/>
                  </a:lnTo>
                  <a:lnTo>
                    <a:pt x="572" y="226"/>
                  </a:lnTo>
                  <a:lnTo>
                    <a:pt x="580" y="212"/>
                  </a:lnTo>
                  <a:lnTo>
                    <a:pt x="588" y="200"/>
                  </a:lnTo>
                  <a:lnTo>
                    <a:pt x="596" y="188"/>
                  </a:lnTo>
                  <a:lnTo>
                    <a:pt x="596" y="176"/>
                  </a:lnTo>
                  <a:lnTo>
                    <a:pt x="584" y="166"/>
                  </a:lnTo>
                  <a:lnTo>
                    <a:pt x="584" y="154"/>
                  </a:lnTo>
                  <a:lnTo>
                    <a:pt x="574" y="142"/>
                  </a:lnTo>
                  <a:lnTo>
                    <a:pt x="584" y="154"/>
                  </a:lnTo>
                  <a:lnTo>
                    <a:pt x="582" y="14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44B60FE7-A323-EB42-BAE8-9804DD440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949" y="-838200"/>
              <a:ext cx="295469" cy="229284"/>
            </a:xfrm>
            <a:custGeom>
              <a:avLst/>
              <a:gdLst/>
              <a:ahLst/>
              <a:cxnLst>
                <a:cxn ang="0">
                  <a:pos x="420" y="376"/>
                </a:cxn>
                <a:cxn ang="0">
                  <a:pos x="410" y="364"/>
                </a:cxn>
                <a:cxn ang="0">
                  <a:pos x="382" y="366"/>
                </a:cxn>
                <a:cxn ang="0">
                  <a:pos x="328" y="360"/>
                </a:cxn>
                <a:cxn ang="0">
                  <a:pos x="308" y="350"/>
                </a:cxn>
                <a:cxn ang="0">
                  <a:pos x="290" y="350"/>
                </a:cxn>
                <a:cxn ang="0">
                  <a:pos x="264" y="352"/>
                </a:cxn>
                <a:cxn ang="0">
                  <a:pos x="236" y="354"/>
                </a:cxn>
                <a:cxn ang="0">
                  <a:pos x="200" y="346"/>
                </a:cxn>
                <a:cxn ang="0">
                  <a:pos x="162" y="336"/>
                </a:cxn>
                <a:cxn ang="0">
                  <a:pos x="134" y="326"/>
                </a:cxn>
                <a:cxn ang="0">
                  <a:pos x="108" y="328"/>
                </a:cxn>
                <a:cxn ang="0">
                  <a:pos x="80" y="330"/>
                </a:cxn>
                <a:cxn ang="0">
                  <a:pos x="70" y="308"/>
                </a:cxn>
                <a:cxn ang="0">
                  <a:pos x="68" y="284"/>
                </a:cxn>
                <a:cxn ang="0">
                  <a:pos x="66" y="262"/>
                </a:cxn>
                <a:cxn ang="0">
                  <a:pos x="48" y="252"/>
                </a:cxn>
                <a:cxn ang="0">
                  <a:pos x="28" y="242"/>
                </a:cxn>
                <a:cxn ang="0">
                  <a:pos x="10" y="232"/>
                </a:cxn>
                <a:cxn ang="0">
                  <a:pos x="0" y="220"/>
                </a:cxn>
                <a:cxn ang="0">
                  <a:pos x="6" y="184"/>
                </a:cxn>
                <a:cxn ang="0">
                  <a:pos x="14" y="162"/>
                </a:cxn>
                <a:cxn ang="0">
                  <a:pos x="20" y="136"/>
                </a:cxn>
                <a:cxn ang="0">
                  <a:pos x="18" y="114"/>
                </a:cxn>
                <a:cxn ang="0">
                  <a:pos x="6" y="68"/>
                </a:cxn>
                <a:cxn ang="0">
                  <a:pos x="4" y="44"/>
                </a:cxn>
                <a:cxn ang="0">
                  <a:pos x="2" y="22"/>
                </a:cxn>
                <a:cxn ang="0">
                  <a:pos x="20" y="10"/>
                </a:cxn>
                <a:cxn ang="0">
                  <a:pos x="66" y="28"/>
                </a:cxn>
                <a:cxn ang="0">
                  <a:pos x="76" y="40"/>
                </a:cxn>
                <a:cxn ang="0">
                  <a:pos x="140" y="46"/>
                </a:cxn>
                <a:cxn ang="0">
                  <a:pos x="140" y="34"/>
                </a:cxn>
                <a:cxn ang="0">
                  <a:pos x="138" y="12"/>
                </a:cxn>
                <a:cxn ang="0">
                  <a:pos x="146" y="0"/>
                </a:cxn>
                <a:cxn ang="0">
                  <a:pos x="182" y="10"/>
                </a:cxn>
                <a:cxn ang="0">
                  <a:pos x="240" y="30"/>
                </a:cxn>
                <a:cxn ang="0">
                  <a:pos x="296" y="50"/>
                </a:cxn>
                <a:cxn ang="0">
                  <a:pos x="352" y="70"/>
                </a:cxn>
                <a:cxn ang="0">
                  <a:pos x="410" y="88"/>
                </a:cxn>
                <a:cxn ang="0">
                  <a:pos x="466" y="104"/>
                </a:cxn>
                <a:cxn ang="0">
                  <a:pos x="500" y="114"/>
                </a:cxn>
                <a:cxn ang="0">
                  <a:pos x="458" y="290"/>
                </a:cxn>
                <a:cxn ang="0">
                  <a:pos x="444" y="328"/>
                </a:cxn>
                <a:cxn ang="0">
                  <a:pos x="436" y="352"/>
                </a:cxn>
                <a:cxn ang="0">
                  <a:pos x="436" y="374"/>
                </a:cxn>
                <a:cxn ang="0">
                  <a:pos x="436" y="374"/>
                </a:cxn>
              </a:cxnLst>
              <a:rect l="0" t="0" r="r" b="b"/>
              <a:pathLst>
                <a:path w="500" h="388">
                  <a:moveTo>
                    <a:pt x="436" y="374"/>
                  </a:moveTo>
                  <a:lnTo>
                    <a:pt x="420" y="376"/>
                  </a:lnTo>
                  <a:lnTo>
                    <a:pt x="410" y="376"/>
                  </a:lnTo>
                  <a:lnTo>
                    <a:pt x="410" y="364"/>
                  </a:lnTo>
                  <a:lnTo>
                    <a:pt x="410" y="376"/>
                  </a:lnTo>
                  <a:lnTo>
                    <a:pt x="382" y="366"/>
                  </a:lnTo>
                  <a:lnTo>
                    <a:pt x="344" y="358"/>
                  </a:lnTo>
                  <a:lnTo>
                    <a:pt x="328" y="360"/>
                  </a:lnTo>
                  <a:lnTo>
                    <a:pt x="318" y="348"/>
                  </a:lnTo>
                  <a:lnTo>
                    <a:pt x="308" y="350"/>
                  </a:lnTo>
                  <a:lnTo>
                    <a:pt x="300" y="350"/>
                  </a:lnTo>
                  <a:lnTo>
                    <a:pt x="290" y="350"/>
                  </a:lnTo>
                  <a:lnTo>
                    <a:pt x="272" y="352"/>
                  </a:lnTo>
                  <a:lnTo>
                    <a:pt x="264" y="352"/>
                  </a:lnTo>
                  <a:lnTo>
                    <a:pt x="254" y="354"/>
                  </a:lnTo>
                  <a:lnTo>
                    <a:pt x="236" y="354"/>
                  </a:lnTo>
                  <a:lnTo>
                    <a:pt x="218" y="356"/>
                  </a:lnTo>
                  <a:lnTo>
                    <a:pt x="200" y="346"/>
                  </a:lnTo>
                  <a:lnTo>
                    <a:pt x="180" y="346"/>
                  </a:lnTo>
                  <a:lnTo>
                    <a:pt x="162" y="336"/>
                  </a:lnTo>
                  <a:lnTo>
                    <a:pt x="144" y="338"/>
                  </a:lnTo>
                  <a:lnTo>
                    <a:pt x="134" y="326"/>
                  </a:lnTo>
                  <a:lnTo>
                    <a:pt x="124" y="328"/>
                  </a:lnTo>
                  <a:lnTo>
                    <a:pt x="108" y="328"/>
                  </a:lnTo>
                  <a:lnTo>
                    <a:pt x="98" y="330"/>
                  </a:lnTo>
                  <a:lnTo>
                    <a:pt x="80" y="330"/>
                  </a:lnTo>
                  <a:lnTo>
                    <a:pt x="70" y="320"/>
                  </a:lnTo>
                  <a:lnTo>
                    <a:pt x="70" y="308"/>
                  </a:lnTo>
                  <a:lnTo>
                    <a:pt x="68" y="296"/>
                  </a:lnTo>
                  <a:lnTo>
                    <a:pt x="68" y="284"/>
                  </a:lnTo>
                  <a:lnTo>
                    <a:pt x="76" y="272"/>
                  </a:lnTo>
                  <a:lnTo>
                    <a:pt x="66" y="262"/>
                  </a:lnTo>
                  <a:lnTo>
                    <a:pt x="56" y="250"/>
                  </a:lnTo>
                  <a:lnTo>
                    <a:pt x="48" y="252"/>
                  </a:lnTo>
                  <a:lnTo>
                    <a:pt x="38" y="252"/>
                  </a:lnTo>
                  <a:lnTo>
                    <a:pt x="28" y="242"/>
                  </a:lnTo>
                  <a:lnTo>
                    <a:pt x="20" y="242"/>
                  </a:lnTo>
                  <a:lnTo>
                    <a:pt x="10" y="232"/>
                  </a:lnTo>
                  <a:lnTo>
                    <a:pt x="0" y="232"/>
                  </a:lnTo>
                  <a:lnTo>
                    <a:pt x="0" y="220"/>
                  </a:lnTo>
                  <a:lnTo>
                    <a:pt x="6" y="196"/>
                  </a:lnTo>
                  <a:lnTo>
                    <a:pt x="6" y="184"/>
                  </a:lnTo>
                  <a:lnTo>
                    <a:pt x="14" y="172"/>
                  </a:lnTo>
                  <a:lnTo>
                    <a:pt x="14" y="162"/>
                  </a:lnTo>
                  <a:lnTo>
                    <a:pt x="20" y="148"/>
                  </a:lnTo>
                  <a:lnTo>
                    <a:pt x="20" y="136"/>
                  </a:lnTo>
                  <a:lnTo>
                    <a:pt x="18" y="126"/>
                  </a:lnTo>
                  <a:lnTo>
                    <a:pt x="18" y="114"/>
                  </a:lnTo>
                  <a:lnTo>
                    <a:pt x="16" y="90"/>
                  </a:lnTo>
                  <a:lnTo>
                    <a:pt x="6" y="68"/>
                  </a:lnTo>
                  <a:lnTo>
                    <a:pt x="6" y="56"/>
                  </a:lnTo>
                  <a:lnTo>
                    <a:pt x="4" y="44"/>
                  </a:lnTo>
                  <a:lnTo>
                    <a:pt x="4" y="32"/>
                  </a:lnTo>
                  <a:lnTo>
                    <a:pt x="2" y="22"/>
                  </a:lnTo>
                  <a:lnTo>
                    <a:pt x="12" y="20"/>
                  </a:lnTo>
                  <a:lnTo>
                    <a:pt x="20" y="10"/>
                  </a:lnTo>
                  <a:lnTo>
                    <a:pt x="48" y="18"/>
                  </a:lnTo>
                  <a:lnTo>
                    <a:pt x="66" y="28"/>
                  </a:lnTo>
                  <a:lnTo>
                    <a:pt x="68" y="40"/>
                  </a:lnTo>
                  <a:lnTo>
                    <a:pt x="76" y="40"/>
                  </a:lnTo>
                  <a:lnTo>
                    <a:pt x="96" y="50"/>
                  </a:lnTo>
                  <a:lnTo>
                    <a:pt x="140" y="46"/>
                  </a:lnTo>
                  <a:lnTo>
                    <a:pt x="150" y="46"/>
                  </a:lnTo>
                  <a:lnTo>
                    <a:pt x="140" y="34"/>
                  </a:lnTo>
                  <a:lnTo>
                    <a:pt x="140" y="22"/>
                  </a:lnTo>
                  <a:lnTo>
                    <a:pt x="138" y="12"/>
                  </a:lnTo>
                  <a:lnTo>
                    <a:pt x="138" y="0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82" y="10"/>
                  </a:lnTo>
                  <a:lnTo>
                    <a:pt x="212" y="20"/>
                  </a:lnTo>
                  <a:lnTo>
                    <a:pt x="240" y="30"/>
                  </a:lnTo>
                  <a:lnTo>
                    <a:pt x="268" y="40"/>
                  </a:lnTo>
                  <a:lnTo>
                    <a:pt x="296" y="50"/>
                  </a:lnTo>
                  <a:lnTo>
                    <a:pt x="324" y="60"/>
                  </a:lnTo>
                  <a:lnTo>
                    <a:pt x="352" y="70"/>
                  </a:lnTo>
                  <a:lnTo>
                    <a:pt x="380" y="78"/>
                  </a:lnTo>
                  <a:lnTo>
                    <a:pt x="410" y="88"/>
                  </a:lnTo>
                  <a:lnTo>
                    <a:pt x="438" y="96"/>
                  </a:lnTo>
                  <a:lnTo>
                    <a:pt x="466" y="104"/>
                  </a:lnTo>
                  <a:lnTo>
                    <a:pt x="496" y="112"/>
                  </a:lnTo>
                  <a:lnTo>
                    <a:pt x="500" y="114"/>
                  </a:lnTo>
                  <a:lnTo>
                    <a:pt x="458" y="280"/>
                  </a:lnTo>
                  <a:lnTo>
                    <a:pt x="458" y="290"/>
                  </a:lnTo>
                  <a:lnTo>
                    <a:pt x="450" y="304"/>
                  </a:lnTo>
                  <a:lnTo>
                    <a:pt x="444" y="328"/>
                  </a:lnTo>
                  <a:lnTo>
                    <a:pt x="444" y="340"/>
                  </a:lnTo>
                  <a:lnTo>
                    <a:pt x="436" y="352"/>
                  </a:lnTo>
                  <a:lnTo>
                    <a:pt x="436" y="362"/>
                  </a:lnTo>
                  <a:lnTo>
                    <a:pt x="436" y="374"/>
                  </a:lnTo>
                  <a:lnTo>
                    <a:pt x="428" y="388"/>
                  </a:lnTo>
                  <a:lnTo>
                    <a:pt x="436" y="37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23" name="Freeform 19">
              <a:extLst>
                <a:ext uri="{FF2B5EF4-FFF2-40B4-BE49-F238E27FC236}">
                  <a16:creationId xmlns:a16="http://schemas.microsoft.com/office/drawing/2014/main" id="{C9B47A84-5566-3640-A7D4-FC7251537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413" y="-770833"/>
              <a:ext cx="271832" cy="429021"/>
            </a:xfrm>
            <a:custGeom>
              <a:avLst/>
              <a:gdLst/>
              <a:ahLst/>
              <a:cxnLst>
                <a:cxn ang="0">
                  <a:pos x="442" y="468"/>
                </a:cxn>
                <a:cxn ang="0">
                  <a:pos x="424" y="458"/>
                </a:cxn>
                <a:cxn ang="0">
                  <a:pos x="408" y="482"/>
                </a:cxn>
                <a:cxn ang="0">
                  <a:pos x="388" y="484"/>
                </a:cxn>
                <a:cxn ang="0">
                  <a:pos x="380" y="472"/>
                </a:cxn>
                <a:cxn ang="0">
                  <a:pos x="370" y="484"/>
                </a:cxn>
                <a:cxn ang="0">
                  <a:pos x="352" y="474"/>
                </a:cxn>
                <a:cxn ang="0">
                  <a:pos x="334" y="476"/>
                </a:cxn>
                <a:cxn ang="0">
                  <a:pos x="324" y="466"/>
                </a:cxn>
                <a:cxn ang="0">
                  <a:pos x="314" y="454"/>
                </a:cxn>
                <a:cxn ang="0">
                  <a:pos x="304" y="432"/>
                </a:cxn>
                <a:cxn ang="0">
                  <a:pos x="284" y="422"/>
                </a:cxn>
                <a:cxn ang="0">
                  <a:pos x="274" y="398"/>
                </a:cxn>
                <a:cxn ang="0">
                  <a:pos x="272" y="376"/>
                </a:cxn>
                <a:cxn ang="0">
                  <a:pos x="278" y="352"/>
                </a:cxn>
                <a:cxn ang="0">
                  <a:pos x="262" y="342"/>
                </a:cxn>
                <a:cxn ang="0">
                  <a:pos x="252" y="354"/>
                </a:cxn>
                <a:cxn ang="0">
                  <a:pos x="234" y="344"/>
                </a:cxn>
                <a:cxn ang="0">
                  <a:pos x="240" y="320"/>
                </a:cxn>
                <a:cxn ang="0">
                  <a:pos x="258" y="306"/>
                </a:cxn>
                <a:cxn ang="0">
                  <a:pos x="248" y="284"/>
                </a:cxn>
                <a:cxn ang="0">
                  <a:pos x="256" y="260"/>
                </a:cxn>
                <a:cxn ang="0">
                  <a:pos x="272" y="248"/>
                </a:cxn>
                <a:cxn ang="0">
                  <a:pos x="254" y="236"/>
                </a:cxn>
                <a:cxn ang="0">
                  <a:pos x="234" y="238"/>
                </a:cxn>
                <a:cxn ang="0">
                  <a:pos x="234" y="216"/>
                </a:cxn>
                <a:cxn ang="0">
                  <a:pos x="222" y="192"/>
                </a:cxn>
                <a:cxn ang="0">
                  <a:pos x="220" y="168"/>
                </a:cxn>
                <a:cxn ang="0">
                  <a:pos x="202" y="160"/>
                </a:cxn>
                <a:cxn ang="0">
                  <a:pos x="192" y="136"/>
                </a:cxn>
                <a:cxn ang="0">
                  <a:pos x="208" y="124"/>
                </a:cxn>
                <a:cxn ang="0">
                  <a:pos x="188" y="102"/>
                </a:cxn>
                <a:cxn ang="0">
                  <a:pos x="188" y="90"/>
                </a:cxn>
                <a:cxn ang="0">
                  <a:pos x="204" y="66"/>
                </a:cxn>
                <a:cxn ang="0">
                  <a:pos x="202" y="30"/>
                </a:cxn>
                <a:cxn ang="0">
                  <a:pos x="210" y="18"/>
                </a:cxn>
                <a:cxn ang="0">
                  <a:pos x="182" y="6"/>
                </a:cxn>
                <a:cxn ang="0">
                  <a:pos x="154" y="0"/>
                </a:cxn>
                <a:cxn ang="0">
                  <a:pos x="112" y="176"/>
                </a:cxn>
                <a:cxn ang="0">
                  <a:pos x="98" y="214"/>
                </a:cxn>
                <a:cxn ang="0">
                  <a:pos x="90" y="238"/>
                </a:cxn>
                <a:cxn ang="0">
                  <a:pos x="90" y="260"/>
                </a:cxn>
                <a:cxn ang="0">
                  <a:pos x="92" y="272"/>
                </a:cxn>
                <a:cxn ang="0">
                  <a:pos x="92" y="272"/>
                </a:cxn>
                <a:cxn ang="0">
                  <a:pos x="104" y="294"/>
                </a:cxn>
                <a:cxn ang="0">
                  <a:pos x="96" y="318"/>
                </a:cxn>
                <a:cxn ang="0">
                  <a:pos x="80" y="344"/>
                </a:cxn>
                <a:cxn ang="0">
                  <a:pos x="62" y="368"/>
                </a:cxn>
                <a:cxn ang="0">
                  <a:pos x="46" y="380"/>
                </a:cxn>
                <a:cxn ang="0">
                  <a:pos x="30" y="406"/>
                </a:cxn>
                <a:cxn ang="0">
                  <a:pos x="22" y="430"/>
                </a:cxn>
                <a:cxn ang="0">
                  <a:pos x="40" y="440"/>
                </a:cxn>
                <a:cxn ang="0">
                  <a:pos x="42" y="462"/>
                </a:cxn>
                <a:cxn ang="0">
                  <a:pos x="26" y="476"/>
                </a:cxn>
                <a:cxn ang="0">
                  <a:pos x="26" y="498"/>
                </a:cxn>
                <a:cxn ang="0">
                  <a:pos x="0" y="640"/>
                </a:cxn>
                <a:cxn ang="0">
                  <a:pos x="76" y="662"/>
                </a:cxn>
                <a:cxn ang="0">
                  <a:pos x="152" y="678"/>
                </a:cxn>
                <a:cxn ang="0">
                  <a:pos x="204" y="684"/>
                </a:cxn>
                <a:cxn ang="0">
                  <a:pos x="274" y="704"/>
                </a:cxn>
                <a:cxn ang="0">
                  <a:pos x="346" y="718"/>
                </a:cxn>
                <a:cxn ang="0">
                  <a:pos x="414" y="726"/>
                </a:cxn>
                <a:cxn ang="0">
                  <a:pos x="460" y="456"/>
                </a:cxn>
              </a:cxnLst>
              <a:rect l="0" t="0" r="r" b="b"/>
              <a:pathLst>
                <a:path w="460" h="726">
                  <a:moveTo>
                    <a:pt x="452" y="478"/>
                  </a:moveTo>
                  <a:lnTo>
                    <a:pt x="442" y="468"/>
                  </a:lnTo>
                  <a:lnTo>
                    <a:pt x="432" y="458"/>
                  </a:lnTo>
                  <a:lnTo>
                    <a:pt x="424" y="458"/>
                  </a:lnTo>
                  <a:lnTo>
                    <a:pt x="416" y="470"/>
                  </a:lnTo>
                  <a:lnTo>
                    <a:pt x="408" y="482"/>
                  </a:lnTo>
                  <a:lnTo>
                    <a:pt x="398" y="482"/>
                  </a:lnTo>
                  <a:lnTo>
                    <a:pt x="388" y="484"/>
                  </a:lnTo>
                  <a:lnTo>
                    <a:pt x="388" y="472"/>
                  </a:lnTo>
                  <a:lnTo>
                    <a:pt x="380" y="472"/>
                  </a:lnTo>
                  <a:lnTo>
                    <a:pt x="370" y="474"/>
                  </a:lnTo>
                  <a:lnTo>
                    <a:pt x="370" y="484"/>
                  </a:lnTo>
                  <a:lnTo>
                    <a:pt x="362" y="486"/>
                  </a:lnTo>
                  <a:lnTo>
                    <a:pt x="352" y="474"/>
                  </a:lnTo>
                  <a:lnTo>
                    <a:pt x="342" y="464"/>
                  </a:lnTo>
                  <a:lnTo>
                    <a:pt x="334" y="476"/>
                  </a:lnTo>
                  <a:lnTo>
                    <a:pt x="324" y="476"/>
                  </a:lnTo>
                  <a:lnTo>
                    <a:pt x="324" y="466"/>
                  </a:lnTo>
                  <a:lnTo>
                    <a:pt x="316" y="466"/>
                  </a:lnTo>
                  <a:lnTo>
                    <a:pt x="314" y="454"/>
                  </a:lnTo>
                  <a:lnTo>
                    <a:pt x="314" y="442"/>
                  </a:lnTo>
                  <a:lnTo>
                    <a:pt x="304" y="432"/>
                  </a:lnTo>
                  <a:lnTo>
                    <a:pt x="294" y="420"/>
                  </a:lnTo>
                  <a:lnTo>
                    <a:pt x="284" y="422"/>
                  </a:lnTo>
                  <a:lnTo>
                    <a:pt x="284" y="410"/>
                  </a:lnTo>
                  <a:lnTo>
                    <a:pt x="274" y="398"/>
                  </a:lnTo>
                  <a:lnTo>
                    <a:pt x="274" y="388"/>
                  </a:lnTo>
                  <a:lnTo>
                    <a:pt x="272" y="376"/>
                  </a:lnTo>
                  <a:lnTo>
                    <a:pt x="272" y="364"/>
                  </a:lnTo>
                  <a:lnTo>
                    <a:pt x="278" y="352"/>
                  </a:lnTo>
                  <a:lnTo>
                    <a:pt x="270" y="352"/>
                  </a:lnTo>
                  <a:lnTo>
                    <a:pt x="262" y="342"/>
                  </a:lnTo>
                  <a:lnTo>
                    <a:pt x="252" y="342"/>
                  </a:lnTo>
                  <a:lnTo>
                    <a:pt x="252" y="354"/>
                  </a:lnTo>
                  <a:lnTo>
                    <a:pt x="242" y="342"/>
                  </a:lnTo>
                  <a:lnTo>
                    <a:pt x="234" y="344"/>
                  </a:lnTo>
                  <a:lnTo>
                    <a:pt x="232" y="332"/>
                  </a:lnTo>
                  <a:lnTo>
                    <a:pt x="240" y="320"/>
                  </a:lnTo>
                  <a:lnTo>
                    <a:pt x="250" y="318"/>
                  </a:lnTo>
                  <a:lnTo>
                    <a:pt x="258" y="306"/>
                  </a:lnTo>
                  <a:lnTo>
                    <a:pt x="258" y="294"/>
                  </a:lnTo>
                  <a:lnTo>
                    <a:pt x="248" y="284"/>
                  </a:lnTo>
                  <a:lnTo>
                    <a:pt x="246" y="274"/>
                  </a:lnTo>
                  <a:lnTo>
                    <a:pt x="256" y="260"/>
                  </a:lnTo>
                  <a:lnTo>
                    <a:pt x="264" y="260"/>
                  </a:lnTo>
                  <a:lnTo>
                    <a:pt x="272" y="248"/>
                  </a:lnTo>
                  <a:lnTo>
                    <a:pt x="262" y="236"/>
                  </a:lnTo>
                  <a:lnTo>
                    <a:pt x="254" y="236"/>
                  </a:lnTo>
                  <a:lnTo>
                    <a:pt x="244" y="238"/>
                  </a:lnTo>
                  <a:lnTo>
                    <a:pt x="234" y="238"/>
                  </a:lnTo>
                  <a:lnTo>
                    <a:pt x="234" y="226"/>
                  </a:lnTo>
                  <a:lnTo>
                    <a:pt x="234" y="216"/>
                  </a:lnTo>
                  <a:lnTo>
                    <a:pt x="232" y="204"/>
                  </a:lnTo>
                  <a:lnTo>
                    <a:pt x="222" y="192"/>
                  </a:lnTo>
                  <a:lnTo>
                    <a:pt x="222" y="180"/>
                  </a:lnTo>
                  <a:lnTo>
                    <a:pt x="220" y="168"/>
                  </a:lnTo>
                  <a:lnTo>
                    <a:pt x="210" y="158"/>
                  </a:lnTo>
                  <a:lnTo>
                    <a:pt x="202" y="160"/>
                  </a:lnTo>
                  <a:lnTo>
                    <a:pt x="192" y="148"/>
                  </a:lnTo>
                  <a:lnTo>
                    <a:pt x="192" y="136"/>
                  </a:lnTo>
                  <a:lnTo>
                    <a:pt x="198" y="124"/>
                  </a:lnTo>
                  <a:lnTo>
                    <a:pt x="208" y="124"/>
                  </a:lnTo>
                  <a:lnTo>
                    <a:pt x="208" y="112"/>
                  </a:lnTo>
                  <a:lnTo>
                    <a:pt x="188" y="102"/>
                  </a:lnTo>
                  <a:lnTo>
                    <a:pt x="180" y="102"/>
                  </a:lnTo>
                  <a:lnTo>
                    <a:pt x="188" y="90"/>
                  </a:lnTo>
                  <a:lnTo>
                    <a:pt x="196" y="78"/>
                  </a:lnTo>
                  <a:lnTo>
                    <a:pt x="204" y="66"/>
                  </a:lnTo>
                  <a:lnTo>
                    <a:pt x="202" y="42"/>
                  </a:lnTo>
                  <a:lnTo>
                    <a:pt x="202" y="30"/>
                  </a:lnTo>
                  <a:lnTo>
                    <a:pt x="210" y="30"/>
                  </a:lnTo>
                  <a:lnTo>
                    <a:pt x="210" y="18"/>
                  </a:lnTo>
                  <a:lnTo>
                    <a:pt x="210" y="12"/>
                  </a:lnTo>
                  <a:lnTo>
                    <a:pt x="182" y="6"/>
                  </a:lnTo>
                  <a:lnTo>
                    <a:pt x="152" y="0"/>
                  </a:lnTo>
                  <a:lnTo>
                    <a:pt x="154" y="0"/>
                  </a:lnTo>
                  <a:lnTo>
                    <a:pt x="112" y="166"/>
                  </a:lnTo>
                  <a:lnTo>
                    <a:pt x="112" y="176"/>
                  </a:lnTo>
                  <a:lnTo>
                    <a:pt x="104" y="190"/>
                  </a:lnTo>
                  <a:lnTo>
                    <a:pt x="98" y="214"/>
                  </a:lnTo>
                  <a:lnTo>
                    <a:pt x="98" y="226"/>
                  </a:lnTo>
                  <a:lnTo>
                    <a:pt x="90" y="238"/>
                  </a:lnTo>
                  <a:lnTo>
                    <a:pt x="90" y="248"/>
                  </a:lnTo>
                  <a:lnTo>
                    <a:pt x="90" y="260"/>
                  </a:lnTo>
                  <a:lnTo>
                    <a:pt x="82" y="274"/>
                  </a:lnTo>
                  <a:lnTo>
                    <a:pt x="92" y="272"/>
                  </a:lnTo>
                  <a:lnTo>
                    <a:pt x="82" y="260"/>
                  </a:lnTo>
                  <a:lnTo>
                    <a:pt x="92" y="272"/>
                  </a:lnTo>
                  <a:lnTo>
                    <a:pt x="92" y="284"/>
                  </a:lnTo>
                  <a:lnTo>
                    <a:pt x="104" y="294"/>
                  </a:lnTo>
                  <a:lnTo>
                    <a:pt x="104" y="306"/>
                  </a:lnTo>
                  <a:lnTo>
                    <a:pt x="96" y="318"/>
                  </a:lnTo>
                  <a:lnTo>
                    <a:pt x="88" y="330"/>
                  </a:lnTo>
                  <a:lnTo>
                    <a:pt x="80" y="344"/>
                  </a:lnTo>
                  <a:lnTo>
                    <a:pt x="80" y="354"/>
                  </a:lnTo>
                  <a:lnTo>
                    <a:pt x="62" y="368"/>
                  </a:lnTo>
                  <a:lnTo>
                    <a:pt x="56" y="380"/>
                  </a:lnTo>
                  <a:lnTo>
                    <a:pt x="46" y="380"/>
                  </a:lnTo>
                  <a:lnTo>
                    <a:pt x="38" y="392"/>
                  </a:lnTo>
                  <a:lnTo>
                    <a:pt x="30" y="406"/>
                  </a:lnTo>
                  <a:lnTo>
                    <a:pt x="20" y="418"/>
                  </a:lnTo>
                  <a:lnTo>
                    <a:pt x="22" y="430"/>
                  </a:lnTo>
                  <a:lnTo>
                    <a:pt x="32" y="428"/>
                  </a:lnTo>
                  <a:lnTo>
                    <a:pt x="40" y="440"/>
                  </a:lnTo>
                  <a:lnTo>
                    <a:pt x="42" y="450"/>
                  </a:lnTo>
                  <a:lnTo>
                    <a:pt x="42" y="462"/>
                  </a:lnTo>
                  <a:lnTo>
                    <a:pt x="36" y="474"/>
                  </a:lnTo>
                  <a:lnTo>
                    <a:pt x="26" y="476"/>
                  </a:lnTo>
                  <a:lnTo>
                    <a:pt x="36" y="486"/>
                  </a:lnTo>
                  <a:lnTo>
                    <a:pt x="26" y="498"/>
                  </a:lnTo>
                  <a:lnTo>
                    <a:pt x="2" y="640"/>
                  </a:lnTo>
                  <a:lnTo>
                    <a:pt x="0" y="640"/>
                  </a:lnTo>
                  <a:lnTo>
                    <a:pt x="38" y="652"/>
                  </a:lnTo>
                  <a:lnTo>
                    <a:pt x="76" y="662"/>
                  </a:lnTo>
                  <a:lnTo>
                    <a:pt x="114" y="670"/>
                  </a:lnTo>
                  <a:lnTo>
                    <a:pt x="152" y="678"/>
                  </a:lnTo>
                  <a:lnTo>
                    <a:pt x="190" y="682"/>
                  </a:lnTo>
                  <a:lnTo>
                    <a:pt x="204" y="684"/>
                  </a:lnTo>
                  <a:lnTo>
                    <a:pt x="238" y="696"/>
                  </a:lnTo>
                  <a:lnTo>
                    <a:pt x="274" y="704"/>
                  </a:lnTo>
                  <a:lnTo>
                    <a:pt x="310" y="712"/>
                  </a:lnTo>
                  <a:lnTo>
                    <a:pt x="346" y="718"/>
                  </a:lnTo>
                  <a:lnTo>
                    <a:pt x="382" y="724"/>
                  </a:lnTo>
                  <a:lnTo>
                    <a:pt x="414" y="726"/>
                  </a:lnTo>
                  <a:lnTo>
                    <a:pt x="416" y="726"/>
                  </a:lnTo>
                  <a:lnTo>
                    <a:pt x="460" y="456"/>
                  </a:lnTo>
                  <a:lnTo>
                    <a:pt x="452" y="47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24" name="Freeform 20">
              <a:extLst>
                <a:ext uri="{FF2B5EF4-FFF2-40B4-BE49-F238E27FC236}">
                  <a16:creationId xmlns:a16="http://schemas.microsoft.com/office/drawing/2014/main" id="{8878A1C6-D23F-CA43-913A-BBC3BDE4E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6782" y="-761378"/>
              <a:ext cx="451477" cy="288378"/>
            </a:xfrm>
            <a:custGeom>
              <a:avLst/>
              <a:gdLst/>
              <a:ahLst/>
              <a:cxnLst>
                <a:cxn ang="0">
                  <a:pos x="338" y="442"/>
                </a:cxn>
                <a:cxn ang="0">
                  <a:pos x="456" y="462"/>
                </a:cxn>
                <a:cxn ang="0">
                  <a:pos x="576" y="476"/>
                </a:cxn>
                <a:cxn ang="0">
                  <a:pos x="698" y="486"/>
                </a:cxn>
                <a:cxn ang="0">
                  <a:pos x="736" y="488"/>
                </a:cxn>
                <a:cxn ang="0">
                  <a:pos x="750" y="404"/>
                </a:cxn>
                <a:cxn ang="0">
                  <a:pos x="736" y="118"/>
                </a:cxn>
                <a:cxn ang="0">
                  <a:pos x="592" y="106"/>
                </a:cxn>
                <a:cxn ang="0">
                  <a:pos x="450" y="90"/>
                </a:cxn>
                <a:cxn ang="0">
                  <a:pos x="308" y="66"/>
                </a:cxn>
                <a:cxn ang="0">
                  <a:pos x="168" y="36"/>
                </a:cxn>
                <a:cxn ang="0">
                  <a:pos x="30" y="0"/>
                </a:cxn>
                <a:cxn ang="0">
                  <a:pos x="30" y="14"/>
                </a:cxn>
                <a:cxn ang="0">
                  <a:pos x="22" y="26"/>
                </a:cxn>
                <a:cxn ang="0">
                  <a:pos x="16" y="62"/>
                </a:cxn>
                <a:cxn ang="0">
                  <a:pos x="0" y="86"/>
                </a:cxn>
                <a:cxn ang="0">
                  <a:pos x="28" y="96"/>
                </a:cxn>
                <a:cxn ang="0">
                  <a:pos x="18" y="108"/>
                </a:cxn>
                <a:cxn ang="0">
                  <a:pos x="12" y="132"/>
                </a:cxn>
                <a:cxn ang="0">
                  <a:pos x="30" y="142"/>
                </a:cxn>
                <a:cxn ang="0">
                  <a:pos x="42" y="164"/>
                </a:cxn>
                <a:cxn ang="0">
                  <a:pos x="52" y="188"/>
                </a:cxn>
                <a:cxn ang="0">
                  <a:pos x="54" y="210"/>
                </a:cxn>
                <a:cxn ang="0">
                  <a:pos x="64" y="222"/>
                </a:cxn>
                <a:cxn ang="0">
                  <a:pos x="82" y="220"/>
                </a:cxn>
                <a:cxn ang="0">
                  <a:pos x="84" y="244"/>
                </a:cxn>
                <a:cxn ang="0">
                  <a:pos x="66" y="258"/>
                </a:cxn>
                <a:cxn ang="0">
                  <a:pos x="78" y="278"/>
                </a:cxn>
                <a:cxn ang="0">
                  <a:pos x="70" y="302"/>
                </a:cxn>
                <a:cxn ang="0">
                  <a:pos x="52" y="316"/>
                </a:cxn>
                <a:cxn ang="0">
                  <a:pos x="62" y="326"/>
                </a:cxn>
                <a:cxn ang="0">
                  <a:pos x="72" y="326"/>
                </a:cxn>
                <a:cxn ang="0">
                  <a:pos x="90" y="336"/>
                </a:cxn>
                <a:cxn ang="0">
                  <a:pos x="92" y="348"/>
                </a:cxn>
                <a:cxn ang="0">
                  <a:pos x="94" y="372"/>
                </a:cxn>
                <a:cxn ang="0">
                  <a:pos x="104" y="394"/>
                </a:cxn>
                <a:cxn ang="0">
                  <a:pos x="114" y="404"/>
                </a:cxn>
                <a:cxn ang="0">
                  <a:pos x="134" y="426"/>
                </a:cxn>
                <a:cxn ang="0">
                  <a:pos x="136" y="450"/>
                </a:cxn>
                <a:cxn ang="0">
                  <a:pos x="144" y="460"/>
                </a:cxn>
                <a:cxn ang="0">
                  <a:pos x="162" y="448"/>
                </a:cxn>
                <a:cxn ang="0">
                  <a:pos x="182" y="470"/>
                </a:cxn>
                <a:cxn ang="0">
                  <a:pos x="190" y="458"/>
                </a:cxn>
                <a:cxn ang="0">
                  <a:pos x="208" y="456"/>
                </a:cxn>
                <a:cxn ang="0">
                  <a:pos x="218" y="466"/>
                </a:cxn>
                <a:cxn ang="0">
                  <a:pos x="236" y="454"/>
                </a:cxn>
                <a:cxn ang="0">
                  <a:pos x="252" y="442"/>
                </a:cxn>
                <a:cxn ang="0">
                  <a:pos x="274" y="464"/>
                </a:cxn>
              </a:cxnLst>
              <a:rect l="0" t="0" r="r" b="b"/>
              <a:pathLst>
                <a:path w="764" h="488">
                  <a:moveTo>
                    <a:pt x="280" y="430"/>
                  </a:moveTo>
                  <a:lnTo>
                    <a:pt x="338" y="442"/>
                  </a:lnTo>
                  <a:lnTo>
                    <a:pt x="396" y="452"/>
                  </a:lnTo>
                  <a:lnTo>
                    <a:pt x="456" y="462"/>
                  </a:lnTo>
                  <a:lnTo>
                    <a:pt x="516" y="470"/>
                  </a:lnTo>
                  <a:lnTo>
                    <a:pt x="576" y="476"/>
                  </a:lnTo>
                  <a:lnTo>
                    <a:pt x="638" y="482"/>
                  </a:lnTo>
                  <a:lnTo>
                    <a:pt x="698" y="486"/>
                  </a:lnTo>
                  <a:lnTo>
                    <a:pt x="736" y="488"/>
                  </a:lnTo>
                  <a:lnTo>
                    <a:pt x="736" y="488"/>
                  </a:lnTo>
                  <a:lnTo>
                    <a:pt x="740" y="406"/>
                  </a:lnTo>
                  <a:lnTo>
                    <a:pt x="750" y="404"/>
                  </a:lnTo>
                  <a:lnTo>
                    <a:pt x="764" y="120"/>
                  </a:lnTo>
                  <a:lnTo>
                    <a:pt x="736" y="118"/>
                  </a:lnTo>
                  <a:lnTo>
                    <a:pt x="664" y="114"/>
                  </a:lnTo>
                  <a:lnTo>
                    <a:pt x="592" y="106"/>
                  </a:lnTo>
                  <a:lnTo>
                    <a:pt x="522" y="100"/>
                  </a:lnTo>
                  <a:lnTo>
                    <a:pt x="450" y="90"/>
                  </a:lnTo>
                  <a:lnTo>
                    <a:pt x="380" y="78"/>
                  </a:lnTo>
                  <a:lnTo>
                    <a:pt x="308" y="66"/>
                  </a:lnTo>
                  <a:lnTo>
                    <a:pt x="238" y="50"/>
                  </a:lnTo>
                  <a:lnTo>
                    <a:pt x="168" y="36"/>
                  </a:lnTo>
                  <a:lnTo>
                    <a:pt x="100" y="18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0" y="14"/>
                  </a:lnTo>
                  <a:lnTo>
                    <a:pt x="22" y="14"/>
                  </a:lnTo>
                  <a:lnTo>
                    <a:pt x="22" y="26"/>
                  </a:lnTo>
                  <a:lnTo>
                    <a:pt x="24" y="50"/>
                  </a:lnTo>
                  <a:lnTo>
                    <a:pt x="16" y="62"/>
                  </a:lnTo>
                  <a:lnTo>
                    <a:pt x="8" y="74"/>
                  </a:lnTo>
                  <a:lnTo>
                    <a:pt x="0" y="86"/>
                  </a:lnTo>
                  <a:lnTo>
                    <a:pt x="8" y="86"/>
                  </a:lnTo>
                  <a:lnTo>
                    <a:pt x="28" y="96"/>
                  </a:lnTo>
                  <a:lnTo>
                    <a:pt x="28" y="108"/>
                  </a:lnTo>
                  <a:lnTo>
                    <a:pt x="18" y="108"/>
                  </a:lnTo>
                  <a:lnTo>
                    <a:pt x="12" y="120"/>
                  </a:lnTo>
                  <a:lnTo>
                    <a:pt x="12" y="132"/>
                  </a:lnTo>
                  <a:lnTo>
                    <a:pt x="22" y="144"/>
                  </a:lnTo>
                  <a:lnTo>
                    <a:pt x="30" y="142"/>
                  </a:lnTo>
                  <a:lnTo>
                    <a:pt x="40" y="152"/>
                  </a:lnTo>
                  <a:lnTo>
                    <a:pt x="42" y="164"/>
                  </a:lnTo>
                  <a:lnTo>
                    <a:pt x="42" y="176"/>
                  </a:lnTo>
                  <a:lnTo>
                    <a:pt x="52" y="188"/>
                  </a:lnTo>
                  <a:lnTo>
                    <a:pt x="54" y="200"/>
                  </a:lnTo>
                  <a:lnTo>
                    <a:pt x="54" y="210"/>
                  </a:lnTo>
                  <a:lnTo>
                    <a:pt x="54" y="222"/>
                  </a:lnTo>
                  <a:lnTo>
                    <a:pt x="64" y="222"/>
                  </a:lnTo>
                  <a:lnTo>
                    <a:pt x="74" y="220"/>
                  </a:lnTo>
                  <a:lnTo>
                    <a:pt x="82" y="220"/>
                  </a:lnTo>
                  <a:lnTo>
                    <a:pt x="92" y="232"/>
                  </a:lnTo>
                  <a:lnTo>
                    <a:pt x="84" y="244"/>
                  </a:lnTo>
                  <a:lnTo>
                    <a:pt x="76" y="244"/>
                  </a:lnTo>
                  <a:lnTo>
                    <a:pt x="66" y="258"/>
                  </a:lnTo>
                  <a:lnTo>
                    <a:pt x="68" y="268"/>
                  </a:lnTo>
                  <a:lnTo>
                    <a:pt x="78" y="278"/>
                  </a:lnTo>
                  <a:lnTo>
                    <a:pt x="78" y="290"/>
                  </a:lnTo>
                  <a:lnTo>
                    <a:pt x="70" y="302"/>
                  </a:lnTo>
                  <a:lnTo>
                    <a:pt x="60" y="304"/>
                  </a:lnTo>
                  <a:lnTo>
                    <a:pt x="52" y="316"/>
                  </a:lnTo>
                  <a:lnTo>
                    <a:pt x="54" y="328"/>
                  </a:lnTo>
                  <a:lnTo>
                    <a:pt x="62" y="326"/>
                  </a:lnTo>
                  <a:lnTo>
                    <a:pt x="72" y="338"/>
                  </a:lnTo>
                  <a:lnTo>
                    <a:pt x="72" y="326"/>
                  </a:lnTo>
                  <a:lnTo>
                    <a:pt x="82" y="326"/>
                  </a:lnTo>
                  <a:lnTo>
                    <a:pt x="90" y="336"/>
                  </a:lnTo>
                  <a:lnTo>
                    <a:pt x="98" y="336"/>
                  </a:lnTo>
                  <a:lnTo>
                    <a:pt x="92" y="348"/>
                  </a:lnTo>
                  <a:lnTo>
                    <a:pt x="92" y="360"/>
                  </a:lnTo>
                  <a:lnTo>
                    <a:pt x="94" y="372"/>
                  </a:lnTo>
                  <a:lnTo>
                    <a:pt x="94" y="382"/>
                  </a:lnTo>
                  <a:lnTo>
                    <a:pt x="104" y="394"/>
                  </a:lnTo>
                  <a:lnTo>
                    <a:pt x="104" y="406"/>
                  </a:lnTo>
                  <a:lnTo>
                    <a:pt x="114" y="404"/>
                  </a:lnTo>
                  <a:lnTo>
                    <a:pt x="124" y="416"/>
                  </a:lnTo>
                  <a:lnTo>
                    <a:pt x="134" y="426"/>
                  </a:lnTo>
                  <a:lnTo>
                    <a:pt x="134" y="438"/>
                  </a:lnTo>
                  <a:lnTo>
                    <a:pt x="136" y="450"/>
                  </a:lnTo>
                  <a:lnTo>
                    <a:pt x="144" y="450"/>
                  </a:lnTo>
                  <a:lnTo>
                    <a:pt x="144" y="460"/>
                  </a:lnTo>
                  <a:lnTo>
                    <a:pt x="154" y="460"/>
                  </a:lnTo>
                  <a:lnTo>
                    <a:pt x="162" y="448"/>
                  </a:lnTo>
                  <a:lnTo>
                    <a:pt x="172" y="458"/>
                  </a:lnTo>
                  <a:lnTo>
                    <a:pt x="182" y="470"/>
                  </a:lnTo>
                  <a:lnTo>
                    <a:pt x="190" y="468"/>
                  </a:lnTo>
                  <a:lnTo>
                    <a:pt x="190" y="458"/>
                  </a:lnTo>
                  <a:lnTo>
                    <a:pt x="200" y="456"/>
                  </a:lnTo>
                  <a:lnTo>
                    <a:pt x="208" y="456"/>
                  </a:lnTo>
                  <a:lnTo>
                    <a:pt x="208" y="468"/>
                  </a:lnTo>
                  <a:lnTo>
                    <a:pt x="218" y="466"/>
                  </a:lnTo>
                  <a:lnTo>
                    <a:pt x="228" y="466"/>
                  </a:lnTo>
                  <a:lnTo>
                    <a:pt x="236" y="454"/>
                  </a:lnTo>
                  <a:lnTo>
                    <a:pt x="244" y="442"/>
                  </a:lnTo>
                  <a:lnTo>
                    <a:pt x="252" y="442"/>
                  </a:lnTo>
                  <a:lnTo>
                    <a:pt x="262" y="452"/>
                  </a:lnTo>
                  <a:lnTo>
                    <a:pt x="274" y="464"/>
                  </a:lnTo>
                  <a:lnTo>
                    <a:pt x="280" y="43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25" name="Freeform 21">
              <a:extLst>
                <a:ext uri="{FF2B5EF4-FFF2-40B4-BE49-F238E27FC236}">
                  <a16:creationId xmlns:a16="http://schemas.microsoft.com/office/drawing/2014/main" id="{B6B03D39-FB9E-AB4D-BC97-E9693E9CC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804" y="-690465"/>
              <a:ext cx="296060" cy="178463"/>
            </a:xfrm>
            <a:custGeom>
              <a:avLst/>
              <a:gdLst/>
              <a:ahLst/>
              <a:cxnLst>
                <a:cxn ang="0">
                  <a:pos x="453" y="18"/>
                </a:cxn>
                <a:cxn ang="0">
                  <a:pos x="455" y="30"/>
                </a:cxn>
                <a:cxn ang="0">
                  <a:pos x="455" y="42"/>
                </a:cxn>
                <a:cxn ang="0">
                  <a:pos x="445" y="42"/>
                </a:cxn>
                <a:cxn ang="0">
                  <a:pos x="447" y="54"/>
                </a:cxn>
                <a:cxn ang="0">
                  <a:pos x="449" y="76"/>
                </a:cxn>
                <a:cxn ang="0">
                  <a:pos x="449" y="88"/>
                </a:cxn>
                <a:cxn ang="0">
                  <a:pos x="449" y="100"/>
                </a:cxn>
                <a:cxn ang="0">
                  <a:pos x="461" y="110"/>
                </a:cxn>
                <a:cxn ang="0">
                  <a:pos x="461" y="122"/>
                </a:cxn>
                <a:cxn ang="0">
                  <a:pos x="463" y="134"/>
                </a:cxn>
                <a:cxn ang="0">
                  <a:pos x="471" y="134"/>
                </a:cxn>
                <a:cxn ang="0">
                  <a:pos x="473" y="144"/>
                </a:cxn>
                <a:cxn ang="0">
                  <a:pos x="463" y="146"/>
                </a:cxn>
                <a:cxn ang="0">
                  <a:pos x="465" y="168"/>
                </a:cxn>
                <a:cxn ang="0">
                  <a:pos x="465" y="180"/>
                </a:cxn>
                <a:cxn ang="0">
                  <a:pos x="477" y="192"/>
                </a:cxn>
                <a:cxn ang="0">
                  <a:pos x="477" y="214"/>
                </a:cxn>
                <a:cxn ang="0">
                  <a:pos x="487" y="238"/>
                </a:cxn>
                <a:cxn ang="0">
                  <a:pos x="489" y="248"/>
                </a:cxn>
                <a:cxn ang="0">
                  <a:pos x="491" y="272"/>
                </a:cxn>
                <a:cxn ang="0">
                  <a:pos x="499" y="282"/>
                </a:cxn>
                <a:cxn ang="0">
                  <a:pos x="501" y="294"/>
                </a:cxn>
                <a:cxn ang="0">
                  <a:pos x="491" y="294"/>
                </a:cxn>
                <a:cxn ang="0">
                  <a:pos x="491" y="294"/>
                </a:cxn>
                <a:cxn ang="0">
                  <a:pos x="431" y="300"/>
                </a:cxn>
                <a:cxn ang="0">
                  <a:pos x="369" y="302"/>
                </a:cxn>
                <a:cxn ang="0">
                  <a:pos x="309" y="302"/>
                </a:cxn>
                <a:cxn ang="0">
                  <a:pos x="247" y="302"/>
                </a:cxn>
                <a:cxn ang="0">
                  <a:pos x="184" y="300"/>
                </a:cxn>
                <a:cxn ang="0">
                  <a:pos x="122" y="298"/>
                </a:cxn>
                <a:cxn ang="0">
                  <a:pos x="62" y="292"/>
                </a:cxn>
                <a:cxn ang="0">
                  <a:pos x="0" y="284"/>
                </a:cxn>
                <a:cxn ang="0">
                  <a:pos x="2" y="284"/>
                </a:cxn>
                <a:cxn ang="0">
                  <a:pos x="16" y="0"/>
                </a:cxn>
                <a:cxn ang="0">
                  <a:pos x="72" y="6"/>
                </a:cxn>
                <a:cxn ang="0">
                  <a:pos x="130" y="10"/>
                </a:cxn>
                <a:cxn ang="0">
                  <a:pos x="186" y="14"/>
                </a:cxn>
                <a:cxn ang="0">
                  <a:pos x="243" y="16"/>
                </a:cxn>
                <a:cxn ang="0">
                  <a:pos x="301" y="14"/>
                </a:cxn>
                <a:cxn ang="0">
                  <a:pos x="357" y="12"/>
                </a:cxn>
                <a:cxn ang="0">
                  <a:pos x="415" y="10"/>
                </a:cxn>
                <a:cxn ang="0">
                  <a:pos x="453" y="6"/>
                </a:cxn>
                <a:cxn ang="0">
                  <a:pos x="453" y="18"/>
                </a:cxn>
              </a:cxnLst>
              <a:rect l="0" t="0" r="r" b="b"/>
              <a:pathLst>
                <a:path w="501" h="302">
                  <a:moveTo>
                    <a:pt x="453" y="18"/>
                  </a:moveTo>
                  <a:lnTo>
                    <a:pt x="455" y="30"/>
                  </a:lnTo>
                  <a:lnTo>
                    <a:pt x="455" y="42"/>
                  </a:lnTo>
                  <a:lnTo>
                    <a:pt x="445" y="42"/>
                  </a:lnTo>
                  <a:lnTo>
                    <a:pt x="447" y="54"/>
                  </a:lnTo>
                  <a:lnTo>
                    <a:pt x="449" y="76"/>
                  </a:lnTo>
                  <a:lnTo>
                    <a:pt x="449" y="88"/>
                  </a:lnTo>
                  <a:lnTo>
                    <a:pt x="449" y="100"/>
                  </a:lnTo>
                  <a:lnTo>
                    <a:pt x="461" y="110"/>
                  </a:lnTo>
                  <a:lnTo>
                    <a:pt x="461" y="122"/>
                  </a:lnTo>
                  <a:lnTo>
                    <a:pt x="463" y="134"/>
                  </a:lnTo>
                  <a:lnTo>
                    <a:pt x="471" y="134"/>
                  </a:lnTo>
                  <a:lnTo>
                    <a:pt x="473" y="144"/>
                  </a:lnTo>
                  <a:lnTo>
                    <a:pt x="463" y="146"/>
                  </a:lnTo>
                  <a:lnTo>
                    <a:pt x="465" y="168"/>
                  </a:lnTo>
                  <a:lnTo>
                    <a:pt x="465" y="180"/>
                  </a:lnTo>
                  <a:lnTo>
                    <a:pt x="477" y="192"/>
                  </a:lnTo>
                  <a:lnTo>
                    <a:pt x="477" y="214"/>
                  </a:lnTo>
                  <a:lnTo>
                    <a:pt x="487" y="238"/>
                  </a:lnTo>
                  <a:lnTo>
                    <a:pt x="489" y="248"/>
                  </a:lnTo>
                  <a:lnTo>
                    <a:pt x="491" y="272"/>
                  </a:lnTo>
                  <a:lnTo>
                    <a:pt x="499" y="282"/>
                  </a:lnTo>
                  <a:lnTo>
                    <a:pt x="501" y="294"/>
                  </a:lnTo>
                  <a:lnTo>
                    <a:pt x="491" y="294"/>
                  </a:lnTo>
                  <a:lnTo>
                    <a:pt x="491" y="294"/>
                  </a:lnTo>
                  <a:lnTo>
                    <a:pt x="431" y="300"/>
                  </a:lnTo>
                  <a:lnTo>
                    <a:pt x="369" y="302"/>
                  </a:lnTo>
                  <a:lnTo>
                    <a:pt x="309" y="302"/>
                  </a:lnTo>
                  <a:lnTo>
                    <a:pt x="247" y="302"/>
                  </a:lnTo>
                  <a:lnTo>
                    <a:pt x="184" y="300"/>
                  </a:lnTo>
                  <a:lnTo>
                    <a:pt x="122" y="298"/>
                  </a:lnTo>
                  <a:lnTo>
                    <a:pt x="62" y="292"/>
                  </a:lnTo>
                  <a:lnTo>
                    <a:pt x="0" y="284"/>
                  </a:lnTo>
                  <a:lnTo>
                    <a:pt x="2" y="284"/>
                  </a:lnTo>
                  <a:lnTo>
                    <a:pt x="16" y="0"/>
                  </a:lnTo>
                  <a:lnTo>
                    <a:pt x="72" y="6"/>
                  </a:lnTo>
                  <a:lnTo>
                    <a:pt x="130" y="10"/>
                  </a:lnTo>
                  <a:lnTo>
                    <a:pt x="186" y="14"/>
                  </a:lnTo>
                  <a:lnTo>
                    <a:pt x="243" y="16"/>
                  </a:lnTo>
                  <a:lnTo>
                    <a:pt x="301" y="14"/>
                  </a:lnTo>
                  <a:lnTo>
                    <a:pt x="357" y="12"/>
                  </a:lnTo>
                  <a:lnTo>
                    <a:pt x="415" y="10"/>
                  </a:lnTo>
                  <a:lnTo>
                    <a:pt x="453" y="6"/>
                  </a:lnTo>
                  <a:lnTo>
                    <a:pt x="453" y="1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6" name="Freeform 22">
              <a:extLst>
                <a:ext uri="{FF2B5EF4-FFF2-40B4-BE49-F238E27FC236}">
                  <a16:creationId xmlns:a16="http://schemas.microsoft.com/office/drawing/2014/main" id="{3E0C325B-9B8A-F646-B23C-91D25B223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1772" y="-686920"/>
              <a:ext cx="280105" cy="308470"/>
            </a:xfrm>
            <a:custGeom>
              <a:avLst/>
              <a:gdLst/>
              <a:ahLst/>
              <a:cxnLst>
                <a:cxn ang="0">
                  <a:pos x="160" y="522"/>
                </a:cxn>
                <a:cxn ang="0">
                  <a:pos x="278" y="518"/>
                </a:cxn>
                <a:cxn ang="0">
                  <a:pos x="394" y="500"/>
                </a:cxn>
                <a:cxn ang="0">
                  <a:pos x="398" y="484"/>
                </a:cxn>
                <a:cxn ang="0">
                  <a:pos x="376" y="452"/>
                </a:cxn>
                <a:cxn ang="0">
                  <a:pos x="348" y="430"/>
                </a:cxn>
                <a:cxn ang="0">
                  <a:pos x="320" y="410"/>
                </a:cxn>
                <a:cxn ang="0">
                  <a:pos x="290" y="376"/>
                </a:cxn>
                <a:cxn ang="0">
                  <a:pos x="288" y="342"/>
                </a:cxn>
                <a:cxn ang="0">
                  <a:pos x="276" y="308"/>
                </a:cxn>
                <a:cxn ang="0">
                  <a:pos x="282" y="284"/>
                </a:cxn>
                <a:cxn ang="0">
                  <a:pos x="308" y="258"/>
                </a:cxn>
                <a:cxn ang="0">
                  <a:pos x="312" y="188"/>
                </a:cxn>
                <a:cxn ang="0">
                  <a:pos x="338" y="174"/>
                </a:cxn>
                <a:cxn ang="0">
                  <a:pos x="364" y="150"/>
                </a:cxn>
                <a:cxn ang="0">
                  <a:pos x="390" y="124"/>
                </a:cxn>
                <a:cxn ang="0">
                  <a:pos x="414" y="98"/>
                </a:cxn>
                <a:cxn ang="0">
                  <a:pos x="458" y="84"/>
                </a:cxn>
                <a:cxn ang="0">
                  <a:pos x="458" y="72"/>
                </a:cxn>
                <a:cxn ang="0">
                  <a:pos x="430" y="62"/>
                </a:cxn>
                <a:cxn ang="0">
                  <a:pos x="402" y="64"/>
                </a:cxn>
                <a:cxn ang="0">
                  <a:pos x="376" y="66"/>
                </a:cxn>
                <a:cxn ang="0">
                  <a:pos x="348" y="68"/>
                </a:cxn>
                <a:cxn ang="0">
                  <a:pos x="310" y="48"/>
                </a:cxn>
                <a:cxn ang="0">
                  <a:pos x="282" y="38"/>
                </a:cxn>
                <a:cxn ang="0">
                  <a:pos x="254" y="30"/>
                </a:cxn>
                <a:cxn ang="0">
                  <a:pos x="218" y="32"/>
                </a:cxn>
                <a:cxn ang="0">
                  <a:pos x="210" y="32"/>
                </a:cxn>
                <a:cxn ang="0">
                  <a:pos x="182" y="34"/>
                </a:cxn>
                <a:cxn ang="0">
                  <a:pos x="164" y="12"/>
                </a:cxn>
                <a:cxn ang="0">
                  <a:pos x="136" y="2"/>
                </a:cxn>
                <a:cxn ang="0">
                  <a:pos x="82" y="6"/>
                </a:cxn>
                <a:cxn ang="0">
                  <a:pos x="8" y="0"/>
                </a:cxn>
                <a:cxn ang="0">
                  <a:pos x="10" y="36"/>
                </a:cxn>
                <a:cxn ang="0">
                  <a:pos x="4" y="70"/>
                </a:cxn>
                <a:cxn ang="0">
                  <a:pos x="16" y="104"/>
                </a:cxn>
                <a:cxn ang="0">
                  <a:pos x="26" y="128"/>
                </a:cxn>
                <a:cxn ang="0">
                  <a:pos x="20" y="162"/>
                </a:cxn>
                <a:cxn ang="0">
                  <a:pos x="32" y="208"/>
                </a:cxn>
                <a:cxn ang="0">
                  <a:pos x="46" y="266"/>
                </a:cxn>
                <a:cxn ang="0">
                  <a:pos x="46" y="288"/>
                </a:cxn>
                <a:cxn ang="0">
                  <a:pos x="32" y="314"/>
                </a:cxn>
                <a:cxn ang="0">
                  <a:pos x="32" y="326"/>
                </a:cxn>
                <a:cxn ang="0">
                  <a:pos x="52" y="348"/>
                </a:cxn>
              </a:cxnLst>
              <a:rect l="0" t="0" r="r" b="b"/>
              <a:pathLst>
                <a:path w="474" h="522">
                  <a:moveTo>
                    <a:pt x="84" y="516"/>
                  </a:moveTo>
                  <a:lnTo>
                    <a:pt x="122" y="520"/>
                  </a:lnTo>
                  <a:lnTo>
                    <a:pt x="160" y="522"/>
                  </a:lnTo>
                  <a:lnTo>
                    <a:pt x="200" y="522"/>
                  </a:lnTo>
                  <a:lnTo>
                    <a:pt x="240" y="520"/>
                  </a:lnTo>
                  <a:lnTo>
                    <a:pt x="278" y="518"/>
                  </a:lnTo>
                  <a:lnTo>
                    <a:pt x="316" y="514"/>
                  </a:lnTo>
                  <a:lnTo>
                    <a:pt x="356" y="508"/>
                  </a:lnTo>
                  <a:lnTo>
                    <a:pt x="394" y="500"/>
                  </a:lnTo>
                  <a:lnTo>
                    <a:pt x="406" y="496"/>
                  </a:lnTo>
                  <a:lnTo>
                    <a:pt x="408" y="496"/>
                  </a:lnTo>
                  <a:lnTo>
                    <a:pt x="398" y="484"/>
                  </a:lnTo>
                  <a:lnTo>
                    <a:pt x="396" y="474"/>
                  </a:lnTo>
                  <a:lnTo>
                    <a:pt x="396" y="462"/>
                  </a:lnTo>
                  <a:lnTo>
                    <a:pt x="376" y="452"/>
                  </a:lnTo>
                  <a:lnTo>
                    <a:pt x="376" y="440"/>
                  </a:lnTo>
                  <a:lnTo>
                    <a:pt x="358" y="440"/>
                  </a:lnTo>
                  <a:lnTo>
                    <a:pt x="348" y="430"/>
                  </a:lnTo>
                  <a:lnTo>
                    <a:pt x="338" y="420"/>
                  </a:lnTo>
                  <a:lnTo>
                    <a:pt x="330" y="420"/>
                  </a:lnTo>
                  <a:lnTo>
                    <a:pt x="320" y="410"/>
                  </a:lnTo>
                  <a:lnTo>
                    <a:pt x="310" y="410"/>
                  </a:lnTo>
                  <a:lnTo>
                    <a:pt x="300" y="386"/>
                  </a:lnTo>
                  <a:lnTo>
                    <a:pt x="290" y="376"/>
                  </a:lnTo>
                  <a:lnTo>
                    <a:pt x="298" y="364"/>
                  </a:lnTo>
                  <a:lnTo>
                    <a:pt x="288" y="354"/>
                  </a:lnTo>
                  <a:lnTo>
                    <a:pt x="288" y="342"/>
                  </a:lnTo>
                  <a:lnTo>
                    <a:pt x="296" y="330"/>
                  </a:lnTo>
                  <a:lnTo>
                    <a:pt x="286" y="318"/>
                  </a:lnTo>
                  <a:lnTo>
                    <a:pt x="276" y="308"/>
                  </a:lnTo>
                  <a:lnTo>
                    <a:pt x="274" y="296"/>
                  </a:lnTo>
                  <a:lnTo>
                    <a:pt x="274" y="284"/>
                  </a:lnTo>
                  <a:lnTo>
                    <a:pt x="282" y="284"/>
                  </a:lnTo>
                  <a:lnTo>
                    <a:pt x="282" y="272"/>
                  </a:lnTo>
                  <a:lnTo>
                    <a:pt x="300" y="270"/>
                  </a:lnTo>
                  <a:lnTo>
                    <a:pt x="308" y="258"/>
                  </a:lnTo>
                  <a:lnTo>
                    <a:pt x="318" y="258"/>
                  </a:lnTo>
                  <a:lnTo>
                    <a:pt x="314" y="200"/>
                  </a:lnTo>
                  <a:lnTo>
                    <a:pt x="312" y="188"/>
                  </a:lnTo>
                  <a:lnTo>
                    <a:pt x="340" y="186"/>
                  </a:lnTo>
                  <a:lnTo>
                    <a:pt x="330" y="186"/>
                  </a:lnTo>
                  <a:lnTo>
                    <a:pt x="338" y="174"/>
                  </a:lnTo>
                  <a:lnTo>
                    <a:pt x="348" y="174"/>
                  </a:lnTo>
                  <a:lnTo>
                    <a:pt x="356" y="162"/>
                  </a:lnTo>
                  <a:lnTo>
                    <a:pt x="364" y="150"/>
                  </a:lnTo>
                  <a:lnTo>
                    <a:pt x="372" y="136"/>
                  </a:lnTo>
                  <a:lnTo>
                    <a:pt x="380" y="124"/>
                  </a:lnTo>
                  <a:lnTo>
                    <a:pt x="390" y="124"/>
                  </a:lnTo>
                  <a:lnTo>
                    <a:pt x="398" y="112"/>
                  </a:lnTo>
                  <a:lnTo>
                    <a:pt x="406" y="110"/>
                  </a:lnTo>
                  <a:lnTo>
                    <a:pt x="414" y="98"/>
                  </a:lnTo>
                  <a:lnTo>
                    <a:pt x="424" y="98"/>
                  </a:lnTo>
                  <a:lnTo>
                    <a:pt x="440" y="86"/>
                  </a:lnTo>
                  <a:lnTo>
                    <a:pt x="458" y="84"/>
                  </a:lnTo>
                  <a:lnTo>
                    <a:pt x="466" y="72"/>
                  </a:lnTo>
                  <a:lnTo>
                    <a:pt x="474" y="58"/>
                  </a:lnTo>
                  <a:lnTo>
                    <a:pt x="458" y="72"/>
                  </a:lnTo>
                  <a:lnTo>
                    <a:pt x="446" y="62"/>
                  </a:lnTo>
                  <a:lnTo>
                    <a:pt x="438" y="62"/>
                  </a:lnTo>
                  <a:lnTo>
                    <a:pt x="430" y="62"/>
                  </a:lnTo>
                  <a:lnTo>
                    <a:pt x="420" y="62"/>
                  </a:lnTo>
                  <a:lnTo>
                    <a:pt x="412" y="64"/>
                  </a:lnTo>
                  <a:lnTo>
                    <a:pt x="402" y="64"/>
                  </a:lnTo>
                  <a:lnTo>
                    <a:pt x="394" y="64"/>
                  </a:lnTo>
                  <a:lnTo>
                    <a:pt x="384" y="54"/>
                  </a:lnTo>
                  <a:lnTo>
                    <a:pt x="376" y="66"/>
                  </a:lnTo>
                  <a:lnTo>
                    <a:pt x="376" y="78"/>
                  </a:lnTo>
                  <a:lnTo>
                    <a:pt x="358" y="80"/>
                  </a:lnTo>
                  <a:lnTo>
                    <a:pt x="348" y="68"/>
                  </a:lnTo>
                  <a:lnTo>
                    <a:pt x="332" y="70"/>
                  </a:lnTo>
                  <a:lnTo>
                    <a:pt x="312" y="60"/>
                  </a:lnTo>
                  <a:lnTo>
                    <a:pt x="310" y="48"/>
                  </a:lnTo>
                  <a:lnTo>
                    <a:pt x="302" y="48"/>
                  </a:lnTo>
                  <a:lnTo>
                    <a:pt x="294" y="50"/>
                  </a:lnTo>
                  <a:lnTo>
                    <a:pt x="282" y="38"/>
                  </a:lnTo>
                  <a:lnTo>
                    <a:pt x="274" y="38"/>
                  </a:lnTo>
                  <a:lnTo>
                    <a:pt x="264" y="28"/>
                  </a:lnTo>
                  <a:lnTo>
                    <a:pt x="254" y="30"/>
                  </a:lnTo>
                  <a:lnTo>
                    <a:pt x="236" y="30"/>
                  </a:lnTo>
                  <a:lnTo>
                    <a:pt x="228" y="32"/>
                  </a:lnTo>
                  <a:lnTo>
                    <a:pt x="218" y="32"/>
                  </a:lnTo>
                  <a:lnTo>
                    <a:pt x="228" y="32"/>
                  </a:lnTo>
                  <a:lnTo>
                    <a:pt x="220" y="42"/>
                  </a:lnTo>
                  <a:lnTo>
                    <a:pt x="210" y="32"/>
                  </a:lnTo>
                  <a:lnTo>
                    <a:pt x="200" y="34"/>
                  </a:lnTo>
                  <a:lnTo>
                    <a:pt x="190" y="22"/>
                  </a:lnTo>
                  <a:lnTo>
                    <a:pt x="182" y="34"/>
                  </a:lnTo>
                  <a:lnTo>
                    <a:pt x="174" y="36"/>
                  </a:lnTo>
                  <a:lnTo>
                    <a:pt x="174" y="24"/>
                  </a:lnTo>
                  <a:lnTo>
                    <a:pt x="164" y="12"/>
                  </a:lnTo>
                  <a:lnTo>
                    <a:pt x="154" y="12"/>
                  </a:lnTo>
                  <a:lnTo>
                    <a:pt x="144" y="2"/>
                  </a:lnTo>
                  <a:lnTo>
                    <a:pt x="136" y="2"/>
                  </a:lnTo>
                  <a:lnTo>
                    <a:pt x="132" y="2"/>
                  </a:lnTo>
                  <a:lnTo>
                    <a:pt x="108" y="6"/>
                  </a:lnTo>
                  <a:lnTo>
                    <a:pt x="82" y="6"/>
                  </a:lnTo>
                  <a:lnTo>
                    <a:pt x="58" y="8"/>
                  </a:lnTo>
                  <a:lnTo>
                    <a:pt x="34" y="4"/>
                  </a:lnTo>
                  <a:lnTo>
                    <a:pt x="8" y="0"/>
                  </a:lnTo>
                  <a:lnTo>
                    <a:pt x="8" y="12"/>
                  </a:lnTo>
                  <a:lnTo>
                    <a:pt x="10" y="24"/>
                  </a:lnTo>
                  <a:lnTo>
                    <a:pt x="10" y="36"/>
                  </a:lnTo>
                  <a:lnTo>
                    <a:pt x="0" y="36"/>
                  </a:lnTo>
                  <a:lnTo>
                    <a:pt x="2" y="48"/>
                  </a:lnTo>
                  <a:lnTo>
                    <a:pt x="4" y="70"/>
                  </a:lnTo>
                  <a:lnTo>
                    <a:pt x="4" y="82"/>
                  </a:lnTo>
                  <a:lnTo>
                    <a:pt x="4" y="94"/>
                  </a:lnTo>
                  <a:lnTo>
                    <a:pt x="16" y="104"/>
                  </a:lnTo>
                  <a:lnTo>
                    <a:pt x="16" y="116"/>
                  </a:lnTo>
                  <a:lnTo>
                    <a:pt x="18" y="128"/>
                  </a:lnTo>
                  <a:lnTo>
                    <a:pt x="26" y="128"/>
                  </a:lnTo>
                  <a:lnTo>
                    <a:pt x="28" y="138"/>
                  </a:lnTo>
                  <a:lnTo>
                    <a:pt x="18" y="140"/>
                  </a:lnTo>
                  <a:lnTo>
                    <a:pt x="20" y="162"/>
                  </a:lnTo>
                  <a:lnTo>
                    <a:pt x="20" y="174"/>
                  </a:lnTo>
                  <a:lnTo>
                    <a:pt x="32" y="186"/>
                  </a:lnTo>
                  <a:lnTo>
                    <a:pt x="32" y="208"/>
                  </a:lnTo>
                  <a:lnTo>
                    <a:pt x="42" y="232"/>
                  </a:lnTo>
                  <a:lnTo>
                    <a:pt x="44" y="242"/>
                  </a:lnTo>
                  <a:lnTo>
                    <a:pt x="46" y="266"/>
                  </a:lnTo>
                  <a:lnTo>
                    <a:pt x="54" y="276"/>
                  </a:lnTo>
                  <a:lnTo>
                    <a:pt x="56" y="288"/>
                  </a:lnTo>
                  <a:lnTo>
                    <a:pt x="46" y="288"/>
                  </a:lnTo>
                  <a:lnTo>
                    <a:pt x="48" y="300"/>
                  </a:lnTo>
                  <a:lnTo>
                    <a:pt x="40" y="302"/>
                  </a:lnTo>
                  <a:lnTo>
                    <a:pt x="32" y="314"/>
                  </a:lnTo>
                  <a:lnTo>
                    <a:pt x="22" y="314"/>
                  </a:lnTo>
                  <a:lnTo>
                    <a:pt x="22" y="326"/>
                  </a:lnTo>
                  <a:lnTo>
                    <a:pt x="32" y="326"/>
                  </a:lnTo>
                  <a:lnTo>
                    <a:pt x="42" y="336"/>
                  </a:lnTo>
                  <a:lnTo>
                    <a:pt x="42" y="348"/>
                  </a:lnTo>
                  <a:lnTo>
                    <a:pt x="52" y="348"/>
                  </a:lnTo>
                  <a:lnTo>
                    <a:pt x="64" y="510"/>
                  </a:lnTo>
                  <a:lnTo>
                    <a:pt x="84" y="516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27" name="Freeform 23">
              <a:extLst>
                <a:ext uri="{FF2B5EF4-FFF2-40B4-BE49-F238E27FC236}">
                  <a16:creationId xmlns:a16="http://schemas.microsoft.com/office/drawing/2014/main" id="{BBEB173B-7A9A-4A43-8125-E148A2359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5238" y="-629008"/>
              <a:ext cx="268286" cy="128825"/>
            </a:xfrm>
            <a:custGeom>
              <a:avLst/>
              <a:gdLst/>
              <a:ahLst/>
              <a:cxnLst>
                <a:cxn ang="0">
                  <a:pos x="20" y="116"/>
                </a:cxn>
                <a:cxn ang="0">
                  <a:pos x="58" y="136"/>
                </a:cxn>
                <a:cxn ang="0">
                  <a:pos x="84" y="134"/>
                </a:cxn>
                <a:cxn ang="0">
                  <a:pos x="114" y="144"/>
                </a:cxn>
                <a:cxn ang="0">
                  <a:pos x="150" y="142"/>
                </a:cxn>
                <a:cxn ang="0">
                  <a:pos x="168" y="152"/>
                </a:cxn>
                <a:cxn ang="0">
                  <a:pos x="186" y="162"/>
                </a:cxn>
                <a:cxn ang="0">
                  <a:pos x="198" y="184"/>
                </a:cxn>
                <a:cxn ang="0">
                  <a:pos x="200" y="208"/>
                </a:cxn>
                <a:cxn ang="0">
                  <a:pos x="218" y="206"/>
                </a:cxn>
                <a:cxn ang="0">
                  <a:pos x="234" y="192"/>
                </a:cxn>
                <a:cxn ang="0">
                  <a:pos x="242" y="168"/>
                </a:cxn>
                <a:cxn ang="0">
                  <a:pos x="258" y="156"/>
                </a:cxn>
                <a:cxn ang="0">
                  <a:pos x="266" y="144"/>
                </a:cxn>
                <a:cxn ang="0">
                  <a:pos x="286" y="154"/>
                </a:cxn>
                <a:cxn ang="0">
                  <a:pos x="302" y="130"/>
                </a:cxn>
                <a:cxn ang="0">
                  <a:pos x="328" y="128"/>
                </a:cxn>
                <a:cxn ang="0">
                  <a:pos x="356" y="126"/>
                </a:cxn>
                <a:cxn ang="0">
                  <a:pos x="384" y="124"/>
                </a:cxn>
                <a:cxn ang="0">
                  <a:pos x="402" y="134"/>
                </a:cxn>
                <a:cxn ang="0">
                  <a:pos x="392" y="124"/>
                </a:cxn>
                <a:cxn ang="0">
                  <a:pos x="410" y="110"/>
                </a:cxn>
                <a:cxn ang="0">
                  <a:pos x="428" y="100"/>
                </a:cxn>
                <a:cxn ang="0">
                  <a:pos x="454" y="96"/>
                </a:cxn>
                <a:cxn ang="0">
                  <a:pos x="434" y="86"/>
                </a:cxn>
                <a:cxn ang="0">
                  <a:pos x="416" y="64"/>
                </a:cxn>
                <a:cxn ang="0">
                  <a:pos x="396" y="42"/>
                </a:cxn>
                <a:cxn ang="0">
                  <a:pos x="370" y="44"/>
                </a:cxn>
                <a:cxn ang="0">
                  <a:pos x="342" y="58"/>
                </a:cxn>
                <a:cxn ang="0">
                  <a:pos x="324" y="58"/>
                </a:cxn>
                <a:cxn ang="0">
                  <a:pos x="298" y="60"/>
                </a:cxn>
                <a:cxn ang="0">
                  <a:pos x="288" y="74"/>
                </a:cxn>
                <a:cxn ang="0">
                  <a:pos x="262" y="88"/>
                </a:cxn>
                <a:cxn ang="0">
                  <a:pos x="226" y="90"/>
                </a:cxn>
                <a:cxn ang="0">
                  <a:pos x="200" y="80"/>
                </a:cxn>
                <a:cxn ang="0">
                  <a:pos x="178" y="58"/>
                </a:cxn>
                <a:cxn ang="0">
                  <a:pos x="152" y="60"/>
                </a:cxn>
                <a:cxn ang="0">
                  <a:pos x="152" y="48"/>
                </a:cxn>
                <a:cxn ang="0">
                  <a:pos x="160" y="36"/>
                </a:cxn>
                <a:cxn ang="0">
                  <a:pos x="186" y="22"/>
                </a:cxn>
                <a:cxn ang="0">
                  <a:pos x="174" y="0"/>
                </a:cxn>
                <a:cxn ang="0">
                  <a:pos x="140" y="14"/>
                </a:cxn>
                <a:cxn ang="0">
                  <a:pos x="114" y="40"/>
                </a:cxn>
                <a:cxn ang="0">
                  <a:pos x="88" y="64"/>
                </a:cxn>
                <a:cxn ang="0">
                  <a:pos x="80" y="76"/>
                </a:cxn>
                <a:cxn ang="0">
                  <a:pos x="54" y="78"/>
                </a:cxn>
                <a:cxn ang="0">
                  <a:pos x="36" y="80"/>
                </a:cxn>
                <a:cxn ang="0">
                  <a:pos x="18" y="94"/>
                </a:cxn>
                <a:cxn ang="0">
                  <a:pos x="18" y="104"/>
                </a:cxn>
              </a:cxnLst>
              <a:rect l="0" t="0" r="r" b="b"/>
              <a:pathLst>
                <a:path w="454" h="218">
                  <a:moveTo>
                    <a:pt x="18" y="104"/>
                  </a:moveTo>
                  <a:lnTo>
                    <a:pt x="20" y="116"/>
                  </a:lnTo>
                  <a:lnTo>
                    <a:pt x="38" y="126"/>
                  </a:lnTo>
                  <a:lnTo>
                    <a:pt x="58" y="136"/>
                  </a:lnTo>
                  <a:lnTo>
                    <a:pt x="66" y="136"/>
                  </a:lnTo>
                  <a:lnTo>
                    <a:pt x="84" y="134"/>
                  </a:lnTo>
                  <a:lnTo>
                    <a:pt x="102" y="134"/>
                  </a:lnTo>
                  <a:lnTo>
                    <a:pt x="114" y="144"/>
                  </a:lnTo>
                  <a:lnTo>
                    <a:pt x="130" y="142"/>
                  </a:lnTo>
                  <a:lnTo>
                    <a:pt x="150" y="142"/>
                  </a:lnTo>
                  <a:lnTo>
                    <a:pt x="158" y="140"/>
                  </a:lnTo>
                  <a:lnTo>
                    <a:pt x="168" y="152"/>
                  </a:lnTo>
                  <a:lnTo>
                    <a:pt x="178" y="164"/>
                  </a:lnTo>
                  <a:lnTo>
                    <a:pt x="186" y="162"/>
                  </a:lnTo>
                  <a:lnTo>
                    <a:pt x="198" y="172"/>
                  </a:lnTo>
                  <a:lnTo>
                    <a:pt x="198" y="184"/>
                  </a:lnTo>
                  <a:lnTo>
                    <a:pt x="198" y="196"/>
                  </a:lnTo>
                  <a:lnTo>
                    <a:pt x="200" y="208"/>
                  </a:lnTo>
                  <a:lnTo>
                    <a:pt x="212" y="218"/>
                  </a:lnTo>
                  <a:lnTo>
                    <a:pt x="218" y="206"/>
                  </a:lnTo>
                  <a:lnTo>
                    <a:pt x="226" y="206"/>
                  </a:lnTo>
                  <a:lnTo>
                    <a:pt x="234" y="192"/>
                  </a:lnTo>
                  <a:lnTo>
                    <a:pt x="232" y="182"/>
                  </a:lnTo>
                  <a:lnTo>
                    <a:pt x="242" y="168"/>
                  </a:lnTo>
                  <a:lnTo>
                    <a:pt x="260" y="168"/>
                  </a:lnTo>
                  <a:lnTo>
                    <a:pt x="258" y="156"/>
                  </a:lnTo>
                  <a:lnTo>
                    <a:pt x="268" y="156"/>
                  </a:lnTo>
                  <a:lnTo>
                    <a:pt x="266" y="144"/>
                  </a:lnTo>
                  <a:lnTo>
                    <a:pt x="276" y="154"/>
                  </a:lnTo>
                  <a:lnTo>
                    <a:pt x="286" y="154"/>
                  </a:lnTo>
                  <a:lnTo>
                    <a:pt x="294" y="142"/>
                  </a:lnTo>
                  <a:lnTo>
                    <a:pt x="302" y="130"/>
                  </a:lnTo>
                  <a:lnTo>
                    <a:pt x="320" y="130"/>
                  </a:lnTo>
                  <a:lnTo>
                    <a:pt x="328" y="128"/>
                  </a:lnTo>
                  <a:lnTo>
                    <a:pt x="348" y="128"/>
                  </a:lnTo>
                  <a:lnTo>
                    <a:pt x="356" y="126"/>
                  </a:lnTo>
                  <a:lnTo>
                    <a:pt x="376" y="126"/>
                  </a:lnTo>
                  <a:lnTo>
                    <a:pt x="384" y="124"/>
                  </a:lnTo>
                  <a:lnTo>
                    <a:pt x="384" y="134"/>
                  </a:lnTo>
                  <a:lnTo>
                    <a:pt x="402" y="134"/>
                  </a:lnTo>
                  <a:lnTo>
                    <a:pt x="394" y="136"/>
                  </a:lnTo>
                  <a:lnTo>
                    <a:pt x="392" y="124"/>
                  </a:lnTo>
                  <a:lnTo>
                    <a:pt x="400" y="112"/>
                  </a:lnTo>
                  <a:lnTo>
                    <a:pt x="410" y="110"/>
                  </a:lnTo>
                  <a:lnTo>
                    <a:pt x="418" y="100"/>
                  </a:lnTo>
                  <a:lnTo>
                    <a:pt x="428" y="100"/>
                  </a:lnTo>
                  <a:lnTo>
                    <a:pt x="448" y="96"/>
                  </a:lnTo>
                  <a:lnTo>
                    <a:pt x="454" y="96"/>
                  </a:lnTo>
                  <a:lnTo>
                    <a:pt x="444" y="86"/>
                  </a:lnTo>
                  <a:lnTo>
                    <a:pt x="434" y="86"/>
                  </a:lnTo>
                  <a:lnTo>
                    <a:pt x="416" y="76"/>
                  </a:lnTo>
                  <a:lnTo>
                    <a:pt x="416" y="64"/>
                  </a:lnTo>
                  <a:lnTo>
                    <a:pt x="414" y="40"/>
                  </a:lnTo>
                  <a:lnTo>
                    <a:pt x="396" y="42"/>
                  </a:lnTo>
                  <a:lnTo>
                    <a:pt x="378" y="44"/>
                  </a:lnTo>
                  <a:lnTo>
                    <a:pt x="370" y="44"/>
                  </a:lnTo>
                  <a:lnTo>
                    <a:pt x="350" y="46"/>
                  </a:lnTo>
                  <a:lnTo>
                    <a:pt x="342" y="58"/>
                  </a:lnTo>
                  <a:lnTo>
                    <a:pt x="334" y="58"/>
                  </a:lnTo>
                  <a:lnTo>
                    <a:pt x="324" y="58"/>
                  </a:lnTo>
                  <a:lnTo>
                    <a:pt x="306" y="60"/>
                  </a:lnTo>
                  <a:lnTo>
                    <a:pt x="298" y="60"/>
                  </a:lnTo>
                  <a:lnTo>
                    <a:pt x="288" y="62"/>
                  </a:lnTo>
                  <a:lnTo>
                    <a:pt x="288" y="74"/>
                  </a:lnTo>
                  <a:lnTo>
                    <a:pt x="280" y="74"/>
                  </a:lnTo>
                  <a:lnTo>
                    <a:pt x="262" y="88"/>
                  </a:lnTo>
                  <a:lnTo>
                    <a:pt x="254" y="100"/>
                  </a:lnTo>
                  <a:lnTo>
                    <a:pt x="226" y="90"/>
                  </a:lnTo>
                  <a:lnTo>
                    <a:pt x="208" y="90"/>
                  </a:lnTo>
                  <a:lnTo>
                    <a:pt x="200" y="80"/>
                  </a:lnTo>
                  <a:lnTo>
                    <a:pt x="180" y="70"/>
                  </a:lnTo>
                  <a:lnTo>
                    <a:pt x="178" y="58"/>
                  </a:lnTo>
                  <a:lnTo>
                    <a:pt x="162" y="60"/>
                  </a:lnTo>
                  <a:lnTo>
                    <a:pt x="152" y="60"/>
                  </a:lnTo>
                  <a:lnTo>
                    <a:pt x="144" y="60"/>
                  </a:lnTo>
                  <a:lnTo>
                    <a:pt x="152" y="48"/>
                  </a:lnTo>
                  <a:lnTo>
                    <a:pt x="150" y="36"/>
                  </a:lnTo>
                  <a:lnTo>
                    <a:pt x="160" y="36"/>
                  </a:lnTo>
                  <a:lnTo>
                    <a:pt x="168" y="24"/>
                  </a:lnTo>
                  <a:lnTo>
                    <a:pt x="186" y="22"/>
                  </a:lnTo>
                  <a:lnTo>
                    <a:pt x="186" y="10"/>
                  </a:lnTo>
                  <a:lnTo>
                    <a:pt x="174" y="0"/>
                  </a:lnTo>
                  <a:lnTo>
                    <a:pt x="156" y="0"/>
                  </a:lnTo>
                  <a:lnTo>
                    <a:pt x="140" y="14"/>
                  </a:lnTo>
                  <a:lnTo>
                    <a:pt x="130" y="14"/>
                  </a:lnTo>
                  <a:lnTo>
                    <a:pt x="114" y="40"/>
                  </a:lnTo>
                  <a:lnTo>
                    <a:pt x="106" y="52"/>
                  </a:lnTo>
                  <a:lnTo>
                    <a:pt x="88" y="64"/>
                  </a:lnTo>
                  <a:lnTo>
                    <a:pt x="80" y="66"/>
                  </a:lnTo>
                  <a:lnTo>
                    <a:pt x="80" y="76"/>
                  </a:lnTo>
                  <a:lnTo>
                    <a:pt x="62" y="78"/>
                  </a:lnTo>
                  <a:lnTo>
                    <a:pt x="54" y="78"/>
                  </a:lnTo>
                  <a:lnTo>
                    <a:pt x="44" y="80"/>
                  </a:lnTo>
                  <a:lnTo>
                    <a:pt x="36" y="80"/>
                  </a:lnTo>
                  <a:lnTo>
                    <a:pt x="28" y="92"/>
                  </a:lnTo>
                  <a:lnTo>
                    <a:pt x="18" y="94"/>
                  </a:lnTo>
                  <a:lnTo>
                    <a:pt x="0" y="94"/>
                  </a:lnTo>
                  <a:lnTo>
                    <a:pt x="18" y="10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28" name="Freeform 24">
              <a:extLst>
                <a:ext uri="{FF2B5EF4-FFF2-40B4-BE49-F238E27FC236}">
                  <a16:creationId xmlns:a16="http://schemas.microsoft.com/office/drawing/2014/main" id="{D5E6BBFE-518A-CE4E-8F2B-4B0387154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689" y="-586460"/>
              <a:ext cx="231648" cy="251740"/>
            </a:xfrm>
            <a:custGeom>
              <a:avLst/>
              <a:gdLst/>
              <a:ahLst/>
              <a:cxnLst>
                <a:cxn ang="0">
                  <a:pos x="158" y="44"/>
                </a:cxn>
                <a:cxn ang="0">
                  <a:pos x="196" y="64"/>
                </a:cxn>
                <a:cxn ang="0">
                  <a:pos x="222" y="62"/>
                </a:cxn>
                <a:cxn ang="0">
                  <a:pos x="252" y="72"/>
                </a:cxn>
                <a:cxn ang="0">
                  <a:pos x="288" y="70"/>
                </a:cxn>
                <a:cxn ang="0">
                  <a:pos x="306" y="80"/>
                </a:cxn>
                <a:cxn ang="0">
                  <a:pos x="324" y="90"/>
                </a:cxn>
                <a:cxn ang="0">
                  <a:pos x="336" y="112"/>
                </a:cxn>
                <a:cxn ang="0">
                  <a:pos x="338" y="136"/>
                </a:cxn>
                <a:cxn ang="0">
                  <a:pos x="352" y="142"/>
                </a:cxn>
                <a:cxn ang="0">
                  <a:pos x="350" y="160"/>
                </a:cxn>
                <a:cxn ang="0">
                  <a:pos x="342" y="194"/>
                </a:cxn>
                <a:cxn ang="0">
                  <a:pos x="352" y="194"/>
                </a:cxn>
                <a:cxn ang="0">
                  <a:pos x="368" y="180"/>
                </a:cxn>
                <a:cxn ang="0">
                  <a:pos x="374" y="158"/>
                </a:cxn>
                <a:cxn ang="0">
                  <a:pos x="390" y="120"/>
                </a:cxn>
                <a:cxn ang="0">
                  <a:pos x="392" y="144"/>
                </a:cxn>
                <a:cxn ang="0">
                  <a:pos x="386" y="180"/>
                </a:cxn>
                <a:cxn ang="0">
                  <a:pos x="370" y="204"/>
                </a:cxn>
                <a:cxn ang="0">
                  <a:pos x="370" y="228"/>
                </a:cxn>
                <a:cxn ang="0">
                  <a:pos x="366" y="264"/>
                </a:cxn>
                <a:cxn ang="0">
                  <a:pos x="362" y="320"/>
                </a:cxn>
                <a:cxn ang="0">
                  <a:pos x="366" y="400"/>
                </a:cxn>
                <a:cxn ang="0">
                  <a:pos x="204" y="414"/>
                </a:cxn>
                <a:cxn ang="0">
                  <a:pos x="186" y="416"/>
                </a:cxn>
                <a:cxn ang="0">
                  <a:pos x="166" y="406"/>
                </a:cxn>
                <a:cxn ang="0">
                  <a:pos x="148" y="394"/>
                </a:cxn>
                <a:cxn ang="0">
                  <a:pos x="136" y="362"/>
                </a:cxn>
                <a:cxn ang="0">
                  <a:pos x="134" y="326"/>
                </a:cxn>
                <a:cxn ang="0">
                  <a:pos x="122" y="304"/>
                </a:cxn>
                <a:cxn ang="0">
                  <a:pos x="102" y="282"/>
                </a:cxn>
                <a:cxn ang="0">
                  <a:pos x="84" y="270"/>
                </a:cxn>
                <a:cxn ang="0">
                  <a:pos x="64" y="250"/>
                </a:cxn>
                <a:cxn ang="0">
                  <a:pos x="46" y="240"/>
                </a:cxn>
                <a:cxn ang="0">
                  <a:pos x="26" y="216"/>
                </a:cxn>
                <a:cxn ang="0">
                  <a:pos x="24" y="194"/>
                </a:cxn>
                <a:cxn ang="0">
                  <a:pos x="14" y="172"/>
                </a:cxn>
                <a:cxn ang="0">
                  <a:pos x="12" y="148"/>
                </a:cxn>
                <a:cxn ang="0">
                  <a:pos x="0" y="126"/>
                </a:cxn>
                <a:cxn ang="0">
                  <a:pos x="8" y="114"/>
                </a:cxn>
                <a:cxn ang="0">
                  <a:pos x="26" y="100"/>
                </a:cxn>
                <a:cxn ang="0">
                  <a:pos x="44" y="88"/>
                </a:cxn>
                <a:cxn ang="0">
                  <a:pos x="38" y="14"/>
                </a:cxn>
                <a:cxn ang="0">
                  <a:pos x="66" y="18"/>
                </a:cxn>
                <a:cxn ang="0">
                  <a:pos x="92" y="14"/>
                </a:cxn>
                <a:cxn ang="0">
                  <a:pos x="136" y="0"/>
                </a:cxn>
                <a:cxn ang="0">
                  <a:pos x="130" y="24"/>
                </a:cxn>
                <a:cxn ang="0">
                  <a:pos x="146" y="22"/>
                </a:cxn>
              </a:cxnLst>
              <a:rect l="0" t="0" r="r" b="b"/>
              <a:pathLst>
                <a:path w="392" h="426">
                  <a:moveTo>
                    <a:pt x="156" y="32"/>
                  </a:moveTo>
                  <a:lnTo>
                    <a:pt x="158" y="44"/>
                  </a:lnTo>
                  <a:lnTo>
                    <a:pt x="176" y="54"/>
                  </a:lnTo>
                  <a:lnTo>
                    <a:pt x="196" y="64"/>
                  </a:lnTo>
                  <a:lnTo>
                    <a:pt x="204" y="64"/>
                  </a:lnTo>
                  <a:lnTo>
                    <a:pt x="222" y="62"/>
                  </a:lnTo>
                  <a:lnTo>
                    <a:pt x="240" y="62"/>
                  </a:lnTo>
                  <a:lnTo>
                    <a:pt x="252" y="72"/>
                  </a:lnTo>
                  <a:lnTo>
                    <a:pt x="268" y="70"/>
                  </a:lnTo>
                  <a:lnTo>
                    <a:pt x="288" y="70"/>
                  </a:lnTo>
                  <a:lnTo>
                    <a:pt x="296" y="68"/>
                  </a:lnTo>
                  <a:lnTo>
                    <a:pt x="306" y="80"/>
                  </a:lnTo>
                  <a:lnTo>
                    <a:pt x="316" y="92"/>
                  </a:lnTo>
                  <a:lnTo>
                    <a:pt x="324" y="90"/>
                  </a:lnTo>
                  <a:lnTo>
                    <a:pt x="336" y="100"/>
                  </a:lnTo>
                  <a:lnTo>
                    <a:pt x="336" y="112"/>
                  </a:lnTo>
                  <a:lnTo>
                    <a:pt x="336" y="124"/>
                  </a:lnTo>
                  <a:lnTo>
                    <a:pt x="338" y="136"/>
                  </a:lnTo>
                  <a:lnTo>
                    <a:pt x="350" y="146"/>
                  </a:lnTo>
                  <a:lnTo>
                    <a:pt x="352" y="142"/>
                  </a:lnTo>
                  <a:lnTo>
                    <a:pt x="350" y="150"/>
                  </a:lnTo>
                  <a:lnTo>
                    <a:pt x="350" y="160"/>
                  </a:lnTo>
                  <a:lnTo>
                    <a:pt x="342" y="182"/>
                  </a:lnTo>
                  <a:lnTo>
                    <a:pt x="342" y="194"/>
                  </a:lnTo>
                  <a:lnTo>
                    <a:pt x="342" y="206"/>
                  </a:lnTo>
                  <a:lnTo>
                    <a:pt x="352" y="194"/>
                  </a:lnTo>
                  <a:lnTo>
                    <a:pt x="360" y="182"/>
                  </a:lnTo>
                  <a:lnTo>
                    <a:pt x="368" y="180"/>
                  </a:lnTo>
                  <a:lnTo>
                    <a:pt x="376" y="168"/>
                  </a:lnTo>
                  <a:lnTo>
                    <a:pt x="374" y="158"/>
                  </a:lnTo>
                  <a:lnTo>
                    <a:pt x="384" y="144"/>
                  </a:lnTo>
                  <a:lnTo>
                    <a:pt x="390" y="120"/>
                  </a:lnTo>
                  <a:lnTo>
                    <a:pt x="392" y="132"/>
                  </a:lnTo>
                  <a:lnTo>
                    <a:pt x="392" y="144"/>
                  </a:lnTo>
                  <a:lnTo>
                    <a:pt x="392" y="156"/>
                  </a:lnTo>
                  <a:lnTo>
                    <a:pt x="386" y="180"/>
                  </a:lnTo>
                  <a:lnTo>
                    <a:pt x="378" y="192"/>
                  </a:lnTo>
                  <a:lnTo>
                    <a:pt x="370" y="204"/>
                  </a:lnTo>
                  <a:lnTo>
                    <a:pt x="370" y="216"/>
                  </a:lnTo>
                  <a:lnTo>
                    <a:pt x="370" y="228"/>
                  </a:lnTo>
                  <a:lnTo>
                    <a:pt x="372" y="240"/>
                  </a:lnTo>
                  <a:lnTo>
                    <a:pt x="366" y="264"/>
                  </a:lnTo>
                  <a:lnTo>
                    <a:pt x="358" y="286"/>
                  </a:lnTo>
                  <a:lnTo>
                    <a:pt x="362" y="320"/>
                  </a:lnTo>
                  <a:lnTo>
                    <a:pt x="358" y="358"/>
                  </a:lnTo>
                  <a:lnTo>
                    <a:pt x="366" y="400"/>
                  </a:lnTo>
                  <a:lnTo>
                    <a:pt x="366" y="402"/>
                  </a:lnTo>
                  <a:lnTo>
                    <a:pt x="204" y="414"/>
                  </a:lnTo>
                  <a:lnTo>
                    <a:pt x="204" y="426"/>
                  </a:lnTo>
                  <a:lnTo>
                    <a:pt x="186" y="416"/>
                  </a:lnTo>
                  <a:lnTo>
                    <a:pt x="176" y="416"/>
                  </a:lnTo>
                  <a:lnTo>
                    <a:pt x="166" y="406"/>
                  </a:lnTo>
                  <a:lnTo>
                    <a:pt x="158" y="394"/>
                  </a:lnTo>
                  <a:lnTo>
                    <a:pt x="148" y="394"/>
                  </a:lnTo>
                  <a:lnTo>
                    <a:pt x="136" y="372"/>
                  </a:lnTo>
                  <a:lnTo>
                    <a:pt x="136" y="362"/>
                  </a:lnTo>
                  <a:lnTo>
                    <a:pt x="136" y="348"/>
                  </a:lnTo>
                  <a:lnTo>
                    <a:pt x="134" y="326"/>
                  </a:lnTo>
                  <a:lnTo>
                    <a:pt x="124" y="314"/>
                  </a:lnTo>
                  <a:lnTo>
                    <a:pt x="122" y="304"/>
                  </a:lnTo>
                  <a:lnTo>
                    <a:pt x="122" y="292"/>
                  </a:lnTo>
                  <a:lnTo>
                    <a:pt x="102" y="282"/>
                  </a:lnTo>
                  <a:lnTo>
                    <a:pt x="102" y="270"/>
                  </a:lnTo>
                  <a:lnTo>
                    <a:pt x="84" y="270"/>
                  </a:lnTo>
                  <a:lnTo>
                    <a:pt x="74" y="260"/>
                  </a:lnTo>
                  <a:lnTo>
                    <a:pt x="64" y="250"/>
                  </a:lnTo>
                  <a:lnTo>
                    <a:pt x="56" y="250"/>
                  </a:lnTo>
                  <a:lnTo>
                    <a:pt x="46" y="240"/>
                  </a:lnTo>
                  <a:lnTo>
                    <a:pt x="36" y="240"/>
                  </a:lnTo>
                  <a:lnTo>
                    <a:pt x="26" y="216"/>
                  </a:lnTo>
                  <a:lnTo>
                    <a:pt x="16" y="206"/>
                  </a:lnTo>
                  <a:lnTo>
                    <a:pt x="24" y="194"/>
                  </a:lnTo>
                  <a:lnTo>
                    <a:pt x="14" y="184"/>
                  </a:lnTo>
                  <a:lnTo>
                    <a:pt x="14" y="172"/>
                  </a:lnTo>
                  <a:lnTo>
                    <a:pt x="22" y="160"/>
                  </a:lnTo>
                  <a:lnTo>
                    <a:pt x="12" y="148"/>
                  </a:lnTo>
                  <a:lnTo>
                    <a:pt x="2" y="138"/>
                  </a:lnTo>
                  <a:lnTo>
                    <a:pt x="0" y="126"/>
                  </a:lnTo>
                  <a:lnTo>
                    <a:pt x="0" y="114"/>
                  </a:lnTo>
                  <a:lnTo>
                    <a:pt x="8" y="114"/>
                  </a:lnTo>
                  <a:lnTo>
                    <a:pt x="8" y="102"/>
                  </a:lnTo>
                  <a:lnTo>
                    <a:pt x="26" y="100"/>
                  </a:lnTo>
                  <a:lnTo>
                    <a:pt x="34" y="88"/>
                  </a:lnTo>
                  <a:lnTo>
                    <a:pt x="44" y="88"/>
                  </a:lnTo>
                  <a:lnTo>
                    <a:pt x="40" y="30"/>
                  </a:lnTo>
                  <a:lnTo>
                    <a:pt x="38" y="14"/>
                  </a:lnTo>
                  <a:lnTo>
                    <a:pt x="66" y="12"/>
                  </a:lnTo>
                  <a:lnTo>
                    <a:pt x="66" y="18"/>
                  </a:lnTo>
                  <a:lnTo>
                    <a:pt x="82" y="22"/>
                  </a:lnTo>
                  <a:lnTo>
                    <a:pt x="92" y="14"/>
                  </a:lnTo>
                  <a:lnTo>
                    <a:pt x="110" y="2"/>
                  </a:lnTo>
                  <a:lnTo>
                    <a:pt x="136" y="0"/>
                  </a:lnTo>
                  <a:lnTo>
                    <a:pt x="130" y="12"/>
                  </a:lnTo>
                  <a:lnTo>
                    <a:pt x="130" y="24"/>
                  </a:lnTo>
                  <a:lnTo>
                    <a:pt x="138" y="22"/>
                  </a:lnTo>
                  <a:lnTo>
                    <a:pt x="146" y="22"/>
                  </a:lnTo>
                  <a:lnTo>
                    <a:pt x="156" y="3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9" name="Freeform 25">
              <a:extLst>
                <a:ext uri="{FF2B5EF4-FFF2-40B4-BE49-F238E27FC236}">
                  <a16:creationId xmlns:a16="http://schemas.microsoft.com/office/drawing/2014/main" id="{93234A31-4A2B-ED45-B356-8B4369B3C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6065" y="-551004"/>
              <a:ext cx="172554" cy="234012"/>
            </a:xfrm>
            <a:custGeom>
              <a:avLst/>
              <a:gdLst/>
              <a:ahLst/>
              <a:cxnLst>
                <a:cxn ang="0">
                  <a:pos x="224" y="378"/>
                </a:cxn>
                <a:cxn ang="0">
                  <a:pos x="240" y="364"/>
                </a:cxn>
                <a:cxn ang="0">
                  <a:pos x="248" y="342"/>
                </a:cxn>
                <a:cxn ang="0">
                  <a:pos x="266" y="328"/>
                </a:cxn>
                <a:cxn ang="0">
                  <a:pos x="284" y="328"/>
                </a:cxn>
                <a:cxn ang="0">
                  <a:pos x="292" y="316"/>
                </a:cxn>
                <a:cxn ang="0">
                  <a:pos x="282" y="292"/>
                </a:cxn>
                <a:cxn ang="0">
                  <a:pos x="280" y="280"/>
                </a:cxn>
                <a:cxn ang="0">
                  <a:pos x="278" y="258"/>
                </a:cxn>
                <a:cxn ang="0">
                  <a:pos x="286" y="246"/>
                </a:cxn>
                <a:cxn ang="0">
                  <a:pos x="284" y="222"/>
                </a:cxn>
                <a:cxn ang="0">
                  <a:pos x="274" y="200"/>
                </a:cxn>
                <a:cxn ang="0">
                  <a:pos x="264" y="178"/>
                </a:cxn>
                <a:cxn ang="0">
                  <a:pos x="252" y="154"/>
                </a:cxn>
                <a:cxn ang="0">
                  <a:pos x="234" y="156"/>
                </a:cxn>
                <a:cxn ang="0">
                  <a:pos x="216" y="158"/>
                </a:cxn>
                <a:cxn ang="0">
                  <a:pos x="208" y="168"/>
                </a:cxn>
                <a:cxn ang="0">
                  <a:pos x="200" y="182"/>
                </a:cxn>
                <a:cxn ang="0">
                  <a:pos x="174" y="196"/>
                </a:cxn>
                <a:cxn ang="0">
                  <a:pos x="180" y="160"/>
                </a:cxn>
                <a:cxn ang="0">
                  <a:pos x="198" y="158"/>
                </a:cxn>
                <a:cxn ang="0">
                  <a:pos x="196" y="136"/>
                </a:cxn>
                <a:cxn ang="0">
                  <a:pos x="204" y="112"/>
                </a:cxn>
                <a:cxn ang="0">
                  <a:pos x="210" y="76"/>
                </a:cxn>
                <a:cxn ang="0">
                  <a:pos x="200" y="66"/>
                </a:cxn>
                <a:cxn ang="0">
                  <a:pos x="200" y="54"/>
                </a:cxn>
                <a:cxn ang="0">
                  <a:pos x="180" y="32"/>
                </a:cxn>
                <a:cxn ang="0">
                  <a:pos x="162" y="20"/>
                </a:cxn>
                <a:cxn ang="0">
                  <a:pos x="142" y="12"/>
                </a:cxn>
                <a:cxn ang="0">
                  <a:pos x="124" y="0"/>
                </a:cxn>
                <a:cxn ang="0">
                  <a:pos x="96" y="2"/>
                </a:cxn>
                <a:cxn ang="0">
                  <a:pos x="78" y="4"/>
                </a:cxn>
                <a:cxn ang="0">
                  <a:pos x="72" y="28"/>
                </a:cxn>
                <a:cxn ang="0">
                  <a:pos x="74" y="50"/>
                </a:cxn>
                <a:cxn ang="0">
                  <a:pos x="64" y="40"/>
                </a:cxn>
                <a:cxn ang="0">
                  <a:pos x="66" y="76"/>
                </a:cxn>
                <a:cxn ang="0">
                  <a:pos x="56" y="88"/>
                </a:cxn>
                <a:cxn ang="0">
                  <a:pos x="48" y="88"/>
                </a:cxn>
                <a:cxn ang="0">
                  <a:pos x="46" y="64"/>
                </a:cxn>
                <a:cxn ang="0">
                  <a:pos x="38" y="78"/>
                </a:cxn>
                <a:cxn ang="0">
                  <a:pos x="20" y="90"/>
                </a:cxn>
                <a:cxn ang="0">
                  <a:pos x="14" y="114"/>
                </a:cxn>
                <a:cxn ang="0">
                  <a:pos x="6" y="126"/>
                </a:cxn>
                <a:cxn ang="0">
                  <a:pos x="8" y="162"/>
                </a:cxn>
                <a:cxn ang="0">
                  <a:pos x="0" y="184"/>
                </a:cxn>
                <a:cxn ang="0">
                  <a:pos x="2" y="208"/>
                </a:cxn>
                <a:cxn ang="0">
                  <a:pos x="4" y="230"/>
                </a:cxn>
                <a:cxn ang="0">
                  <a:pos x="16" y="266"/>
                </a:cxn>
                <a:cxn ang="0">
                  <a:pos x="36" y="288"/>
                </a:cxn>
                <a:cxn ang="0">
                  <a:pos x="38" y="322"/>
                </a:cxn>
                <a:cxn ang="0">
                  <a:pos x="40" y="346"/>
                </a:cxn>
                <a:cxn ang="0">
                  <a:pos x="24" y="370"/>
                </a:cxn>
                <a:cxn ang="0">
                  <a:pos x="8" y="394"/>
                </a:cxn>
                <a:cxn ang="0">
                  <a:pos x="62" y="390"/>
                </a:cxn>
                <a:cxn ang="0">
                  <a:pos x="124" y="386"/>
                </a:cxn>
                <a:cxn ang="0">
                  <a:pos x="224" y="390"/>
                </a:cxn>
              </a:cxnLst>
              <a:rect l="0" t="0" r="r" b="b"/>
              <a:pathLst>
                <a:path w="292" h="396">
                  <a:moveTo>
                    <a:pt x="214" y="378"/>
                  </a:moveTo>
                  <a:lnTo>
                    <a:pt x="224" y="378"/>
                  </a:lnTo>
                  <a:lnTo>
                    <a:pt x="234" y="378"/>
                  </a:lnTo>
                  <a:lnTo>
                    <a:pt x="240" y="364"/>
                  </a:lnTo>
                  <a:lnTo>
                    <a:pt x="240" y="354"/>
                  </a:lnTo>
                  <a:lnTo>
                    <a:pt x="248" y="342"/>
                  </a:lnTo>
                  <a:lnTo>
                    <a:pt x="248" y="330"/>
                  </a:lnTo>
                  <a:lnTo>
                    <a:pt x="266" y="328"/>
                  </a:lnTo>
                  <a:lnTo>
                    <a:pt x="276" y="340"/>
                  </a:lnTo>
                  <a:lnTo>
                    <a:pt x="284" y="328"/>
                  </a:lnTo>
                  <a:lnTo>
                    <a:pt x="292" y="326"/>
                  </a:lnTo>
                  <a:lnTo>
                    <a:pt x="292" y="316"/>
                  </a:lnTo>
                  <a:lnTo>
                    <a:pt x="290" y="304"/>
                  </a:lnTo>
                  <a:lnTo>
                    <a:pt x="282" y="292"/>
                  </a:lnTo>
                  <a:lnTo>
                    <a:pt x="290" y="292"/>
                  </a:lnTo>
                  <a:lnTo>
                    <a:pt x="280" y="280"/>
                  </a:lnTo>
                  <a:lnTo>
                    <a:pt x="280" y="270"/>
                  </a:lnTo>
                  <a:lnTo>
                    <a:pt x="278" y="258"/>
                  </a:lnTo>
                  <a:lnTo>
                    <a:pt x="288" y="258"/>
                  </a:lnTo>
                  <a:lnTo>
                    <a:pt x="286" y="246"/>
                  </a:lnTo>
                  <a:lnTo>
                    <a:pt x="286" y="234"/>
                  </a:lnTo>
                  <a:lnTo>
                    <a:pt x="284" y="222"/>
                  </a:lnTo>
                  <a:lnTo>
                    <a:pt x="276" y="210"/>
                  </a:lnTo>
                  <a:lnTo>
                    <a:pt x="274" y="200"/>
                  </a:lnTo>
                  <a:lnTo>
                    <a:pt x="264" y="188"/>
                  </a:lnTo>
                  <a:lnTo>
                    <a:pt x="264" y="178"/>
                  </a:lnTo>
                  <a:lnTo>
                    <a:pt x="262" y="164"/>
                  </a:lnTo>
                  <a:lnTo>
                    <a:pt x="252" y="154"/>
                  </a:lnTo>
                  <a:lnTo>
                    <a:pt x="244" y="156"/>
                  </a:lnTo>
                  <a:lnTo>
                    <a:pt x="234" y="156"/>
                  </a:lnTo>
                  <a:lnTo>
                    <a:pt x="226" y="156"/>
                  </a:lnTo>
                  <a:lnTo>
                    <a:pt x="216" y="158"/>
                  </a:lnTo>
                  <a:lnTo>
                    <a:pt x="208" y="158"/>
                  </a:lnTo>
                  <a:lnTo>
                    <a:pt x="208" y="168"/>
                  </a:lnTo>
                  <a:lnTo>
                    <a:pt x="200" y="170"/>
                  </a:lnTo>
                  <a:lnTo>
                    <a:pt x="200" y="182"/>
                  </a:lnTo>
                  <a:lnTo>
                    <a:pt x="192" y="194"/>
                  </a:lnTo>
                  <a:lnTo>
                    <a:pt x="174" y="196"/>
                  </a:lnTo>
                  <a:lnTo>
                    <a:pt x="172" y="172"/>
                  </a:lnTo>
                  <a:lnTo>
                    <a:pt x="180" y="160"/>
                  </a:lnTo>
                  <a:lnTo>
                    <a:pt x="190" y="160"/>
                  </a:lnTo>
                  <a:lnTo>
                    <a:pt x="198" y="158"/>
                  </a:lnTo>
                  <a:lnTo>
                    <a:pt x="198" y="148"/>
                  </a:lnTo>
                  <a:lnTo>
                    <a:pt x="196" y="136"/>
                  </a:lnTo>
                  <a:lnTo>
                    <a:pt x="206" y="124"/>
                  </a:lnTo>
                  <a:lnTo>
                    <a:pt x="204" y="112"/>
                  </a:lnTo>
                  <a:lnTo>
                    <a:pt x="204" y="100"/>
                  </a:lnTo>
                  <a:lnTo>
                    <a:pt x="210" y="76"/>
                  </a:lnTo>
                  <a:lnTo>
                    <a:pt x="202" y="76"/>
                  </a:lnTo>
                  <a:lnTo>
                    <a:pt x="200" y="66"/>
                  </a:lnTo>
                  <a:lnTo>
                    <a:pt x="192" y="66"/>
                  </a:lnTo>
                  <a:lnTo>
                    <a:pt x="200" y="54"/>
                  </a:lnTo>
                  <a:lnTo>
                    <a:pt x="190" y="42"/>
                  </a:lnTo>
                  <a:lnTo>
                    <a:pt x="180" y="32"/>
                  </a:lnTo>
                  <a:lnTo>
                    <a:pt x="172" y="32"/>
                  </a:lnTo>
                  <a:lnTo>
                    <a:pt x="162" y="20"/>
                  </a:lnTo>
                  <a:lnTo>
                    <a:pt x="152" y="10"/>
                  </a:lnTo>
                  <a:lnTo>
                    <a:pt x="142" y="12"/>
                  </a:lnTo>
                  <a:lnTo>
                    <a:pt x="134" y="12"/>
                  </a:lnTo>
                  <a:lnTo>
                    <a:pt x="124" y="0"/>
                  </a:lnTo>
                  <a:lnTo>
                    <a:pt x="106" y="2"/>
                  </a:lnTo>
                  <a:lnTo>
                    <a:pt x="96" y="2"/>
                  </a:lnTo>
                  <a:lnTo>
                    <a:pt x="88" y="4"/>
                  </a:lnTo>
                  <a:lnTo>
                    <a:pt x="78" y="4"/>
                  </a:lnTo>
                  <a:lnTo>
                    <a:pt x="70" y="16"/>
                  </a:lnTo>
                  <a:lnTo>
                    <a:pt x="72" y="28"/>
                  </a:lnTo>
                  <a:lnTo>
                    <a:pt x="82" y="38"/>
                  </a:lnTo>
                  <a:lnTo>
                    <a:pt x="74" y="50"/>
                  </a:lnTo>
                  <a:lnTo>
                    <a:pt x="64" y="52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66" y="76"/>
                  </a:lnTo>
                  <a:lnTo>
                    <a:pt x="56" y="76"/>
                  </a:lnTo>
                  <a:lnTo>
                    <a:pt x="56" y="88"/>
                  </a:lnTo>
                  <a:lnTo>
                    <a:pt x="50" y="100"/>
                  </a:lnTo>
                  <a:lnTo>
                    <a:pt x="48" y="88"/>
                  </a:lnTo>
                  <a:lnTo>
                    <a:pt x="48" y="76"/>
                  </a:lnTo>
                  <a:lnTo>
                    <a:pt x="46" y="64"/>
                  </a:lnTo>
                  <a:lnTo>
                    <a:pt x="38" y="66"/>
                  </a:lnTo>
                  <a:lnTo>
                    <a:pt x="38" y="78"/>
                  </a:lnTo>
                  <a:lnTo>
                    <a:pt x="30" y="90"/>
                  </a:lnTo>
                  <a:lnTo>
                    <a:pt x="20" y="90"/>
                  </a:lnTo>
                  <a:lnTo>
                    <a:pt x="22" y="102"/>
                  </a:lnTo>
                  <a:lnTo>
                    <a:pt x="14" y="114"/>
                  </a:lnTo>
                  <a:lnTo>
                    <a:pt x="14" y="126"/>
                  </a:lnTo>
                  <a:lnTo>
                    <a:pt x="6" y="126"/>
                  </a:lnTo>
                  <a:lnTo>
                    <a:pt x="8" y="150"/>
                  </a:lnTo>
                  <a:lnTo>
                    <a:pt x="8" y="162"/>
                  </a:lnTo>
                  <a:lnTo>
                    <a:pt x="10" y="172"/>
                  </a:lnTo>
                  <a:lnTo>
                    <a:pt x="0" y="184"/>
                  </a:lnTo>
                  <a:lnTo>
                    <a:pt x="2" y="196"/>
                  </a:lnTo>
                  <a:lnTo>
                    <a:pt x="2" y="208"/>
                  </a:lnTo>
                  <a:lnTo>
                    <a:pt x="4" y="220"/>
                  </a:lnTo>
                  <a:lnTo>
                    <a:pt x="4" y="230"/>
                  </a:lnTo>
                  <a:lnTo>
                    <a:pt x="4" y="242"/>
                  </a:lnTo>
                  <a:lnTo>
                    <a:pt x="16" y="266"/>
                  </a:lnTo>
                  <a:lnTo>
                    <a:pt x="34" y="276"/>
                  </a:lnTo>
                  <a:lnTo>
                    <a:pt x="36" y="288"/>
                  </a:lnTo>
                  <a:lnTo>
                    <a:pt x="36" y="310"/>
                  </a:lnTo>
                  <a:lnTo>
                    <a:pt x="38" y="322"/>
                  </a:lnTo>
                  <a:lnTo>
                    <a:pt x="38" y="334"/>
                  </a:lnTo>
                  <a:lnTo>
                    <a:pt x="40" y="346"/>
                  </a:lnTo>
                  <a:lnTo>
                    <a:pt x="32" y="358"/>
                  </a:lnTo>
                  <a:lnTo>
                    <a:pt x="24" y="370"/>
                  </a:lnTo>
                  <a:lnTo>
                    <a:pt x="24" y="380"/>
                  </a:lnTo>
                  <a:lnTo>
                    <a:pt x="8" y="394"/>
                  </a:lnTo>
                  <a:lnTo>
                    <a:pt x="34" y="392"/>
                  </a:lnTo>
                  <a:lnTo>
                    <a:pt x="62" y="390"/>
                  </a:lnTo>
                  <a:lnTo>
                    <a:pt x="98" y="388"/>
                  </a:lnTo>
                  <a:lnTo>
                    <a:pt x="124" y="386"/>
                  </a:lnTo>
                  <a:lnTo>
                    <a:pt x="154" y="396"/>
                  </a:lnTo>
                  <a:lnTo>
                    <a:pt x="224" y="390"/>
                  </a:lnTo>
                  <a:lnTo>
                    <a:pt x="214" y="378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0" name="Freeform 26">
              <a:extLst>
                <a:ext uri="{FF2B5EF4-FFF2-40B4-BE49-F238E27FC236}">
                  <a16:creationId xmlns:a16="http://schemas.microsoft.com/office/drawing/2014/main" id="{D441CD6E-D47B-4543-808B-9D2E4EBE2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420" y="-348903"/>
              <a:ext cx="176100" cy="312015"/>
            </a:xfrm>
            <a:custGeom>
              <a:avLst/>
              <a:gdLst/>
              <a:ahLst/>
              <a:cxnLst>
                <a:cxn ang="0">
                  <a:pos x="6" y="226"/>
                </a:cxn>
                <a:cxn ang="0">
                  <a:pos x="0" y="262"/>
                </a:cxn>
                <a:cxn ang="0">
                  <a:pos x="12" y="284"/>
                </a:cxn>
                <a:cxn ang="0">
                  <a:pos x="30" y="294"/>
                </a:cxn>
                <a:cxn ang="0">
                  <a:pos x="40" y="316"/>
                </a:cxn>
                <a:cxn ang="0">
                  <a:pos x="58" y="328"/>
                </a:cxn>
                <a:cxn ang="0">
                  <a:pos x="70" y="350"/>
                </a:cxn>
                <a:cxn ang="0">
                  <a:pos x="80" y="360"/>
                </a:cxn>
                <a:cxn ang="0">
                  <a:pos x="98" y="372"/>
                </a:cxn>
                <a:cxn ang="0">
                  <a:pos x="98" y="384"/>
                </a:cxn>
                <a:cxn ang="0">
                  <a:pos x="110" y="394"/>
                </a:cxn>
                <a:cxn ang="0">
                  <a:pos x="112" y="418"/>
                </a:cxn>
                <a:cxn ang="0">
                  <a:pos x="122" y="440"/>
                </a:cxn>
                <a:cxn ang="0">
                  <a:pos x="140" y="438"/>
                </a:cxn>
                <a:cxn ang="0">
                  <a:pos x="160" y="460"/>
                </a:cxn>
                <a:cxn ang="0">
                  <a:pos x="170" y="482"/>
                </a:cxn>
                <a:cxn ang="0">
                  <a:pos x="172" y="506"/>
                </a:cxn>
                <a:cxn ang="0">
                  <a:pos x="174" y="528"/>
                </a:cxn>
                <a:cxn ang="0">
                  <a:pos x="192" y="526"/>
                </a:cxn>
                <a:cxn ang="0">
                  <a:pos x="218" y="502"/>
                </a:cxn>
                <a:cxn ang="0">
                  <a:pos x="238" y="524"/>
                </a:cxn>
                <a:cxn ang="0">
                  <a:pos x="254" y="512"/>
                </a:cxn>
                <a:cxn ang="0">
                  <a:pos x="244" y="488"/>
                </a:cxn>
                <a:cxn ang="0">
                  <a:pos x="262" y="488"/>
                </a:cxn>
                <a:cxn ang="0">
                  <a:pos x="260" y="464"/>
                </a:cxn>
                <a:cxn ang="0">
                  <a:pos x="268" y="452"/>
                </a:cxn>
                <a:cxn ang="0">
                  <a:pos x="276" y="450"/>
                </a:cxn>
                <a:cxn ang="0">
                  <a:pos x="266" y="428"/>
                </a:cxn>
                <a:cxn ang="0">
                  <a:pos x="282" y="404"/>
                </a:cxn>
                <a:cxn ang="0">
                  <a:pos x="280" y="382"/>
                </a:cxn>
                <a:cxn ang="0">
                  <a:pos x="298" y="368"/>
                </a:cxn>
                <a:cxn ang="0">
                  <a:pos x="296" y="332"/>
                </a:cxn>
                <a:cxn ang="0">
                  <a:pos x="296" y="332"/>
                </a:cxn>
                <a:cxn ang="0">
                  <a:pos x="286" y="322"/>
                </a:cxn>
                <a:cxn ang="0">
                  <a:pos x="284" y="298"/>
                </a:cxn>
                <a:cxn ang="0">
                  <a:pos x="292" y="274"/>
                </a:cxn>
                <a:cxn ang="0">
                  <a:pos x="272" y="254"/>
                </a:cxn>
                <a:cxn ang="0">
                  <a:pos x="278" y="218"/>
                </a:cxn>
                <a:cxn ang="0">
                  <a:pos x="276" y="196"/>
                </a:cxn>
                <a:cxn ang="0">
                  <a:pos x="274" y="172"/>
                </a:cxn>
                <a:cxn ang="0">
                  <a:pos x="264" y="148"/>
                </a:cxn>
                <a:cxn ang="0">
                  <a:pos x="260" y="114"/>
                </a:cxn>
                <a:cxn ang="0">
                  <a:pos x="268" y="90"/>
                </a:cxn>
                <a:cxn ang="0">
                  <a:pos x="268" y="78"/>
                </a:cxn>
                <a:cxn ang="0">
                  <a:pos x="256" y="56"/>
                </a:cxn>
                <a:cxn ang="0">
                  <a:pos x="246" y="44"/>
                </a:cxn>
                <a:cxn ang="0">
                  <a:pos x="236" y="22"/>
                </a:cxn>
                <a:cxn ang="0">
                  <a:pos x="228" y="2"/>
                </a:cxn>
                <a:cxn ang="0">
                  <a:pos x="64" y="12"/>
                </a:cxn>
                <a:cxn ang="0">
                  <a:pos x="64" y="36"/>
                </a:cxn>
                <a:cxn ang="0">
                  <a:pos x="74" y="58"/>
                </a:cxn>
                <a:cxn ang="0">
                  <a:pos x="76" y="82"/>
                </a:cxn>
                <a:cxn ang="0">
                  <a:pos x="70" y="104"/>
                </a:cxn>
                <a:cxn ang="0">
                  <a:pos x="44" y="118"/>
                </a:cxn>
                <a:cxn ang="0">
                  <a:pos x="18" y="132"/>
                </a:cxn>
                <a:cxn ang="0">
                  <a:pos x="20" y="156"/>
                </a:cxn>
                <a:cxn ang="0">
                  <a:pos x="30" y="166"/>
                </a:cxn>
                <a:cxn ang="0">
                  <a:pos x="22" y="190"/>
                </a:cxn>
                <a:cxn ang="0">
                  <a:pos x="14" y="202"/>
                </a:cxn>
                <a:cxn ang="0">
                  <a:pos x="14" y="202"/>
                </a:cxn>
              </a:cxnLst>
              <a:rect l="0" t="0" r="r" b="b"/>
              <a:pathLst>
                <a:path w="298" h="528">
                  <a:moveTo>
                    <a:pt x="14" y="202"/>
                  </a:moveTo>
                  <a:lnTo>
                    <a:pt x="6" y="226"/>
                  </a:lnTo>
                  <a:lnTo>
                    <a:pt x="8" y="238"/>
                  </a:lnTo>
                  <a:lnTo>
                    <a:pt x="0" y="262"/>
                  </a:lnTo>
                  <a:lnTo>
                    <a:pt x="10" y="274"/>
                  </a:lnTo>
                  <a:lnTo>
                    <a:pt x="12" y="284"/>
                  </a:lnTo>
                  <a:lnTo>
                    <a:pt x="20" y="284"/>
                  </a:lnTo>
                  <a:lnTo>
                    <a:pt x="30" y="294"/>
                  </a:lnTo>
                  <a:lnTo>
                    <a:pt x="30" y="306"/>
                  </a:lnTo>
                  <a:lnTo>
                    <a:pt x="40" y="316"/>
                  </a:lnTo>
                  <a:lnTo>
                    <a:pt x="50" y="316"/>
                  </a:lnTo>
                  <a:lnTo>
                    <a:pt x="58" y="328"/>
                  </a:lnTo>
                  <a:lnTo>
                    <a:pt x="68" y="338"/>
                  </a:lnTo>
                  <a:lnTo>
                    <a:pt x="70" y="350"/>
                  </a:lnTo>
                  <a:lnTo>
                    <a:pt x="80" y="348"/>
                  </a:lnTo>
                  <a:lnTo>
                    <a:pt x="80" y="360"/>
                  </a:lnTo>
                  <a:lnTo>
                    <a:pt x="88" y="360"/>
                  </a:lnTo>
                  <a:lnTo>
                    <a:pt x="98" y="372"/>
                  </a:lnTo>
                  <a:lnTo>
                    <a:pt x="90" y="384"/>
                  </a:lnTo>
                  <a:lnTo>
                    <a:pt x="98" y="384"/>
                  </a:lnTo>
                  <a:lnTo>
                    <a:pt x="100" y="394"/>
                  </a:lnTo>
                  <a:lnTo>
                    <a:pt x="110" y="394"/>
                  </a:lnTo>
                  <a:lnTo>
                    <a:pt x="100" y="406"/>
                  </a:lnTo>
                  <a:lnTo>
                    <a:pt x="112" y="418"/>
                  </a:lnTo>
                  <a:lnTo>
                    <a:pt x="122" y="428"/>
                  </a:lnTo>
                  <a:lnTo>
                    <a:pt x="122" y="440"/>
                  </a:lnTo>
                  <a:lnTo>
                    <a:pt x="130" y="438"/>
                  </a:lnTo>
                  <a:lnTo>
                    <a:pt x="140" y="438"/>
                  </a:lnTo>
                  <a:lnTo>
                    <a:pt x="150" y="450"/>
                  </a:lnTo>
                  <a:lnTo>
                    <a:pt x="160" y="460"/>
                  </a:lnTo>
                  <a:lnTo>
                    <a:pt x="160" y="472"/>
                  </a:lnTo>
                  <a:lnTo>
                    <a:pt x="170" y="482"/>
                  </a:lnTo>
                  <a:lnTo>
                    <a:pt x="172" y="494"/>
                  </a:lnTo>
                  <a:lnTo>
                    <a:pt x="172" y="506"/>
                  </a:lnTo>
                  <a:lnTo>
                    <a:pt x="174" y="518"/>
                  </a:lnTo>
                  <a:lnTo>
                    <a:pt x="174" y="528"/>
                  </a:lnTo>
                  <a:lnTo>
                    <a:pt x="182" y="528"/>
                  </a:lnTo>
                  <a:lnTo>
                    <a:pt x="192" y="526"/>
                  </a:lnTo>
                  <a:lnTo>
                    <a:pt x="200" y="516"/>
                  </a:lnTo>
                  <a:lnTo>
                    <a:pt x="218" y="502"/>
                  </a:lnTo>
                  <a:lnTo>
                    <a:pt x="228" y="514"/>
                  </a:lnTo>
                  <a:lnTo>
                    <a:pt x="238" y="524"/>
                  </a:lnTo>
                  <a:lnTo>
                    <a:pt x="244" y="512"/>
                  </a:lnTo>
                  <a:lnTo>
                    <a:pt x="254" y="512"/>
                  </a:lnTo>
                  <a:lnTo>
                    <a:pt x="244" y="500"/>
                  </a:lnTo>
                  <a:lnTo>
                    <a:pt x="244" y="488"/>
                  </a:lnTo>
                  <a:lnTo>
                    <a:pt x="254" y="488"/>
                  </a:lnTo>
                  <a:lnTo>
                    <a:pt x="262" y="488"/>
                  </a:lnTo>
                  <a:lnTo>
                    <a:pt x="270" y="474"/>
                  </a:lnTo>
                  <a:lnTo>
                    <a:pt x="260" y="464"/>
                  </a:lnTo>
                  <a:lnTo>
                    <a:pt x="260" y="452"/>
                  </a:lnTo>
                  <a:lnTo>
                    <a:pt x="268" y="452"/>
                  </a:lnTo>
                  <a:lnTo>
                    <a:pt x="276" y="440"/>
                  </a:lnTo>
                  <a:lnTo>
                    <a:pt x="276" y="450"/>
                  </a:lnTo>
                  <a:lnTo>
                    <a:pt x="268" y="440"/>
                  </a:lnTo>
                  <a:lnTo>
                    <a:pt x="266" y="428"/>
                  </a:lnTo>
                  <a:lnTo>
                    <a:pt x="274" y="416"/>
                  </a:lnTo>
                  <a:lnTo>
                    <a:pt x="282" y="404"/>
                  </a:lnTo>
                  <a:lnTo>
                    <a:pt x="272" y="394"/>
                  </a:lnTo>
                  <a:lnTo>
                    <a:pt x="280" y="382"/>
                  </a:lnTo>
                  <a:lnTo>
                    <a:pt x="290" y="380"/>
                  </a:lnTo>
                  <a:lnTo>
                    <a:pt x="298" y="368"/>
                  </a:lnTo>
                  <a:lnTo>
                    <a:pt x="296" y="344"/>
                  </a:lnTo>
                  <a:lnTo>
                    <a:pt x="296" y="332"/>
                  </a:lnTo>
                  <a:lnTo>
                    <a:pt x="286" y="334"/>
                  </a:lnTo>
                  <a:lnTo>
                    <a:pt x="296" y="332"/>
                  </a:lnTo>
                  <a:lnTo>
                    <a:pt x="294" y="322"/>
                  </a:lnTo>
                  <a:lnTo>
                    <a:pt x="286" y="322"/>
                  </a:lnTo>
                  <a:lnTo>
                    <a:pt x="286" y="310"/>
                  </a:lnTo>
                  <a:lnTo>
                    <a:pt x="284" y="298"/>
                  </a:lnTo>
                  <a:lnTo>
                    <a:pt x="292" y="286"/>
                  </a:lnTo>
                  <a:lnTo>
                    <a:pt x="292" y="274"/>
                  </a:lnTo>
                  <a:lnTo>
                    <a:pt x="282" y="264"/>
                  </a:lnTo>
                  <a:lnTo>
                    <a:pt x="272" y="254"/>
                  </a:lnTo>
                  <a:lnTo>
                    <a:pt x="270" y="230"/>
                  </a:lnTo>
                  <a:lnTo>
                    <a:pt x="278" y="218"/>
                  </a:lnTo>
                  <a:lnTo>
                    <a:pt x="278" y="206"/>
                  </a:lnTo>
                  <a:lnTo>
                    <a:pt x="276" y="196"/>
                  </a:lnTo>
                  <a:lnTo>
                    <a:pt x="276" y="182"/>
                  </a:lnTo>
                  <a:lnTo>
                    <a:pt x="274" y="172"/>
                  </a:lnTo>
                  <a:lnTo>
                    <a:pt x="264" y="160"/>
                  </a:lnTo>
                  <a:lnTo>
                    <a:pt x="264" y="148"/>
                  </a:lnTo>
                  <a:lnTo>
                    <a:pt x="262" y="126"/>
                  </a:lnTo>
                  <a:lnTo>
                    <a:pt x="260" y="114"/>
                  </a:lnTo>
                  <a:lnTo>
                    <a:pt x="260" y="102"/>
                  </a:lnTo>
                  <a:lnTo>
                    <a:pt x="268" y="90"/>
                  </a:lnTo>
                  <a:lnTo>
                    <a:pt x="268" y="78"/>
                  </a:lnTo>
                  <a:lnTo>
                    <a:pt x="268" y="78"/>
                  </a:lnTo>
                  <a:lnTo>
                    <a:pt x="258" y="68"/>
                  </a:lnTo>
                  <a:lnTo>
                    <a:pt x="256" y="56"/>
                  </a:lnTo>
                  <a:lnTo>
                    <a:pt x="256" y="44"/>
                  </a:lnTo>
                  <a:lnTo>
                    <a:pt x="246" y="44"/>
                  </a:lnTo>
                  <a:lnTo>
                    <a:pt x="238" y="34"/>
                  </a:lnTo>
                  <a:lnTo>
                    <a:pt x="236" y="22"/>
                  </a:lnTo>
                  <a:lnTo>
                    <a:pt x="236" y="12"/>
                  </a:lnTo>
                  <a:lnTo>
                    <a:pt x="228" y="2"/>
                  </a:lnTo>
                  <a:lnTo>
                    <a:pt x="226" y="0"/>
                  </a:lnTo>
                  <a:lnTo>
                    <a:pt x="64" y="12"/>
                  </a:lnTo>
                  <a:lnTo>
                    <a:pt x="56" y="24"/>
                  </a:lnTo>
                  <a:lnTo>
                    <a:pt x="64" y="36"/>
                  </a:lnTo>
                  <a:lnTo>
                    <a:pt x="66" y="46"/>
                  </a:lnTo>
                  <a:lnTo>
                    <a:pt x="74" y="58"/>
                  </a:lnTo>
                  <a:lnTo>
                    <a:pt x="86" y="68"/>
                  </a:lnTo>
                  <a:lnTo>
                    <a:pt x="76" y="82"/>
                  </a:lnTo>
                  <a:lnTo>
                    <a:pt x="70" y="94"/>
                  </a:lnTo>
                  <a:lnTo>
                    <a:pt x="70" y="104"/>
                  </a:lnTo>
                  <a:lnTo>
                    <a:pt x="52" y="118"/>
                  </a:lnTo>
                  <a:lnTo>
                    <a:pt x="44" y="118"/>
                  </a:lnTo>
                  <a:lnTo>
                    <a:pt x="26" y="120"/>
                  </a:lnTo>
                  <a:lnTo>
                    <a:pt x="18" y="132"/>
                  </a:lnTo>
                  <a:lnTo>
                    <a:pt x="10" y="144"/>
                  </a:lnTo>
                  <a:lnTo>
                    <a:pt x="20" y="156"/>
                  </a:lnTo>
                  <a:lnTo>
                    <a:pt x="30" y="156"/>
                  </a:lnTo>
                  <a:lnTo>
                    <a:pt x="30" y="166"/>
                  </a:lnTo>
                  <a:lnTo>
                    <a:pt x="22" y="178"/>
                  </a:lnTo>
                  <a:lnTo>
                    <a:pt x="22" y="190"/>
                  </a:lnTo>
                  <a:lnTo>
                    <a:pt x="24" y="202"/>
                  </a:lnTo>
                  <a:lnTo>
                    <a:pt x="14" y="202"/>
                  </a:lnTo>
                  <a:lnTo>
                    <a:pt x="6" y="216"/>
                  </a:lnTo>
                  <a:lnTo>
                    <a:pt x="14" y="202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1" name="Freeform 27">
              <a:extLst>
                <a:ext uri="{FF2B5EF4-FFF2-40B4-BE49-F238E27FC236}">
                  <a16:creationId xmlns:a16="http://schemas.microsoft.com/office/drawing/2014/main" id="{291BAA3B-BDB3-AE4D-9EF8-6D3855B46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0064" y="-322902"/>
              <a:ext cx="143007" cy="239921"/>
            </a:xfrm>
            <a:custGeom>
              <a:avLst/>
              <a:gdLst/>
              <a:ahLst/>
              <a:cxnLst>
                <a:cxn ang="0">
                  <a:pos x="8" y="396"/>
                </a:cxn>
                <a:cxn ang="0">
                  <a:pos x="14" y="372"/>
                </a:cxn>
                <a:cxn ang="0">
                  <a:pos x="12" y="350"/>
                </a:cxn>
                <a:cxn ang="0">
                  <a:pos x="30" y="336"/>
                </a:cxn>
                <a:cxn ang="0">
                  <a:pos x="36" y="300"/>
                </a:cxn>
                <a:cxn ang="0">
                  <a:pos x="26" y="290"/>
                </a:cxn>
                <a:cxn ang="0">
                  <a:pos x="34" y="278"/>
                </a:cxn>
                <a:cxn ang="0">
                  <a:pos x="26" y="266"/>
                </a:cxn>
                <a:cxn ang="0">
                  <a:pos x="32" y="242"/>
                </a:cxn>
                <a:cxn ang="0">
                  <a:pos x="22" y="220"/>
                </a:cxn>
                <a:cxn ang="0">
                  <a:pos x="10" y="186"/>
                </a:cxn>
                <a:cxn ang="0">
                  <a:pos x="18" y="162"/>
                </a:cxn>
                <a:cxn ang="0">
                  <a:pos x="16" y="138"/>
                </a:cxn>
                <a:cxn ang="0">
                  <a:pos x="4" y="116"/>
                </a:cxn>
                <a:cxn ang="0">
                  <a:pos x="2" y="82"/>
                </a:cxn>
                <a:cxn ang="0">
                  <a:pos x="0" y="58"/>
                </a:cxn>
                <a:cxn ang="0">
                  <a:pos x="8" y="34"/>
                </a:cxn>
                <a:cxn ang="0">
                  <a:pos x="16" y="36"/>
                </a:cxn>
                <a:cxn ang="0">
                  <a:pos x="44" y="34"/>
                </a:cxn>
                <a:cxn ang="0">
                  <a:pos x="52" y="20"/>
                </a:cxn>
                <a:cxn ang="0">
                  <a:pos x="60" y="8"/>
                </a:cxn>
                <a:cxn ang="0">
                  <a:pos x="52" y="8"/>
                </a:cxn>
                <a:cxn ang="0">
                  <a:pos x="106" y="4"/>
                </a:cxn>
                <a:cxn ang="0">
                  <a:pos x="168" y="0"/>
                </a:cxn>
                <a:cxn ang="0">
                  <a:pos x="212" y="102"/>
                </a:cxn>
                <a:cxn ang="0">
                  <a:pos x="226" y="182"/>
                </a:cxn>
                <a:cxn ang="0">
                  <a:pos x="228" y="204"/>
                </a:cxn>
                <a:cxn ang="0">
                  <a:pos x="230" y="228"/>
                </a:cxn>
                <a:cxn ang="0">
                  <a:pos x="232" y="252"/>
                </a:cxn>
                <a:cxn ang="0">
                  <a:pos x="232" y="252"/>
                </a:cxn>
                <a:cxn ang="0">
                  <a:pos x="224" y="264"/>
                </a:cxn>
                <a:cxn ang="0">
                  <a:pos x="224" y="274"/>
                </a:cxn>
                <a:cxn ang="0">
                  <a:pos x="198" y="290"/>
                </a:cxn>
                <a:cxn ang="0">
                  <a:pos x="192" y="302"/>
                </a:cxn>
                <a:cxn ang="0">
                  <a:pos x="174" y="326"/>
                </a:cxn>
                <a:cxn ang="0">
                  <a:pos x="166" y="338"/>
                </a:cxn>
                <a:cxn ang="0">
                  <a:pos x="158" y="350"/>
                </a:cxn>
                <a:cxn ang="0">
                  <a:pos x="140" y="352"/>
                </a:cxn>
                <a:cxn ang="0">
                  <a:pos x="130" y="340"/>
                </a:cxn>
                <a:cxn ang="0">
                  <a:pos x="122" y="364"/>
                </a:cxn>
                <a:cxn ang="0">
                  <a:pos x="114" y="376"/>
                </a:cxn>
                <a:cxn ang="0">
                  <a:pos x="96" y="366"/>
                </a:cxn>
                <a:cxn ang="0">
                  <a:pos x="88" y="390"/>
                </a:cxn>
                <a:cxn ang="0">
                  <a:pos x="70" y="392"/>
                </a:cxn>
                <a:cxn ang="0">
                  <a:pos x="52" y="382"/>
                </a:cxn>
                <a:cxn ang="0">
                  <a:pos x="16" y="396"/>
                </a:cxn>
              </a:cxnLst>
              <a:rect l="0" t="0" r="r" b="b"/>
              <a:pathLst>
                <a:path w="242" h="406">
                  <a:moveTo>
                    <a:pt x="16" y="406"/>
                  </a:moveTo>
                  <a:lnTo>
                    <a:pt x="8" y="396"/>
                  </a:lnTo>
                  <a:lnTo>
                    <a:pt x="6" y="384"/>
                  </a:lnTo>
                  <a:lnTo>
                    <a:pt x="14" y="372"/>
                  </a:lnTo>
                  <a:lnTo>
                    <a:pt x="22" y="360"/>
                  </a:lnTo>
                  <a:lnTo>
                    <a:pt x="12" y="350"/>
                  </a:lnTo>
                  <a:lnTo>
                    <a:pt x="20" y="338"/>
                  </a:lnTo>
                  <a:lnTo>
                    <a:pt x="30" y="336"/>
                  </a:lnTo>
                  <a:lnTo>
                    <a:pt x="38" y="324"/>
                  </a:lnTo>
                  <a:lnTo>
                    <a:pt x="36" y="300"/>
                  </a:lnTo>
                  <a:lnTo>
                    <a:pt x="36" y="288"/>
                  </a:lnTo>
                  <a:lnTo>
                    <a:pt x="26" y="290"/>
                  </a:lnTo>
                  <a:lnTo>
                    <a:pt x="36" y="288"/>
                  </a:lnTo>
                  <a:lnTo>
                    <a:pt x="34" y="278"/>
                  </a:lnTo>
                  <a:lnTo>
                    <a:pt x="26" y="278"/>
                  </a:lnTo>
                  <a:lnTo>
                    <a:pt x="26" y="266"/>
                  </a:lnTo>
                  <a:lnTo>
                    <a:pt x="24" y="254"/>
                  </a:lnTo>
                  <a:lnTo>
                    <a:pt x="32" y="242"/>
                  </a:lnTo>
                  <a:lnTo>
                    <a:pt x="32" y="230"/>
                  </a:lnTo>
                  <a:lnTo>
                    <a:pt x="22" y="220"/>
                  </a:lnTo>
                  <a:lnTo>
                    <a:pt x="12" y="210"/>
                  </a:lnTo>
                  <a:lnTo>
                    <a:pt x="10" y="186"/>
                  </a:lnTo>
                  <a:lnTo>
                    <a:pt x="18" y="174"/>
                  </a:lnTo>
                  <a:lnTo>
                    <a:pt x="18" y="162"/>
                  </a:lnTo>
                  <a:lnTo>
                    <a:pt x="16" y="152"/>
                  </a:lnTo>
                  <a:lnTo>
                    <a:pt x="16" y="138"/>
                  </a:lnTo>
                  <a:lnTo>
                    <a:pt x="14" y="128"/>
                  </a:lnTo>
                  <a:lnTo>
                    <a:pt x="4" y="116"/>
                  </a:lnTo>
                  <a:lnTo>
                    <a:pt x="4" y="104"/>
                  </a:lnTo>
                  <a:lnTo>
                    <a:pt x="2" y="82"/>
                  </a:lnTo>
                  <a:lnTo>
                    <a:pt x="0" y="70"/>
                  </a:lnTo>
                  <a:lnTo>
                    <a:pt x="0" y="58"/>
                  </a:lnTo>
                  <a:lnTo>
                    <a:pt x="8" y="46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16" y="36"/>
                  </a:lnTo>
                  <a:lnTo>
                    <a:pt x="34" y="34"/>
                  </a:lnTo>
                  <a:lnTo>
                    <a:pt x="44" y="34"/>
                  </a:lnTo>
                  <a:lnTo>
                    <a:pt x="42" y="22"/>
                  </a:lnTo>
                  <a:lnTo>
                    <a:pt x="52" y="20"/>
                  </a:lnTo>
                  <a:lnTo>
                    <a:pt x="52" y="10"/>
                  </a:lnTo>
                  <a:lnTo>
                    <a:pt x="60" y="8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78" y="6"/>
                  </a:lnTo>
                  <a:lnTo>
                    <a:pt x="106" y="4"/>
                  </a:lnTo>
                  <a:lnTo>
                    <a:pt x="142" y="2"/>
                  </a:lnTo>
                  <a:lnTo>
                    <a:pt x="168" y="0"/>
                  </a:lnTo>
                  <a:lnTo>
                    <a:pt x="198" y="10"/>
                  </a:lnTo>
                  <a:lnTo>
                    <a:pt x="212" y="102"/>
                  </a:lnTo>
                  <a:lnTo>
                    <a:pt x="226" y="172"/>
                  </a:lnTo>
                  <a:lnTo>
                    <a:pt x="226" y="182"/>
                  </a:lnTo>
                  <a:lnTo>
                    <a:pt x="238" y="194"/>
                  </a:lnTo>
                  <a:lnTo>
                    <a:pt x="228" y="204"/>
                  </a:lnTo>
                  <a:lnTo>
                    <a:pt x="240" y="216"/>
                  </a:lnTo>
                  <a:lnTo>
                    <a:pt x="230" y="228"/>
                  </a:lnTo>
                  <a:lnTo>
                    <a:pt x="230" y="240"/>
                  </a:lnTo>
                  <a:lnTo>
                    <a:pt x="232" y="252"/>
                  </a:lnTo>
                  <a:lnTo>
                    <a:pt x="242" y="250"/>
                  </a:lnTo>
                  <a:lnTo>
                    <a:pt x="232" y="252"/>
                  </a:lnTo>
                  <a:lnTo>
                    <a:pt x="224" y="252"/>
                  </a:lnTo>
                  <a:lnTo>
                    <a:pt x="224" y="264"/>
                  </a:lnTo>
                  <a:lnTo>
                    <a:pt x="232" y="262"/>
                  </a:lnTo>
                  <a:lnTo>
                    <a:pt x="224" y="274"/>
                  </a:lnTo>
                  <a:lnTo>
                    <a:pt x="208" y="288"/>
                  </a:lnTo>
                  <a:lnTo>
                    <a:pt x="198" y="290"/>
                  </a:lnTo>
                  <a:lnTo>
                    <a:pt x="190" y="290"/>
                  </a:lnTo>
                  <a:lnTo>
                    <a:pt x="192" y="302"/>
                  </a:lnTo>
                  <a:lnTo>
                    <a:pt x="182" y="314"/>
                  </a:lnTo>
                  <a:lnTo>
                    <a:pt x="174" y="326"/>
                  </a:lnTo>
                  <a:lnTo>
                    <a:pt x="166" y="326"/>
                  </a:lnTo>
                  <a:lnTo>
                    <a:pt x="166" y="338"/>
                  </a:lnTo>
                  <a:lnTo>
                    <a:pt x="168" y="350"/>
                  </a:lnTo>
                  <a:lnTo>
                    <a:pt x="158" y="350"/>
                  </a:lnTo>
                  <a:lnTo>
                    <a:pt x="150" y="362"/>
                  </a:lnTo>
                  <a:lnTo>
                    <a:pt x="140" y="352"/>
                  </a:lnTo>
                  <a:lnTo>
                    <a:pt x="132" y="352"/>
                  </a:lnTo>
                  <a:lnTo>
                    <a:pt x="130" y="340"/>
                  </a:lnTo>
                  <a:lnTo>
                    <a:pt x="122" y="354"/>
                  </a:lnTo>
                  <a:lnTo>
                    <a:pt x="122" y="364"/>
                  </a:lnTo>
                  <a:lnTo>
                    <a:pt x="124" y="376"/>
                  </a:lnTo>
                  <a:lnTo>
                    <a:pt x="114" y="376"/>
                  </a:lnTo>
                  <a:lnTo>
                    <a:pt x="106" y="378"/>
                  </a:lnTo>
                  <a:lnTo>
                    <a:pt x="96" y="366"/>
                  </a:lnTo>
                  <a:lnTo>
                    <a:pt x="88" y="378"/>
                  </a:lnTo>
                  <a:lnTo>
                    <a:pt x="88" y="390"/>
                  </a:lnTo>
                  <a:lnTo>
                    <a:pt x="80" y="392"/>
                  </a:lnTo>
                  <a:lnTo>
                    <a:pt x="70" y="392"/>
                  </a:lnTo>
                  <a:lnTo>
                    <a:pt x="60" y="380"/>
                  </a:lnTo>
                  <a:lnTo>
                    <a:pt x="52" y="382"/>
                  </a:lnTo>
                  <a:lnTo>
                    <a:pt x="34" y="394"/>
                  </a:lnTo>
                  <a:lnTo>
                    <a:pt x="16" y="396"/>
                  </a:lnTo>
                  <a:lnTo>
                    <a:pt x="16" y="406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32" name="Freeform 28">
              <a:extLst>
                <a:ext uri="{FF2B5EF4-FFF2-40B4-BE49-F238E27FC236}">
                  <a16:creationId xmlns:a16="http://schemas.microsoft.com/office/drawing/2014/main" id="{FE4BD90A-2971-AE4B-B979-45D0DEE13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7070" y="-371359"/>
              <a:ext cx="190282" cy="213920"/>
            </a:xfrm>
            <a:custGeom>
              <a:avLst/>
              <a:gdLst/>
              <a:ahLst/>
              <a:cxnLst>
                <a:cxn ang="0">
                  <a:pos x="52" y="320"/>
                </a:cxn>
                <a:cxn ang="0">
                  <a:pos x="70" y="318"/>
                </a:cxn>
                <a:cxn ang="0">
                  <a:pos x="80" y="342"/>
                </a:cxn>
                <a:cxn ang="0">
                  <a:pos x="100" y="352"/>
                </a:cxn>
                <a:cxn ang="0">
                  <a:pos x="118" y="362"/>
                </a:cxn>
                <a:cxn ang="0">
                  <a:pos x="136" y="348"/>
                </a:cxn>
                <a:cxn ang="0">
                  <a:pos x="146" y="360"/>
                </a:cxn>
                <a:cxn ang="0">
                  <a:pos x="162" y="346"/>
                </a:cxn>
                <a:cxn ang="0">
                  <a:pos x="182" y="346"/>
                </a:cxn>
                <a:cxn ang="0">
                  <a:pos x="198" y="344"/>
                </a:cxn>
                <a:cxn ang="0">
                  <a:pos x="208" y="356"/>
                </a:cxn>
                <a:cxn ang="0">
                  <a:pos x="234" y="342"/>
                </a:cxn>
                <a:cxn ang="0">
                  <a:pos x="232" y="318"/>
                </a:cxn>
                <a:cxn ang="0">
                  <a:pos x="242" y="306"/>
                </a:cxn>
                <a:cxn ang="0">
                  <a:pos x="258" y="294"/>
                </a:cxn>
                <a:cxn ang="0">
                  <a:pos x="256" y="270"/>
                </a:cxn>
                <a:cxn ang="0">
                  <a:pos x="254" y="248"/>
                </a:cxn>
                <a:cxn ang="0">
                  <a:pos x="274" y="246"/>
                </a:cxn>
                <a:cxn ang="0">
                  <a:pos x="300" y="234"/>
                </a:cxn>
                <a:cxn ang="0">
                  <a:pos x="306" y="208"/>
                </a:cxn>
                <a:cxn ang="0">
                  <a:pos x="314" y="184"/>
                </a:cxn>
                <a:cxn ang="0">
                  <a:pos x="322" y="160"/>
                </a:cxn>
                <a:cxn ang="0">
                  <a:pos x="282" y="12"/>
                </a:cxn>
                <a:cxn ang="0">
                  <a:pos x="266" y="24"/>
                </a:cxn>
                <a:cxn ang="0">
                  <a:pos x="238" y="38"/>
                </a:cxn>
                <a:cxn ang="0">
                  <a:pos x="222" y="40"/>
                </a:cxn>
                <a:cxn ang="0">
                  <a:pos x="224" y="62"/>
                </a:cxn>
                <a:cxn ang="0">
                  <a:pos x="214" y="76"/>
                </a:cxn>
                <a:cxn ang="0">
                  <a:pos x="216" y="98"/>
                </a:cxn>
                <a:cxn ang="0">
                  <a:pos x="198" y="100"/>
                </a:cxn>
                <a:cxn ang="0">
                  <a:pos x="182" y="124"/>
                </a:cxn>
                <a:cxn ang="0">
                  <a:pos x="148" y="138"/>
                </a:cxn>
                <a:cxn ang="0">
                  <a:pos x="120" y="140"/>
                </a:cxn>
                <a:cxn ang="0">
                  <a:pos x="100" y="118"/>
                </a:cxn>
                <a:cxn ang="0">
                  <a:pos x="90" y="108"/>
                </a:cxn>
                <a:cxn ang="0">
                  <a:pos x="70" y="86"/>
                </a:cxn>
                <a:cxn ang="0">
                  <a:pos x="70" y="86"/>
                </a:cxn>
                <a:cxn ang="0">
                  <a:pos x="14" y="184"/>
                </a:cxn>
                <a:cxn ang="0">
                  <a:pos x="28" y="264"/>
                </a:cxn>
                <a:cxn ang="0">
                  <a:pos x="30" y="286"/>
                </a:cxn>
                <a:cxn ang="0">
                  <a:pos x="32" y="310"/>
                </a:cxn>
                <a:cxn ang="0">
                  <a:pos x="34" y="334"/>
                </a:cxn>
                <a:cxn ang="0">
                  <a:pos x="34" y="334"/>
                </a:cxn>
              </a:cxnLst>
              <a:rect l="0" t="0" r="r" b="b"/>
              <a:pathLst>
                <a:path w="322" h="362">
                  <a:moveTo>
                    <a:pt x="52" y="332"/>
                  </a:moveTo>
                  <a:lnTo>
                    <a:pt x="52" y="320"/>
                  </a:lnTo>
                  <a:lnTo>
                    <a:pt x="60" y="320"/>
                  </a:lnTo>
                  <a:lnTo>
                    <a:pt x="70" y="318"/>
                  </a:lnTo>
                  <a:lnTo>
                    <a:pt x="80" y="330"/>
                  </a:lnTo>
                  <a:lnTo>
                    <a:pt x="80" y="342"/>
                  </a:lnTo>
                  <a:lnTo>
                    <a:pt x="90" y="352"/>
                  </a:lnTo>
                  <a:lnTo>
                    <a:pt x="100" y="352"/>
                  </a:lnTo>
                  <a:lnTo>
                    <a:pt x="108" y="350"/>
                  </a:lnTo>
                  <a:lnTo>
                    <a:pt x="118" y="362"/>
                  </a:lnTo>
                  <a:lnTo>
                    <a:pt x="128" y="362"/>
                  </a:lnTo>
                  <a:lnTo>
                    <a:pt x="136" y="348"/>
                  </a:lnTo>
                  <a:lnTo>
                    <a:pt x="144" y="348"/>
                  </a:lnTo>
                  <a:lnTo>
                    <a:pt x="146" y="360"/>
                  </a:lnTo>
                  <a:lnTo>
                    <a:pt x="154" y="360"/>
                  </a:lnTo>
                  <a:lnTo>
                    <a:pt x="162" y="346"/>
                  </a:lnTo>
                  <a:lnTo>
                    <a:pt x="170" y="334"/>
                  </a:lnTo>
                  <a:lnTo>
                    <a:pt x="182" y="346"/>
                  </a:lnTo>
                  <a:lnTo>
                    <a:pt x="190" y="344"/>
                  </a:lnTo>
                  <a:lnTo>
                    <a:pt x="198" y="344"/>
                  </a:lnTo>
                  <a:lnTo>
                    <a:pt x="208" y="344"/>
                  </a:lnTo>
                  <a:lnTo>
                    <a:pt x="208" y="356"/>
                  </a:lnTo>
                  <a:lnTo>
                    <a:pt x="226" y="354"/>
                  </a:lnTo>
                  <a:lnTo>
                    <a:pt x="234" y="342"/>
                  </a:lnTo>
                  <a:lnTo>
                    <a:pt x="234" y="330"/>
                  </a:lnTo>
                  <a:lnTo>
                    <a:pt x="232" y="318"/>
                  </a:lnTo>
                  <a:lnTo>
                    <a:pt x="232" y="306"/>
                  </a:lnTo>
                  <a:lnTo>
                    <a:pt x="242" y="306"/>
                  </a:lnTo>
                  <a:lnTo>
                    <a:pt x="258" y="304"/>
                  </a:lnTo>
                  <a:lnTo>
                    <a:pt x="258" y="294"/>
                  </a:lnTo>
                  <a:lnTo>
                    <a:pt x="248" y="282"/>
                  </a:lnTo>
                  <a:lnTo>
                    <a:pt x="256" y="270"/>
                  </a:lnTo>
                  <a:lnTo>
                    <a:pt x="266" y="260"/>
                  </a:lnTo>
                  <a:lnTo>
                    <a:pt x="254" y="248"/>
                  </a:lnTo>
                  <a:lnTo>
                    <a:pt x="264" y="248"/>
                  </a:lnTo>
                  <a:lnTo>
                    <a:pt x="274" y="246"/>
                  </a:lnTo>
                  <a:lnTo>
                    <a:pt x="290" y="234"/>
                  </a:lnTo>
                  <a:lnTo>
                    <a:pt x="300" y="234"/>
                  </a:lnTo>
                  <a:lnTo>
                    <a:pt x="308" y="220"/>
                  </a:lnTo>
                  <a:lnTo>
                    <a:pt x="306" y="208"/>
                  </a:lnTo>
                  <a:lnTo>
                    <a:pt x="314" y="196"/>
                  </a:lnTo>
                  <a:lnTo>
                    <a:pt x="314" y="184"/>
                  </a:lnTo>
                  <a:lnTo>
                    <a:pt x="322" y="172"/>
                  </a:lnTo>
                  <a:lnTo>
                    <a:pt x="322" y="160"/>
                  </a:lnTo>
                  <a:lnTo>
                    <a:pt x="292" y="0"/>
                  </a:lnTo>
                  <a:lnTo>
                    <a:pt x="282" y="12"/>
                  </a:lnTo>
                  <a:lnTo>
                    <a:pt x="274" y="24"/>
                  </a:lnTo>
                  <a:lnTo>
                    <a:pt x="266" y="24"/>
                  </a:lnTo>
                  <a:lnTo>
                    <a:pt x="258" y="38"/>
                  </a:lnTo>
                  <a:lnTo>
                    <a:pt x="238" y="38"/>
                  </a:lnTo>
                  <a:lnTo>
                    <a:pt x="230" y="40"/>
                  </a:lnTo>
                  <a:lnTo>
                    <a:pt x="222" y="40"/>
                  </a:lnTo>
                  <a:lnTo>
                    <a:pt x="222" y="50"/>
                  </a:lnTo>
                  <a:lnTo>
                    <a:pt x="224" y="62"/>
                  </a:lnTo>
                  <a:lnTo>
                    <a:pt x="214" y="64"/>
                  </a:lnTo>
                  <a:lnTo>
                    <a:pt x="214" y="76"/>
                  </a:lnTo>
                  <a:lnTo>
                    <a:pt x="216" y="86"/>
                  </a:lnTo>
                  <a:lnTo>
                    <a:pt x="216" y="98"/>
                  </a:lnTo>
                  <a:lnTo>
                    <a:pt x="208" y="98"/>
                  </a:lnTo>
                  <a:lnTo>
                    <a:pt x="198" y="100"/>
                  </a:lnTo>
                  <a:lnTo>
                    <a:pt x="190" y="112"/>
                  </a:lnTo>
                  <a:lnTo>
                    <a:pt x="182" y="124"/>
                  </a:lnTo>
                  <a:lnTo>
                    <a:pt x="184" y="136"/>
                  </a:lnTo>
                  <a:lnTo>
                    <a:pt x="148" y="138"/>
                  </a:lnTo>
                  <a:lnTo>
                    <a:pt x="130" y="140"/>
                  </a:lnTo>
                  <a:lnTo>
                    <a:pt x="120" y="140"/>
                  </a:lnTo>
                  <a:lnTo>
                    <a:pt x="100" y="130"/>
                  </a:lnTo>
                  <a:lnTo>
                    <a:pt x="100" y="118"/>
                  </a:lnTo>
                  <a:lnTo>
                    <a:pt x="100" y="106"/>
                  </a:lnTo>
                  <a:lnTo>
                    <a:pt x="90" y="108"/>
                  </a:lnTo>
                  <a:lnTo>
                    <a:pt x="80" y="86"/>
                  </a:lnTo>
                  <a:lnTo>
                    <a:pt x="70" y="86"/>
                  </a:lnTo>
                  <a:lnTo>
                    <a:pt x="70" y="74"/>
                  </a:lnTo>
                  <a:lnTo>
                    <a:pt x="70" y="86"/>
                  </a:lnTo>
                  <a:lnTo>
                    <a:pt x="0" y="92"/>
                  </a:lnTo>
                  <a:lnTo>
                    <a:pt x="14" y="184"/>
                  </a:lnTo>
                  <a:lnTo>
                    <a:pt x="28" y="254"/>
                  </a:lnTo>
                  <a:lnTo>
                    <a:pt x="28" y="264"/>
                  </a:lnTo>
                  <a:lnTo>
                    <a:pt x="40" y="276"/>
                  </a:lnTo>
                  <a:lnTo>
                    <a:pt x="30" y="286"/>
                  </a:lnTo>
                  <a:lnTo>
                    <a:pt x="42" y="298"/>
                  </a:lnTo>
                  <a:lnTo>
                    <a:pt x="32" y="310"/>
                  </a:lnTo>
                  <a:lnTo>
                    <a:pt x="32" y="322"/>
                  </a:lnTo>
                  <a:lnTo>
                    <a:pt x="34" y="334"/>
                  </a:lnTo>
                  <a:lnTo>
                    <a:pt x="44" y="332"/>
                  </a:lnTo>
                  <a:lnTo>
                    <a:pt x="34" y="334"/>
                  </a:lnTo>
                  <a:lnTo>
                    <a:pt x="52" y="33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3" name="Freeform 29">
              <a:extLst>
                <a:ext uri="{FF2B5EF4-FFF2-40B4-BE49-F238E27FC236}">
                  <a16:creationId xmlns:a16="http://schemas.microsoft.com/office/drawing/2014/main" id="{B8B4005B-023B-2945-B295-DAC4FBB17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9624" y="-422179"/>
              <a:ext cx="258831" cy="172554"/>
            </a:xfrm>
            <a:custGeom>
              <a:avLst/>
              <a:gdLst/>
              <a:ahLst/>
              <a:cxnLst>
                <a:cxn ang="0">
                  <a:pos x="42" y="48"/>
                </a:cxn>
                <a:cxn ang="0">
                  <a:pos x="34" y="60"/>
                </a:cxn>
                <a:cxn ang="0">
                  <a:pos x="24" y="60"/>
                </a:cxn>
                <a:cxn ang="0">
                  <a:pos x="6" y="74"/>
                </a:cxn>
                <a:cxn ang="0">
                  <a:pos x="0" y="86"/>
                </a:cxn>
                <a:cxn ang="0">
                  <a:pos x="30" y="246"/>
                </a:cxn>
                <a:cxn ang="0">
                  <a:pos x="42" y="292"/>
                </a:cxn>
                <a:cxn ang="0">
                  <a:pos x="364" y="222"/>
                </a:cxn>
                <a:cxn ang="0">
                  <a:pos x="362" y="222"/>
                </a:cxn>
                <a:cxn ang="0">
                  <a:pos x="372" y="210"/>
                </a:cxn>
                <a:cxn ang="0">
                  <a:pos x="380" y="198"/>
                </a:cxn>
                <a:cxn ang="0">
                  <a:pos x="388" y="186"/>
                </a:cxn>
                <a:cxn ang="0">
                  <a:pos x="406" y="184"/>
                </a:cxn>
                <a:cxn ang="0">
                  <a:pos x="414" y="172"/>
                </a:cxn>
                <a:cxn ang="0">
                  <a:pos x="432" y="170"/>
                </a:cxn>
                <a:cxn ang="0">
                  <a:pos x="430" y="160"/>
                </a:cxn>
                <a:cxn ang="0">
                  <a:pos x="438" y="146"/>
                </a:cxn>
                <a:cxn ang="0">
                  <a:pos x="430" y="136"/>
                </a:cxn>
                <a:cxn ang="0">
                  <a:pos x="420" y="136"/>
                </a:cxn>
                <a:cxn ang="0">
                  <a:pos x="420" y="124"/>
                </a:cxn>
                <a:cxn ang="0">
                  <a:pos x="402" y="126"/>
                </a:cxn>
                <a:cxn ang="0">
                  <a:pos x="400" y="114"/>
                </a:cxn>
                <a:cxn ang="0">
                  <a:pos x="390" y="114"/>
                </a:cxn>
                <a:cxn ang="0">
                  <a:pos x="382" y="116"/>
                </a:cxn>
                <a:cxn ang="0">
                  <a:pos x="380" y="104"/>
                </a:cxn>
                <a:cxn ang="0">
                  <a:pos x="390" y="92"/>
                </a:cxn>
                <a:cxn ang="0">
                  <a:pos x="372" y="94"/>
                </a:cxn>
                <a:cxn ang="0">
                  <a:pos x="380" y="82"/>
                </a:cxn>
                <a:cxn ang="0">
                  <a:pos x="388" y="68"/>
                </a:cxn>
                <a:cxn ang="0">
                  <a:pos x="406" y="68"/>
                </a:cxn>
                <a:cxn ang="0">
                  <a:pos x="404" y="44"/>
                </a:cxn>
                <a:cxn ang="0">
                  <a:pos x="414" y="44"/>
                </a:cxn>
                <a:cxn ang="0">
                  <a:pos x="412" y="32"/>
                </a:cxn>
                <a:cxn ang="0">
                  <a:pos x="376" y="34"/>
                </a:cxn>
                <a:cxn ang="0">
                  <a:pos x="364" y="0"/>
                </a:cxn>
                <a:cxn ang="0">
                  <a:pos x="134" y="64"/>
                </a:cxn>
                <a:cxn ang="0">
                  <a:pos x="62" y="70"/>
                </a:cxn>
                <a:cxn ang="0">
                  <a:pos x="52" y="58"/>
                </a:cxn>
                <a:cxn ang="0">
                  <a:pos x="42" y="48"/>
                </a:cxn>
              </a:cxnLst>
              <a:rect l="0" t="0" r="r" b="b"/>
              <a:pathLst>
                <a:path w="438" h="292">
                  <a:moveTo>
                    <a:pt x="42" y="48"/>
                  </a:moveTo>
                  <a:lnTo>
                    <a:pt x="34" y="60"/>
                  </a:lnTo>
                  <a:lnTo>
                    <a:pt x="24" y="60"/>
                  </a:lnTo>
                  <a:lnTo>
                    <a:pt x="6" y="74"/>
                  </a:lnTo>
                  <a:lnTo>
                    <a:pt x="0" y="86"/>
                  </a:lnTo>
                  <a:lnTo>
                    <a:pt x="30" y="246"/>
                  </a:lnTo>
                  <a:lnTo>
                    <a:pt x="42" y="292"/>
                  </a:lnTo>
                  <a:lnTo>
                    <a:pt x="364" y="222"/>
                  </a:lnTo>
                  <a:lnTo>
                    <a:pt x="362" y="222"/>
                  </a:lnTo>
                  <a:lnTo>
                    <a:pt x="372" y="210"/>
                  </a:lnTo>
                  <a:lnTo>
                    <a:pt x="380" y="198"/>
                  </a:lnTo>
                  <a:lnTo>
                    <a:pt x="388" y="186"/>
                  </a:lnTo>
                  <a:lnTo>
                    <a:pt x="406" y="184"/>
                  </a:lnTo>
                  <a:lnTo>
                    <a:pt x="414" y="172"/>
                  </a:lnTo>
                  <a:lnTo>
                    <a:pt x="432" y="170"/>
                  </a:lnTo>
                  <a:lnTo>
                    <a:pt x="430" y="160"/>
                  </a:lnTo>
                  <a:lnTo>
                    <a:pt x="438" y="146"/>
                  </a:lnTo>
                  <a:lnTo>
                    <a:pt x="430" y="136"/>
                  </a:lnTo>
                  <a:lnTo>
                    <a:pt x="420" y="136"/>
                  </a:lnTo>
                  <a:lnTo>
                    <a:pt x="420" y="124"/>
                  </a:lnTo>
                  <a:lnTo>
                    <a:pt x="402" y="126"/>
                  </a:lnTo>
                  <a:lnTo>
                    <a:pt x="400" y="114"/>
                  </a:lnTo>
                  <a:lnTo>
                    <a:pt x="390" y="114"/>
                  </a:lnTo>
                  <a:lnTo>
                    <a:pt x="382" y="116"/>
                  </a:lnTo>
                  <a:lnTo>
                    <a:pt x="380" y="104"/>
                  </a:lnTo>
                  <a:lnTo>
                    <a:pt x="390" y="92"/>
                  </a:lnTo>
                  <a:lnTo>
                    <a:pt x="372" y="94"/>
                  </a:lnTo>
                  <a:lnTo>
                    <a:pt x="380" y="82"/>
                  </a:lnTo>
                  <a:lnTo>
                    <a:pt x="388" y="68"/>
                  </a:lnTo>
                  <a:lnTo>
                    <a:pt x="406" y="68"/>
                  </a:lnTo>
                  <a:lnTo>
                    <a:pt x="404" y="44"/>
                  </a:lnTo>
                  <a:lnTo>
                    <a:pt x="414" y="44"/>
                  </a:lnTo>
                  <a:lnTo>
                    <a:pt x="412" y="32"/>
                  </a:lnTo>
                  <a:lnTo>
                    <a:pt x="376" y="34"/>
                  </a:lnTo>
                  <a:lnTo>
                    <a:pt x="364" y="0"/>
                  </a:lnTo>
                  <a:lnTo>
                    <a:pt x="134" y="64"/>
                  </a:lnTo>
                  <a:lnTo>
                    <a:pt x="62" y="70"/>
                  </a:lnTo>
                  <a:lnTo>
                    <a:pt x="52" y="58"/>
                  </a:lnTo>
                  <a:lnTo>
                    <a:pt x="42" y="4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4" name="Freeform 30">
              <a:extLst>
                <a:ext uri="{FF2B5EF4-FFF2-40B4-BE49-F238E27FC236}">
                  <a16:creationId xmlns:a16="http://schemas.microsoft.com/office/drawing/2014/main" id="{2CE036A4-EFD8-7544-8C9B-B28392F7A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71" y="-610098"/>
              <a:ext cx="326198" cy="238739"/>
            </a:xfrm>
            <a:custGeom>
              <a:avLst/>
              <a:gdLst/>
              <a:ahLst/>
              <a:cxnLst>
                <a:cxn ang="0">
                  <a:pos x="10" y="364"/>
                </a:cxn>
                <a:cxn ang="0">
                  <a:pos x="18" y="340"/>
                </a:cxn>
                <a:cxn ang="0">
                  <a:pos x="44" y="326"/>
                </a:cxn>
                <a:cxn ang="0">
                  <a:pos x="32" y="292"/>
                </a:cxn>
                <a:cxn ang="0">
                  <a:pos x="30" y="258"/>
                </a:cxn>
                <a:cxn ang="0">
                  <a:pos x="46" y="244"/>
                </a:cxn>
                <a:cxn ang="0">
                  <a:pos x="74" y="242"/>
                </a:cxn>
                <a:cxn ang="0">
                  <a:pos x="100" y="240"/>
                </a:cxn>
                <a:cxn ang="0">
                  <a:pos x="136" y="238"/>
                </a:cxn>
                <a:cxn ang="0">
                  <a:pos x="174" y="234"/>
                </a:cxn>
                <a:cxn ang="0">
                  <a:pos x="190" y="234"/>
                </a:cxn>
                <a:cxn ang="0">
                  <a:pos x="208" y="222"/>
                </a:cxn>
                <a:cxn ang="0">
                  <a:pos x="216" y="198"/>
                </a:cxn>
                <a:cxn ang="0">
                  <a:pos x="206" y="174"/>
                </a:cxn>
                <a:cxn ang="0">
                  <a:pos x="210" y="128"/>
                </a:cxn>
                <a:cxn ang="0">
                  <a:pos x="236" y="92"/>
                </a:cxn>
                <a:cxn ang="0">
                  <a:pos x="250" y="54"/>
                </a:cxn>
                <a:cxn ang="0">
                  <a:pos x="276" y="30"/>
                </a:cxn>
                <a:cxn ang="0">
                  <a:pos x="302" y="16"/>
                </a:cxn>
                <a:cxn ang="0">
                  <a:pos x="330" y="14"/>
                </a:cxn>
                <a:cxn ang="0">
                  <a:pos x="346" y="2"/>
                </a:cxn>
                <a:cxn ang="0">
                  <a:pos x="356" y="12"/>
                </a:cxn>
                <a:cxn ang="0">
                  <a:pos x="368" y="46"/>
                </a:cxn>
                <a:cxn ang="0">
                  <a:pos x="360" y="70"/>
                </a:cxn>
                <a:cxn ang="0">
                  <a:pos x="380" y="92"/>
                </a:cxn>
                <a:cxn ang="0">
                  <a:pos x="392" y="126"/>
                </a:cxn>
                <a:cxn ang="0">
                  <a:pos x="394" y="160"/>
                </a:cxn>
                <a:cxn ang="0">
                  <a:pos x="404" y="184"/>
                </a:cxn>
                <a:cxn ang="0">
                  <a:pos x="416" y="216"/>
                </a:cxn>
                <a:cxn ang="0">
                  <a:pos x="410" y="264"/>
                </a:cxn>
                <a:cxn ang="0">
                  <a:pos x="414" y="300"/>
                </a:cxn>
                <a:cxn ang="0">
                  <a:pos x="434" y="322"/>
                </a:cxn>
                <a:cxn ang="0">
                  <a:pos x="452" y="332"/>
                </a:cxn>
                <a:cxn ang="0">
                  <a:pos x="456" y="342"/>
                </a:cxn>
                <a:cxn ang="0">
                  <a:pos x="440" y="370"/>
                </a:cxn>
                <a:cxn ang="0">
                  <a:pos x="448" y="378"/>
                </a:cxn>
                <a:cxn ang="0">
                  <a:pos x="490" y="352"/>
                </a:cxn>
                <a:cxn ang="0">
                  <a:pos x="508" y="352"/>
                </a:cxn>
                <a:cxn ang="0">
                  <a:pos x="524" y="326"/>
                </a:cxn>
                <a:cxn ang="0">
                  <a:pos x="552" y="324"/>
                </a:cxn>
                <a:cxn ang="0">
                  <a:pos x="526" y="338"/>
                </a:cxn>
                <a:cxn ang="0">
                  <a:pos x="508" y="362"/>
                </a:cxn>
                <a:cxn ang="0">
                  <a:pos x="484" y="388"/>
                </a:cxn>
                <a:cxn ang="0">
                  <a:pos x="448" y="402"/>
                </a:cxn>
                <a:cxn ang="0">
                  <a:pos x="430" y="404"/>
                </a:cxn>
                <a:cxn ang="0">
                  <a:pos x="402" y="382"/>
                </a:cxn>
                <a:cxn ang="0">
                  <a:pos x="374" y="372"/>
                </a:cxn>
                <a:cxn ang="0">
                  <a:pos x="364" y="362"/>
                </a:cxn>
                <a:cxn ang="0">
                  <a:pos x="326" y="352"/>
                </a:cxn>
                <a:cxn ang="0">
                  <a:pos x="84" y="382"/>
                </a:cxn>
                <a:cxn ang="0">
                  <a:pos x="2" y="376"/>
                </a:cxn>
              </a:cxnLst>
              <a:rect l="0" t="0" r="r" b="b"/>
              <a:pathLst>
                <a:path w="552" h="404">
                  <a:moveTo>
                    <a:pt x="0" y="364"/>
                  </a:moveTo>
                  <a:lnTo>
                    <a:pt x="10" y="364"/>
                  </a:lnTo>
                  <a:lnTo>
                    <a:pt x="18" y="352"/>
                  </a:lnTo>
                  <a:lnTo>
                    <a:pt x="18" y="340"/>
                  </a:lnTo>
                  <a:lnTo>
                    <a:pt x="26" y="340"/>
                  </a:lnTo>
                  <a:lnTo>
                    <a:pt x="44" y="326"/>
                  </a:lnTo>
                  <a:lnTo>
                    <a:pt x="42" y="304"/>
                  </a:lnTo>
                  <a:lnTo>
                    <a:pt x="32" y="292"/>
                  </a:lnTo>
                  <a:lnTo>
                    <a:pt x="30" y="270"/>
                  </a:lnTo>
                  <a:lnTo>
                    <a:pt x="30" y="258"/>
                  </a:lnTo>
                  <a:lnTo>
                    <a:pt x="38" y="258"/>
                  </a:lnTo>
                  <a:lnTo>
                    <a:pt x="46" y="244"/>
                  </a:lnTo>
                  <a:lnTo>
                    <a:pt x="64" y="242"/>
                  </a:lnTo>
                  <a:lnTo>
                    <a:pt x="74" y="242"/>
                  </a:lnTo>
                  <a:lnTo>
                    <a:pt x="92" y="240"/>
                  </a:lnTo>
                  <a:lnTo>
                    <a:pt x="100" y="240"/>
                  </a:lnTo>
                  <a:lnTo>
                    <a:pt x="118" y="238"/>
                  </a:lnTo>
                  <a:lnTo>
                    <a:pt x="136" y="238"/>
                  </a:lnTo>
                  <a:lnTo>
                    <a:pt x="164" y="236"/>
                  </a:lnTo>
                  <a:lnTo>
                    <a:pt x="174" y="234"/>
                  </a:lnTo>
                  <a:lnTo>
                    <a:pt x="182" y="234"/>
                  </a:lnTo>
                  <a:lnTo>
                    <a:pt x="190" y="234"/>
                  </a:lnTo>
                  <a:lnTo>
                    <a:pt x="200" y="232"/>
                  </a:lnTo>
                  <a:lnTo>
                    <a:pt x="208" y="222"/>
                  </a:lnTo>
                  <a:lnTo>
                    <a:pt x="208" y="210"/>
                  </a:lnTo>
                  <a:lnTo>
                    <a:pt x="216" y="198"/>
                  </a:lnTo>
                  <a:lnTo>
                    <a:pt x="214" y="186"/>
                  </a:lnTo>
                  <a:lnTo>
                    <a:pt x="206" y="174"/>
                  </a:lnTo>
                  <a:lnTo>
                    <a:pt x="212" y="152"/>
                  </a:lnTo>
                  <a:lnTo>
                    <a:pt x="210" y="128"/>
                  </a:lnTo>
                  <a:lnTo>
                    <a:pt x="218" y="104"/>
                  </a:lnTo>
                  <a:lnTo>
                    <a:pt x="236" y="92"/>
                  </a:lnTo>
                  <a:lnTo>
                    <a:pt x="242" y="68"/>
                  </a:lnTo>
                  <a:lnTo>
                    <a:pt x="250" y="54"/>
                  </a:lnTo>
                  <a:lnTo>
                    <a:pt x="266" y="42"/>
                  </a:lnTo>
                  <a:lnTo>
                    <a:pt x="276" y="30"/>
                  </a:lnTo>
                  <a:lnTo>
                    <a:pt x="292" y="16"/>
                  </a:lnTo>
                  <a:lnTo>
                    <a:pt x="302" y="16"/>
                  </a:lnTo>
                  <a:lnTo>
                    <a:pt x="320" y="14"/>
                  </a:lnTo>
                  <a:lnTo>
                    <a:pt x="330" y="14"/>
                  </a:lnTo>
                  <a:lnTo>
                    <a:pt x="338" y="2"/>
                  </a:lnTo>
                  <a:lnTo>
                    <a:pt x="346" y="2"/>
                  </a:lnTo>
                  <a:lnTo>
                    <a:pt x="354" y="0"/>
                  </a:lnTo>
                  <a:lnTo>
                    <a:pt x="356" y="12"/>
                  </a:lnTo>
                  <a:lnTo>
                    <a:pt x="356" y="24"/>
                  </a:lnTo>
                  <a:lnTo>
                    <a:pt x="368" y="46"/>
                  </a:lnTo>
                  <a:lnTo>
                    <a:pt x="368" y="58"/>
                  </a:lnTo>
                  <a:lnTo>
                    <a:pt x="360" y="70"/>
                  </a:lnTo>
                  <a:lnTo>
                    <a:pt x="370" y="82"/>
                  </a:lnTo>
                  <a:lnTo>
                    <a:pt x="380" y="92"/>
                  </a:lnTo>
                  <a:lnTo>
                    <a:pt x="390" y="114"/>
                  </a:lnTo>
                  <a:lnTo>
                    <a:pt x="392" y="126"/>
                  </a:lnTo>
                  <a:lnTo>
                    <a:pt x="402" y="148"/>
                  </a:lnTo>
                  <a:lnTo>
                    <a:pt x="394" y="160"/>
                  </a:lnTo>
                  <a:lnTo>
                    <a:pt x="404" y="172"/>
                  </a:lnTo>
                  <a:lnTo>
                    <a:pt x="404" y="184"/>
                  </a:lnTo>
                  <a:lnTo>
                    <a:pt x="406" y="208"/>
                  </a:lnTo>
                  <a:lnTo>
                    <a:pt x="416" y="216"/>
                  </a:lnTo>
                  <a:lnTo>
                    <a:pt x="418" y="230"/>
                  </a:lnTo>
                  <a:lnTo>
                    <a:pt x="410" y="264"/>
                  </a:lnTo>
                  <a:lnTo>
                    <a:pt x="412" y="276"/>
                  </a:lnTo>
                  <a:lnTo>
                    <a:pt x="414" y="300"/>
                  </a:lnTo>
                  <a:lnTo>
                    <a:pt x="422" y="310"/>
                  </a:lnTo>
                  <a:lnTo>
                    <a:pt x="434" y="322"/>
                  </a:lnTo>
                  <a:lnTo>
                    <a:pt x="442" y="320"/>
                  </a:lnTo>
                  <a:lnTo>
                    <a:pt x="452" y="332"/>
                  </a:lnTo>
                  <a:lnTo>
                    <a:pt x="452" y="344"/>
                  </a:lnTo>
                  <a:lnTo>
                    <a:pt x="456" y="342"/>
                  </a:lnTo>
                  <a:lnTo>
                    <a:pt x="444" y="354"/>
                  </a:lnTo>
                  <a:lnTo>
                    <a:pt x="440" y="370"/>
                  </a:lnTo>
                  <a:lnTo>
                    <a:pt x="448" y="376"/>
                  </a:lnTo>
                  <a:lnTo>
                    <a:pt x="448" y="378"/>
                  </a:lnTo>
                  <a:lnTo>
                    <a:pt x="482" y="354"/>
                  </a:lnTo>
                  <a:lnTo>
                    <a:pt x="490" y="352"/>
                  </a:lnTo>
                  <a:lnTo>
                    <a:pt x="500" y="352"/>
                  </a:lnTo>
                  <a:lnTo>
                    <a:pt x="508" y="352"/>
                  </a:lnTo>
                  <a:lnTo>
                    <a:pt x="516" y="338"/>
                  </a:lnTo>
                  <a:lnTo>
                    <a:pt x="524" y="326"/>
                  </a:lnTo>
                  <a:lnTo>
                    <a:pt x="532" y="326"/>
                  </a:lnTo>
                  <a:lnTo>
                    <a:pt x="552" y="324"/>
                  </a:lnTo>
                  <a:lnTo>
                    <a:pt x="542" y="324"/>
                  </a:lnTo>
                  <a:lnTo>
                    <a:pt x="526" y="338"/>
                  </a:lnTo>
                  <a:lnTo>
                    <a:pt x="526" y="350"/>
                  </a:lnTo>
                  <a:lnTo>
                    <a:pt x="508" y="362"/>
                  </a:lnTo>
                  <a:lnTo>
                    <a:pt x="492" y="376"/>
                  </a:lnTo>
                  <a:lnTo>
                    <a:pt x="484" y="388"/>
                  </a:lnTo>
                  <a:lnTo>
                    <a:pt x="466" y="400"/>
                  </a:lnTo>
                  <a:lnTo>
                    <a:pt x="448" y="402"/>
                  </a:lnTo>
                  <a:lnTo>
                    <a:pt x="440" y="402"/>
                  </a:lnTo>
                  <a:lnTo>
                    <a:pt x="430" y="404"/>
                  </a:lnTo>
                  <a:lnTo>
                    <a:pt x="428" y="392"/>
                  </a:lnTo>
                  <a:lnTo>
                    <a:pt x="402" y="382"/>
                  </a:lnTo>
                  <a:lnTo>
                    <a:pt x="392" y="382"/>
                  </a:lnTo>
                  <a:lnTo>
                    <a:pt x="374" y="372"/>
                  </a:lnTo>
                  <a:lnTo>
                    <a:pt x="354" y="362"/>
                  </a:lnTo>
                  <a:lnTo>
                    <a:pt x="364" y="362"/>
                  </a:lnTo>
                  <a:lnTo>
                    <a:pt x="362" y="350"/>
                  </a:lnTo>
                  <a:lnTo>
                    <a:pt x="326" y="352"/>
                  </a:lnTo>
                  <a:lnTo>
                    <a:pt x="314" y="318"/>
                  </a:lnTo>
                  <a:lnTo>
                    <a:pt x="84" y="382"/>
                  </a:lnTo>
                  <a:lnTo>
                    <a:pt x="12" y="388"/>
                  </a:lnTo>
                  <a:lnTo>
                    <a:pt x="2" y="376"/>
                  </a:lnTo>
                  <a:lnTo>
                    <a:pt x="0" y="364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5" name="Freeform 31">
              <a:extLst>
                <a:ext uri="{FF2B5EF4-FFF2-40B4-BE49-F238E27FC236}">
                  <a16:creationId xmlns:a16="http://schemas.microsoft.com/office/drawing/2014/main" id="{7A6147FA-5E68-3F41-8C00-F0D6113F5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456" y="-470636"/>
              <a:ext cx="83913" cy="83913"/>
            </a:xfrm>
            <a:custGeom>
              <a:avLst/>
              <a:gdLst/>
              <a:ahLst/>
              <a:cxnLst>
                <a:cxn ang="0">
                  <a:pos x="132" y="66"/>
                </a:cxn>
                <a:cxn ang="0">
                  <a:pos x="114" y="0"/>
                </a:cxn>
                <a:cxn ang="0">
                  <a:pos x="0" y="28"/>
                </a:cxn>
                <a:cxn ang="0">
                  <a:pos x="2" y="40"/>
                </a:cxn>
                <a:cxn ang="0">
                  <a:pos x="4" y="64"/>
                </a:cxn>
                <a:cxn ang="0">
                  <a:pos x="12" y="74"/>
                </a:cxn>
                <a:cxn ang="0">
                  <a:pos x="24" y="86"/>
                </a:cxn>
                <a:cxn ang="0">
                  <a:pos x="32" y="84"/>
                </a:cxn>
                <a:cxn ang="0">
                  <a:pos x="42" y="96"/>
                </a:cxn>
                <a:cxn ang="0">
                  <a:pos x="42" y="108"/>
                </a:cxn>
                <a:cxn ang="0">
                  <a:pos x="46" y="106"/>
                </a:cxn>
                <a:cxn ang="0">
                  <a:pos x="34" y="118"/>
                </a:cxn>
                <a:cxn ang="0">
                  <a:pos x="30" y="134"/>
                </a:cxn>
                <a:cxn ang="0">
                  <a:pos x="38" y="140"/>
                </a:cxn>
                <a:cxn ang="0">
                  <a:pos x="38" y="142"/>
                </a:cxn>
                <a:cxn ang="0">
                  <a:pos x="72" y="118"/>
                </a:cxn>
                <a:cxn ang="0">
                  <a:pos x="80" y="116"/>
                </a:cxn>
                <a:cxn ang="0">
                  <a:pos x="90" y="116"/>
                </a:cxn>
                <a:cxn ang="0">
                  <a:pos x="98" y="116"/>
                </a:cxn>
                <a:cxn ang="0">
                  <a:pos x="106" y="102"/>
                </a:cxn>
                <a:cxn ang="0">
                  <a:pos x="114" y="90"/>
                </a:cxn>
                <a:cxn ang="0">
                  <a:pos x="122" y="90"/>
                </a:cxn>
                <a:cxn ang="0">
                  <a:pos x="142" y="88"/>
                </a:cxn>
                <a:cxn ang="0">
                  <a:pos x="132" y="66"/>
                </a:cxn>
              </a:cxnLst>
              <a:rect l="0" t="0" r="r" b="b"/>
              <a:pathLst>
                <a:path w="142" h="142">
                  <a:moveTo>
                    <a:pt x="132" y="66"/>
                  </a:moveTo>
                  <a:lnTo>
                    <a:pt x="114" y="0"/>
                  </a:lnTo>
                  <a:lnTo>
                    <a:pt x="0" y="28"/>
                  </a:lnTo>
                  <a:lnTo>
                    <a:pt x="2" y="40"/>
                  </a:lnTo>
                  <a:lnTo>
                    <a:pt x="4" y="64"/>
                  </a:lnTo>
                  <a:lnTo>
                    <a:pt x="12" y="74"/>
                  </a:lnTo>
                  <a:lnTo>
                    <a:pt x="24" y="86"/>
                  </a:lnTo>
                  <a:lnTo>
                    <a:pt x="32" y="84"/>
                  </a:lnTo>
                  <a:lnTo>
                    <a:pt x="42" y="96"/>
                  </a:lnTo>
                  <a:lnTo>
                    <a:pt x="42" y="108"/>
                  </a:lnTo>
                  <a:lnTo>
                    <a:pt x="46" y="106"/>
                  </a:lnTo>
                  <a:lnTo>
                    <a:pt x="34" y="118"/>
                  </a:lnTo>
                  <a:lnTo>
                    <a:pt x="30" y="134"/>
                  </a:lnTo>
                  <a:lnTo>
                    <a:pt x="38" y="140"/>
                  </a:lnTo>
                  <a:lnTo>
                    <a:pt x="38" y="142"/>
                  </a:lnTo>
                  <a:lnTo>
                    <a:pt x="72" y="118"/>
                  </a:lnTo>
                  <a:lnTo>
                    <a:pt x="80" y="116"/>
                  </a:lnTo>
                  <a:lnTo>
                    <a:pt x="90" y="116"/>
                  </a:lnTo>
                  <a:lnTo>
                    <a:pt x="98" y="116"/>
                  </a:lnTo>
                  <a:lnTo>
                    <a:pt x="106" y="102"/>
                  </a:lnTo>
                  <a:lnTo>
                    <a:pt x="114" y="90"/>
                  </a:lnTo>
                  <a:lnTo>
                    <a:pt x="122" y="90"/>
                  </a:lnTo>
                  <a:lnTo>
                    <a:pt x="142" y="88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6" name="Freeform 32">
              <a:extLst>
                <a:ext uri="{FF2B5EF4-FFF2-40B4-BE49-F238E27FC236}">
                  <a16:creationId xmlns:a16="http://schemas.microsoft.com/office/drawing/2014/main" id="{AACD7053-057C-FE4B-B63B-49760771B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363" y="-634917"/>
              <a:ext cx="70913" cy="147735"/>
            </a:xfrm>
            <a:custGeom>
              <a:avLst/>
              <a:gdLst/>
              <a:ahLst/>
              <a:cxnLst>
                <a:cxn ang="0">
                  <a:pos x="116" y="232"/>
                </a:cxn>
                <a:cxn ang="0">
                  <a:pos x="104" y="210"/>
                </a:cxn>
                <a:cxn ang="0">
                  <a:pos x="104" y="198"/>
                </a:cxn>
                <a:cxn ang="0">
                  <a:pos x="102" y="186"/>
                </a:cxn>
                <a:cxn ang="0">
                  <a:pos x="102" y="176"/>
                </a:cxn>
                <a:cxn ang="0">
                  <a:pos x="100" y="152"/>
                </a:cxn>
                <a:cxn ang="0">
                  <a:pos x="98" y="140"/>
                </a:cxn>
                <a:cxn ang="0">
                  <a:pos x="98" y="128"/>
                </a:cxn>
                <a:cxn ang="0">
                  <a:pos x="96" y="106"/>
                </a:cxn>
                <a:cxn ang="0">
                  <a:pos x="104" y="94"/>
                </a:cxn>
                <a:cxn ang="0">
                  <a:pos x="104" y="82"/>
                </a:cxn>
                <a:cxn ang="0">
                  <a:pos x="104" y="70"/>
                </a:cxn>
                <a:cxn ang="0">
                  <a:pos x="112" y="58"/>
                </a:cxn>
                <a:cxn ang="0">
                  <a:pos x="120" y="46"/>
                </a:cxn>
                <a:cxn ang="0">
                  <a:pos x="118" y="34"/>
                </a:cxn>
                <a:cxn ang="0">
                  <a:pos x="110" y="24"/>
                </a:cxn>
                <a:cxn ang="0">
                  <a:pos x="108" y="12"/>
                </a:cxn>
                <a:cxn ang="0">
                  <a:pos x="108" y="0"/>
                </a:cxn>
                <a:cxn ang="0">
                  <a:pos x="88" y="2"/>
                </a:cxn>
                <a:cxn ang="0">
                  <a:pos x="80" y="2"/>
                </a:cxn>
                <a:cxn ang="0">
                  <a:pos x="62" y="16"/>
                </a:cxn>
                <a:cxn ang="0">
                  <a:pos x="44" y="16"/>
                </a:cxn>
                <a:cxn ang="0">
                  <a:pos x="36" y="28"/>
                </a:cxn>
                <a:cxn ang="0">
                  <a:pos x="18" y="30"/>
                </a:cxn>
                <a:cxn ang="0">
                  <a:pos x="10" y="30"/>
                </a:cxn>
                <a:cxn ang="0">
                  <a:pos x="0" y="42"/>
                </a:cxn>
                <a:cxn ang="0">
                  <a:pos x="2" y="54"/>
                </a:cxn>
                <a:cxn ang="0">
                  <a:pos x="2" y="66"/>
                </a:cxn>
                <a:cxn ang="0">
                  <a:pos x="14" y="88"/>
                </a:cxn>
                <a:cxn ang="0">
                  <a:pos x="14" y="100"/>
                </a:cxn>
                <a:cxn ang="0">
                  <a:pos x="6" y="112"/>
                </a:cxn>
                <a:cxn ang="0">
                  <a:pos x="16" y="124"/>
                </a:cxn>
                <a:cxn ang="0">
                  <a:pos x="26" y="134"/>
                </a:cxn>
                <a:cxn ang="0">
                  <a:pos x="36" y="156"/>
                </a:cxn>
                <a:cxn ang="0">
                  <a:pos x="38" y="168"/>
                </a:cxn>
                <a:cxn ang="0">
                  <a:pos x="48" y="190"/>
                </a:cxn>
                <a:cxn ang="0">
                  <a:pos x="40" y="202"/>
                </a:cxn>
                <a:cxn ang="0">
                  <a:pos x="50" y="214"/>
                </a:cxn>
                <a:cxn ang="0">
                  <a:pos x="50" y="226"/>
                </a:cxn>
                <a:cxn ang="0">
                  <a:pos x="52" y="250"/>
                </a:cxn>
                <a:cxn ang="0">
                  <a:pos x="116" y="232"/>
                </a:cxn>
              </a:cxnLst>
              <a:rect l="0" t="0" r="r" b="b"/>
              <a:pathLst>
                <a:path w="120" h="250">
                  <a:moveTo>
                    <a:pt x="116" y="232"/>
                  </a:moveTo>
                  <a:lnTo>
                    <a:pt x="104" y="210"/>
                  </a:lnTo>
                  <a:lnTo>
                    <a:pt x="104" y="198"/>
                  </a:lnTo>
                  <a:lnTo>
                    <a:pt x="102" y="186"/>
                  </a:lnTo>
                  <a:lnTo>
                    <a:pt x="102" y="176"/>
                  </a:lnTo>
                  <a:lnTo>
                    <a:pt x="100" y="152"/>
                  </a:lnTo>
                  <a:lnTo>
                    <a:pt x="98" y="140"/>
                  </a:lnTo>
                  <a:lnTo>
                    <a:pt x="98" y="128"/>
                  </a:lnTo>
                  <a:lnTo>
                    <a:pt x="96" y="106"/>
                  </a:lnTo>
                  <a:lnTo>
                    <a:pt x="104" y="94"/>
                  </a:lnTo>
                  <a:lnTo>
                    <a:pt x="104" y="82"/>
                  </a:lnTo>
                  <a:lnTo>
                    <a:pt x="104" y="70"/>
                  </a:lnTo>
                  <a:lnTo>
                    <a:pt x="112" y="58"/>
                  </a:lnTo>
                  <a:lnTo>
                    <a:pt x="120" y="46"/>
                  </a:lnTo>
                  <a:lnTo>
                    <a:pt x="118" y="34"/>
                  </a:lnTo>
                  <a:lnTo>
                    <a:pt x="110" y="24"/>
                  </a:lnTo>
                  <a:lnTo>
                    <a:pt x="108" y="12"/>
                  </a:lnTo>
                  <a:lnTo>
                    <a:pt x="108" y="0"/>
                  </a:lnTo>
                  <a:lnTo>
                    <a:pt x="88" y="2"/>
                  </a:lnTo>
                  <a:lnTo>
                    <a:pt x="80" y="2"/>
                  </a:lnTo>
                  <a:lnTo>
                    <a:pt x="62" y="16"/>
                  </a:lnTo>
                  <a:lnTo>
                    <a:pt x="44" y="16"/>
                  </a:lnTo>
                  <a:lnTo>
                    <a:pt x="36" y="28"/>
                  </a:lnTo>
                  <a:lnTo>
                    <a:pt x="18" y="30"/>
                  </a:lnTo>
                  <a:lnTo>
                    <a:pt x="10" y="30"/>
                  </a:lnTo>
                  <a:lnTo>
                    <a:pt x="0" y="42"/>
                  </a:lnTo>
                  <a:lnTo>
                    <a:pt x="2" y="54"/>
                  </a:lnTo>
                  <a:lnTo>
                    <a:pt x="2" y="66"/>
                  </a:lnTo>
                  <a:lnTo>
                    <a:pt x="14" y="88"/>
                  </a:lnTo>
                  <a:lnTo>
                    <a:pt x="14" y="100"/>
                  </a:lnTo>
                  <a:lnTo>
                    <a:pt x="6" y="112"/>
                  </a:lnTo>
                  <a:lnTo>
                    <a:pt x="16" y="124"/>
                  </a:lnTo>
                  <a:lnTo>
                    <a:pt x="26" y="134"/>
                  </a:lnTo>
                  <a:lnTo>
                    <a:pt x="36" y="156"/>
                  </a:lnTo>
                  <a:lnTo>
                    <a:pt x="38" y="168"/>
                  </a:lnTo>
                  <a:lnTo>
                    <a:pt x="48" y="190"/>
                  </a:lnTo>
                  <a:lnTo>
                    <a:pt x="40" y="202"/>
                  </a:lnTo>
                  <a:lnTo>
                    <a:pt x="50" y="214"/>
                  </a:lnTo>
                  <a:lnTo>
                    <a:pt x="50" y="226"/>
                  </a:lnTo>
                  <a:lnTo>
                    <a:pt x="52" y="250"/>
                  </a:lnTo>
                  <a:lnTo>
                    <a:pt x="116" y="23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7" name="Freeform 33">
              <a:extLst>
                <a:ext uri="{FF2B5EF4-FFF2-40B4-BE49-F238E27FC236}">
                  <a16:creationId xmlns:a16="http://schemas.microsoft.com/office/drawing/2014/main" id="{DEBDB926-A486-754E-AAC1-7A9C31C78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092" y="-643190"/>
              <a:ext cx="99278" cy="156008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134" y="230"/>
                </a:cxn>
                <a:cxn ang="0">
                  <a:pos x="142" y="218"/>
                </a:cxn>
                <a:cxn ang="0">
                  <a:pos x="160" y="204"/>
                </a:cxn>
                <a:cxn ang="0">
                  <a:pos x="168" y="204"/>
                </a:cxn>
                <a:cxn ang="0">
                  <a:pos x="168" y="192"/>
                </a:cxn>
                <a:cxn ang="0">
                  <a:pos x="168" y="180"/>
                </a:cxn>
                <a:cxn ang="0">
                  <a:pos x="166" y="168"/>
                </a:cxn>
                <a:cxn ang="0">
                  <a:pos x="166" y="158"/>
                </a:cxn>
                <a:cxn ang="0">
                  <a:pos x="154" y="146"/>
                </a:cxn>
                <a:cxn ang="0">
                  <a:pos x="146" y="136"/>
                </a:cxn>
                <a:cxn ang="0">
                  <a:pos x="136" y="124"/>
                </a:cxn>
                <a:cxn ang="0">
                  <a:pos x="124" y="90"/>
                </a:cxn>
                <a:cxn ang="0">
                  <a:pos x="104" y="58"/>
                </a:cxn>
                <a:cxn ang="0">
                  <a:pos x="80" y="0"/>
                </a:cxn>
                <a:cxn ang="0">
                  <a:pos x="72" y="2"/>
                </a:cxn>
                <a:cxn ang="0">
                  <a:pos x="56" y="14"/>
                </a:cxn>
                <a:cxn ang="0">
                  <a:pos x="56" y="26"/>
                </a:cxn>
                <a:cxn ang="0">
                  <a:pos x="58" y="38"/>
                </a:cxn>
                <a:cxn ang="0">
                  <a:pos x="66" y="48"/>
                </a:cxn>
                <a:cxn ang="0">
                  <a:pos x="68" y="60"/>
                </a:cxn>
                <a:cxn ang="0">
                  <a:pos x="60" y="72"/>
                </a:cxn>
                <a:cxn ang="0">
                  <a:pos x="52" y="84"/>
                </a:cxn>
                <a:cxn ang="0">
                  <a:pos x="52" y="96"/>
                </a:cxn>
                <a:cxn ang="0">
                  <a:pos x="52" y="108"/>
                </a:cxn>
                <a:cxn ang="0">
                  <a:pos x="44" y="120"/>
                </a:cxn>
                <a:cxn ang="0">
                  <a:pos x="46" y="142"/>
                </a:cxn>
                <a:cxn ang="0">
                  <a:pos x="46" y="154"/>
                </a:cxn>
                <a:cxn ang="0">
                  <a:pos x="48" y="166"/>
                </a:cxn>
                <a:cxn ang="0">
                  <a:pos x="50" y="190"/>
                </a:cxn>
                <a:cxn ang="0">
                  <a:pos x="50" y="200"/>
                </a:cxn>
                <a:cxn ang="0">
                  <a:pos x="52" y="212"/>
                </a:cxn>
                <a:cxn ang="0">
                  <a:pos x="52" y="224"/>
                </a:cxn>
                <a:cxn ang="0">
                  <a:pos x="64" y="246"/>
                </a:cxn>
                <a:cxn ang="0">
                  <a:pos x="0" y="264"/>
                </a:cxn>
              </a:cxnLst>
              <a:rect l="0" t="0" r="r" b="b"/>
              <a:pathLst>
                <a:path w="168" h="264">
                  <a:moveTo>
                    <a:pt x="0" y="264"/>
                  </a:moveTo>
                  <a:lnTo>
                    <a:pt x="134" y="230"/>
                  </a:lnTo>
                  <a:lnTo>
                    <a:pt x="142" y="218"/>
                  </a:lnTo>
                  <a:lnTo>
                    <a:pt x="160" y="204"/>
                  </a:lnTo>
                  <a:lnTo>
                    <a:pt x="168" y="204"/>
                  </a:lnTo>
                  <a:lnTo>
                    <a:pt x="168" y="192"/>
                  </a:lnTo>
                  <a:lnTo>
                    <a:pt x="168" y="180"/>
                  </a:lnTo>
                  <a:lnTo>
                    <a:pt x="166" y="168"/>
                  </a:lnTo>
                  <a:lnTo>
                    <a:pt x="166" y="158"/>
                  </a:lnTo>
                  <a:lnTo>
                    <a:pt x="154" y="146"/>
                  </a:lnTo>
                  <a:lnTo>
                    <a:pt x="146" y="136"/>
                  </a:lnTo>
                  <a:lnTo>
                    <a:pt x="136" y="124"/>
                  </a:lnTo>
                  <a:lnTo>
                    <a:pt x="124" y="90"/>
                  </a:lnTo>
                  <a:lnTo>
                    <a:pt x="104" y="58"/>
                  </a:lnTo>
                  <a:lnTo>
                    <a:pt x="80" y="0"/>
                  </a:lnTo>
                  <a:lnTo>
                    <a:pt x="72" y="2"/>
                  </a:lnTo>
                  <a:lnTo>
                    <a:pt x="56" y="14"/>
                  </a:lnTo>
                  <a:lnTo>
                    <a:pt x="56" y="26"/>
                  </a:lnTo>
                  <a:lnTo>
                    <a:pt x="58" y="38"/>
                  </a:lnTo>
                  <a:lnTo>
                    <a:pt x="66" y="48"/>
                  </a:lnTo>
                  <a:lnTo>
                    <a:pt x="68" y="60"/>
                  </a:lnTo>
                  <a:lnTo>
                    <a:pt x="60" y="72"/>
                  </a:lnTo>
                  <a:lnTo>
                    <a:pt x="52" y="84"/>
                  </a:lnTo>
                  <a:lnTo>
                    <a:pt x="52" y="96"/>
                  </a:lnTo>
                  <a:lnTo>
                    <a:pt x="52" y="108"/>
                  </a:lnTo>
                  <a:lnTo>
                    <a:pt x="44" y="120"/>
                  </a:lnTo>
                  <a:lnTo>
                    <a:pt x="46" y="142"/>
                  </a:lnTo>
                  <a:lnTo>
                    <a:pt x="46" y="154"/>
                  </a:lnTo>
                  <a:lnTo>
                    <a:pt x="48" y="166"/>
                  </a:lnTo>
                  <a:lnTo>
                    <a:pt x="50" y="190"/>
                  </a:lnTo>
                  <a:lnTo>
                    <a:pt x="50" y="200"/>
                  </a:lnTo>
                  <a:lnTo>
                    <a:pt x="52" y="212"/>
                  </a:lnTo>
                  <a:lnTo>
                    <a:pt x="52" y="224"/>
                  </a:lnTo>
                  <a:lnTo>
                    <a:pt x="64" y="246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8" name="Freeform 34">
              <a:extLst>
                <a:ext uri="{FF2B5EF4-FFF2-40B4-BE49-F238E27FC236}">
                  <a16:creationId xmlns:a16="http://schemas.microsoft.com/office/drawing/2014/main" id="{EBA64E31-02C7-8B4C-ABED-41A053A4E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6367" y="-798016"/>
              <a:ext cx="152462" cy="251740"/>
            </a:xfrm>
            <a:custGeom>
              <a:avLst/>
              <a:gdLst/>
              <a:ahLst/>
              <a:cxnLst>
                <a:cxn ang="0">
                  <a:pos x="84" y="408"/>
                </a:cxn>
                <a:cxn ang="0">
                  <a:pos x="92" y="396"/>
                </a:cxn>
                <a:cxn ang="0">
                  <a:pos x="100" y="372"/>
                </a:cxn>
                <a:cxn ang="0">
                  <a:pos x="108" y="360"/>
                </a:cxn>
                <a:cxn ang="0">
                  <a:pos x="126" y="346"/>
                </a:cxn>
                <a:cxn ang="0">
                  <a:pos x="134" y="334"/>
                </a:cxn>
                <a:cxn ang="0">
                  <a:pos x="142" y="322"/>
                </a:cxn>
                <a:cxn ang="0">
                  <a:pos x="158" y="310"/>
                </a:cxn>
                <a:cxn ang="0">
                  <a:pos x="158" y="286"/>
                </a:cxn>
                <a:cxn ang="0">
                  <a:pos x="164" y="262"/>
                </a:cxn>
                <a:cxn ang="0">
                  <a:pos x="184" y="272"/>
                </a:cxn>
                <a:cxn ang="0">
                  <a:pos x="192" y="248"/>
                </a:cxn>
                <a:cxn ang="0">
                  <a:pos x="218" y="246"/>
                </a:cxn>
                <a:cxn ang="0">
                  <a:pos x="234" y="222"/>
                </a:cxn>
                <a:cxn ang="0">
                  <a:pos x="242" y="198"/>
                </a:cxn>
                <a:cxn ang="0">
                  <a:pos x="250" y="186"/>
                </a:cxn>
                <a:cxn ang="0">
                  <a:pos x="238" y="162"/>
                </a:cxn>
                <a:cxn ang="0">
                  <a:pos x="212" y="164"/>
                </a:cxn>
                <a:cxn ang="0">
                  <a:pos x="200" y="142"/>
                </a:cxn>
                <a:cxn ang="0">
                  <a:pos x="184" y="144"/>
                </a:cxn>
                <a:cxn ang="0">
                  <a:pos x="174" y="144"/>
                </a:cxn>
                <a:cxn ang="0">
                  <a:pos x="156" y="146"/>
                </a:cxn>
                <a:cxn ang="0">
                  <a:pos x="154" y="122"/>
                </a:cxn>
                <a:cxn ang="0">
                  <a:pos x="152" y="100"/>
                </a:cxn>
                <a:cxn ang="0">
                  <a:pos x="142" y="90"/>
                </a:cxn>
                <a:cxn ang="0">
                  <a:pos x="140" y="66"/>
                </a:cxn>
                <a:cxn ang="0">
                  <a:pos x="130" y="42"/>
                </a:cxn>
                <a:cxn ang="0">
                  <a:pos x="120" y="20"/>
                </a:cxn>
                <a:cxn ang="0">
                  <a:pos x="110" y="10"/>
                </a:cxn>
                <a:cxn ang="0">
                  <a:pos x="72" y="0"/>
                </a:cxn>
                <a:cxn ang="0">
                  <a:pos x="66" y="24"/>
                </a:cxn>
                <a:cxn ang="0">
                  <a:pos x="58" y="36"/>
                </a:cxn>
                <a:cxn ang="0">
                  <a:pos x="38" y="26"/>
                </a:cxn>
                <a:cxn ang="0">
                  <a:pos x="30" y="38"/>
                </a:cxn>
                <a:cxn ang="0">
                  <a:pos x="14" y="64"/>
                </a:cxn>
                <a:cxn ang="0">
                  <a:pos x="6" y="100"/>
                </a:cxn>
                <a:cxn ang="0">
                  <a:pos x="18" y="120"/>
                </a:cxn>
                <a:cxn ang="0">
                  <a:pos x="20" y="156"/>
                </a:cxn>
                <a:cxn ang="0">
                  <a:pos x="32" y="190"/>
                </a:cxn>
                <a:cxn ang="0">
                  <a:pos x="8" y="238"/>
                </a:cxn>
                <a:cxn ang="0">
                  <a:pos x="24" y="320"/>
                </a:cxn>
                <a:cxn ang="0">
                  <a:pos x="56" y="386"/>
                </a:cxn>
                <a:cxn ang="0">
                  <a:pos x="74" y="408"/>
                </a:cxn>
                <a:cxn ang="0">
                  <a:pos x="88" y="426"/>
                </a:cxn>
              </a:cxnLst>
              <a:rect l="0" t="0" r="r" b="b"/>
              <a:pathLst>
                <a:path w="258" h="426">
                  <a:moveTo>
                    <a:pt x="88" y="426"/>
                  </a:moveTo>
                  <a:lnTo>
                    <a:pt x="84" y="408"/>
                  </a:lnTo>
                  <a:lnTo>
                    <a:pt x="94" y="408"/>
                  </a:lnTo>
                  <a:lnTo>
                    <a:pt x="92" y="396"/>
                  </a:lnTo>
                  <a:lnTo>
                    <a:pt x="92" y="384"/>
                  </a:lnTo>
                  <a:lnTo>
                    <a:pt x="100" y="372"/>
                  </a:lnTo>
                  <a:lnTo>
                    <a:pt x="110" y="370"/>
                  </a:lnTo>
                  <a:lnTo>
                    <a:pt x="108" y="360"/>
                  </a:lnTo>
                  <a:lnTo>
                    <a:pt x="108" y="348"/>
                  </a:lnTo>
                  <a:lnTo>
                    <a:pt x="126" y="346"/>
                  </a:lnTo>
                  <a:lnTo>
                    <a:pt x="124" y="334"/>
                  </a:lnTo>
                  <a:lnTo>
                    <a:pt x="134" y="334"/>
                  </a:lnTo>
                  <a:lnTo>
                    <a:pt x="132" y="322"/>
                  </a:lnTo>
                  <a:lnTo>
                    <a:pt x="142" y="322"/>
                  </a:lnTo>
                  <a:lnTo>
                    <a:pt x="142" y="310"/>
                  </a:lnTo>
                  <a:lnTo>
                    <a:pt x="158" y="310"/>
                  </a:lnTo>
                  <a:lnTo>
                    <a:pt x="158" y="298"/>
                  </a:lnTo>
                  <a:lnTo>
                    <a:pt x="158" y="286"/>
                  </a:lnTo>
                  <a:lnTo>
                    <a:pt x="156" y="274"/>
                  </a:lnTo>
                  <a:lnTo>
                    <a:pt x="164" y="262"/>
                  </a:lnTo>
                  <a:lnTo>
                    <a:pt x="174" y="262"/>
                  </a:lnTo>
                  <a:lnTo>
                    <a:pt x="184" y="272"/>
                  </a:lnTo>
                  <a:lnTo>
                    <a:pt x="192" y="260"/>
                  </a:lnTo>
                  <a:lnTo>
                    <a:pt x="192" y="248"/>
                  </a:lnTo>
                  <a:lnTo>
                    <a:pt x="198" y="236"/>
                  </a:lnTo>
                  <a:lnTo>
                    <a:pt x="218" y="246"/>
                  </a:lnTo>
                  <a:lnTo>
                    <a:pt x="226" y="234"/>
                  </a:lnTo>
                  <a:lnTo>
                    <a:pt x="234" y="222"/>
                  </a:lnTo>
                  <a:lnTo>
                    <a:pt x="232" y="210"/>
                  </a:lnTo>
                  <a:lnTo>
                    <a:pt x="242" y="198"/>
                  </a:lnTo>
                  <a:lnTo>
                    <a:pt x="250" y="196"/>
                  </a:lnTo>
                  <a:lnTo>
                    <a:pt x="250" y="186"/>
                  </a:lnTo>
                  <a:lnTo>
                    <a:pt x="258" y="184"/>
                  </a:lnTo>
                  <a:lnTo>
                    <a:pt x="238" y="162"/>
                  </a:lnTo>
                  <a:lnTo>
                    <a:pt x="228" y="152"/>
                  </a:lnTo>
                  <a:lnTo>
                    <a:pt x="212" y="164"/>
                  </a:lnTo>
                  <a:lnTo>
                    <a:pt x="202" y="154"/>
                  </a:lnTo>
                  <a:lnTo>
                    <a:pt x="200" y="142"/>
                  </a:lnTo>
                  <a:lnTo>
                    <a:pt x="192" y="142"/>
                  </a:lnTo>
                  <a:lnTo>
                    <a:pt x="184" y="144"/>
                  </a:lnTo>
                  <a:lnTo>
                    <a:pt x="174" y="132"/>
                  </a:lnTo>
                  <a:lnTo>
                    <a:pt x="174" y="144"/>
                  </a:lnTo>
                  <a:lnTo>
                    <a:pt x="164" y="144"/>
                  </a:lnTo>
                  <a:lnTo>
                    <a:pt x="156" y="146"/>
                  </a:lnTo>
                  <a:lnTo>
                    <a:pt x="146" y="134"/>
                  </a:lnTo>
                  <a:lnTo>
                    <a:pt x="154" y="122"/>
                  </a:lnTo>
                  <a:lnTo>
                    <a:pt x="154" y="110"/>
                  </a:lnTo>
                  <a:lnTo>
                    <a:pt x="152" y="100"/>
                  </a:lnTo>
                  <a:lnTo>
                    <a:pt x="160" y="88"/>
                  </a:lnTo>
                  <a:lnTo>
                    <a:pt x="142" y="90"/>
                  </a:lnTo>
                  <a:lnTo>
                    <a:pt x="132" y="78"/>
                  </a:lnTo>
                  <a:lnTo>
                    <a:pt x="140" y="66"/>
                  </a:lnTo>
                  <a:lnTo>
                    <a:pt x="132" y="54"/>
                  </a:lnTo>
                  <a:lnTo>
                    <a:pt x="130" y="42"/>
                  </a:lnTo>
                  <a:lnTo>
                    <a:pt x="120" y="32"/>
                  </a:lnTo>
                  <a:lnTo>
                    <a:pt x="120" y="20"/>
                  </a:lnTo>
                  <a:lnTo>
                    <a:pt x="120" y="8"/>
                  </a:lnTo>
                  <a:lnTo>
                    <a:pt x="110" y="10"/>
                  </a:lnTo>
                  <a:lnTo>
                    <a:pt x="82" y="0"/>
                  </a:lnTo>
                  <a:lnTo>
                    <a:pt x="72" y="0"/>
                  </a:lnTo>
                  <a:lnTo>
                    <a:pt x="74" y="12"/>
                  </a:lnTo>
                  <a:lnTo>
                    <a:pt x="66" y="24"/>
                  </a:lnTo>
                  <a:lnTo>
                    <a:pt x="56" y="24"/>
                  </a:lnTo>
                  <a:lnTo>
                    <a:pt x="58" y="36"/>
                  </a:lnTo>
                  <a:lnTo>
                    <a:pt x="38" y="38"/>
                  </a:lnTo>
                  <a:lnTo>
                    <a:pt x="38" y="26"/>
                  </a:lnTo>
                  <a:lnTo>
                    <a:pt x="28" y="16"/>
                  </a:lnTo>
                  <a:lnTo>
                    <a:pt x="30" y="38"/>
                  </a:lnTo>
                  <a:lnTo>
                    <a:pt x="22" y="50"/>
                  </a:lnTo>
                  <a:lnTo>
                    <a:pt x="14" y="64"/>
                  </a:lnTo>
                  <a:lnTo>
                    <a:pt x="14" y="86"/>
                  </a:lnTo>
                  <a:lnTo>
                    <a:pt x="6" y="100"/>
                  </a:lnTo>
                  <a:lnTo>
                    <a:pt x="16" y="110"/>
                  </a:lnTo>
                  <a:lnTo>
                    <a:pt x="18" y="120"/>
                  </a:lnTo>
                  <a:lnTo>
                    <a:pt x="18" y="132"/>
                  </a:lnTo>
                  <a:lnTo>
                    <a:pt x="20" y="156"/>
                  </a:lnTo>
                  <a:lnTo>
                    <a:pt x="30" y="166"/>
                  </a:lnTo>
                  <a:lnTo>
                    <a:pt x="32" y="190"/>
                  </a:lnTo>
                  <a:lnTo>
                    <a:pt x="24" y="214"/>
                  </a:lnTo>
                  <a:lnTo>
                    <a:pt x="8" y="238"/>
                  </a:lnTo>
                  <a:lnTo>
                    <a:pt x="0" y="262"/>
                  </a:lnTo>
                  <a:lnTo>
                    <a:pt x="24" y="320"/>
                  </a:lnTo>
                  <a:lnTo>
                    <a:pt x="44" y="352"/>
                  </a:lnTo>
                  <a:lnTo>
                    <a:pt x="56" y="386"/>
                  </a:lnTo>
                  <a:lnTo>
                    <a:pt x="66" y="398"/>
                  </a:lnTo>
                  <a:lnTo>
                    <a:pt x="74" y="408"/>
                  </a:lnTo>
                  <a:lnTo>
                    <a:pt x="86" y="420"/>
                  </a:lnTo>
                  <a:lnTo>
                    <a:pt x="88" y="426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9" name="Freeform 35">
              <a:extLst>
                <a:ext uri="{FF2B5EF4-FFF2-40B4-BE49-F238E27FC236}">
                  <a16:creationId xmlns:a16="http://schemas.microsoft.com/office/drawing/2014/main" id="{88848DC2-8607-E344-A19B-F9D643C00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092" y="-529730"/>
              <a:ext cx="157190" cy="78004"/>
            </a:xfrm>
            <a:custGeom>
              <a:avLst/>
              <a:gdLst/>
              <a:ahLst/>
              <a:cxnLst>
                <a:cxn ang="0">
                  <a:pos x="176" y="130"/>
                </a:cxn>
                <a:cxn ang="0">
                  <a:pos x="180" y="128"/>
                </a:cxn>
                <a:cxn ang="0">
                  <a:pos x="188" y="132"/>
                </a:cxn>
                <a:cxn ang="0">
                  <a:pos x="198" y="126"/>
                </a:cxn>
                <a:cxn ang="0">
                  <a:pos x="198" y="114"/>
                </a:cxn>
                <a:cxn ang="0">
                  <a:pos x="202" y="102"/>
                </a:cxn>
                <a:cxn ang="0">
                  <a:pos x="212" y="114"/>
                </a:cxn>
                <a:cxn ang="0">
                  <a:pos x="222" y="112"/>
                </a:cxn>
                <a:cxn ang="0">
                  <a:pos x="222" y="124"/>
                </a:cxn>
                <a:cxn ang="0">
                  <a:pos x="230" y="124"/>
                </a:cxn>
                <a:cxn ang="0">
                  <a:pos x="240" y="112"/>
                </a:cxn>
                <a:cxn ang="0">
                  <a:pos x="248" y="100"/>
                </a:cxn>
                <a:cxn ang="0">
                  <a:pos x="256" y="98"/>
                </a:cxn>
                <a:cxn ang="0">
                  <a:pos x="266" y="86"/>
                </a:cxn>
                <a:cxn ang="0">
                  <a:pos x="264" y="74"/>
                </a:cxn>
                <a:cxn ang="0">
                  <a:pos x="254" y="62"/>
                </a:cxn>
                <a:cxn ang="0">
                  <a:pos x="254" y="52"/>
                </a:cxn>
                <a:cxn ang="0">
                  <a:pos x="236" y="54"/>
                </a:cxn>
                <a:cxn ang="0">
                  <a:pos x="236" y="64"/>
                </a:cxn>
                <a:cxn ang="0">
                  <a:pos x="246" y="64"/>
                </a:cxn>
                <a:cxn ang="0">
                  <a:pos x="254" y="76"/>
                </a:cxn>
                <a:cxn ang="0">
                  <a:pos x="246" y="88"/>
                </a:cxn>
                <a:cxn ang="0">
                  <a:pos x="238" y="88"/>
                </a:cxn>
                <a:cxn ang="0">
                  <a:pos x="220" y="90"/>
                </a:cxn>
                <a:cxn ang="0">
                  <a:pos x="210" y="78"/>
                </a:cxn>
                <a:cxn ang="0">
                  <a:pos x="202" y="80"/>
                </a:cxn>
                <a:cxn ang="0">
                  <a:pos x="190" y="68"/>
                </a:cxn>
                <a:cxn ang="0">
                  <a:pos x="190" y="58"/>
                </a:cxn>
                <a:cxn ang="0">
                  <a:pos x="180" y="46"/>
                </a:cxn>
                <a:cxn ang="0">
                  <a:pos x="170" y="34"/>
                </a:cxn>
                <a:cxn ang="0">
                  <a:pos x="160" y="36"/>
                </a:cxn>
                <a:cxn ang="0">
                  <a:pos x="170" y="24"/>
                </a:cxn>
                <a:cxn ang="0">
                  <a:pos x="162" y="12"/>
                </a:cxn>
                <a:cxn ang="0">
                  <a:pos x="168" y="0"/>
                </a:cxn>
                <a:cxn ang="0">
                  <a:pos x="168" y="12"/>
                </a:cxn>
                <a:cxn ang="0">
                  <a:pos x="162" y="10"/>
                </a:cxn>
                <a:cxn ang="0">
                  <a:pos x="142" y="22"/>
                </a:cxn>
                <a:cxn ang="0">
                  <a:pos x="132" y="34"/>
                </a:cxn>
                <a:cxn ang="0">
                  <a:pos x="0" y="68"/>
                </a:cxn>
                <a:cxn ang="0">
                  <a:pos x="10" y="80"/>
                </a:cxn>
                <a:cxn ang="0">
                  <a:pos x="12" y="94"/>
                </a:cxn>
                <a:cxn ang="0">
                  <a:pos x="4" y="128"/>
                </a:cxn>
                <a:cxn ang="0">
                  <a:pos x="152" y="90"/>
                </a:cxn>
                <a:cxn ang="0">
                  <a:pos x="176" y="130"/>
                </a:cxn>
              </a:cxnLst>
              <a:rect l="0" t="0" r="r" b="b"/>
              <a:pathLst>
                <a:path w="266" h="132">
                  <a:moveTo>
                    <a:pt x="176" y="130"/>
                  </a:moveTo>
                  <a:lnTo>
                    <a:pt x="180" y="128"/>
                  </a:lnTo>
                  <a:lnTo>
                    <a:pt x="188" y="132"/>
                  </a:lnTo>
                  <a:lnTo>
                    <a:pt x="198" y="126"/>
                  </a:lnTo>
                  <a:lnTo>
                    <a:pt x="198" y="114"/>
                  </a:lnTo>
                  <a:lnTo>
                    <a:pt x="202" y="102"/>
                  </a:lnTo>
                  <a:lnTo>
                    <a:pt x="212" y="114"/>
                  </a:lnTo>
                  <a:lnTo>
                    <a:pt x="222" y="112"/>
                  </a:lnTo>
                  <a:lnTo>
                    <a:pt x="222" y="124"/>
                  </a:lnTo>
                  <a:lnTo>
                    <a:pt x="230" y="124"/>
                  </a:lnTo>
                  <a:lnTo>
                    <a:pt x="240" y="112"/>
                  </a:lnTo>
                  <a:lnTo>
                    <a:pt x="248" y="100"/>
                  </a:lnTo>
                  <a:lnTo>
                    <a:pt x="256" y="98"/>
                  </a:lnTo>
                  <a:lnTo>
                    <a:pt x="266" y="86"/>
                  </a:lnTo>
                  <a:lnTo>
                    <a:pt x="264" y="74"/>
                  </a:lnTo>
                  <a:lnTo>
                    <a:pt x="254" y="62"/>
                  </a:lnTo>
                  <a:lnTo>
                    <a:pt x="254" y="52"/>
                  </a:lnTo>
                  <a:lnTo>
                    <a:pt x="236" y="54"/>
                  </a:lnTo>
                  <a:lnTo>
                    <a:pt x="236" y="64"/>
                  </a:lnTo>
                  <a:lnTo>
                    <a:pt x="246" y="64"/>
                  </a:lnTo>
                  <a:lnTo>
                    <a:pt x="254" y="76"/>
                  </a:lnTo>
                  <a:lnTo>
                    <a:pt x="246" y="88"/>
                  </a:lnTo>
                  <a:lnTo>
                    <a:pt x="238" y="88"/>
                  </a:lnTo>
                  <a:lnTo>
                    <a:pt x="220" y="90"/>
                  </a:lnTo>
                  <a:lnTo>
                    <a:pt x="210" y="78"/>
                  </a:lnTo>
                  <a:lnTo>
                    <a:pt x="202" y="80"/>
                  </a:lnTo>
                  <a:lnTo>
                    <a:pt x="190" y="68"/>
                  </a:lnTo>
                  <a:lnTo>
                    <a:pt x="190" y="58"/>
                  </a:lnTo>
                  <a:lnTo>
                    <a:pt x="180" y="46"/>
                  </a:lnTo>
                  <a:lnTo>
                    <a:pt x="170" y="34"/>
                  </a:lnTo>
                  <a:lnTo>
                    <a:pt x="160" y="36"/>
                  </a:lnTo>
                  <a:lnTo>
                    <a:pt x="170" y="24"/>
                  </a:lnTo>
                  <a:lnTo>
                    <a:pt x="162" y="12"/>
                  </a:lnTo>
                  <a:lnTo>
                    <a:pt x="168" y="0"/>
                  </a:lnTo>
                  <a:lnTo>
                    <a:pt x="168" y="12"/>
                  </a:lnTo>
                  <a:lnTo>
                    <a:pt x="162" y="10"/>
                  </a:lnTo>
                  <a:lnTo>
                    <a:pt x="142" y="22"/>
                  </a:lnTo>
                  <a:lnTo>
                    <a:pt x="132" y="34"/>
                  </a:lnTo>
                  <a:lnTo>
                    <a:pt x="0" y="68"/>
                  </a:lnTo>
                  <a:lnTo>
                    <a:pt x="10" y="80"/>
                  </a:lnTo>
                  <a:lnTo>
                    <a:pt x="12" y="94"/>
                  </a:lnTo>
                  <a:lnTo>
                    <a:pt x="4" y="128"/>
                  </a:lnTo>
                  <a:lnTo>
                    <a:pt x="152" y="90"/>
                  </a:lnTo>
                  <a:lnTo>
                    <a:pt x="176" y="13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40" name="Freeform 36">
              <a:extLst>
                <a:ext uri="{FF2B5EF4-FFF2-40B4-BE49-F238E27FC236}">
                  <a16:creationId xmlns:a16="http://schemas.microsoft.com/office/drawing/2014/main" id="{DFA9B2F2-AD46-FF48-A15C-2B01093BA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641" y="-476546"/>
              <a:ext cx="34274" cy="579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50" y="22"/>
                </a:cxn>
                <a:cxn ang="0">
                  <a:pos x="52" y="26"/>
                </a:cxn>
                <a:cxn ang="0">
                  <a:pos x="50" y="40"/>
                </a:cxn>
                <a:cxn ang="0">
                  <a:pos x="58" y="40"/>
                </a:cxn>
                <a:cxn ang="0">
                  <a:pos x="52" y="50"/>
                </a:cxn>
                <a:cxn ang="0">
                  <a:pos x="54" y="62"/>
                </a:cxn>
                <a:cxn ang="0">
                  <a:pos x="44" y="62"/>
                </a:cxn>
                <a:cxn ang="0">
                  <a:pos x="28" y="76"/>
                </a:cxn>
                <a:cxn ang="0">
                  <a:pos x="18" y="76"/>
                </a:cxn>
                <a:cxn ang="0">
                  <a:pos x="24" y="88"/>
                </a:cxn>
                <a:cxn ang="0">
                  <a:pos x="28" y="98"/>
                </a:cxn>
                <a:cxn ang="0">
                  <a:pos x="20" y="76"/>
                </a:cxn>
                <a:cxn ang="0">
                  <a:pos x="0" y="8"/>
                </a:cxn>
                <a:cxn ang="0">
                  <a:pos x="36" y="0"/>
                </a:cxn>
              </a:cxnLst>
              <a:rect l="0" t="0" r="r" b="b"/>
              <a:pathLst>
                <a:path w="58" h="98">
                  <a:moveTo>
                    <a:pt x="36" y="0"/>
                  </a:moveTo>
                  <a:lnTo>
                    <a:pt x="50" y="22"/>
                  </a:lnTo>
                  <a:lnTo>
                    <a:pt x="52" y="26"/>
                  </a:lnTo>
                  <a:lnTo>
                    <a:pt x="50" y="40"/>
                  </a:lnTo>
                  <a:lnTo>
                    <a:pt x="58" y="40"/>
                  </a:lnTo>
                  <a:lnTo>
                    <a:pt x="52" y="50"/>
                  </a:lnTo>
                  <a:lnTo>
                    <a:pt x="54" y="62"/>
                  </a:lnTo>
                  <a:lnTo>
                    <a:pt x="44" y="62"/>
                  </a:lnTo>
                  <a:lnTo>
                    <a:pt x="28" y="76"/>
                  </a:lnTo>
                  <a:lnTo>
                    <a:pt x="18" y="76"/>
                  </a:lnTo>
                  <a:lnTo>
                    <a:pt x="24" y="88"/>
                  </a:lnTo>
                  <a:lnTo>
                    <a:pt x="28" y="98"/>
                  </a:lnTo>
                  <a:lnTo>
                    <a:pt x="20" y="76"/>
                  </a:lnTo>
                  <a:lnTo>
                    <a:pt x="0" y="8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41" name="Freeform 37">
              <a:extLst>
                <a:ext uri="{FF2B5EF4-FFF2-40B4-BE49-F238E27FC236}">
                  <a16:creationId xmlns:a16="http://schemas.microsoft.com/office/drawing/2014/main" id="{B414CA9B-01F5-D547-843B-99A739C87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9453" y="-396178"/>
              <a:ext cx="79186" cy="135916"/>
            </a:xfrm>
            <a:custGeom>
              <a:avLst/>
              <a:gdLst/>
              <a:ahLst/>
              <a:cxnLst>
                <a:cxn ang="0">
                  <a:pos x="14" y="142"/>
                </a:cxn>
                <a:cxn ang="0">
                  <a:pos x="38" y="186"/>
                </a:cxn>
                <a:cxn ang="0">
                  <a:pos x="48" y="196"/>
                </a:cxn>
                <a:cxn ang="0">
                  <a:pos x="56" y="196"/>
                </a:cxn>
                <a:cxn ang="0">
                  <a:pos x="66" y="208"/>
                </a:cxn>
                <a:cxn ang="0">
                  <a:pos x="76" y="220"/>
                </a:cxn>
                <a:cxn ang="0">
                  <a:pos x="86" y="230"/>
                </a:cxn>
                <a:cxn ang="0">
                  <a:pos x="94" y="230"/>
                </a:cxn>
                <a:cxn ang="0">
                  <a:pos x="94" y="218"/>
                </a:cxn>
                <a:cxn ang="0">
                  <a:pos x="94" y="206"/>
                </a:cxn>
                <a:cxn ang="0">
                  <a:pos x="100" y="192"/>
                </a:cxn>
                <a:cxn ang="0">
                  <a:pos x="100" y="182"/>
                </a:cxn>
                <a:cxn ang="0">
                  <a:pos x="110" y="182"/>
                </a:cxn>
                <a:cxn ang="0">
                  <a:pos x="118" y="180"/>
                </a:cxn>
                <a:cxn ang="0">
                  <a:pos x="118" y="168"/>
                </a:cxn>
                <a:cxn ang="0">
                  <a:pos x="116" y="158"/>
                </a:cxn>
                <a:cxn ang="0">
                  <a:pos x="126" y="146"/>
                </a:cxn>
                <a:cxn ang="0">
                  <a:pos x="134" y="132"/>
                </a:cxn>
                <a:cxn ang="0">
                  <a:pos x="124" y="122"/>
                </a:cxn>
                <a:cxn ang="0">
                  <a:pos x="112" y="100"/>
                </a:cxn>
                <a:cxn ang="0">
                  <a:pos x="112" y="88"/>
                </a:cxn>
                <a:cxn ang="0">
                  <a:pos x="120" y="76"/>
                </a:cxn>
                <a:cxn ang="0">
                  <a:pos x="120" y="64"/>
                </a:cxn>
                <a:cxn ang="0">
                  <a:pos x="100" y="64"/>
                </a:cxn>
                <a:cxn ang="0">
                  <a:pos x="100" y="52"/>
                </a:cxn>
                <a:cxn ang="0">
                  <a:pos x="108" y="42"/>
                </a:cxn>
                <a:cxn ang="0">
                  <a:pos x="118" y="40"/>
                </a:cxn>
                <a:cxn ang="0">
                  <a:pos x="108" y="42"/>
                </a:cxn>
                <a:cxn ang="0">
                  <a:pos x="106" y="30"/>
                </a:cxn>
                <a:cxn ang="0">
                  <a:pos x="80" y="20"/>
                </a:cxn>
                <a:cxn ang="0">
                  <a:pos x="70" y="20"/>
                </a:cxn>
                <a:cxn ang="0">
                  <a:pos x="52" y="10"/>
                </a:cxn>
                <a:cxn ang="0">
                  <a:pos x="42" y="0"/>
                </a:cxn>
                <a:cxn ang="0">
                  <a:pos x="32" y="0"/>
                </a:cxn>
                <a:cxn ang="0">
                  <a:pos x="34" y="24"/>
                </a:cxn>
                <a:cxn ang="0">
                  <a:pos x="16" y="24"/>
                </a:cxn>
                <a:cxn ang="0">
                  <a:pos x="8" y="38"/>
                </a:cxn>
                <a:cxn ang="0">
                  <a:pos x="0" y="50"/>
                </a:cxn>
                <a:cxn ang="0">
                  <a:pos x="18" y="48"/>
                </a:cxn>
                <a:cxn ang="0">
                  <a:pos x="8" y="60"/>
                </a:cxn>
                <a:cxn ang="0">
                  <a:pos x="10" y="72"/>
                </a:cxn>
                <a:cxn ang="0">
                  <a:pos x="18" y="70"/>
                </a:cxn>
                <a:cxn ang="0">
                  <a:pos x="28" y="70"/>
                </a:cxn>
                <a:cxn ang="0">
                  <a:pos x="30" y="82"/>
                </a:cxn>
                <a:cxn ang="0">
                  <a:pos x="48" y="80"/>
                </a:cxn>
                <a:cxn ang="0">
                  <a:pos x="48" y="92"/>
                </a:cxn>
                <a:cxn ang="0">
                  <a:pos x="58" y="92"/>
                </a:cxn>
                <a:cxn ang="0">
                  <a:pos x="66" y="102"/>
                </a:cxn>
                <a:cxn ang="0">
                  <a:pos x="58" y="116"/>
                </a:cxn>
                <a:cxn ang="0">
                  <a:pos x="60" y="126"/>
                </a:cxn>
                <a:cxn ang="0">
                  <a:pos x="42" y="128"/>
                </a:cxn>
                <a:cxn ang="0">
                  <a:pos x="34" y="140"/>
                </a:cxn>
                <a:cxn ang="0">
                  <a:pos x="16" y="142"/>
                </a:cxn>
                <a:cxn ang="0">
                  <a:pos x="14" y="142"/>
                </a:cxn>
              </a:cxnLst>
              <a:rect l="0" t="0" r="r" b="b"/>
              <a:pathLst>
                <a:path w="134" h="230">
                  <a:moveTo>
                    <a:pt x="14" y="142"/>
                  </a:moveTo>
                  <a:lnTo>
                    <a:pt x="38" y="186"/>
                  </a:lnTo>
                  <a:lnTo>
                    <a:pt x="48" y="196"/>
                  </a:lnTo>
                  <a:lnTo>
                    <a:pt x="56" y="196"/>
                  </a:lnTo>
                  <a:lnTo>
                    <a:pt x="66" y="208"/>
                  </a:lnTo>
                  <a:lnTo>
                    <a:pt x="76" y="220"/>
                  </a:lnTo>
                  <a:lnTo>
                    <a:pt x="86" y="230"/>
                  </a:lnTo>
                  <a:lnTo>
                    <a:pt x="94" y="230"/>
                  </a:lnTo>
                  <a:lnTo>
                    <a:pt x="94" y="218"/>
                  </a:lnTo>
                  <a:lnTo>
                    <a:pt x="94" y="206"/>
                  </a:lnTo>
                  <a:lnTo>
                    <a:pt x="100" y="192"/>
                  </a:lnTo>
                  <a:lnTo>
                    <a:pt x="100" y="182"/>
                  </a:lnTo>
                  <a:lnTo>
                    <a:pt x="110" y="182"/>
                  </a:lnTo>
                  <a:lnTo>
                    <a:pt x="118" y="180"/>
                  </a:lnTo>
                  <a:lnTo>
                    <a:pt x="118" y="168"/>
                  </a:lnTo>
                  <a:lnTo>
                    <a:pt x="116" y="158"/>
                  </a:lnTo>
                  <a:lnTo>
                    <a:pt x="126" y="146"/>
                  </a:lnTo>
                  <a:lnTo>
                    <a:pt x="134" y="132"/>
                  </a:lnTo>
                  <a:lnTo>
                    <a:pt x="124" y="122"/>
                  </a:lnTo>
                  <a:lnTo>
                    <a:pt x="112" y="100"/>
                  </a:lnTo>
                  <a:lnTo>
                    <a:pt x="112" y="88"/>
                  </a:lnTo>
                  <a:lnTo>
                    <a:pt x="120" y="76"/>
                  </a:lnTo>
                  <a:lnTo>
                    <a:pt x="120" y="64"/>
                  </a:lnTo>
                  <a:lnTo>
                    <a:pt x="100" y="64"/>
                  </a:lnTo>
                  <a:lnTo>
                    <a:pt x="100" y="52"/>
                  </a:lnTo>
                  <a:lnTo>
                    <a:pt x="108" y="42"/>
                  </a:lnTo>
                  <a:lnTo>
                    <a:pt x="118" y="40"/>
                  </a:lnTo>
                  <a:lnTo>
                    <a:pt x="108" y="42"/>
                  </a:lnTo>
                  <a:lnTo>
                    <a:pt x="106" y="30"/>
                  </a:lnTo>
                  <a:lnTo>
                    <a:pt x="80" y="20"/>
                  </a:lnTo>
                  <a:lnTo>
                    <a:pt x="70" y="20"/>
                  </a:lnTo>
                  <a:lnTo>
                    <a:pt x="52" y="10"/>
                  </a:lnTo>
                  <a:lnTo>
                    <a:pt x="42" y="0"/>
                  </a:lnTo>
                  <a:lnTo>
                    <a:pt x="32" y="0"/>
                  </a:lnTo>
                  <a:lnTo>
                    <a:pt x="34" y="24"/>
                  </a:lnTo>
                  <a:lnTo>
                    <a:pt x="16" y="24"/>
                  </a:lnTo>
                  <a:lnTo>
                    <a:pt x="8" y="38"/>
                  </a:lnTo>
                  <a:lnTo>
                    <a:pt x="0" y="50"/>
                  </a:lnTo>
                  <a:lnTo>
                    <a:pt x="18" y="48"/>
                  </a:lnTo>
                  <a:lnTo>
                    <a:pt x="8" y="60"/>
                  </a:lnTo>
                  <a:lnTo>
                    <a:pt x="10" y="72"/>
                  </a:lnTo>
                  <a:lnTo>
                    <a:pt x="18" y="70"/>
                  </a:lnTo>
                  <a:lnTo>
                    <a:pt x="28" y="70"/>
                  </a:lnTo>
                  <a:lnTo>
                    <a:pt x="30" y="82"/>
                  </a:lnTo>
                  <a:lnTo>
                    <a:pt x="48" y="80"/>
                  </a:lnTo>
                  <a:lnTo>
                    <a:pt x="48" y="92"/>
                  </a:lnTo>
                  <a:lnTo>
                    <a:pt x="58" y="92"/>
                  </a:lnTo>
                  <a:lnTo>
                    <a:pt x="66" y="102"/>
                  </a:lnTo>
                  <a:lnTo>
                    <a:pt x="58" y="116"/>
                  </a:lnTo>
                  <a:lnTo>
                    <a:pt x="60" y="126"/>
                  </a:lnTo>
                  <a:lnTo>
                    <a:pt x="42" y="128"/>
                  </a:lnTo>
                  <a:lnTo>
                    <a:pt x="34" y="140"/>
                  </a:lnTo>
                  <a:lnTo>
                    <a:pt x="16" y="142"/>
                  </a:lnTo>
                  <a:lnTo>
                    <a:pt x="14" y="14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42" name="Freeform 38">
              <a:extLst>
                <a:ext uri="{FF2B5EF4-FFF2-40B4-BE49-F238E27FC236}">
                  <a16:creationId xmlns:a16="http://schemas.microsoft.com/office/drawing/2014/main" id="{9A782734-5704-854C-988E-F1C0DBE12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725" y="-300446"/>
              <a:ext cx="52003" cy="7800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2" y="102"/>
                </a:cxn>
                <a:cxn ang="0">
                  <a:pos x="72" y="108"/>
                </a:cxn>
                <a:cxn ang="0">
                  <a:pos x="86" y="104"/>
                </a:cxn>
                <a:cxn ang="0">
                  <a:pos x="88" y="116"/>
                </a:cxn>
                <a:cxn ang="0">
                  <a:pos x="88" y="114"/>
                </a:cxn>
                <a:cxn ang="0">
                  <a:pos x="48" y="132"/>
                </a:cxn>
                <a:cxn ang="0">
                  <a:pos x="0" y="16"/>
                </a:cxn>
                <a:cxn ang="0">
                  <a:pos x="8" y="0"/>
                </a:cxn>
              </a:cxnLst>
              <a:rect l="0" t="0" r="r" b="b"/>
              <a:pathLst>
                <a:path w="88" h="132">
                  <a:moveTo>
                    <a:pt x="8" y="0"/>
                  </a:moveTo>
                  <a:lnTo>
                    <a:pt x="62" y="102"/>
                  </a:lnTo>
                  <a:lnTo>
                    <a:pt x="72" y="108"/>
                  </a:lnTo>
                  <a:lnTo>
                    <a:pt x="86" y="104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48" y="132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43" name="Freeform 39">
              <a:extLst>
                <a:ext uri="{FF2B5EF4-FFF2-40B4-BE49-F238E27FC236}">
                  <a16:creationId xmlns:a16="http://schemas.microsoft.com/office/drawing/2014/main" id="{F721784F-84C2-7548-BDE8-6150EDE4A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075" y="-251989"/>
              <a:ext cx="333289" cy="203283"/>
            </a:xfrm>
            <a:custGeom>
              <a:avLst/>
              <a:gdLst/>
              <a:ahLst/>
              <a:cxnLst>
                <a:cxn ang="0">
                  <a:pos x="414" y="44"/>
                </a:cxn>
                <a:cxn ang="0">
                  <a:pos x="398" y="68"/>
                </a:cxn>
                <a:cxn ang="0">
                  <a:pos x="416" y="78"/>
                </a:cxn>
                <a:cxn ang="0">
                  <a:pos x="436" y="88"/>
                </a:cxn>
                <a:cxn ang="0">
                  <a:pos x="476" y="98"/>
                </a:cxn>
                <a:cxn ang="0">
                  <a:pos x="492" y="110"/>
                </a:cxn>
                <a:cxn ang="0">
                  <a:pos x="502" y="130"/>
                </a:cxn>
                <a:cxn ang="0">
                  <a:pos x="514" y="154"/>
                </a:cxn>
                <a:cxn ang="0">
                  <a:pos x="506" y="166"/>
                </a:cxn>
                <a:cxn ang="0">
                  <a:pos x="522" y="172"/>
                </a:cxn>
                <a:cxn ang="0">
                  <a:pos x="516" y="190"/>
                </a:cxn>
                <a:cxn ang="0">
                  <a:pos x="526" y="200"/>
                </a:cxn>
                <a:cxn ang="0">
                  <a:pos x="554" y="208"/>
                </a:cxn>
                <a:cxn ang="0">
                  <a:pos x="564" y="220"/>
                </a:cxn>
                <a:cxn ang="0">
                  <a:pos x="474" y="250"/>
                </a:cxn>
                <a:cxn ang="0">
                  <a:pos x="358" y="282"/>
                </a:cxn>
                <a:cxn ang="0">
                  <a:pos x="238" y="308"/>
                </a:cxn>
                <a:cxn ang="0">
                  <a:pos x="120" y="328"/>
                </a:cxn>
                <a:cxn ang="0">
                  <a:pos x="0" y="344"/>
                </a:cxn>
                <a:cxn ang="0">
                  <a:pos x="8" y="330"/>
                </a:cxn>
                <a:cxn ang="0">
                  <a:pos x="36" y="316"/>
                </a:cxn>
                <a:cxn ang="0">
                  <a:pos x="52" y="292"/>
                </a:cxn>
                <a:cxn ang="0">
                  <a:pos x="60" y="268"/>
                </a:cxn>
                <a:cxn ang="0">
                  <a:pos x="76" y="254"/>
                </a:cxn>
                <a:cxn ang="0">
                  <a:pos x="84" y="232"/>
                </a:cxn>
                <a:cxn ang="0">
                  <a:pos x="92" y="242"/>
                </a:cxn>
                <a:cxn ang="0">
                  <a:pos x="148" y="250"/>
                </a:cxn>
                <a:cxn ang="0">
                  <a:pos x="166" y="238"/>
                </a:cxn>
                <a:cxn ang="0">
                  <a:pos x="192" y="224"/>
                </a:cxn>
                <a:cxn ang="0">
                  <a:pos x="210" y="210"/>
                </a:cxn>
                <a:cxn ang="0">
                  <a:pos x="208" y="188"/>
                </a:cxn>
                <a:cxn ang="0">
                  <a:pos x="206" y="164"/>
                </a:cxn>
                <a:cxn ang="0">
                  <a:pos x="222" y="140"/>
                </a:cxn>
                <a:cxn ang="0">
                  <a:pos x="230" y="116"/>
                </a:cxn>
                <a:cxn ang="0">
                  <a:pos x="246" y="102"/>
                </a:cxn>
                <a:cxn ang="0">
                  <a:pos x="266" y="112"/>
                </a:cxn>
                <a:cxn ang="0">
                  <a:pos x="272" y="78"/>
                </a:cxn>
                <a:cxn ang="0">
                  <a:pos x="290" y="76"/>
                </a:cxn>
                <a:cxn ang="0">
                  <a:pos x="306" y="52"/>
                </a:cxn>
                <a:cxn ang="0">
                  <a:pos x="340" y="16"/>
                </a:cxn>
                <a:cxn ang="0">
                  <a:pos x="358" y="26"/>
                </a:cxn>
                <a:cxn ang="0">
                  <a:pos x="356" y="2"/>
                </a:cxn>
                <a:cxn ang="0">
                  <a:pos x="374" y="0"/>
                </a:cxn>
                <a:cxn ang="0">
                  <a:pos x="394" y="12"/>
                </a:cxn>
                <a:cxn ang="0">
                  <a:pos x="412" y="22"/>
                </a:cxn>
              </a:cxnLst>
              <a:rect l="0" t="0" r="r" b="b"/>
              <a:pathLst>
                <a:path w="564" h="344">
                  <a:moveTo>
                    <a:pt x="426" y="42"/>
                  </a:moveTo>
                  <a:lnTo>
                    <a:pt x="414" y="44"/>
                  </a:lnTo>
                  <a:lnTo>
                    <a:pt x="408" y="56"/>
                  </a:lnTo>
                  <a:lnTo>
                    <a:pt x="398" y="68"/>
                  </a:lnTo>
                  <a:lnTo>
                    <a:pt x="408" y="78"/>
                  </a:lnTo>
                  <a:lnTo>
                    <a:pt x="416" y="78"/>
                  </a:lnTo>
                  <a:lnTo>
                    <a:pt x="426" y="78"/>
                  </a:lnTo>
                  <a:lnTo>
                    <a:pt x="436" y="88"/>
                  </a:lnTo>
                  <a:lnTo>
                    <a:pt x="454" y="98"/>
                  </a:lnTo>
                  <a:lnTo>
                    <a:pt x="476" y="98"/>
                  </a:lnTo>
                  <a:lnTo>
                    <a:pt x="482" y="108"/>
                  </a:lnTo>
                  <a:lnTo>
                    <a:pt x="492" y="110"/>
                  </a:lnTo>
                  <a:lnTo>
                    <a:pt x="502" y="118"/>
                  </a:lnTo>
                  <a:lnTo>
                    <a:pt x="502" y="130"/>
                  </a:lnTo>
                  <a:lnTo>
                    <a:pt x="512" y="142"/>
                  </a:lnTo>
                  <a:lnTo>
                    <a:pt x="514" y="154"/>
                  </a:lnTo>
                  <a:lnTo>
                    <a:pt x="500" y="156"/>
                  </a:lnTo>
                  <a:lnTo>
                    <a:pt x="506" y="166"/>
                  </a:lnTo>
                  <a:lnTo>
                    <a:pt x="518" y="164"/>
                  </a:lnTo>
                  <a:lnTo>
                    <a:pt x="522" y="172"/>
                  </a:lnTo>
                  <a:lnTo>
                    <a:pt x="516" y="178"/>
                  </a:lnTo>
                  <a:lnTo>
                    <a:pt x="516" y="190"/>
                  </a:lnTo>
                  <a:lnTo>
                    <a:pt x="514" y="200"/>
                  </a:lnTo>
                  <a:lnTo>
                    <a:pt x="526" y="200"/>
                  </a:lnTo>
                  <a:lnTo>
                    <a:pt x="542" y="186"/>
                  </a:lnTo>
                  <a:lnTo>
                    <a:pt x="554" y="208"/>
                  </a:lnTo>
                  <a:lnTo>
                    <a:pt x="554" y="220"/>
                  </a:lnTo>
                  <a:lnTo>
                    <a:pt x="564" y="220"/>
                  </a:lnTo>
                  <a:lnTo>
                    <a:pt x="530" y="230"/>
                  </a:lnTo>
                  <a:lnTo>
                    <a:pt x="474" y="250"/>
                  </a:lnTo>
                  <a:lnTo>
                    <a:pt x="416" y="266"/>
                  </a:lnTo>
                  <a:lnTo>
                    <a:pt x="358" y="282"/>
                  </a:lnTo>
                  <a:lnTo>
                    <a:pt x="298" y="296"/>
                  </a:lnTo>
                  <a:lnTo>
                    <a:pt x="238" y="308"/>
                  </a:lnTo>
                  <a:lnTo>
                    <a:pt x="180" y="320"/>
                  </a:lnTo>
                  <a:lnTo>
                    <a:pt x="120" y="328"/>
                  </a:lnTo>
                  <a:lnTo>
                    <a:pt x="60" y="336"/>
                  </a:lnTo>
                  <a:lnTo>
                    <a:pt x="0" y="344"/>
                  </a:lnTo>
                  <a:lnTo>
                    <a:pt x="0" y="342"/>
                  </a:lnTo>
                  <a:lnTo>
                    <a:pt x="8" y="330"/>
                  </a:lnTo>
                  <a:lnTo>
                    <a:pt x="26" y="318"/>
                  </a:lnTo>
                  <a:lnTo>
                    <a:pt x="36" y="316"/>
                  </a:lnTo>
                  <a:lnTo>
                    <a:pt x="52" y="304"/>
                  </a:lnTo>
                  <a:lnTo>
                    <a:pt x="52" y="292"/>
                  </a:lnTo>
                  <a:lnTo>
                    <a:pt x="68" y="280"/>
                  </a:lnTo>
                  <a:lnTo>
                    <a:pt x="60" y="268"/>
                  </a:lnTo>
                  <a:lnTo>
                    <a:pt x="68" y="256"/>
                  </a:lnTo>
                  <a:lnTo>
                    <a:pt x="76" y="254"/>
                  </a:lnTo>
                  <a:lnTo>
                    <a:pt x="84" y="244"/>
                  </a:lnTo>
                  <a:lnTo>
                    <a:pt x="84" y="232"/>
                  </a:lnTo>
                  <a:lnTo>
                    <a:pt x="92" y="230"/>
                  </a:lnTo>
                  <a:lnTo>
                    <a:pt x="92" y="242"/>
                  </a:lnTo>
                  <a:lnTo>
                    <a:pt x="130" y="250"/>
                  </a:lnTo>
                  <a:lnTo>
                    <a:pt x="148" y="250"/>
                  </a:lnTo>
                  <a:lnTo>
                    <a:pt x="156" y="248"/>
                  </a:lnTo>
                  <a:lnTo>
                    <a:pt x="166" y="238"/>
                  </a:lnTo>
                  <a:lnTo>
                    <a:pt x="184" y="236"/>
                  </a:lnTo>
                  <a:lnTo>
                    <a:pt x="192" y="224"/>
                  </a:lnTo>
                  <a:lnTo>
                    <a:pt x="202" y="222"/>
                  </a:lnTo>
                  <a:lnTo>
                    <a:pt x="210" y="210"/>
                  </a:lnTo>
                  <a:lnTo>
                    <a:pt x="208" y="200"/>
                  </a:lnTo>
                  <a:lnTo>
                    <a:pt x="208" y="188"/>
                  </a:lnTo>
                  <a:lnTo>
                    <a:pt x="206" y="176"/>
                  </a:lnTo>
                  <a:lnTo>
                    <a:pt x="206" y="164"/>
                  </a:lnTo>
                  <a:lnTo>
                    <a:pt x="214" y="152"/>
                  </a:lnTo>
                  <a:lnTo>
                    <a:pt x="222" y="140"/>
                  </a:lnTo>
                  <a:lnTo>
                    <a:pt x="220" y="128"/>
                  </a:lnTo>
                  <a:lnTo>
                    <a:pt x="230" y="116"/>
                  </a:lnTo>
                  <a:lnTo>
                    <a:pt x="228" y="104"/>
                  </a:lnTo>
                  <a:lnTo>
                    <a:pt x="246" y="102"/>
                  </a:lnTo>
                  <a:lnTo>
                    <a:pt x="256" y="114"/>
                  </a:lnTo>
                  <a:lnTo>
                    <a:pt x="266" y="112"/>
                  </a:lnTo>
                  <a:lnTo>
                    <a:pt x="272" y="88"/>
                  </a:lnTo>
                  <a:lnTo>
                    <a:pt x="272" y="78"/>
                  </a:lnTo>
                  <a:lnTo>
                    <a:pt x="280" y="66"/>
                  </a:lnTo>
                  <a:lnTo>
                    <a:pt x="290" y="76"/>
                  </a:lnTo>
                  <a:lnTo>
                    <a:pt x="298" y="64"/>
                  </a:lnTo>
                  <a:lnTo>
                    <a:pt x="306" y="52"/>
                  </a:lnTo>
                  <a:lnTo>
                    <a:pt x="306" y="42"/>
                  </a:lnTo>
                  <a:lnTo>
                    <a:pt x="340" y="16"/>
                  </a:lnTo>
                  <a:lnTo>
                    <a:pt x="350" y="26"/>
                  </a:lnTo>
                  <a:lnTo>
                    <a:pt x="358" y="26"/>
                  </a:lnTo>
                  <a:lnTo>
                    <a:pt x="358" y="14"/>
                  </a:lnTo>
                  <a:lnTo>
                    <a:pt x="356" y="2"/>
                  </a:lnTo>
                  <a:lnTo>
                    <a:pt x="366" y="2"/>
                  </a:lnTo>
                  <a:lnTo>
                    <a:pt x="374" y="0"/>
                  </a:lnTo>
                  <a:lnTo>
                    <a:pt x="384" y="0"/>
                  </a:lnTo>
                  <a:lnTo>
                    <a:pt x="394" y="12"/>
                  </a:lnTo>
                  <a:lnTo>
                    <a:pt x="404" y="10"/>
                  </a:lnTo>
                  <a:lnTo>
                    <a:pt x="412" y="22"/>
                  </a:lnTo>
                  <a:lnTo>
                    <a:pt x="426" y="4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44" name="Freeform 40">
              <a:extLst>
                <a:ext uri="{FF2B5EF4-FFF2-40B4-BE49-F238E27FC236}">
                  <a16:creationId xmlns:a16="http://schemas.microsoft.com/office/drawing/2014/main" id="{896FAA03-36BD-6E48-9871-B091E083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258" y="-269717"/>
              <a:ext cx="203283" cy="165463"/>
            </a:xfrm>
            <a:custGeom>
              <a:avLst/>
              <a:gdLst/>
              <a:ahLst/>
              <a:cxnLst>
                <a:cxn ang="0">
                  <a:pos x="208" y="30"/>
                </a:cxn>
                <a:cxn ang="0">
                  <a:pos x="224" y="52"/>
                </a:cxn>
                <a:cxn ang="0">
                  <a:pos x="344" y="30"/>
                </a:cxn>
                <a:cxn ang="0">
                  <a:pos x="334" y="44"/>
                </a:cxn>
                <a:cxn ang="0">
                  <a:pos x="326" y="56"/>
                </a:cxn>
                <a:cxn ang="0">
                  <a:pos x="282" y="72"/>
                </a:cxn>
                <a:cxn ang="0">
                  <a:pos x="274" y="94"/>
                </a:cxn>
                <a:cxn ang="0">
                  <a:pos x="256" y="96"/>
                </a:cxn>
                <a:cxn ang="0">
                  <a:pos x="248" y="118"/>
                </a:cxn>
                <a:cxn ang="0">
                  <a:pos x="232" y="144"/>
                </a:cxn>
                <a:cxn ang="0">
                  <a:pos x="204" y="134"/>
                </a:cxn>
                <a:cxn ang="0">
                  <a:pos x="196" y="158"/>
                </a:cxn>
                <a:cxn ang="0">
                  <a:pos x="190" y="182"/>
                </a:cxn>
                <a:cxn ang="0">
                  <a:pos x="182" y="206"/>
                </a:cxn>
                <a:cxn ang="0">
                  <a:pos x="184" y="230"/>
                </a:cxn>
                <a:cxn ang="0">
                  <a:pos x="178" y="252"/>
                </a:cxn>
                <a:cxn ang="0">
                  <a:pos x="160" y="266"/>
                </a:cxn>
                <a:cxn ang="0">
                  <a:pos x="132" y="278"/>
                </a:cxn>
                <a:cxn ang="0">
                  <a:pos x="106" y="280"/>
                </a:cxn>
                <a:cxn ang="0">
                  <a:pos x="60" y="262"/>
                </a:cxn>
                <a:cxn ang="0">
                  <a:pos x="32" y="252"/>
                </a:cxn>
                <a:cxn ang="0">
                  <a:pos x="20" y="218"/>
                </a:cxn>
                <a:cxn ang="0">
                  <a:pos x="2" y="208"/>
                </a:cxn>
                <a:cxn ang="0">
                  <a:pos x="8" y="184"/>
                </a:cxn>
                <a:cxn ang="0">
                  <a:pos x="34" y="170"/>
                </a:cxn>
                <a:cxn ang="0">
                  <a:pos x="32" y="146"/>
                </a:cxn>
                <a:cxn ang="0">
                  <a:pos x="42" y="134"/>
                </a:cxn>
                <a:cxn ang="0">
                  <a:pos x="58" y="122"/>
                </a:cxn>
                <a:cxn ang="0">
                  <a:pos x="56" y="98"/>
                </a:cxn>
                <a:cxn ang="0">
                  <a:pos x="54" y="76"/>
                </a:cxn>
                <a:cxn ang="0">
                  <a:pos x="74" y="74"/>
                </a:cxn>
                <a:cxn ang="0">
                  <a:pos x="100" y="62"/>
                </a:cxn>
                <a:cxn ang="0">
                  <a:pos x="106" y="36"/>
                </a:cxn>
                <a:cxn ang="0">
                  <a:pos x="114" y="12"/>
                </a:cxn>
                <a:cxn ang="0">
                  <a:pos x="134" y="32"/>
                </a:cxn>
              </a:cxnLst>
              <a:rect l="0" t="0" r="r" b="b"/>
              <a:pathLst>
                <a:path w="344" h="280">
                  <a:moveTo>
                    <a:pt x="208" y="18"/>
                  </a:moveTo>
                  <a:lnTo>
                    <a:pt x="208" y="30"/>
                  </a:lnTo>
                  <a:lnTo>
                    <a:pt x="208" y="40"/>
                  </a:lnTo>
                  <a:lnTo>
                    <a:pt x="224" y="52"/>
                  </a:lnTo>
                  <a:lnTo>
                    <a:pt x="308" y="16"/>
                  </a:lnTo>
                  <a:lnTo>
                    <a:pt x="344" y="30"/>
                  </a:lnTo>
                  <a:lnTo>
                    <a:pt x="332" y="32"/>
                  </a:lnTo>
                  <a:lnTo>
                    <a:pt x="334" y="44"/>
                  </a:lnTo>
                  <a:lnTo>
                    <a:pt x="334" y="56"/>
                  </a:lnTo>
                  <a:lnTo>
                    <a:pt x="326" y="56"/>
                  </a:lnTo>
                  <a:lnTo>
                    <a:pt x="316" y="46"/>
                  </a:lnTo>
                  <a:lnTo>
                    <a:pt x="282" y="72"/>
                  </a:lnTo>
                  <a:lnTo>
                    <a:pt x="282" y="82"/>
                  </a:lnTo>
                  <a:lnTo>
                    <a:pt x="274" y="94"/>
                  </a:lnTo>
                  <a:lnTo>
                    <a:pt x="266" y="106"/>
                  </a:lnTo>
                  <a:lnTo>
                    <a:pt x="256" y="96"/>
                  </a:lnTo>
                  <a:lnTo>
                    <a:pt x="248" y="108"/>
                  </a:lnTo>
                  <a:lnTo>
                    <a:pt x="248" y="118"/>
                  </a:lnTo>
                  <a:lnTo>
                    <a:pt x="242" y="142"/>
                  </a:lnTo>
                  <a:lnTo>
                    <a:pt x="232" y="144"/>
                  </a:lnTo>
                  <a:lnTo>
                    <a:pt x="222" y="132"/>
                  </a:lnTo>
                  <a:lnTo>
                    <a:pt x="204" y="134"/>
                  </a:lnTo>
                  <a:lnTo>
                    <a:pt x="206" y="146"/>
                  </a:lnTo>
                  <a:lnTo>
                    <a:pt x="196" y="158"/>
                  </a:lnTo>
                  <a:lnTo>
                    <a:pt x="198" y="170"/>
                  </a:lnTo>
                  <a:lnTo>
                    <a:pt x="190" y="182"/>
                  </a:lnTo>
                  <a:lnTo>
                    <a:pt x="182" y="194"/>
                  </a:lnTo>
                  <a:lnTo>
                    <a:pt x="182" y="206"/>
                  </a:lnTo>
                  <a:lnTo>
                    <a:pt x="184" y="218"/>
                  </a:lnTo>
                  <a:lnTo>
                    <a:pt x="184" y="230"/>
                  </a:lnTo>
                  <a:lnTo>
                    <a:pt x="186" y="240"/>
                  </a:lnTo>
                  <a:lnTo>
                    <a:pt x="178" y="252"/>
                  </a:lnTo>
                  <a:lnTo>
                    <a:pt x="168" y="254"/>
                  </a:lnTo>
                  <a:lnTo>
                    <a:pt x="160" y="266"/>
                  </a:lnTo>
                  <a:lnTo>
                    <a:pt x="142" y="268"/>
                  </a:lnTo>
                  <a:lnTo>
                    <a:pt x="132" y="278"/>
                  </a:lnTo>
                  <a:lnTo>
                    <a:pt x="124" y="280"/>
                  </a:lnTo>
                  <a:lnTo>
                    <a:pt x="106" y="280"/>
                  </a:lnTo>
                  <a:lnTo>
                    <a:pt x="68" y="272"/>
                  </a:lnTo>
                  <a:lnTo>
                    <a:pt x="60" y="262"/>
                  </a:lnTo>
                  <a:lnTo>
                    <a:pt x="50" y="262"/>
                  </a:lnTo>
                  <a:lnTo>
                    <a:pt x="32" y="252"/>
                  </a:lnTo>
                  <a:lnTo>
                    <a:pt x="32" y="240"/>
                  </a:lnTo>
                  <a:lnTo>
                    <a:pt x="20" y="218"/>
                  </a:lnTo>
                  <a:lnTo>
                    <a:pt x="2" y="220"/>
                  </a:lnTo>
                  <a:lnTo>
                    <a:pt x="2" y="208"/>
                  </a:lnTo>
                  <a:lnTo>
                    <a:pt x="0" y="184"/>
                  </a:lnTo>
                  <a:lnTo>
                    <a:pt x="8" y="184"/>
                  </a:lnTo>
                  <a:lnTo>
                    <a:pt x="26" y="182"/>
                  </a:lnTo>
                  <a:lnTo>
                    <a:pt x="34" y="170"/>
                  </a:lnTo>
                  <a:lnTo>
                    <a:pt x="34" y="158"/>
                  </a:lnTo>
                  <a:lnTo>
                    <a:pt x="32" y="146"/>
                  </a:lnTo>
                  <a:lnTo>
                    <a:pt x="32" y="134"/>
                  </a:lnTo>
                  <a:lnTo>
                    <a:pt x="42" y="134"/>
                  </a:lnTo>
                  <a:lnTo>
                    <a:pt x="58" y="132"/>
                  </a:lnTo>
                  <a:lnTo>
                    <a:pt x="58" y="122"/>
                  </a:lnTo>
                  <a:lnTo>
                    <a:pt x="48" y="110"/>
                  </a:lnTo>
                  <a:lnTo>
                    <a:pt x="56" y="98"/>
                  </a:lnTo>
                  <a:lnTo>
                    <a:pt x="66" y="88"/>
                  </a:lnTo>
                  <a:lnTo>
                    <a:pt x="54" y="76"/>
                  </a:lnTo>
                  <a:lnTo>
                    <a:pt x="64" y="76"/>
                  </a:lnTo>
                  <a:lnTo>
                    <a:pt x="74" y="74"/>
                  </a:lnTo>
                  <a:lnTo>
                    <a:pt x="90" y="62"/>
                  </a:lnTo>
                  <a:lnTo>
                    <a:pt x="100" y="62"/>
                  </a:lnTo>
                  <a:lnTo>
                    <a:pt x="108" y="48"/>
                  </a:lnTo>
                  <a:lnTo>
                    <a:pt x="106" y="36"/>
                  </a:lnTo>
                  <a:lnTo>
                    <a:pt x="114" y="24"/>
                  </a:lnTo>
                  <a:lnTo>
                    <a:pt x="114" y="12"/>
                  </a:lnTo>
                  <a:lnTo>
                    <a:pt x="124" y="0"/>
                  </a:lnTo>
                  <a:lnTo>
                    <a:pt x="134" y="32"/>
                  </a:lnTo>
                  <a:lnTo>
                    <a:pt x="208" y="1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45" name="Freeform 41">
              <a:extLst>
                <a:ext uri="{FF2B5EF4-FFF2-40B4-BE49-F238E27FC236}">
                  <a16:creationId xmlns:a16="http://schemas.microsoft.com/office/drawing/2014/main" id="{922F9FDB-C227-7545-BA8A-E0E00ABE7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991" y="-292173"/>
              <a:ext cx="200919" cy="130006"/>
            </a:xfrm>
            <a:custGeom>
              <a:avLst/>
              <a:gdLst/>
              <a:ahLst/>
              <a:cxnLst>
                <a:cxn ang="0">
                  <a:pos x="194" y="112"/>
                </a:cxn>
                <a:cxn ang="0">
                  <a:pos x="190" y="98"/>
                </a:cxn>
                <a:cxn ang="0">
                  <a:pos x="178" y="96"/>
                </a:cxn>
                <a:cxn ang="0">
                  <a:pos x="174" y="80"/>
                </a:cxn>
                <a:cxn ang="0">
                  <a:pos x="162" y="80"/>
                </a:cxn>
                <a:cxn ang="0">
                  <a:pos x="154" y="70"/>
                </a:cxn>
                <a:cxn ang="0">
                  <a:pos x="130" y="70"/>
                </a:cxn>
                <a:cxn ang="0">
                  <a:pos x="98" y="52"/>
                </a:cxn>
                <a:cxn ang="0">
                  <a:pos x="20" y="90"/>
                </a:cxn>
                <a:cxn ang="0">
                  <a:pos x="2" y="82"/>
                </a:cxn>
                <a:cxn ang="0">
                  <a:pos x="0" y="58"/>
                </a:cxn>
                <a:cxn ang="0">
                  <a:pos x="248" y="0"/>
                </a:cxn>
                <a:cxn ang="0">
                  <a:pos x="300" y="118"/>
                </a:cxn>
                <a:cxn ang="0">
                  <a:pos x="338" y="100"/>
                </a:cxn>
                <a:cxn ang="0">
                  <a:pos x="338" y="102"/>
                </a:cxn>
                <a:cxn ang="0">
                  <a:pos x="338" y="112"/>
                </a:cxn>
                <a:cxn ang="0">
                  <a:pos x="340" y="134"/>
                </a:cxn>
                <a:cxn ang="0">
                  <a:pos x="332" y="148"/>
                </a:cxn>
                <a:cxn ang="0">
                  <a:pos x="324" y="160"/>
                </a:cxn>
                <a:cxn ang="0">
                  <a:pos x="326" y="172"/>
                </a:cxn>
                <a:cxn ang="0">
                  <a:pos x="318" y="184"/>
                </a:cxn>
                <a:cxn ang="0">
                  <a:pos x="312" y="196"/>
                </a:cxn>
                <a:cxn ang="0">
                  <a:pos x="310" y="220"/>
                </a:cxn>
                <a:cxn ang="0">
                  <a:pos x="300" y="220"/>
                </a:cxn>
                <a:cxn ang="0">
                  <a:pos x="294" y="210"/>
                </a:cxn>
                <a:cxn ang="0">
                  <a:pos x="298" y="194"/>
                </a:cxn>
                <a:cxn ang="0">
                  <a:pos x="308" y="184"/>
                </a:cxn>
                <a:cxn ang="0">
                  <a:pos x="308" y="172"/>
                </a:cxn>
                <a:cxn ang="0">
                  <a:pos x="316" y="160"/>
                </a:cxn>
                <a:cxn ang="0">
                  <a:pos x="306" y="160"/>
                </a:cxn>
                <a:cxn ang="0">
                  <a:pos x="296" y="162"/>
                </a:cxn>
                <a:cxn ang="0">
                  <a:pos x="296" y="150"/>
                </a:cxn>
                <a:cxn ang="0">
                  <a:pos x="294" y="138"/>
                </a:cxn>
                <a:cxn ang="0">
                  <a:pos x="286" y="130"/>
                </a:cxn>
                <a:cxn ang="0">
                  <a:pos x="278" y="140"/>
                </a:cxn>
                <a:cxn ang="0">
                  <a:pos x="268" y="140"/>
                </a:cxn>
                <a:cxn ang="0">
                  <a:pos x="258" y="130"/>
                </a:cxn>
                <a:cxn ang="0">
                  <a:pos x="248" y="118"/>
                </a:cxn>
                <a:cxn ang="0">
                  <a:pos x="248" y="108"/>
                </a:cxn>
                <a:cxn ang="0">
                  <a:pos x="256" y="106"/>
                </a:cxn>
                <a:cxn ang="0">
                  <a:pos x="264" y="98"/>
                </a:cxn>
                <a:cxn ang="0">
                  <a:pos x="256" y="96"/>
                </a:cxn>
                <a:cxn ang="0">
                  <a:pos x="250" y="94"/>
                </a:cxn>
                <a:cxn ang="0">
                  <a:pos x="246" y="84"/>
                </a:cxn>
                <a:cxn ang="0">
                  <a:pos x="240" y="72"/>
                </a:cxn>
                <a:cxn ang="0">
                  <a:pos x="244" y="62"/>
                </a:cxn>
                <a:cxn ang="0">
                  <a:pos x="246" y="50"/>
                </a:cxn>
                <a:cxn ang="0">
                  <a:pos x="242" y="38"/>
                </a:cxn>
                <a:cxn ang="0">
                  <a:pos x="234" y="46"/>
                </a:cxn>
                <a:cxn ang="0">
                  <a:pos x="226" y="50"/>
                </a:cxn>
                <a:cxn ang="0">
                  <a:pos x="226" y="62"/>
                </a:cxn>
                <a:cxn ang="0">
                  <a:pos x="224" y="64"/>
                </a:cxn>
                <a:cxn ang="0">
                  <a:pos x="218" y="76"/>
                </a:cxn>
                <a:cxn ang="0">
                  <a:pos x="218" y="86"/>
                </a:cxn>
                <a:cxn ang="0">
                  <a:pos x="206" y="96"/>
                </a:cxn>
                <a:cxn ang="0">
                  <a:pos x="202" y="102"/>
                </a:cxn>
                <a:cxn ang="0">
                  <a:pos x="198" y="108"/>
                </a:cxn>
                <a:cxn ang="0">
                  <a:pos x="194" y="112"/>
                </a:cxn>
              </a:cxnLst>
              <a:rect l="0" t="0" r="r" b="b"/>
              <a:pathLst>
                <a:path w="340" h="220">
                  <a:moveTo>
                    <a:pt x="194" y="112"/>
                  </a:moveTo>
                  <a:lnTo>
                    <a:pt x="190" y="98"/>
                  </a:lnTo>
                  <a:lnTo>
                    <a:pt x="178" y="96"/>
                  </a:lnTo>
                  <a:lnTo>
                    <a:pt x="174" y="80"/>
                  </a:lnTo>
                  <a:lnTo>
                    <a:pt x="162" y="80"/>
                  </a:lnTo>
                  <a:lnTo>
                    <a:pt x="154" y="70"/>
                  </a:lnTo>
                  <a:lnTo>
                    <a:pt x="130" y="70"/>
                  </a:lnTo>
                  <a:lnTo>
                    <a:pt x="98" y="52"/>
                  </a:lnTo>
                  <a:lnTo>
                    <a:pt x="20" y="9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248" y="0"/>
                  </a:lnTo>
                  <a:lnTo>
                    <a:pt x="300" y="118"/>
                  </a:lnTo>
                  <a:lnTo>
                    <a:pt x="338" y="100"/>
                  </a:lnTo>
                  <a:lnTo>
                    <a:pt x="338" y="102"/>
                  </a:lnTo>
                  <a:lnTo>
                    <a:pt x="338" y="112"/>
                  </a:lnTo>
                  <a:lnTo>
                    <a:pt x="340" y="134"/>
                  </a:lnTo>
                  <a:lnTo>
                    <a:pt x="332" y="148"/>
                  </a:lnTo>
                  <a:lnTo>
                    <a:pt x="324" y="160"/>
                  </a:lnTo>
                  <a:lnTo>
                    <a:pt x="326" y="172"/>
                  </a:lnTo>
                  <a:lnTo>
                    <a:pt x="318" y="184"/>
                  </a:lnTo>
                  <a:lnTo>
                    <a:pt x="312" y="196"/>
                  </a:lnTo>
                  <a:lnTo>
                    <a:pt x="310" y="220"/>
                  </a:lnTo>
                  <a:lnTo>
                    <a:pt x="300" y="220"/>
                  </a:lnTo>
                  <a:lnTo>
                    <a:pt x="294" y="210"/>
                  </a:lnTo>
                  <a:lnTo>
                    <a:pt x="298" y="194"/>
                  </a:lnTo>
                  <a:lnTo>
                    <a:pt x="308" y="184"/>
                  </a:lnTo>
                  <a:lnTo>
                    <a:pt x="308" y="172"/>
                  </a:lnTo>
                  <a:lnTo>
                    <a:pt x="316" y="160"/>
                  </a:lnTo>
                  <a:lnTo>
                    <a:pt x="306" y="160"/>
                  </a:lnTo>
                  <a:lnTo>
                    <a:pt x="296" y="162"/>
                  </a:lnTo>
                  <a:lnTo>
                    <a:pt x="296" y="150"/>
                  </a:lnTo>
                  <a:lnTo>
                    <a:pt x="294" y="138"/>
                  </a:lnTo>
                  <a:lnTo>
                    <a:pt x="286" y="130"/>
                  </a:lnTo>
                  <a:lnTo>
                    <a:pt x="278" y="140"/>
                  </a:lnTo>
                  <a:lnTo>
                    <a:pt x="268" y="140"/>
                  </a:lnTo>
                  <a:lnTo>
                    <a:pt x="258" y="130"/>
                  </a:lnTo>
                  <a:lnTo>
                    <a:pt x="248" y="118"/>
                  </a:lnTo>
                  <a:lnTo>
                    <a:pt x="248" y="108"/>
                  </a:lnTo>
                  <a:lnTo>
                    <a:pt x="256" y="106"/>
                  </a:lnTo>
                  <a:lnTo>
                    <a:pt x="264" y="98"/>
                  </a:lnTo>
                  <a:lnTo>
                    <a:pt x="256" y="96"/>
                  </a:lnTo>
                  <a:lnTo>
                    <a:pt x="250" y="94"/>
                  </a:lnTo>
                  <a:lnTo>
                    <a:pt x="246" y="84"/>
                  </a:lnTo>
                  <a:lnTo>
                    <a:pt x="240" y="72"/>
                  </a:lnTo>
                  <a:lnTo>
                    <a:pt x="244" y="62"/>
                  </a:lnTo>
                  <a:lnTo>
                    <a:pt x="246" y="50"/>
                  </a:lnTo>
                  <a:lnTo>
                    <a:pt x="242" y="38"/>
                  </a:lnTo>
                  <a:lnTo>
                    <a:pt x="234" y="46"/>
                  </a:lnTo>
                  <a:lnTo>
                    <a:pt x="226" y="50"/>
                  </a:lnTo>
                  <a:lnTo>
                    <a:pt x="226" y="62"/>
                  </a:lnTo>
                  <a:lnTo>
                    <a:pt x="224" y="64"/>
                  </a:lnTo>
                  <a:lnTo>
                    <a:pt x="218" y="76"/>
                  </a:lnTo>
                  <a:lnTo>
                    <a:pt x="218" y="86"/>
                  </a:lnTo>
                  <a:lnTo>
                    <a:pt x="206" y="96"/>
                  </a:lnTo>
                  <a:lnTo>
                    <a:pt x="202" y="102"/>
                  </a:lnTo>
                  <a:lnTo>
                    <a:pt x="198" y="108"/>
                  </a:lnTo>
                  <a:lnTo>
                    <a:pt x="194" y="11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46" name="Freeform 42">
              <a:extLst>
                <a:ext uri="{FF2B5EF4-FFF2-40B4-BE49-F238E27FC236}">
                  <a16:creationId xmlns:a16="http://schemas.microsoft.com/office/drawing/2014/main" id="{CF73C86F-4CFF-7E4D-82E9-ED9D91E2D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5074" y="-121983"/>
              <a:ext cx="373473" cy="185555"/>
            </a:xfrm>
            <a:custGeom>
              <a:avLst/>
              <a:gdLst/>
              <a:ahLst/>
              <a:cxnLst>
                <a:cxn ang="0">
                  <a:pos x="282" y="88"/>
                </a:cxn>
                <a:cxn ang="0">
                  <a:pos x="402" y="62"/>
                </a:cxn>
                <a:cxn ang="0">
                  <a:pos x="518" y="30"/>
                </a:cxn>
                <a:cxn ang="0">
                  <a:pos x="608" y="0"/>
                </a:cxn>
                <a:cxn ang="0">
                  <a:pos x="608" y="12"/>
                </a:cxn>
                <a:cxn ang="0">
                  <a:pos x="628" y="32"/>
                </a:cxn>
                <a:cxn ang="0">
                  <a:pos x="610" y="22"/>
                </a:cxn>
                <a:cxn ang="0">
                  <a:pos x="602" y="34"/>
                </a:cxn>
                <a:cxn ang="0">
                  <a:pos x="582" y="36"/>
                </a:cxn>
                <a:cxn ang="0">
                  <a:pos x="574" y="48"/>
                </a:cxn>
                <a:cxn ang="0">
                  <a:pos x="556" y="50"/>
                </a:cxn>
                <a:cxn ang="0">
                  <a:pos x="548" y="50"/>
                </a:cxn>
                <a:cxn ang="0">
                  <a:pos x="558" y="62"/>
                </a:cxn>
                <a:cxn ang="0">
                  <a:pos x="576" y="72"/>
                </a:cxn>
                <a:cxn ang="0">
                  <a:pos x="604" y="58"/>
                </a:cxn>
                <a:cxn ang="0">
                  <a:pos x="612" y="68"/>
                </a:cxn>
                <a:cxn ang="0">
                  <a:pos x="612" y="68"/>
                </a:cxn>
                <a:cxn ang="0">
                  <a:pos x="630" y="56"/>
                </a:cxn>
                <a:cxn ang="0">
                  <a:pos x="632" y="80"/>
                </a:cxn>
                <a:cxn ang="0">
                  <a:pos x="624" y="104"/>
                </a:cxn>
                <a:cxn ang="0">
                  <a:pos x="608" y="116"/>
                </a:cxn>
                <a:cxn ang="0">
                  <a:pos x="588" y="106"/>
                </a:cxn>
                <a:cxn ang="0">
                  <a:pos x="570" y="118"/>
                </a:cxn>
                <a:cxn ang="0">
                  <a:pos x="588" y="118"/>
                </a:cxn>
                <a:cxn ang="0">
                  <a:pos x="590" y="140"/>
                </a:cxn>
                <a:cxn ang="0">
                  <a:pos x="610" y="150"/>
                </a:cxn>
                <a:cxn ang="0">
                  <a:pos x="618" y="150"/>
                </a:cxn>
                <a:cxn ang="0">
                  <a:pos x="612" y="174"/>
                </a:cxn>
                <a:cxn ang="0">
                  <a:pos x="604" y="186"/>
                </a:cxn>
                <a:cxn ang="0">
                  <a:pos x="586" y="200"/>
                </a:cxn>
                <a:cxn ang="0">
                  <a:pos x="568" y="200"/>
                </a:cxn>
                <a:cxn ang="0">
                  <a:pos x="542" y="214"/>
                </a:cxn>
                <a:cxn ang="0">
                  <a:pos x="524" y="226"/>
                </a:cxn>
                <a:cxn ang="0">
                  <a:pos x="518" y="262"/>
                </a:cxn>
                <a:cxn ang="0">
                  <a:pos x="500" y="276"/>
                </a:cxn>
                <a:cxn ang="0">
                  <a:pos x="474" y="290"/>
                </a:cxn>
                <a:cxn ang="0">
                  <a:pos x="458" y="302"/>
                </a:cxn>
                <a:cxn ang="0">
                  <a:pos x="466" y="314"/>
                </a:cxn>
                <a:cxn ang="0">
                  <a:pos x="380" y="248"/>
                </a:cxn>
                <a:cxn ang="0">
                  <a:pos x="352" y="232"/>
                </a:cxn>
                <a:cxn ang="0">
                  <a:pos x="298" y="244"/>
                </a:cxn>
                <a:cxn ang="0">
                  <a:pos x="272" y="246"/>
                </a:cxn>
                <a:cxn ang="0">
                  <a:pos x="262" y="224"/>
                </a:cxn>
                <a:cxn ang="0">
                  <a:pos x="214" y="216"/>
                </a:cxn>
                <a:cxn ang="0">
                  <a:pos x="162" y="230"/>
                </a:cxn>
                <a:cxn ang="0">
                  <a:pos x="110" y="258"/>
                </a:cxn>
                <a:cxn ang="0">
                  <a:pos x="84" y="270"/>
                </a:cxn>
                <a:cxn ang="0">
                  <a:pos x="2" y="288"/>
                </a:cxn>
                <a:cxn ang="0">
                  <a:pos x="2" y="266"/>
                </a:cxn>
                <a:cxn ang="0">
                  <a:pos x="8" y="254"/>
                </a:cxn>
                <a:cxn ang="0">
                  <a:pos x="8" y="242"/>
                </a:cxn>
                <a:cxn ang="0">
                  <a:pos x="52" y="216"/>
                </a:cxn>
                <a:cxn ang="0">
                  <a:pos x="70" y="202"/>
                </a:cxn>
                <a:cxn ang="0">
                  <a:pos x="78" y="190"/>
                </a:cxn>
                <a:cxn ang="0">
                  <a:pos x="94" y="178"/>
                </a:cxn>
                <a:cxn ang="0">
                  <a:pos x="120" y="164"/>
                </a:cxn>
                <a:cxn ang="0">
                  <a:pos x="138" y="150"/>
                </a:cxn>
                <a:cxn ang="0">
                  <a:pos x="156" y="148"/>
                </a:cxn>
                <a:cxn ang="0">
                  <a:pos x="164" y="126"/>
                </a:cxn>
                <a:cxn ang="0">
                  <a:pos x="170" y="106"/>
                </a:cxn>
              </a:cxnLst>
              <a:rect l="0" t="0" r="r" b="b"/>
              <a:pathLst>
                <a:path w="632" h="314">
                  <a:moveTo>
                    <a:pt x="224" y="100"/>
                  </a:moveTo>
                  <a:lnTo>
                    <a:pt x="282" y="88"/>
                  </a:lnTo>
                  <a:lnTo>
                    <a:pt x="342" y="76"/>
                  </a:lnTo>
                  <a:lnTo>
                    <a:pt x="402" y="62"/>
                  </a:lnTo>
                  <a:lnTo>
                    <a:pt x="460" y="46"/>
                  </a:lnTo>
                  <a:lnTo>
                    <a:pt x="518" y="30"/>
                  </a:lnTo>
                  <a:lnTo>
                    <a:pt x="574" y="10"/>
                  </a:lnTo>
                  <a:lnTo>
                    <a:pt x="608" y="0"/>
                  </a:lnTo>
                  <a:lnTo>
                    <a:pt x="608" y="0"/>
                  </a:lnTo>
                  <a:lnTo>
                    <a:pt x="608" y="12"/>
                  </a:lnTo>
                  <a:lnTo>
                    <a:pt x="618" y="22"/>
                  </a:lnTo>
                  <a:lnTo>
                    <a:pt x="628" y="32"/>
                  </a:lnTo>
                  <a:lnTo>
                    <a:pt x="618" y="34"/>
                  </a:lnTo>
                  <a:lnTo>
                    <a:pt x="610" y="22"/>
                  </a:lnTo>
                  <a:lnTo>
                    <a:pt x="600" y="24"/>
                  </a:lnTo>
                  <a:lnTo>
                    <a:pt x="602" y="34"/>
                  </a:lnTo>
                  <a:lnTo>
                    <a:pt x="592" y="36"/>
                  </a:lnTo>
                  <a:lnTo>
                    <a:pt x="582" y="36"/>
                  </a:lnTo>
                  <a:lnTo>
                    <a:pt x="584" y="48"/>
                  </a:lnTo>
                  <a:lnTo>
                    <a:pt x="574" y="48"/>
                  </a:lnTo>
                  <a:lnTo>
                    <a:pt x="566" y="50"/>
                  </a:lnTo>
                  <a:lnTo>
                    <a:pt x="556" y="50"/>
                  </a:lnTo>
                  <a:lnTo>
                    <a:pt x="546" y="38"/>
                  </a:lnTo>
                  <a:lnTo>
                    <a:pt x="548" y="50"/>
                  </a:lnTo>
                  <a:lnTo>
                    <a:pt x="548" y="62"/>
                  </a:lnTo>
                  <a:lnTo>
                    <a:pt x="558" y="62"/>
                  </a:lnTo>
                  <a:lnTo>
                    <a:pt x="566" y="60"/>
                  </a:lnTo>
                  <a:lnTo>
                    <a:pt x="576" y="72"/>
                  </a:lnTo>
                  <a:lnTo>
                    <a:pt x="584" y="60"/>
                  </a:lnTo>
                  <a:lnTo>
                    <a:pt x="604" y="58"/>
                  </a:lnTo>
                  <a:lnTo>
                    <a:pt x="612" y="58"/>
                  </a:lnTo>
                  <a:lnTo>
                    <a:pt x="612" y="68"/>
                  </a:lnTo>
                  <a:lnTo>
                    <a:pt x="614" y="80"/>
                  </a:lnTo>
                  <a:lnTo>
                    <a:pt x="612" y="68"/>
                  </a:lnTo>
                  <a:lnTo>
                    <a:pt x="620" y="56"/>
                  </a:lnTo>
                  <a:lnTo>
                    <a:pt x="630" y="56"/>
                  </a:lnTo>
                  <a:lnTo>
                    <a:pt x="630" y="68"/>
                  </a:lnTo>
                  <a:lnTo>
                    <a:pt x="632" y="80"/>
                  </a:lnTo>
                  <a:lnTo>
                    <a:pt x="624" y="92"/>
                  </a:lnTo>
                  <a:lnTo>
                    <a:pt x="624" y="104"/>
                  </a:lnTo>
                  <a:lnTo>
                    <a:pt x="616" y="116"/>
                  </a:lnTo>
                  <a:lnTo>
                    <a:pt x="608" y="116"/>
                  </a:lnTo>
                  <a:lnTo>
                    <a:pt x="598" y="116"/>
                  </a:lnTo>
                  <a:lnTo>
                    <a:pt x="588" y="106"/>
                  </a:lnTo>
                  <a:lnTo>
                    <a:pt x="578" y="106"/>
                  </a:lnTo>
                  <a:lnTo>
                    <a:pt x="570" y="118"/>
                  </a:lnTo>
                  <a:lnTo>
                    <a:pt x="580" y="118"/>
                  </a:lnTo>
                  <a:lnTo>
                    <a:pt x="588" y="118"/>
                  </a:lnTo>
                  <a:lnTo>
                    <a:pt x="580" y="130"/>
                  </a:lnTo>
                  <a:lnTo>
                    <a:pt x="590" y="140"/>
                  </a:lnTo>
                  <a:lnTo>
                    <a:pt x="600" y="140"/>
                  </a:lnTo>
                  <a:lnTo>
                    <a:pt x="610" y="150"/>
                  </a:lnTo>
                  <a:lnTo>
                    <a:pt x="628" y="150"/>
                  </a:lnTo>
                  <a:lnTo>
                    <a:pt x="618" y="150"/>
                  </a:lnTo>
                  <a:lnTo>
                    <a:pt x="620" y="162"/>
                  </a:lnTo>
                  <a:lnTo>
                    <a:pt x="612" y="174"/>
                  </a:lnTo>
                  <a:lnTo>
                    <a:pt x="612" y="186"/>
                  </a:lnTo>
                  <a:lnTo>
                    <a:pt x="604" y="186"/>
                  </a:lnTo>
                  <a:lnTo>
                    <a:pt x="594" y="188"/>
                  </a:lnTo>
                  <a:lnTo>
                    <a:pt x="586" y="200"/>
                  </a:lnTo>
                  <a:lnTo>
                    <a:pt x="576" y="200"/>
                  </a:lnTo>
                  <a:lnTo>
                    <a:pt x="568" y="200"/>
                  </a:lnTo>
                  <a:lnTo>
                    <a:pt x="550" y="202"/>
                  </a:lnTo>
                  <a:lnTo>
                    <a:pt x="542" y="214"/>
                  </a:lnTo>
                  <a:lnTo>
                    <a:pt x="534" y="216"/>
                  </a:lnTo>
                  <a:lnTo>
                    <a:pt x="524" y="226"/>
                  </a:lnTo>
                  <a:lnTo>
                    <a:pt x="516" y="238"/>
                  </a:lnTo>
                  <a:lnTo>
                    <a:pt x="518" y="262"/>
                  </a:lnTo>
                  <a:lnTo>
                    <a:pt x="510" y="276"/>
                  </a:lnTo>
                  <a:lnTo>
                    <a:pt x="500" y="276"/>
                  </a:lnTo>
                  <a:lnTo>
                    <a:pt x="492" y="276"/>
                  </a:lnTo>
                  <a:lnTo>
                    <a:pt x="474" y="290"/>
                  </a:lnTo>
                  <a:lnTo>
                    <a:pt x="466" y="290"/>
                  </a:lnTo>
                  <a:lnTo>
                    <a:pt x="458" y="302"/>
                  </a:lnTo>
                  <a:lnTo>
                    <a:pt x="466" y="302"/>
                  </a:lnTo>
                  <a:lnTo>
                    <a:pt x="466" y="314"/>
                  </a:lnTo>
                  <a:lnTo>
                    <a:pt x="458" y="302"/>
                  </a:lnTo>
                  <a:lnTo>
                    <a:pt x="380" y="248"/>
                  </a:lnTo>
                  <a:lnTo>
                    <a:pt x="360" y="240"/>
                  </a:lnTo>
                  <a:lnTo>
                    <a:pt x="352" y="232"/>
                  </a:lnTo>
                  <a:lnTo>
                    <a:pt x="318" y="242"/>
                  </a:lnTo>
                  <a:lnTo>
                    <a:pt x="298" y="244"/>
                  </a:lnTo>
                  <a:lnTo>
                    <a:pt x="282" y="244"/>
                  </a:lnTo>
                  <a:lnTo>
                    <a:pt x="272" y="246"/>
                  </a:lnTo>
                  <a:lnTo>
                    <a:pt x="262" y="234"/>
                  </a:lnTo>
                  <a:lnTo>
                    <a:pt x="262" y="224"/>
                  </a:lnTo>
                  <a:lnTo>
                    <a:pt x="234" y="214"/>
                  </a:lnTo>
                  <a:lnTo>
                    <a:pt x="214" y="216"/>
                  </a:lnTo>
                  <a:lnTo>
                    <a:pt x="190" y="228"/>
                  </a:lnTo>
                  <a:lnTo>
                    <a:pt x="162" y="230"/>
                  </a:lnTo>
                  <a:lnTo>
                    <a:pt x="136" y="244"/>
                  </a:lnTo>
                  <a:lnTo>
                    <a:pt x="110" y="258"/>
                  </a:lnTo>
                  <a:lnTo>
                    <a:pt x="92" y="270"/>
                  </a:lnTo>
                  <a:lnTo>
                    <a:pt x="84" y="270"/>
                  </a:lnTo>
                  <a:lnTo>
                    <a:pt x="2" y="276"/>
                  </a:lnTo>
                  <a:lnTo>
                    <a:pt x="2" y="288"/>
                  </a:lnTo>
                  <a:lnTo>
                    <a:pt x="2" y="276"/>
                  </a:lnTo>
                  <a:lnTo>
                    <a:pt x="2" y="266"/>
                  </a:lnTo>
                  <a:lnTo>
                    <a:pt x="0" y="254"/>
                  </a:lnTo>
                  <a:lnTo>
                    <a:pt x="8" y="254"/>
                  </a:lnTo>
                  <a:lnTo>
                    <a:pt x="18" y="252"/>
                  </a:lnTo>
                  <a:lnTo>
                    <a:pt x="8" y="242"/>
                  </a:lnTo>
                  <a:lnTo>
                    <a:pt x="34" y="228"/>
                  </a:lnTo>
                  <a:lnTo>
                    <a:pt x="52" y="216"/>
                  </a:lnTo>
                  <a:lnTo>
                    <a:pt x="60" y="216"/>
                  </a:lnTo>
                  <a:lnTo>
                    <a:pt x="70" y="202"/>
                  </a:lnTo>
                  <a:lnTo>
                    <a:pt x="68" y="190"/>
                  </a:lnTo>
                  <a:lnTo>
                    <a:pt x="78" y="190"/>
                  </a:lnTo>
                  <a:lnTo>
                    <a:pt x="86" y="178"/>
                  </a:lnTo>
                  <a:lnTo>
                    <a:pt x="94" y="178"/>
                  </a:lnTo>
                  <a:lnTo>
                    <a:pt x="112" y="164"/>
                  </a:lnTo>
                  <a:lnTo>
                    <a:pt x="120" y="164"/>
                  </a:lnTo>
                  <a:lnTo>
                    <a:pt x="128" y="150"/>
                  </a:lnTo>
                  <a:lnTo>
                    <a:pt x="138" y="150"/>
                  </a:lnTo>
                  <a:lnTo>
                    <a:pt x="146" y="150"/>
                  </a:lnTo>
                  <a:lnTo>
                    <a:pt x="156" y="148"/>
                  </a:lnTo>
                  <a:lnTo>
                    <a:pt x="156" y="138"/>
                  </a:lnTo>
                  <a:lnTo>
                    <a:pt x="164" y="126"/>
                  </a:lnTo>
                  <a:lnTo>
                    <a:pt x="170" y="114"/>
                  </a:lnTo>
                  <a:lnTo>
                    <a:pt x="170" y="106"/>
                  </a:lnTo>
                  <a:lnTo>
                    <a:pt x="224" y="10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47" name="Freeform 43">
              <a:extLst>
                <a:ext uri="{FF2B5EF4-FFF2-40B4-BE49-F238E27FC236}">
                  <a16:creationId xmlns:a16="http://schemas.microsoft.com/office/drawing/2014/main" id="{B273780A-05B7-754B-A4B2-5AC9304E6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152" y="-59343"/>
              <a:ext cx="366382" cy="141825"/>
            </a:xfrm>
            <a:custGeom>
              <a:avLst/>
              <a:gdLst/>
              <a:ahLst/>
              <a:cxnLst>
                <a:cxn ang="0">
                  <a:pos x="452" y="182"/>
                </a:cxn>
                <a:cxn ang="0">
                  <a:pos x="452" y="160"/>
                </a:cxn>
                <a:cxn ang="0">
                  <a:pos x="458" y="148"/>
                </a:cxn>
                <a:cxn ang="0">
                  <a:pos x="458" y="136"/>
                </a:cxn>
                <a:cxn ang="0">
                  <a:pos x="502" y="110"/>
                </a:cxn>
                <a:cxn ang="0">
                  <a:pos x="520" y="96"/>
                </a:cxn>
                <a:cxn ang="0">
                  <a:pos x="528" y="84"/>
                </a:cxn>
                <a:cxn ang="0">
                  <a:pos x="544" y="72"/>
                </a:cxn>
                <a:cxn ang="0">
                  <a:pos x="570" y="58"/>
                </a:cxn>
                <a:cxn ang="0">
                  <a:pos x="588" y="44"/>
                </a:cxn>
                <a:cxn ang="0">
                  <a:pos x="606" y="42"/>
                </a:cxn>
                <a:cxn ang="0">
                  <a:pos x="614" y="20"/>
                </a:cxn>
                <a:cxn ang="0">
                  <a:pos x="618" y="0"/>
                </a:cxn>
                <a:cxn ang="0">
                  <a:pos x="496" y="18"/>
                </a:cxn>
                <a:cxn ang="0">
                  <a:pos x="360" y="42"/>
                </a:cxn>
                <a:cxn ang="0">
                  <a:pos x="164" y="64"/>
                </a:cxn>
                <a:cxn ang="0">
                  <a:pos x="144" y="76"/>
                </a:cxn>
                <a:cxn ang="0">
                  <a:pos x="38" y="84"/>
                </a:cxn>
                <a:cxn ang="0">
                  <a:pos x="40" y="108"/>
                </a:cxn>
                <a:cxn ang="0">
                  <a:pos x="20" y="110"/>
                </a:cxn>
                <a:cxn ang="0">
                  <a:pos x="40" y="120"/>
                </a:cxn>
                <a:cxn ang="0">
                  <a:pos x="24" y="138"/>
                </a:cxn>
                <a:cxn ang="0">
                  <a:pos x="32" y="144"/>
                </a:cxn>
                <a:cxn ang="0">
                  <a:pos x="26" y="168"/>
                </a:cxn>
                <a:cxn ang="0">
                  <a:pos x="18" y="180"/>
                </a:cxn>
                <a:cxn ang="0">
                  <a:pos x="8" y="192"/>
                </a:cxn>
                <a:cxn ang="0">
                  <a:pos x="0" y="204"/>
                </a:cxn>
                <a:cxn ang="0">
                  <a:pos x="10" y="216"/>
                </a:cxn>
                <a:cxn ang="0">
                  <a:pos x="4" y="240"/>
                </a:cxn>
                <a:cxn ang="0">
                  <a:pos x="64" y="236"/>
                </a:cxn>
                <a:cxn ang="0">
                  <a:pos x="188" y="226"/>
                </a:cxn>
                <a:cxn ang="0">
                  <a:pos x="312" y="210"/>
                </a:cxn>
                <a:cxn ang="0">
                  <a:pos x="354" y="190"/>
                </a:cxn>
              </a:cxnLst>
              <a:rect l="0" t="0" r="r" b="b"/>
              <a:pathLst>
                <a:path w="620" h="240">
                  <a:moveTo>
                    <a:pt x="354" y="190"/>
                  </a:moveTo>
                  <a:lnTo>
                    <a:pt x="452" y="182"/>
                  </a:lnTo>
                  <a:lnTo>
                    <a:pt x="452" y="170"/>
                  </a:lnTo>
                  <a:lnTo>
                    <a:pt x="452" y="160"/>
                  </a:lnTo>
                  <a:lnTo>
                    <a:pt x="450" y="148"/>
                  </a:lnTo>
                  <a:lnTo>
                    <a:pt x="458" y="148"/>
                  </a:lnTo>
                  <a:lnTo>
                    <a:pt x="468" y="146"/>
                  </a:lnTo>
                  <a:lnTo>
                    <a:pt x="458" y="136"/>
                  </a:lnTo>
                  <a:lnTo>
                    <a:pt x="484" y="122"/>
                  </a:lnTo>
                  <a:lnTo>
                    <a:pt x="502" y="110"/>
                  </a:lnTo>
                  <a:lnTo>
                    <a:pt x="510" y="110"/>
                  </a:lnTo>
                  <a:lnTo>
                    <a:pt x="520" y="96"/>
                  </a:lnTo>
                  <a:lnTo>
                    <a:pt x="518" y="84"/>
                  </a:lnTo>
                  <a:lnTo>
                    <a:pt x="528" y="8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62" y="58"/>
                  </a:lnTo>
                  <a:lnTo>
                    <a:pt x="570" y="58"/>
                  </a:lnTo>
                  <a:lnTo>
                    <a:pt x="578" y="44"/>
                  </a:lnTo>
                  <a:lnTo>
                    <a:pt x="588" y="44"/>
                  </a:lnTo>
                  <a:lnTo>
                    <a:pt x="596" y="44"/>
                  </a:lnTo>
                  <a:lnTo>
                    <a:pt x="606" y="42"/>
                  </a:lnTo>
                  <a:lnTo>
                    <a:pt x="606" y="32"/>
                  </a:lnTo>
                  <a:lnTo>
                    <a:pt x="614" y="20"/>
                  </a:lnTo>
                  <a:lnTo>
                    <a:pt x="620" y="8"/>
                  </a:lnTo>
                  <a:lnTo>
                    <a:pt x="618" y="0"/>
                  </a:lnTo>
                  <a:lnTo>
                    <a:pt x="496" y="18"/>
                  </a:lnTo>
                  <a:lnTo>
                    <a:pt x="496" y="18"/>
                  </a:lnTo>
                  <a:lnTo>
                    <a:pt x="434" y="30"/>
                  </a:lnTo>
                  <a:lnTo>
                    <a:pt x="360" y="42"/>
                  </a:lnTo>
                  <a:lnTo>
                    <a:pt x="280" y="52"/>
                  </a:lnTo>
                  <a:lnTo>
                    <a:pt x="164" y="64"/>
                  </a:lnTo>
                  <a:lnTo>
                    <a:pt x="144" y="66"/>
                  </a:lnTo>
                  <a:lnTo>
                    <a:pt x="144" y="76"/>
                  </a:lnTo>
                  <a:lnTo>
                    <a:pt x="46" y="84"/>
                  </a:lnTo>
                  <a:lnTo>
                    <a:pt x="38" y="84"/>
                  </a:lnTo>
                  <a:lnTo>
                    <a:pt x="38" y="96"/>
                  </a:lnTo>
                  <a:lnTo>
                    <a:pt x="40" y="108"/>
                  </a:lnTo>
                  <a:lnTo>
                    <a:pt x="30" y="108"/>
                  </a:lnTo>
                  <a:lnTo>
                    <a:pt x="20" y="110"/>
                  </a:lnTo>
                  <a:lnTo>
                    <a:pt x="30" y="120"/>
                  </a:lnTo>
                  <a:lnTo>
                    <a:pt x="40" y="120"/>
                  </a:lnTo>
                  <a:lnTo>
                    <a:pt x="32" y="132"/>
                  </a:lnTo>
                  <a:lnTo>
                    <a:pt x="24" y="138"/>
                  </a:lnTo>
                  <a:lnTo>
                    <a:pt x="24" y="146"/>
                  </a:lnTo>
                  <a:lnTo>
                    <a:pt x="32" y="144"/>
                  </a:lnTo>
                  <a:lnTo>
                    <a:pt x="24" y="156"/>
                  </a:lnTo>
                  <a:lnTo>
                    <a:pt x="26" y="168"/>
                  </a:lnTo>
                  <a:lnTo>
                    <a:pt x="16" y="168"/>
                  </a:lnTo>
                  <a:lnTo>
                    <a:pt x="18" y="180"/>
                  </a:lnTo>
                  <a:lnTo>
                    <a:pt x="18" y="192"/>
                  </a:lnTo>
                  <a:lnTo>
                    <a:pt x="8" y="192"/>
                  </a:lnTo>
                  <a:lnTo>
                    <a:pt x="0" y="192"/>
                  </a:lnTo>
                  <a:lnTo>
                    <a:pt x="0" y="204"/>
                  </a:lnTo>
                  <a:lnTo>
                    <a:pt x="10" y="204"/>
                  </a:lnTo>
                  <a:lnTo>
                    <a:pt x="10" y="216"/>
                  </a:lnTo>
                  <a:lnTo>
                    <a:pt x="12" y="226"/>
                  </a:lnTo>
                  <a:lnTo>
                    <a:pt x="4" y="240"/>
                  </a:lnTo>
                  <a:lnTo>
                    <a:pt x="2" y="240"/>
                  </a:lnTo>
                  <a:lnTo>
                    <a:pt x="64" y="236"/>
                  </a:lnTo>
                  <a:lnTo>
                    <a:pt x="128" y="232"/>
                  </a:lnTo>
                  <a:lnTo>
                    <a:pt x="188" y="226"/>
                  </a:lnTo>
                  <a:lnTo>
                    <a:pt x="250" y="218"/>
                  </a:lnTo>
                  <a:lnTo>
                    <a:pt x="312" y="210"/>
                  </a:lnTo>
                  <a:lnTo>
                    <a:pt x="354" y="202"/>
                  </a:lnTo>
                  <a:lnTo>
                    <a:pt x="354" y="19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48" name="Freeform 44">
              <a:extLst>
                <a:ext uri="{FF2B5EF4-FFF2-40B4-BE49-F238E27FC236}">
                  <a16:creationId xmlns:a16="http://schemas.microsoft.com/office/drawing/2014/main" id="{815A9F8C-A3A2-0544-A65B-856A9FFB3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1607" y="-183440"/>
              <a:ext cx="323834" cy="173736"/>
            </a:xfrm>
            <a:custGeom>
              <a:avLst/>
              <a:gdLst/>
              <a:ahLst/>
              <a:cxnLst>
                <a:cxn ang="0">
                  <a:pos x="306" y="28"/>
                </a:cxn>
                <a:cxn ang="0">
                  <a:pos x="306" y="38"/>
                </a:cxn>
                <a:cxn ang="0">
                  <a:pos x="280" y="54"/>
                </a:cxn>
                <a:cxn ang="0">
                  <a:pos x="274" y="66"/>
                </a:cxn>
                <a:cxn ang="0">
                  <a:pos x="256" y="90"/>
                </a:cxn>
                <a:cxn ang="0">
                  <a:pos x="248" y="102"/>
                </a:cxn>
                <a:cxn ang="0">
                  <a:pos x="240" y="114"/>
                </a:cxn>
                <a:cxn ang="0">
                  <a:pos x="222" y="116"/>
                </a:cxn>
                <a:cxn ang="0">
                  <a:pos x="212" y="104"/>
                </a:cxn>
                <a:cxn ang="0">
                  <a:pos x="204" y="128"/>
                </a:cxn>
                <a:cxn ang="0">
                  <a:pos x="196" y="140"/>
                </a:cxn>
                <a:cxn ang="0">
                  <a:pos x="178" y="130"/>
                </a:cxn>
                <a:cxn ang="0">
                  <a:pos x="170" y="154"/>
                </a:cxn>
                <a:cxn ang="0">
                  <a:pos x="152" y="156"/>
                </a:cxn>
                <a:cxn ang="0">
                  <a:pos x="134" y="146"/>
                </a:cxn>
                <a:cxn ang="0">
                  <a:pos x="98" y="160"/>
                </a:cxn>
                <a:cxn ang="0">
                  <a:pos x="82" y="172"/>
                </a:cxn>
                <a:cxn ang="0">
                  <a:pos x="92" y="194"/>
                </a:cxn>
                <a:cxn ang="0">
                  <a:pos x="76" y="208"/>
                </a:cxn>
                <a:cxn ang="0">
                  <a:pos x="66" y="220"/>
                </a:cxn>
                <a:cxn ang="0">
                  <a:pos x="66" y="232"/>
                </a:cxn>
                <a:cxn ang="0">
                  <a:pos x="50" y="234"/>
                </a:cxn>
                <a:cxn ang="0">
                  <a:pos x="22" y="236"/>
                </a:cxn>
                <a:cxn ang="0">
                  <a:pos x="24" y="258"/>
                </a:cxn>
                <a:cxn ang="0">
                  <a:pos x="16" y="282"/>
                </a:cxn>
                <a:cxn ang="0">
                  <a:pos x="0" y="294"/>
                </a:cxn>
                <a:cxn ang="0">
                  <a:pos x="106" y="286"/>
                </a:cxn>
                <a:cxn ang="0">
                  <a:pos x="126" y="274"/>
                </a:cxn>
                <a:cxn ang="0">
                  <a:pos x="322" y="252"/>
                </a:cxn>
                <a:cxn ang="0">
                  <a:pos x="458" y="228"/>
                </a:cxn>
                <a:cxn ang="0">
                  <a:pos x="464" y="214"/>
                </a:cxn>
                <a:cxn ang="0">
                  <a:pos x="492" y="200"/>
                </a:cxn>
                <a:cxn ang="0">
                  <a:pos x="508" y="176"/>
                </a:cxn>
                <a:cxn ang="0">
                  <a:pos x="516" y="152"/>
                </a:cxn>
                <a:cxn ang="0">
                  <a:pos x="532" y="138"/>
                </a:cxn>
                <a:cxn ang="0">
                  <a:pos x="540" y="116"/>
                </a:cxn>
                <a:cxn ang="0">
                  <a:pos x="540" y="116"/>
                </a:cxn>
                <a:cxn ang="0">
                  <a:pos x="512" y="106"/>
                </a:cxn>
                <a:cxn ang="0">
                  <a:pos x="500" y="72"/>
                </a:cxn>
                <a:cxn ang="0">
                  <a:pos x="482" y="62"/>
                </a:cxn>
                <a:cxn ang="0">
                  <a:pos x="488" y="38"/>
                </a:cxn>
                <a:cxn ang="0">
                  <a:pos x="478" y="26"/>
                </a:cxn>
                <a:cxn ang="0">
                  <a:pos x="462" y="28"/>
                </a:cxn>
                <a:cxn ang="0">
                  <a:pos x="442" y="28"/>
                </a:cxn>
                <a:cxn ang="0">
                  <a:pos x="426" y="42"/>
                </a:cxn>
                <a:cxn ang="0">
                  <a:pos x="416" y="30"/>
                </a:cxn>
                <a:cxn ang="0">
                  <a:pos x="398" y="44"/>
                </a:cxn>
                <a:cxn ang="0">
                  <a:pos x="380" y="34"/>
                </a:cxn>
                <a:cxn ang="0">
                  <a:pos x="360" y="24"/>
                </a:cxn>
                <a:cxn ang="0">
                  <a:pos x="350" y="0"/>
                </a:cxn>
                <a:cxn ang="0">
                  <a:pos x="332" y="2"/>
                </a:cxn>
                <a:cxn ang="0">
                  <a:pos x="306" y="16"/>
                </a:cxn>
              </a:cxnLst>
              <a:rect l="0" t="0" r="r" b="b"/>
              <a:pathLst>
                <a:path w="548" h="294">
                  <a:moveTo>
                    <a:pt x="306" y="16"/>
                  </a:moveTo>
                  <a:lnTo>
                    <a:pt x="306" y="28"/>
                  </a:lnTo>
                  <a:lnTo>
                    <a:pt x="314" y="26"/>
                  </a:lnTo>
                  <a:lnTo>
                    <a:pt x="306" y="38"/>
                  </a:lnTo>
                  <a:lnTo>
                    <a:pt x="290" y="52"/>
                  </a:lnTo>
                  <a:lnTo>
                    <a:pt x="280" y="54"/>
                  </a:lnTo>
                  <a:lnTo>
                    <a:pt x="272" y="54"/>
                  </a:lnTo>
                  <a:lnTo>
                    <a:pt x="274" y="66"/>
                  </a:lnTo>
                  <a:lnTo>
                    <a:pt x="264" y="78"/>
                  </a:lnTo>
                  <a:lnTo>
                    <a:pt x="256" y="90"/>
                  </a:lnTo>
                  <a:lnTo>
                    <a:pt x="248" y="90"/>
                  </a:lnTo>
                  <a:lnTo>
                    <a:pt x="248" y="102"/>
                  </a:lnTo>
                  <a:lnTo>
                    <a:pt x="250" y="114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2" y="116"/>
                  </a:lnTo>
                  <a:lnTo>
                    <a:pt x="214" y="116"/>
                  </a:lnTo>
                  <a:lnTo>
                    <a:pt x="212" y="104"/>
                  </a:lnTo>
                  <a:lnTo>
                    <a:pt x="204" y="118"/>
                  </a:lnTo>
                  <a:lnTo>
                    <a:pt x="204" y="128"/>
                  </a:lnTo>
                  <a:lnTo>
                    <a:pt x="206" y="140"/>
                  </a:lnTo>
                  <a:lnTo>
                    <a:pt x="196" y="140"/>
                  </a:lnTo>
                  <a:lnTo>
                    <a:pt x="188" y="142"/>
                  </a:lnTo>
                  <a:lnTo>
                    <a:pt x="178" y="130"/>
                  </a:lnTo>
                  <a:lnTo>
                    <a:pt x="170" y="142"/>
                  </a:lnTo>
                  <a:lnTo>
                    <a:pt x="170" y="154"/>
                  </a:lnTo>
                  <a:lnTo>
                    <a:pt x="162" y="156"/>
                  </a:lnTo>
                  <a:lnTo>
                    <a:pt x="152" y="156"/>
                  </a:lnTo>
                  <a:lnTo>
                    <a:pt x="142" y="144"/>
                  </a:lnTo>
                  <a:lnTo>
                    <a:pt x="134" y="146"/>
                  </a:lnTo>
                  <a:lnTo>
                    <a:pt x="116" y="158"/>
                  </a:lnTo>
                  <a:lnTo>
                    <a:pt x="98" y="160"/>
                  </a:lnTo>
                  <a:lnTo>
                    <a:pt x="90" y="172"/>
                  </a:lnTo>
                  <a:lnTo>
                    <a:pt x="82" y="172"/>
                  </a:lnTo>
                  <a:lnTo>
                    <a:pt x="82" y="184"/>
                  </a:lnTo>
                  <a:lnTo>
                    <a:pt x="92" y="194"/>
                  </a:lnTo>
                  <a:lnTo>
                    <a:pt x="84" y="208"/>
                  </a:lnTo>
                  <a:lnTo>
                    <a:pt x="76" y="208"/>
                  </a:lnTo>
                  <a:lnTo>
                    <a:pt x="66" y="208"/>
                  </a:lnTo>
                  <a:lnTo>
                    <a:pt x="66" y="220"/>
                  </a:lnTo>
                  <a:lnTo>
                    <a:pt x="76" y="232"/>
                  </a:lnTo>
                  <a:lnTo>
                    <a:pt x="66" y="232"/>
                  </a:lnTo>
                  <a:lnTo>
                    <a:pt x="60" y="244"/>
                  </a:lnTo>
                  <a:lnTo>
                    <a:pt x="50" y="234"/>
                  </a:lnTo>
                  <a:lnTo>
                    <a:pt x="40" y="222"/>
                  </a:lnTo>
                  <a:lnTo>
                    <a:pt x="22" y="236"/>
                  </a:lnTo>
                  <a:lnTo>
                    <a:pt x="22" y="238"/>
                  </a:lnTo>
                  <a:lnTo>
                    <a:pt x="24" y="258"/>
                  </a:lnTo>
                  <a:lnTo>
                    <a:pt x="24" y="270"/>
                  </a:lnTo>
                  <a:lnTo>
                    <a:pt x="16" y="282"/>
                  </a:lnTo>
                  <a:lnTo>
                    <a:pt x="8" y="294"/>
                  </a:lnTo>
                  <a:lnTo>
                    <a:pt x="0" y="294"/>
                  </a:lnTo>
                  <a:lnTo>
                    <a:pt x="8" y="294"/>
                  </a:lnTo>
                  <a:lnTo>
                    <a:pt x="106" y="286"/>
                  </a:lnTo>
                  <a:lnTo>
                    <a:pt x="106" y="276"/>
                  </a:lnTo>
                  <a:lnTo>
                    <a:pt x="126" y="274"/>
                  </a:lnTo>
                  <a:lnTo>
                    <a:pt x="242" y="262"/>
                  </a:lnTo>
                  <a:lnTo>
                    <a:pt x="322" y="252"/>
                  </a:lnTo>
                  <a:lnTo>
                    <a:pt x="396" y="240"/>
                  </a:lnTo>
                  <a:lnTo>
                    <a:pt x="458" y="228"/>
                  </a:lnTo>
                  <a:lnTo>
                    <a:pt x="456" y="226"/>
                  </a:lnTo>
                  <a:lnTo>
                    <a:pt x="464" y="214"/>
                  </a:lnTo>
                  <a:lnTo>
                    <a:pt x="482" y="202"/>
                  </a:lnTo>
                  <a:lnTo>
                    <a:pt x="492" y="200"/>
                  </a:lnTo>
                  <a:lnTo>
                    <a:pt x="508" y="188"/>
                  </a:lnTo>
                  <a:lnTo>
                    <a:pt x="508" y="176"/>
                  </a:lnTo>
                  <a:lnTo>
                    <a:pt x="524" y="164"/>
                  </a:lnTo>
                  <a:lnTo>
                    <a:pt x="516" y="152"/>
                  </a:lnTo>
                  <a:lnTo>
                    <a:pt x="524" y="140"/>
                  </a:lnTo>
                  <a:lnTo>
                    <a:pt x="532" y="138"/>
                  </a:lnTo>
                  <a:lnTo>
                    <a:pt x="540" y="128"/>
                  </a:lnTo>
                  <a:lnTo>
                    <a:pt x="540" y="116"/>
                  </a:lnTo>
                  <a:lnTo>
                    <a:pt x="548" y="114"/>
                  </a:lnTo>
                  <a:lnTo>
                    <a:pt x="540" y="116"/>
                  </a:lnTo>
                  <a:lnTo>
                    <a:pt x="530" y="116"/>
                  </a:lnTo>
                  <a:lnTo>
                    <a:pt x="512" y="106"/>
                  </a:lnTo>
                  <a:lnTo>
                    <a:pt x="512" y="94"/>
                  </a:lnTo>
                  <a:lnTo>
                    <a:pt x="500" y="72"/>
                  </a:lnTo>
                  <a:lnTo>
                    <a:pt x="482" y="74"/>
                  </a:lnTo>
                  <a:lnTo>
                    <a:pt x="482" y="62"/>
                  </a:lnTo>
                  <a:lnTo>
                    <a:pt x="480" y="38"/>
                  </a:lnTo>
                  <a:lnTo>
                    <a:pt x="488" y="38"/>
                  </a:lnTo>
                  <a:lnTo>
                    <a:pt x="488" y="26"/>
                  </a:lnTo>
                  <a:lnTo>
                    <a:pt x="478" y="26"/>
                  </a:lnTo>
                  <a:lnTo>
                    <a:pt x="470" y="26"/>
                  </a:lnTo>
                  <a:lnTo>
                    <a:pt x="462" y="28"/>
                  </a:lnTo>
                  <a:lnTo>
                    <a:pt x="450" y="16"/>
                  </a:lnTo>
                  <a:lnTo>
                    <a:pt x="442" y="28"/>
                  </a:lnTo>
                  <a:lnTo>
                    <a:pt x="434" y="42"/>
                  </a:lnTo>
                  <a:lnTo>
                    <a:pt x="426" y="42"/>
                  </a:lnTo>
                  <a:lnTo>
                    <a:pt x="424" y="30"/>
                  </a:lnTo>
                  <a:lnTo>
                    <a:pt x="416" y="30"/>
                  </a:lnTo>
                  <a:lnTo>
                    <a:pt x="408" y="44"/>
                  </a:lnTo>
                  <a:lnTo>
                    <a:pt x="398" y="44"/>
                  </a:lnTo>
                  <a:lnTo>
                    <a:pt x="388" y="32"/>
                  </a:lnTo>
                  <a:lnTo>
                    <a:pt x="380" y="34"/>
                  </a:lnTo>
                  <a:lnTo>
                    <a:pt x="370" y="34"/>
                  </a:lnTo>
                  <a:lnTo>
                    <a:pt x="360" y="24"/>
                  </a:lnTo>
                  <a:lnTo>
                    <a:pt x="360" y="12"/>
                  </a:lnTo>
                  <a:lnTo>
                    <a:pt x="350" y="0"/>
                  </a:lnTo>
                  <a:lnTo>
                    <a:pt x="340" y="2"/>
                  </a:lnTo>
                  <a:lnTo>
                    <a:pt x="332" y="2"/>
                  </a:lnTo>
                  <a:lnTo>
                    <a:pt x="332" y="14"/>
                  </a:lnTo>
                  <a:lnTo>
                    <a:pt x="306" y="16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49" name="Freeform 45">
              <a:extLst>
                <a:ext uri="{FF2B5EF4-FFF2-40B4-BE49-F238E27FC236}">
                  <a16:creationId xmlns:a16="http://schemas.microsoft.com/office/drawing/2014/main" id="{10BAF38E-13BC-9241-84C5-835CB89DD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957" y="-229533"/>
              <a:ext cx="297833" cy="252922"/>
            </a:xfrm>
            <a:custGeom>
              <a:avLst/>
              <a:gdLst/>
              <a:ahLst/>
              <a:cxnLst>
                <a:cxn ang="0">
                  <a:pos x="154" y="400"/>
                </a:cxn>
                <a:cxn ang="0">
                  <a:pos x="244" y="394"/>
                </a:cxn>
                <a:cxn ang="0">
                  <a:pos x="336" y="388"/>
                </a:cxn>
                <a:cxn ang="0">
                  <a:pos x="424" y="378"/>
                </a:cxn>
                <a:cxn ang="0">
                  <a:pos x="442" y="376"/>
                </a:cxn>
                <a:cxn ang="0">
                  <a:pos x="436" y="400"/>
                </a:cxn>
                <a:cxn ang="0">
                  <a:pos x="418" y="424"/>
                </a:cxn>
                <a:cxn ang="0">
                  <a:pos x="466" y="428"/>
                </a:cxn>
                <a:cxn ang="0">
                  <a:pos x="474" y="420"/>
                </a:cxn>
                <a:cxn ang="0">
                  <a:pos x="472" y="408"/>
                </a:cxn>
                <a:cxn ang="0">
                  <a:pos x="472" y="396"/>
                </a:cxn>
                <a:cxn ang="0">
                  <a:pos x="480" y="384"/>
                </a:cxn>
                <a:cxn ang="0">
                  <a:pos x="488" y="372"/>
                </a:cxn>
                <a:cxn ang="0">
                  <a:pos x="504" y="348"/>
                </a:cxn>
                <a:cxn ang="0">
                  <a:pos x="502" y="316"/>
                </a:cxn>
                <a:cxn ang="0">
                  <a:pos x="494" y="324"/>
                </a:cxn>
                <a:cxn ang="0">
                  <a:pos x="476" y="326"/>
                </a:cxn>
                <a:cxn ang="0">
                  <a:pos x="474" y="304"/>
                </a:cxn>
                <a:cxn ang="0">
                  <a:pos x="472" y="280"/>
                </a:cxn>
                <a:cxn ang="0">
                  <a:pos x="462" y="258"/>
                </a:cxn>
                <a:cxn ang="0">
                  <a:pos x="442" y="236"/>
                </a:cxn>
                <a:cxn ang="0">
                  <a:pos x="424" y="238"/>
                </a:cxn>
                <a:cxn ang="0">
                  <a:pos x="414" y="216"/>
                </a:cxn>
                <a:cxn ang="0">
                  <a:pos x="412" y="192"/>
                </a:cxn>
                <a:cxn ang="0">
                  <a:pos x="400" y="182"/>
                </a:cxn>
                <a:cxn ang="0">
                  <a:pos x="400" y="170"/>
                </a:cxn>
                <a:cxn ang="0">
                  <a:pos x="382" y="158"/>
                </a:cxn>
                <a:cxn ang="0">
                  <a:pos x="372" y="148"/>
                </a:cxn>
                <a:cxn ang="0">
                  <a:pos x="360" y="126"/>
                </a:cxn>
                <a:cxn ang="0">
                  <a:pos x="342" y="114"/>
                </a:cxn>
                <a:cxn ang="0">
                  <a:pos x="332" y="92"/>
                </a:cxn>
                <a:cxn ang="0">
                  <a:pos x="314" y="82"/>
                </a:cxn>
                <a:cxn ang="0">
                  <a:pos x="302" y="60"/>
                </a:cxn>
                <a:cxn ang="0">
                  <a:pos x="308" y="24"/>
                </a:cxn>
                <a:cxn ang="0">
                  <a:pos x="306" y="2"/>
                </a:cxn>
                <a:cxn ang="0">
                  <a:pos x="240" y="14"/>
                </a:cxn>
                <a:cxn ang="0">
                  <a:pos x="164" y="24"/>
                </a:cxn>
                <a:cxn ang="0">
                  <a:pos x="86" y="26"/>
                </a:cxn>
                <a:cxn ang="0">
                  <a:pos x="8" y="22"/>
                </a:cxn>
                <a:cxn ang="0">
                  <a:pos x="10" y="22"/>
                </a:cxn>
                <a:cxn ang="0">
                  <a:pos x="20" y="46"/>
                </a:cxn>
                <a:cxn ang="0">
                  <a:pos x="30" y="68"/>
                </a:cxn>
                <a:cxn ang="0">
                  <a:pos x="50" y="78"/>
                </a:cxn>
                <a:cxn ang="0">
                  <a:pos x="60" y="90"/>
                </a:cxn>
                <a:cxn ang="0">
                  <a:pos x="52" y="112"/>
                </a:cxn>
                <a:cxn ang="0">
                  <a:pos x="54" y="136"/>
                </a:cxn>
                <a:cxn ang="0">
                  <a:pos x="82" y="158"/>
                </a:cxn>
                <a:cxn ang="0">
                  <a:pos x="94" y="192"/>
                </a:cxn>
                <a:cxn ang="0">
                  <a:pos x="110" y="400"/>
                </a:cxn>
              </a:cxnLst>
              <a:rect l="0" t="0" r="r" b="b"/>
              <a:pathLst>
                <a:path w="504" h="428">
                  <a:moveTo>
                    <a:pt x="110" y="400"/>
                  </a:moveTo>
                  <a:lnTo>
                    <a:pt x="154" y="400"/>
                  </a:lnTo>
                  <a:lnTo>
                    <a:pt x="200" y="398"/>
                  </a:lnTo>
                  <a:lnTo>
                    <a:pt x="244" y="394"/>
                  </a:lnTo>
                  <a:lnTo>
                    <a:pt x="290" y="392"/>
                  </a:lnTo>
                  <a:lnTo>
                    <a:pt x="336" y="388"/>
                  </a:lnTo>
                  <a:lnTo>
                    <a:pt x="378" y="384"/>
                  </a:lnTo>
                  <a:lnTo>
                    <a:pt x="424" y="378"/>
                  </a:lnTo>
                  <a:lnTo>
                    <a:pt x="434" y="378"/>
                  </a:lnTo>
                  <a:lnTo>
                    <a:pt x="442" y="376"/>
                  </a:lnTo>
                  <a:lnTo>
                    <a:pt x="444" y="388"/>
                  </a:lnTo>
                  <a:lnTo>
                    <a:pt x="436" y="400"/>
                  </a:lnTo>
                  <a:lnTo>
                    <a:pt x="428" y="412"/>
                  </a:lnTo>
                  <a:lnTo>
                    <a:pt x="418" y="424"/>
                  </a:lnTo>
                  <a:lnTo>
                    <a:pt x="428" y="424"/>
                  </a:lnTo>
                  <a:lnTo>
                    <a:pt x="466" y="428"/>
                  </a:lnTo>
                  <a:lnTo>
                    <a:pt x="466" y="426"/>
                  </a:lnTo>
                  <a:lnTo>
                    <a:pt x="474" y="420"/>
                  </a:lnTo>
                  <a:lnTo>
                    <a:pt x="482" y="408"/>
                  </a:lnTo>
                  <a:lnTo>
                    <a:pt x="472" y="408"/>
                  </a:lnTo>
                  <a:lnTo>
                    <a:pt x="462" y="398"/>
                  </a:lnTo>
                  <a:lnTo>
                    <a:pt x="472" y="396"/>
                  </a:lnTo>
                  <a:lnTo>
                    <a:pt x="482" y="396"/>
                  </a:lnTo>
                  <a:lnTo>
                    <a:pt x="480" y="384"/>
                  </a:lnTo>
                  <a:lnTo>
                    <a:pt x="480" y="372"/>
                  </a:lnTo>
                  <a:lnTo>
                    <a:pt x="488" y="372"/>
                  </a:lnTo>
                  <a:lnTo>
                    <a:pt x="496" y="360"/>
                  </a:lnTo>
                  <a:lnTo>
                    <a:pt x="504" y="348"/>
                  </a:lnTo>
                  <a:lnTo>
                    <a:pt x="504" y="336"/>
                  </a:lnTo>
                  <a:lnTo>
                    <a:pt x="502" y="316"/>
                  </a:lnTo>
                  <a:lnTo>
                    <a:pt x="502" y="314"/>
                  </a:lnTo>
                  <a:lnTo>
                    <a:pt x="494" y="324"/>
                  </a:lnTo>
                  <a:lnTo>
                    <a:pt x="484" y="326"/>
                  </a:lnTo>
                  <a:lnTo>
                    <a:pt x="476" y="326"/>
                  </a:lnTo>
                  <a:lnTo>
                    <a:pt x="476" y="316"/>
                  </a:lnTo>
                  <a:lnTo>
                    <a:pt x="474" y="304"/>
                  </a:lnTo>
                  <a:lnTo>
                    <a:pt x="474" y="292"/>
                  </a:lnTo>
                  <a:lnTo>
                    <a:pt x="472" y="280"/>
                  </a:lnTo>
                  <a:lnTo>
                    <a:pt x="462" y="270"/>
                  </a:lnTo>
                  <a:lnTo>
                    <a:pt x="462" y="258"/>
                  </a:lnTo>
                  <a:lnTo>
                    <a:pt x="452" y="248"/>
                  </a:lnTo>
                  <a:lnTo>
                    <a:pt x="442" y="236"/>
                  </a:lnTo>
                  <a:lnTo>
                    <a:pt x="432" y="236"/>
                  </a:lnTo>
                  <a:lnTo>
                    <a:pt x="424" y="238"/>
                  </a:lnTo>
                  <a:lnTo>
                    <a:pt x="424" y="226"/>
                  </a:lnTo>
                  <a:lnTo>
                    <a:pt x="414" y="216"/>
                  </a:lnTo>
                  <a:lnTo>
                    <a:pt x="402" y="204"/>
                  </a:lnTo>
                  <a:lnTo>
                    <a:pt x="412" y="192"/>
                  </a:lnTo>
                  <a:lnTo>
                    <a:pt x="402" y="192"/>
                  </a:lnTo>
                  <a:lnTo>
                    <a:pt x="400" y="182"/>
                  </a:lnTo>
                  <a:lnTo>
                    <a:pt x="392" y="182"/>
                  </a:lnTo>
                  <a:lnTo>
                    <a:pt x="400" y="170"/>
                  </a:lnTo>
                  <a:lnTo>
                    <a:pt x="390" y="158"/>
                  </a:lnTo>
                  <a:lnTo>
                    <a:pt x="382" y="158"/>
                  </a:lnTo>
                  <a:lnTo>
                    <a:pt x="382" y="146"/>
                  </a:lnTo>
                  <a:lnTo>
                    <a:pt x="372" y="148"/>
                  </a:lnTo>
                  <a:lnTo>
                    <a:pt x="370" y="136"/>
                  </a:lnTo>
                  <a:lnTo>
                    <a:pt x="360" y="126"/>
                  </a:lnTo>
                  <a:lnTo>
                    <a:pt x="352" y="114"/>
                  </a:lnTo>
                  <a:lnTo>
                    <a:pt x="342" y="114"/>
                  </a:lnTo>
                  <a:lnTo>
                    <a:pt x="332" y="104"/>
                  </a:lnTo>
                  <a:lnTo>
                    <a:pt x="332" y="92"/>
                  </a:lnTo>
                  <a:lnTo>
                    <a:pt x="322" y="82"/>
                  </a:lnTo>
                  <a:lnTo>
                    <a:pt x="314" y="82"/>
                  </a:lnTo>
                  <a:lnTo>
                    <a:pt x="312" y="72"/>
                  </a:lnTo>
                  <a:lnTo>
                    <a:pt x="302" y="60"/>
                  </a:lnTo>
                  <a:lnTo>
                    <a:pt x="310" y="36"/>
                  </a:lnTo>
                  <a:lnTo>
                    <a:pt x="308" y="24"/>
                  </a:lnTo>
                  <a:lnTo>
                    <a:pt x="316" y="0"/>
                  </a:lnTo>
                  <a:lnTo>
                    <a:pt x="306" y="2"/>
                  </a:lnTo>
                  <a:lnTo>
                    <a:pt x="278" y="6"/>
                  </a:lnTo>
                  <a:lnTo>
                    <a:pt x="240" y="14"/>
                  </a:lnTo>
                  <a:lnTo>
                    <a:pt x="202" y="20"/>
                  </a:lnTo>
                  <a:lnTo>
                    <a:pt x="164" y="24"/>
                  </a:lnTo>
                  <a:lnTo>
                    <a:pt x="124" y="26"/>
                  </a:lnTo>
                  <a:lnTo>
                    <a:pt x="86" y="26"/>
                  </a:lnTo>
                  <a:lnTo>
                    <a:pt x="46" y="26"/>
                  </a:lnTo>
                  <a:lnTo>
                    <a:pt x="8" y="22"/>
                  </a:lnTo>
                  <a:lnTo>
                    <a:pt x="0" y="12"/>
                  </a:lnTo>
                  <a:lnTo>
                    <a:pt x="10" y="22"/>
                  </a:lnTo>
                  <a:lnTo>
                    <a:pt x="10" y="34"/>
                  </a:lnTo>
                  <a:lnTo>
                    <a:pt x="20" y="46"/>
                  </a:lnTo>
                  <a:lnTo>
                    <a:pt x="30" y="56"/>
                  </a:lnTo>
                  <a:lnTo>
                    <a:pt x="30" y="68"/>
                  </a:lnTo>
                  <a:lnTo>
                    <a:pt x="32" y="80"/>
                  </a:lnTo>
                  <a:lnTo>
                    <a:pt x="50" y="78"/>
                  </a:lnTo>
                  <a:lnTo>
                    <a:pt x="58" y="78"/>
                  </a:lnTo>
                  <a:lnTo>
                    <a:pt x="60" y="90"/>
                  </a:lnTo>
                  <a:lnTo>
                    <a:pt x="52" y="102"/>
                  </a:lnTo>
                  <a:lnTo>
                    <a:pt x="52" y="112"/>
                  </a:lnTo>
                  <a:lnTo>
                    <a:pt x="44" y="126"/>
                  </a:lnTo>
                  <a:lnTo>
                    <a:pt x="54" y="136"/>
                  </a:lnTo>
                  <a:lnTo>
                    <a:pt x="72" y="146"/>
                  </a:lnTo>
                  <a:lnTo>
                    <a:pt x="82" y="158"/>
                  </a:lnTo>
                  <a:lnTo>
                    <a:pt x="92" y="168"/>
                  </a:lnTo>
                  <a:lnTo>
                    <a:pt x="94" y="192"/>
                  </a:lnTo>
                  <a:lnTo>
                    <a:pt x="96" y="354"/>
                  </a:lnTo>
                  <a:lnTo>
                    <a:pt x="110" y="4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50" name="Freeform 46">
              <a:extLst>
                <a:ext uri="{FF2B5EF4-FFF2-40B4-BE49-F238E27FC236}">
                  <a16:creationId xmlns:a16="http://schemas.microsoft.com/office/drawing/2014/main" id="{FC755AA9-3C00-E342-80F6-3DB424DE6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6079" y="-188168"/>
              <a:ext cx="338608" cy="173736"/>
            </a:xfrm>
            <a:custGeom>
              <a:avLst/>
              <a:gdLst/>
              <a:ahLst/>
              <a:cxnLst>
                <a:cxn ang="0">
                  <a:pos x="499" y="10"/>
                </a:cxn>
                <a:cxn ang="0">
                  <a:pos x="491" y="12"/>
                </a:cxn>
                <a:cxn ang="0">
                  <a:pos x="431" y="16"/>
                </a:cxn>
                <a:cxn ang="0">
                  <a:pos x="373" y="18"/>
                </a:cxn>
                <a:cxn ang="0">
                  <a:pos x="313" y="18"/>
                </a:cxn>
                <a:cxn ang="0">
                  <a:pos x="253" y="18"/>
                </a:cxn>
                <a:cxn ang="0">
                  <a:pos x="193" y="16"/>
                </a:cxn>
                <a:cxn ang="0">
                  <a:pos x="135" y="12"/>
                </a:cxn>
                <a:cxn ang="0">
                  <a:pos x="7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0" y="280"/>
                </a:cxn>
                <a:cxn ang="0">
                  <a:pos x="0" y="280"/>
                </a:cxn>
                <a:cxn ang="0">
                  <a:pos x="74" y="286"/>
                </a:cxn>
                <a:cxn ang="0">
                  <a:pos x="147" y="290"/>
                </a:cxn>
                <a:cxn ang="0">
                  <a:pos x="221" y="294"/>
                </a:cxn>
                <a:cxn ang="0">
                  <a:pos x="295" y="294"/>
                </a:cxn>
                <a:cxn ang="0">
                  <a:pos x="367" y="294"/>
                </a:cxn>
                <a:cxn ang="0">
                  <a:pos x="441" y="292"/>
                </a:cxn>
                <a:cxn ang="0">
                  <a:pos x="513" y="288"/>
                </a:cxn>
                <a:cxn ang="0">
                  <a:pos x="573" y="286"/>
                </a:cxn>
                <a:cxn ang="0">
                  <a:pos x="573" y="284"/>
                </a:cxn>
                <a:cxn ang="0">
                  <a:pos x="571" y="122"/>
                </a:cxn>
                <a:cxn ang="0">
                  <a:pos x="569" y="98"/>
                </a:cxn>
                <a:cxn ang="0">
                  <a:pos x="559" y="88"/>
                </a:cxn>
                <a:cxn ang="0">
                  <a:pos x="549" y="76"/>
                </a:cxn>
                <a:cxn ang="0">
                  <a:pos x="531" y="66"/>
                </a:cxn>
                <a:cxn ang="0">
                  <a:pos x="521" y="56"/>
                </a:cxn>
                <a:cxn ang="0">
                  <a:pos x="529" y="42"/>
                </a:cxn>
                <a:cxn ang="0">
                  <a:pos x="529" y="32"/>
                </a:cxn>
                <a:cxn ang="0">
                  <a:pos x="537" y="20"/>
                </a:cxn>
                <a:cxn ang="0">
                  <a:pos x="535" y="8"/>
                </a:cxn>
                <a:cxn ang="0">
                  <a:pos x="527" y="8"/>
                </a:cxn>
                <a:cxn ang="0">
                  <a:pos x="509" y="10"/>
                </a:cxn>
                <a:cxn ang="0">
                  <a:pos x="499" y="10"/>
                </a:cxn>
              </a:cxnLst>
              <a:rect l="0" t="0" r="r" b="b"/>
              <a:pathLst>
                <a:path w="573" h="294">
                  <a:moveTo>
                    <a:pt x="499" y="10"/>
                  </a:moveTo>
                  <a:lnTo>
                    <a:pt x="491" y="12"/>
                  </a:lnTo>
                  <a:lnTo>
                    <a:pt x="431" y="16"/>
                  </a:lnTo>
                  <a:lnTo>
                    <a:pt x="373" y="18"/>
                  </a:lnTo>
                  <a:lnTo>
                    <a:pt x="313" y="18"/>
                  </a:lnTo>
                  <a:lnTo>
                    <a:pt x="253" y="18"/>
                  </a:lnTo>
                  <a:lnTo>
                    <a:pt x="193" y="16"/>
                  </a:lnTo>
                  <a:lnTo>
                    <a:pt x="135" y="12"/>
                  </a:lnTo>
                  <a:lnTo>
                    <a:pt x="76" y="6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74" y="286"/>
                  </a:lnTo>
                  <a:lnTo>
                    <a:pt x="147" y="290"/>
                  </a:lnTo>
                  <a:lnTo>
                    <a:pt x="221" y="294"/>
                  </a:lnTo>
                  <a:lnTo>
                    <a:pt x="295" y="294"/>
                  </a:lnTo>
                  <a:lnTo>
                    <a:pt x="367" y="294"/>
                  </a:lnTo>
                  <a:lnTo>
                    <a:pt x="441" y="292"/>
                  </a:lnTo>
                  <a:lnTo>
                    <a:pt x="513" y="288"/>
                  </a:lnTo>
                  <a:lnTo>
                    <a:pt x="573" y="286"/>
                  </a:lnTo>
                  <a:lnTo>
                    <a:pt x="573" y="284"/>
                  </a:lnTo>
                  <a:lnTo>
                    <a:pt x="571" y="122"/>
                  </a:lnTo>
                  <a:lnTo>
                    <a:pt x="569" y="98"/>
                  </a:lnTo>
                  <a:lnTo>
                    <a:pt x="559" y="88"/>
                  </a:lnTo>
                  <a:lnTo>
                    <a:pt x="549" y="76"/>
                  </a:lnTo>
                  <a:lnTo>
                    <a:pt x="531" y="66"/>
                  </a:lnTo>
                  <a:lnTo>
                    <a:pt x="521" y="56"/>
                  </a:lnTo>
                  <a:lnTo>
                    <a:pt x="529" y="42"/>
                  </a:lnTo>
                  <a:lnTo>
                    <a:pt x="529" y="32"/>
                  </a:lnTo>
                  <a:lnTo>
                    <a:pt x="537" y="20"/>
                  </a:lnTo>
                  <a:lnTo>
                    <a:pt x="535" y="8"/>
                  </a:lnTo>
                  <a:lnTo>
                    <a:pt x="527" y="8"/>
                  </a:lnTo>
                  <a:lnTo>
                    <a:pt x="509" y="10"/>
                  </a:lnTo>
                  <a:lnTo>
                    <a:pt x="499" y="1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1" name="Freeform 47">
              <a:extLst>
                <a:ext uri="{FF2B5EF4-FFF2-40B4-BE49-F238E27FC236}">
                  <a16:creationId xmlns:a16="http://schemas.microsoft.com/office/drawing/2014/main" id="{5BE2E93D-BFA1-5C4B-8D2A-358BE5CB8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7610" y="-270899"/>
              <a:ext cx="319107" cy="248194"/>
            </a:xfrm>
            <a:custGeom>
              <a:avLst/>
              <a:gdLst/>
              <a:ahLst/>
              <a:cxnLst>
                <a:cxn ang="0">
                  <a:pos x="458" y="414"/>
                </a:cxn>
                <a:cxn ang="0">
                  <a:pos x="522" y="420"/>
                </a:cxn>
                <a:cxn ang="0">
                  <a:pos x="538" y="140"/>
                </a:cxn>
                <a:cxn ang="0">
                  <a:pos x="540" y="46"/>
                </a:cxn>
                <a:cxn ang="0">
                  <a:pos x="404" y="32"/>
                </a:cxn>
                <a:cxn ang="0">
                  <a:pos x="402" y="32"/>
                </a:cxn>
                <a:cxn ang="0">
                  <a:pos x="356" y="32"/>
                </a:cxn>
                <a:cxn ang="0">
                  <a:pos x="294" y="28"/>
                </a:cxn>
                <a:cxn ang="0">
                  <a:pos x="232" y="24"/>
                </a:cxn>
                <a:cxn ang="0">
                  <a:pos x="170" y="18"/>
                </a:cxn>
                <a:cxn ang="0">
                  <a:pos x="108" y="10"/>
                </a:cxn>
                <a:cxn ang="0">
                  <a:pos x="46" y="0"/>
                </a:cxn>
                <a:cxn ang="0">
                  <a:pos x="48" y="0"/>
                </a:cxn>
                <a:cxn ang="0">
                  <a:pos x="2" y="366"/>
                </a:cxn>
                <a:cxn ang="0">
                  <a:pos x="0" y="366"/>
                </a:cxn>
                <a:cxn ang="0">
                  <a:pos x="78" y="378"/>
                </a:cxn>
                <a:cxn ang="0">
                  <a:pos x="156" y="388"/>
                </a:cxn>
                <a:cxn ang="0">
                  <a:pos x="232" y="398"/>
                </a:cxn>
                <a:cxn ang="0">
                  <a:pos x="310" y="404"/>
                </a:cxn>
                <a:cxn ang="0">
                  <a:pos x="388" y="410"/>
                </a:cxn>
                <a:cxn ang="0">
                  <a:pos x="450" y="414"/>
                </a:cxn>
                <a:cxn ang="0">
                  <a:pos x="458" y="414"/>
                </a:cxn>
              </a:cxnLst>
              <a:rect l="0" t="0" r="r" b="b"/>
              <a:pathLst>
                <a:path w="540" h="420">
                  <a:moveTo>
                    <a:pt x="458" y="414"/>
                  </a:moveTo>
                  <a:lnTo>
                    <a:pt x="522" y="420"/>
                  </a:lnTo>
                  <a:lnTo>
                    <a:pt x="538" y="140"/>
                  </a:lnTo>
                  <a:lnTo>
                    <a:pt x="540" y="46"/>
                  </a:lnTo>
                  <a:lnTo>
                    <a:pt x="404" y="32"/>
                  </a:lnTo>
                  <a:lnTo>
                    <a:pt x="402" y="32"/>
                  </a:lnTo>
                  <a:lnTo>
                    <a:pt x="356" y="32"/>
                  </a:lnTo>
                  <a:lnTo>
                    <a:pt x="294" y="28"/>
                  </a:lnTo>
                  <a:lnTo>
                    <a:pt x="232" y="24"/>
                  </a:lnTo>
                  <a:lnTo>
                    <a:pt x="170" y="18"/>
                  </a:lnTo>
                  <a:lnTo>
                    <a:pt x="108" y="10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2" y="366"/>
                  </a:lnTo>
                  <a:lnTo>
                    <a:pt x="0" y="366"/>
                  </a:lnTo>
                  <a:lnTo>
                    <a:pt x="78" y="378"/>
                  </a:lnTo>
                  <a:lnTo>
                    <a:pt x="156" y="388"/>
                  </a:lnTo>
                  <a:lnTo>
                    <a:pt x="232" y="398"/>
                  </a:lnTo>
                  <a:lnTo>
                    <a:pt x="310" y="404"/>
                  </a:lnTo>
                  <a:lnTo>
                    <a:pt x="388" y="410"/>
                  </a:lnTo>
                  <a:lnTo>
                    <a:pt x="450" y="414"/>
                  </a:lnTo>
                  <a:lnTo>
                    <a:pt x="458" y="414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52" name="Freeform 48">
              <a:extLst>
                <a:ext uri="{FF2B5EF4-FFF2-40B4-BE49-F238E27FC236}">
                  <a16:creationId xmlns:a16="http://schemas.microsoft.com/office/drawing/2014/main" id="{24DFB813-7328-BE47-B2F0-FC32694CA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9153" y="-508456"/>
              <a:ext cx="302560" cy="256467"/>
            </a:xfrm>
            <a:custGeom>
              <a:avLst/>
              <a:gdLst/>
              <a:ahLst/>
              <a:cxnLst>
                <a:cxn ang="0">
                  <a:pos x="56" y="12"/>
                </a:cxn>
                <a:cxn ang="0">
                  <a:pos x="12" y="282"/>
                </a:cxn>
                <a:cxn ang="0">
                  <a:pos x="0" y="378"/>
                </a:cxn>
                <a:cxn ang="0">
                  <a:pos x="130" y="402"/>
                </a:cxn>
                <a:cxn ang="0">
                  <a:pos x="128" y="402"/>
                </a:cxn>
                <a:cxn ang="0">
                  <a:pos x="190" y="412"/>
                </a:cxn>
                <a:cxn ang="0">
                  <a:pos x="252" y="420"/>
                </a:cxn>
                <a:cxn ang="0">
                  <a:pos x="314" y="426"/>
                </a:cxn>
                <a:cxn ang="0">
                  <a:pos x="376" y="430"/>
                </a:cxn>
                <a:cxn ang="0">
                  <a:pos x="438" y="434"/>
                </a:cxn>
                <a:cxn ang="0">
                  <a:pos x="484" y="434"/>
                </a:cxn>
                <a:cxn ang="0">
                  <a:pos x="486" y="434"/>
                </a:cxn>
                <a:cxn ang="0">
                  <a:pos x="482" y="388"/>
                </a:cxn>
                <a:cxn ang="0">
                  <a:pos x="490" y="376"/>
                </a:cxn>
                <a:cxn ang="0">
                  <a:pos x="480" y="364"/>
                </a:cxn>
                <a:cxn ang="0">
                  <a:pos x="488" y="342"/>
                </a:cxn>
                <a:cxn ang="0">
                  <a:pos x="500" y="246"/>
                </a:cxn>
                <a:cxn ang="0">
                  <a:pos x="512" y="60"/>
                </a:cxn>
                <a:cxn ang="0">
                  <a:pos x="512" y="60"/>
                </a:cxn>
                <a:cxn ang="0">
                  <a:pos x="474" y="58"/>
                </a:cxn>
                <a:cxn ang="0">
                  <a:pos x="414" y="54"/>
                </a:cxn>
                <a:cxn ang="0">
                  <a:pos x="352" y="48"/>
                </a:cxn>
                <a:cxn ang="0">
                  <a:pos x="292" y="42"/>
                </a:cxn>
                <a:cxn ang="0">
                  <a:pos x="232" y="34"/>
                </a:cxn>
                <a:cxn ang="0">
                  <a:pos x="172" y="24"/>
                </a:cxn>
                <a:cxn ang="0">
                  <a:pos x="114" y="14"/>
                </a:cxn>
                <a:cxn ang="0">
                  <a:pos x="54" y="0"/>
                </a:cxn>
                <a:cxn ang="0">
                  <a:pos x="56" y="12"/>
                </a:cxn>
              </a:cxnLst>
              <a:rect l="0" t="0" r="r" b="b"/>
              <a:pathLst>
                <a:path w="512" h="434">
                  <a:moveTo>
                    <a:pt x="56" y="12"/>
                  </a:moveTo>
                  <a:lnTo>
                    <a:pt x="12" y="282"/>
                  </a:lnTo>
                  <a:lnTo>
                    <a:pt x="0" y="378"/>
                  </a:lnTo>
                  <a:lnTo>
                    <a:pt x="130" y="402"/>
                  </a:lnTo>
                  <a:lnTo>
                    <a:pt x="128" y="402"/>
                  </a:lnTo>
                  <a:lnTo>
                    <a:pt x="190" y="412"/>
                  </a:lnTo>
                  <a:lnTo>
                    <a:pt x="252" y="420"/>
                  </a:lnTo>
                  <a:lnTo>
                    <a:pt x="314" y="426"/>
                  </a:lnTo>
                  <a:lnTo>
                    <a:pt x="376" y="430"/>
                  </a:lnTo>
                  <a:lnTo>
                    <a:pt x="438" y="434"/>
                  </a:lnTo>
                  <a:lnTo>
                    <a:pt x="484" y="434"/>
                  </a:lnTo>
                  <a:lnTo>
                    <a:pt x="486" y="434"/>
                  </a:lnTo>
                  <a:lnTo>
                    <a:pt x="482" y="388"/>
                  </a:lnTo>
                  <a:lnTo>
                    <a:pt x="490" y="376"/>
                  </a:lnTo>
                  <a:lnTo>
                    <a:pt x="480" y="364"/>
                  </a:lnTo>
                  <a:lnTo>
                    <a:pt x="488" y="342"/>
                  </a:lnTo>
                  <a:lnTo>
                    <a:pt x="500" y="246"/>
                  </a:lnTo>
                  <a:lnTo>
                    <a:pt x="512" y="60"/>
                  </a:lnTo>
                  <a:lnTo>
                    <a:pt x="512" y="60"/>
                  </a:lnTo>
                  <a:lnTo>
                    <a:pt x="474" y="58"/>
                  </a:lnTo>
                  <a:lnTo>
                    <a:pt x="414" y="54"/>
                  </a:lnTo>
                  <a:lnTo>
                    <a:pt x="352" y="48"/>
                  </a:lnTo>
                  <a:lnTo>
                    <a:pt x="292" y="42"/>
                  </a:lnTo>
                  <a:lnTo>
                    <a:pt x="232" y="34"/>
                  </a:lnTo>
                  <a:lnTo>
                    <a:pt x="172" y="24"/>
                  </a:lnTo>
                  <a:lnTo>
                    <a:pt x="114" y="14"/>
                  </a:lnTo>
                  <a:lnTo>
                    <a:pt x="54" y="0"/>
                  </a:lnTo>
                  <a:lnTo>
                    <a:pt x="56" y="1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ED1ED7C6-78B4-8C44-9CB3-B20154E8F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406" y="-424543"/>
              <a:ext cx="276559" cy="444386"/>
            </a:xfrm>
            <a:custGeom>
              <a:avLst/>
              <a:gdLst/>
              <a:ahLst/>
              <a:cxnLst>
                <a:cxn ang="0">
                  <a:pos x="298" y="752"/>
                </a:cxn>
                <a:cxn ang="0">
                  <a:pos x="10" y="296"/>
                </a:cxn>
                <a:cxn ang="0">
                  <a:pos x="0" y="284"/>
                </a:cxn>
                <a:cxn ang="0">
                  <a:pos x="8" y="260"/>
                </a:cxn>
                <a:cxn ang="0">
                  <a:pos x="8" y="248"/>
                </a:cxn>
                <a:cxn ang="0">
                  <a:pos x="14" y="224"/>
                </a:cxn>
                <a:cxn ang="0">
                  <a:pos x="14" y="20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118" y="14"/>
                </a:cxn>
                <a:cxn ang="0">
                  <a:pos x="186" y="34"/>
                </a:cxn>
                <a:cxn ang="0">
                  <a:pos x="256" y="56"/>
                </a:cxn>
                <a:cxn ang="0">
                  <a:pos x="264" y="54"/>
                </a:cxn>
                <a:cxn ang="0">
                  <a:pos x="302" y="66"/>
                </a:cxn>
                <a:cxn ang="0">
                  <a:pos x="340" y="76"/>
                </a:cxn>
                <a:cxn ang="0">
                  <a:pos x="378" y="84"/>
                </a:cxn>
                <a:cxn ang="0">
                  <a:pos x="416" y="92"/>
                </a:cxn>
                <a:cxn ang="0">
                  <a:pos x="454" y="96"/>
                </a:cxn>
                <a:cxn ang="0">
                  <a:pos x="468" y="98"/>
                </a:cxn>
                <a:cxn ang="0">
                  <a:pos x="468" y="98"/>
                </a:cxn>
                <a:cxn ang="0">
                  <a:pos x="376" y="570"/>
                </a:cxn>
                <a:cxn ang="0">
                  <a:pos x="376" y="560"/>
                </a:cxn>
                <a:cxn ang="0">
                  <a:pos x="368" y="594"/>
                </a:cxn>
                <a:cxn ang="0">
                  <a:pos x="370" y="618"/>
                </a:cxn>
                <a:cxn ang="0">
                  <a:pos x="362" y="630"/>
                </a:cxn>
                <a:cxn ang="0">
                  <a:pos x="354" y="644"/>
                </a:cxn>
                <a:cxn ang="0">
                  <a:pos x="346" y="656"/>
                </a:cxn>
                <a:cxn ang="0">
                  <a:pos x="336" y="656"/>
                </a:cxn>
                <a:cxn ang="0">
                  <a:pos x="328" y="656"/>
                </a:cxn>
                <a:cxn ang="0">
                  <a:pos x="328" y="646"/>
                </a:cxn>
                <a:cxn ang="0">
                  <a:pos x="318" y="646"/>
                </a:cxn>
                <a:cxn ang="0">
                  <a:pos x="310" y="646"/>
                </a:cxn>
                <a:cxn ang="0">
                  <a:pos x="310" y="658"/>
                </a:cxn>
                <a:cxn ang="0">
                  <a:pos x="302" y="682"/>
                </a:cxn>
                <a:cxn ang="0">
                  <a:pos x="302" y="694"/>
                </a:cxn>
                <a:cxn ang="0">
                  <a:pos x="304" y="704"/>
                </a:cxn>
                <a:cxn ang="0">
                  <a:pos x="304" y="716"/>
                </a:cxn>
                <a:cxn ang="0">
                  <a:pos x="306" y="728"/>
                </a:cxn>
                <a:cxn ang="0">
                  <a:pos x="298" y="740"/>
                </a:cxn>
                <a:cxn ang="0">
                  <a:pos x="298" y="752"/>
                </a:cxn>
              </a:cxnLst>
              <a:rect l="0" t="0" r="r" b="b"/>
              <a:pathLst>
                <a:path w="468" h="752">
                  <a:moveTo>
                    <a:pt x="298" y="752"/>
                  </a:moveTo>
                  <a:lnTo>
                    <a:pt x="10" y="296"/>
                  </a:lnTo>
                  <a:lnTo>
                    <a:pt x="0" y="284"/>
                  </a:lnTo>
                  <a:lnTo>
                    <a:pt x="8" y="260"/>
                  </a:lnTo>
                  <a:lnTo>
                    <a:pt x="8" y="248"/>
                  </a:lnTo>
                  <a:lnTo>
                    <a:pt x="14" y="224"/>
                  </a:lnTo>
                  <a:lnTo>
                    <a:pt x="14" y="20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118" y="14"/>
                  </a:lnTo>
                  <a:lnTo>
                    <a:pt x="186" y="34"/>
                  </a:lnTo>
                  <a:lnTo>
                    <a:pt x="256" y="56"/>
                  </a:lnTo>
                  <a:lnTo>
                    <a:pt x="264" y="54"/>
                  </a:lnTo>
                  <a:lnTo>
                    <a:pt x="302" y="66"/>
                  </a:lnTo>
                  <a:lnTo>
                    <a:pt x="340" y="76"/>
                  </a:lnTo>
                  <a:lnTo>
                    <a:pt x="378" y="84"/>
                  </a:lnTo>
                  <a:lnTo>
                    <a:pt x="416" y="92"/>
                  </a:lnTo>
                  <a:lnTo>
                    <a:pt x="454" y="96"/>
                  </a:lnTo>
                  <a:lnTo>
                    <a:pt x="468" y="98"/>
                  </a:lnTo>
                  <a:lnTo>
                    <a:pt x="468" y="98"/>
                  </a:lnTo>
                  <a:lnTo>
                    <a:pt x="376" y="570"/>
                  </a:lnTo>
                  <a:lnTo>
                    <a:pt x="376" y="560"/>
                  </a:lnTo>
                  <a:lnTo>
                    <a:pt x="368" y="594"/>
                  </a:lnTo>
                  <a:lnTo>
                    <a:pt x="370" y="618"/>
                  </a:lnTo>
                  <a:lnTo>
                    <a:pt x="362" y="630"/>
                  </a:lnTo>
                  <a:lnTo>
                    <a:pt x="354" y="644"/>
                  </a:lnTo>
                  <a:lnTo>
                    <a:pt x="346" y="656"/>
                  </a:lnTo>
                  <a:lnTo>
                    <a:pt x="336" y="656"/>
                  </a:lnTo>
                  <a:lnTo>
                    <a:pt x="328" y="656"/>
                  </a:lnTo>
                  <a:lnTo>
                    <a:pt x="328" y="646"/>
                  </a:lnTo>
                  <a:lnTo>
                    <a:pt x="318" y="646"/>
                  </a:lnTo>
                  <a:lnTo>
                    <a:pt x="310" y="646"/>
                  </a:lnTo>
                  <a:lnTo>
                    <a:pt x="310" y="658"/>
                  </a:lnTo>
                  <a:lnTo>
                    <a:pt x="302" y="682"/>
                  </a:lnTo>
                  <a:lnTo>
                    <a:pt x="302" y="694"/>
                  </a:lnTo>
                  <a:lnTo>
                    <a:pt x="304" y="704"/>
                  </a:lnTo>
                  <a:lnTo>
                    <a:pt x="304" y="716"/>
                  </a:lnTo>
                  <a:lnTo>
                    <a:pt x="306" y="728"/>
                  </a:lnTo>
                  <a:lnTo>
                    <a:pt x="298" y="740"/>
                  </a:lnTo>
                  <a:lnTo>
                    <a:pt x="298" y="75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CE38C2BA-C463-724A-B331-4E5FCB39E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440" y="-522639"/>
              <a:ext cx="317334" cy="19382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88" y="8"/>
                </a:cxn>
                <a:cxn ang="0">
                  <a:pos x="148" y="14"/>
                </a:cxn>
                <a:cxn ang="0">
                  <a:pos x="210" y="16"/>
                </a:cxn>
                <a:cxn ang="0">
                  <a:pos x="273" y="18"/>
                </a:cxn>
                <a:cxn ang="0">
                  <a:pos x="335" y="18"/>
                </a:cxn>
                <a:cxn ang="0">
                  <a:pos x="395" y="18"/>
                </a:cxn>
                <a:cxn ang="0">
                  <a:pos x="457" y="16"/>
                </a:cxn>
                <a:cxn ang="0">
                  <a:pos x="517" y="10"/>
                </a:cxn>
                <a:cxn ang="0">
                  <a:pos x="517" y="10"/>
                </a:cxn>
                <a:cxn ang="0">
                  <a:pos x="519" y="22"/>
                </a:cxn>
                <a:cxn ang="0">
                  <a:pos x="511" y="24"/>
                </a:cxn>
                <a:cxn ang="0">
                  <a:pos x="503" y="36"/>
                </a:cxn>
                <a:cxn ang="0">
                  <a:pos x="493" y="36"/>
                </a:cxn>
                <a:cxn ang="0">
                  <a:pos x="493" y="48"/>
                </a:cxn>
                <a:cxn ang="0">
                  <a:pos x="503" y="48"/>
                </a:cxn>
                <a:cxn ang="0">
                  <a:pos x="513" y="58"/>
                </a:cxn>
                <a:cxn ang="0">
                  <a:pos x="513" y="70"/>
                </a:cxn>
                <a:cxn ang="0">
                  <a:pos x="523" y="70"/>
                </a:cxn>
                <a:cxn ang="0">
                  <a:pos x="535" y="232"/>
                </a:cxn>
                <a:cxn ang="0">
                  <a:pos x="525" y="232"/>
                </a:cxn>
                <a:cxn ang="0">
                  <a:pos x="517" y="232"/>
                </a:cxn>
                <a:cxn ang="0">
                  <a:pos x="507" y="244"/>
                </a:cxn>
                <a:cxn ang="0">
                  <a:pos x="509" y="256"/>
                </a:cxn>
                <a:cxn ang="0">
                  <a:pos x="519" y="268"/>
                </a:cxn>
                <a:cxn ang="0">
                  <a:pos x="535" y="254"/>
                </a:cxn>
                <a:cxn ang="0">
                  <a:pos x="537" y="278"/>
                </a:cxn>
                <a:cxn ang="0">
                  <a:pos x="521" y="302"/>
                </a:cxn>
                <a:cxn ang="0">
                  <a:pos x="513" y="314"/>
                </a:cxn>
                <a:cxn ang="0">
                  <a:pos x="513" y="326"/>
                </a:cxn>
                <a:cxn ang="0">
                  <a:pos x="505" y="328"/>
                </a:cxn>
                <a:cxn ang="0">
                  <a:pos x="497" y="328"/>
                </a:cxn>
                <a:cxn ang="0">
                  <a:pos x="495" y="316"/>
                </a:cxn>
                <a:cxn ang="0">
                  <a:pos x="485" y="316"/>
                </a:cxn>
                <a:cxn ang="0">
                  <a:pos x="477" y="306"/>
                </a:cxn>
                <a:cxn ang="0">
                  <a:pos x="469" y="306"/>
                </a:cxn>
                <a:cxn ang="0">
                  <a:pos x="459" y="318"/>
                </a:cxn>
                <a:cxn ang="0">
                  <a:pos x="459" y="306"/>
                </a:cxn>
                <a:cxn ang="0">
                  <a:pos x="449" y="308"/>
                </a:cxn>
                <a:cxn ang="0">
                  <a:pos x="441" y="296"/>
                </a:cxn>
                <a:cxn ang="0">
                  <a:pos x="431" y="298"/>
                </a:cxn>
                <a:cxn ang="0">
                  <a:pos x="421" y="298"/>
                </a:cxn>
                <a:cxn ang="0">
                  <a:pos x="423" y="310"/>
                </a:cxn>
                <a:cxn ang="0">
                  <a:pos x="413" y="310"/>
                </a:cxn>
                <a:cxn ang="0">
                  <a:pos x="405" y="310"/>
                </a:cxn>
                <a:cxn ang="0">
                  <a:pos x="403" y="300"/>
                </a:cxn>
                <a:cxn ang="0">
                  <a:pos x="395" y="300"/>
                </a:cxn>
                <a:cxn ang="0">
                  <a:pos x="395" y="288"/>
                </a:cxn>
                <a:cxn ang="0">
                  <a:pos x="393" y="288"/>
                </a:cxn>
                <a:cxn ang="0">
                  <a:pos x="385" y="290"/>
                </a:cxn>
                <a:cxn ang="0">
                  <a:pos x="331" y="292"/>
                </a:cxn>
                <a:cxn ang="0">
                  <a:pos x="275" y="292"/>
                </a:cxn>
                <a:cxn ang="0">
                  <a:pos x="220" y="290"/>
                </a:cxn>
                <a:cxn ang="0">
                  <a:pos x="164" y="288"/>
                </a:cxn>
                <a:cxn ang="0">
                  <a:pos x="110" y="284"/>
                </a:cxn>
                <a:cxn ang="0">
                  <a:pos x="54" y="278"/>
                </a:cxn>
                <a:cxn ang="0">
                  <a:pos x="0" y="272"/>
                </a:cxn>
                <a:cxn ang="0">
                  <a:pos x="2" y="270"/>
                </a:cxn>
                <a:cxn ang="0">
                  <a:pos x="14" y="84"/>
                </a:cxn>
                <a:cxn ang="0">
                  <a:pos x="18" y="2"/>
                </a:cxn>
                <a:cxn ang="0">
                  <a:pos x="26" y="0"/>
                </a:cxn>
              </a:cxnLst>
              <a:rect l="0" t="0" r="r" b="b"/>
              <a:pathLst>
                <a:path w="537" h="328">
                  <a:moveTo>
                    <a:pt x="26" y="0"/>
                  </a:moveTo>
                  <a:lnTo>
                    <a:pt x="88" y="8"/>
                  </a:lnTo>
                  <a:lnTo>
                    <a:pt x="148" y="14"/>
                  </a:lnTo>
                  <a:lnTo>
                    <a:pt x="210" y="16"/>
                  </a:lnTo>
                  <a:lnTo>
                    <a:pt x="273" y="18"/>
                  </a:lnTo>
                  <a:lnTo>
                    <a:pt x="335" y="18"/>
                  </a:lnTo>
                  <a:lnTo>
                    <a:pt x="395" y="18"/>
                  </a:lnTo>
                  <a:lnTo>
                    <a:pt x="457" y="16"/>
                  </a:lnTo>
                  <a:lnTo>
                    <a:pt x="517" y="10"/>
                  </a:lnTo>
                  <a:lnTo>
                    <a:pt x="517" y="10"/>
                  </a:lnTo>
                  <a:lnTo>
                    <a:pt x="519" y="22"/>
                  </a:lnTo>
                  <a:lnTo>
                    <a:pt x="511" y="24"/>
                  </a:lnTo>
                  <a:lnTo>
                    <a:pt x="503" y="36"/>
                  </a:lnTo>
                  <a:lnTo>
                    <a:pt x="493" y="36"/>
                  </a:lnTo>
                  <a:lnTo>
                    <a:pt x="493" y="48"/>
                  </a:lnTo>
                  <a:lnTo>
                    <a:pt x="503" y="48"/>
                  </a:lnTo>
                  <a:lnTo>
                    <a:pt x="513" y="58"/>
                  </a:lnTo>
                  <a:lnTo>
                    <a:pt x="513" y="70"/>
                  </a:lnTo>
                  <a:lnTo>
                    <a:pt x="523" y="70"/>
                  </a:lnTo>
                  <a:lnTo>
                    <a:pt x="535" y="232"/>
                  </a:lnTo>
                  <a:lnTo>
                    <a:pt x="525" y="232"/>
                  </a:lnTo>
                  <a:lnTo>
                    <a:pt x="517" y="232"/>
                  </a:lnTo>
                  <a:lnTo>
                    <a:pt x="507" y="244"/>
                  </a:lnTo>
                  <a:lnTo>
                    <a:pt x="509" y="256"/>
                  </a:lnTo>
                  <a:lnTo>
                    <a:pt x="519" y="268"/>
                  </a:lnTo>
                  <a:lnTo>
                    <a:pt x="535" y="254"/>
                  </a:lnTo>
                  <a:lnTo>
                    <a:pt x="537" y="278"/>
                  </a:lnTo>
                  <a:lnTo>
                    <a:pt x="521" y="302"/>
                  </a:lnTo>
                  <a:lnTo>
                    <a:pt x="513" y="314"/>
                  </a:lnTo>
                  <a:lnTo>
                    <a:pt x="513" y="326"/>
                  </a:lnTo>
                  <a:lnTo>
                    <a:pt x="505" y="328"/>
                  </a:lnTo>
                  <a:lnTo>
                    <a:pt x="497" y="328"/>
                  </a:lnTo>
                  <a:lnTo>
                    <a:pt x="495" y="316"/>
                  </a:lnTo>
                  <a:lnTo>
                    <a:pt x="485" y="316"/>
                  </a:lnTo>
                  <a:lnTo>
                    <a:pt x="477" y="306"/>
                  </a:lnTo>
                  <a:lnTo>
                    <a:pt x="469" y="306"/>
                  </a:lnTo>
                  <a:lnTo>
                    <a:pt x="459" y="318"/>
                  </a:lnTo>
                  <a:lnTo>
                    <a:pt x="459" y="306"/>
                  </a:lnTo>
                  <a:lnTo>
                    <a:pt x="449" y="308"/>
                  </a:lnTo>
                  <a:lnTo>
                    <a:pt x="441" y="296"/>
                  </a:lnTo>
                  <a:lnTo>
                    <a:pt x="431" y="298"/>
                  </a:lnTo>
                  <a:lnTo>
                    <a:pt x="421" y="298"/>
                  </a:lnTo>
                  <a:lnTo>
                    <a:pt x="423" y="310"/>
                  </a:lnTo>
                  <a:lnTo>
                    <a:pt x="413" y="310"/>
                  </a:lnTo>
                  <a:lnTo>
                    <a:pt x="405" y="310"/>
                  </a:lnTo>
                  <a:lnTo>
                    <a:pt x="403" y="300"/>
                  </a:lnTo>
                  <a:lnTo>
                    <a:pt x="395" y="300"/>
                  </a:lnTo>
                  <a:lnTo>
                    <a:pt x="395" y="288"/>
                  </a:lnTo>
                  <a:lnTo>
                    <a:pt x="393" y="288"/>
                  </a:lnTo>
                  <a:lnTo>
                    <a:pt x="385" y="290"/>
                  </a:lnTo>
                  <a:lnTo>
                    <a:pt x="331" y="292"/>
                  </a:lnTo>
                  <a:lnTo>
                    <a:pt x="275" y="292"/>
                  </a:lnTo>
                  <a:lnTo>
                    <a:pt x="220" y="290"/>
                  </a:lnTo>
                  <a:lnTo>
                    <a:pt x="164" y="288"/>
                  </a:lnTo>
                  <a:lnTo>
                    <a:pt x="110" y="284"/>
                  </a:lnTo>
                  <a:lnTo>
                    <a:pt x="54" y="278"/>
                  </a:lnTo>
                  <a:lnTo>
                    <a:pt x="0" y="272"/>
                  </a:lnTo>
                  <a:lnTo>
                    <a:pt x="2" y="270"/>
                  </a:lnTo>
                  <a:lnTo>
                    <a:pt x="14" y="84"/>
                  </a:lnTo>
                  <a:lnTo>
                    <a:pt x="18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7647E57F-423D-154B-B79F-EBD31963D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045" y="-393814"/>
              <a:ext cx="274195" cy="179645"/>
            </a:xfrm>
            <a:custGeom>
              <a:avLst/>
              <a:gdLst/>
              <a:ahLst/>
              <a:cxnLst>
                <a:cxn ang="0">
                  <a:pos x="6" y="108"/>
                </a:cxn>
                <a:cxn ang="0">
                  <a:pos x="18" y="120"/>
                </a:cxn>
                <a:cxn ang="0">
                  <a:pos x="36" y="142"/>
                </a:cxn>
                <a:cxn ang="0">
                  <a:pos x="46" y="162"/>
                </a:cxn>
                <a:cxn ang="0">
                  <a:pos x="60" y="198"/>
                </a:cxn>
                <a:cxn ang="0">
                  <a:pos x="70" y="220"/>
                </a:cxn>
                <a:cxn ang="0">
                  <a:pos x="72" y="244"/>
                </a:cxn>
                <a:cxn ang="0">
                  <a:pos x="74" y="278"/>
                </a:cxn>
                <a:cxn ang="0">
                  <a:pos x="84" y="300"/>
                </a:cxn>
                <a:cxn ang="0">
                  <a:pos x="162" y="304"/>
                </a:cxn>
                <a:cxn ang="0">
                  <a:pos x="240" y="302"/>
                </a:cxn>
                <a:cxn ang="0">
                  <a:pos x="316" y="292"/>
                </a:cxn>
                <a:cxn ang="0">
                  <a:pos x="382" y="280"/>
                </a:cxn>
                <a:cxn ang="0">
                  <a:pos x="392" y="278"/>
                </a:cxn>
                <a:cxn ang="0">
                  <a:pos x="400" y="266"/>
                </a:cxn>
                <a:cxn ang="0">
                  <a:pos x="408" y="242"/>
                </a:cxn>
                <a:cxn ang="0">
                  <a:pos x="398" y="232"/>
                </a:cxn>
                <a:cxn ang="0">
                  <a:pos x="396" y="208"/>
                </a:cxn>
                <a:cxn ang="0">
                  <a:pos x="422" y="194"/>
                </a:cxn>
                <a:cxn ang="0">
                  <a:pos x="448" y="180"/>
                </a:cxn>
                <a:cxn ang="0">
                  <a:pos x="454" y="158"/>
                </a:cxn>
                <a:cxn ang="0">
                  <a:pos x="452" y="134"/>
                </a:cxn>
                <a:cxn ang="0">
                  <a:pos x="442" y="112"/>
                </a:cxn>
                <a:cxn ang="0">
                  <a:pos x="442" y="100"/>
                </a:cxn>
                <a:cxn ang="0">
                  <a:pos x="414" y="90"/>
                </a:cxn>
                <a:cxn ang="0">
                  <a:pos x="396" y="68"/>
                </a:cxn>
                <a:cxn ang="0">
                  <a:pos x="374" y="46"/>
                </a:cxn>
                <a:cxn ang="0">
                  <a:pos x="374" y="22"/>
                </a:cxn>
                <a:cxn ang="0">
                  <a:pos x="370" y="0"/>
                </a:cxn>
                <a:cxn ang="0">
                  <a:pos x="320" y="12"/>
                </a:cxn>
                <a:cxn ang="0">
                  <a:pos x="242" y="22"/>
                </a:cxn>
                <a:cxn ang="0">
                  <a:pos x="164" y="26"/>
                </a:cxn>
                <a:cxn ang="0">
                  <a:pos x="86" y="24"/>
                </a:cxn>
                <a:cxn ang="0">
                  <a:pos x="28" y="14"/>
                </a:cxn>
                <a:cxn ang="0">
                  <a:pos x="10" y="14"/>
                </a:cxn>
                <a:cxn ang="0">
                  <a:pos x="2" y="38"/>
                </a:cxn>
                <a:cxn ang="0">
                  <a:pos x="28" y="36"/>
                </a:cxn>
                <a:cxn ang="0">
                  <a:pos x="14" y="84"/>
                </a:cxn>
              </a:cxnLst>
              <a:rect l="0" t="0" r="r" b="b"/>
              <a:pathLst>
                <a:path w="464" h="304">
                  <a:moveTo>
                    <a:pt x="6" y="96"/>
                  </a:moveTo>
                  <a:lnTo>
                    <a:pt x="6" y="108"/>
                  </a:lnTo>
                  <a:lnTo>
                    <a:pt x="8" y="120"/>
                  </a:lnTo>
                  <a:lnTo>
                    <a:pt x="18" y="120"/>
                  </a:lnTo>
                  <a:lnTo>
                    <a:pt x="28" y="130"/>
                  </a:lnTo>
                  <a:lnTo>
                    <a:pt x="36" y="142"/>
                  </a:lnTo>
                  <a:lnTo>
                    <a:pt x="38" y="152"/>
                  </a:lnTo>
                  <a:lnTo>
                    <a:pt x="46" y="162"/>
                  </a:lnTo>
                  <a:lnTo>
                    <a:pt x="58" y="186"/>
                  </a:lnTo>
                  <a:lnTo>
                    <a:pt x="60" y="198"/>
                  </a:lnTo>
                  <a:lnTo>
                    <a:pt x="60" y="210"/>
                  </a:lnTo>
                  <a:lnTo>
                    <a:pt x="70" y="220"/>
                  </a:lnTo>
                  <a:lnTo>
                    <a:pt x="72" y="232"/>
                  </a:lnTo>
                  <a:lnTo>
                    <a:pt x="72" y="244"/>
                  </a:lnTo>
                  <a:lnTo>
                    <a:pt x="72" y="256"/>
                  </a:lnTo>
                  <a:lnTo>
                    <a:pt x="74" y="278"/>
                  </a:lnTo>
                  <a:lnTo>
                    <a:pt x="76" y="290"/>
                  </a:lnTo>
                  <a:lnTo>
                    <a:pt x="84" y="300"/>
                  </a:lnTo>
                  <a:lnTo>
                    <a:pt x="122" y="304"/>
                  </a:lnTo>
                  <a:lnTo>
                    <a:pt x="162" y="304"/>
                  </a:lnTo>
                  <a:lnTo>
                    <a:pt x="200" y="304"/>
                  </a:lnTo>
                  <a:lnTo>
                    <a:pt x="240" y="302"/>
                  </a:lnTo>
                  <a:lnTo>
                    <a:pt x="278" y="298"/>
                  </a:lnTo>
                  <a:lnTo>
                    <a:pt x="316" y="292"/>
                  </a:lnTo>
                  <a:lnTo>
                    <a:pt x="354" y="284"/>
                  </a:lnTo>
                  <a:lnTo>
                    <a:pt x="382" y="280"/>
                  </a:lnTo>
                  <a:lnTo>
                    <a:pt x="384" y="292"/>
                  </a:lnTo>
                  <a:lnTo>
                    <a:pt x="392" y="278"/>
                  </a:lnTo>
                  <a:lnTo>
                    <a:pt x="402" y="278"/>
                  </a:lnTo>
                  <a:lnTo>
                    <a:pt x="400" y="266"/>
                  </a:lnTo>
                  <a:lnTo>
                    <a:pt x="400" y="254"/>
                  </a:lnTo>
                  <a:lnTo>
                    <a:pt x="408" y="242"/>
                  </a:lnTo>
                  <a:lnTo>
                    <a:pt x="408" y="232"/>
                  </a:lnTo>
                  <a:lnTo>
                    <a:pt x="398" y="232"/>
                  </a:lnTo>
                  <a:lnTo>
                    <a:pt x="388" y="220"/>
                  </a:lnTo>
                  <a:lnTo>
                    <a:pt x="396" y="208"/>
                  </a:lnTo>
                  <a:lnTo>
                    <a:pt x="404" y="196"/>
                  </a:lnTo>
                  <a:lnTo>
                    <a:pt x="422" y="194"/>
                  </a:lnTo>
                  <a:lnTo>
                    <a:pt x="430" y="194"/>
                  </a:lnTo>
                  <a:lnTo>
                    <a:pt x="448" y="180"/>
                  </a:lnTo>
                  <a:lnTo>
                    <a:pt x="448" y="170"/>
                  </a:lnTo>
                  <a:lnTo>
                    <a:pt x="454" y="158"/>
                  </a:lnTo>
                  <a:lnTo>
                    <a:pt x="464" y="144"/>
                  </a:lnTo>
                  <a:lnTo>
                    <a:pt x="452" y="134"/>
                  </a:lnTo>
                  <a:lnTo>
                    <a:pt x="444" y="122"/>
                  </a:lnTo>
                  <a:lnTo>
                    <a:pt x="442" y="112"/>
                  </a:lnTo>
                  <a:lnTo>
                    <a:pt x="434" y="100"/>
                  </a:lnTo>
                  <a:lnTo>
                    <a:pt x="442" y="100"/>
                  </a:lnTo>
                  <a:lnTo>
                    <a:pt x="424" y="90"/>
                  </a:lnTo>
                  <a:lnTo>
                    <a:pt x="414" y="90"/>
                  </a:lnTo>
                  <a:lnTo>
                    <a:pt x="404" y="80"/>
                  </a:lnTo>
                  <a:lnTo>
                    <a:pt x="396" y="68"/>
                  </a:lnTo>
                  <a:lnTo>
                    <a:pt x="386" y="68"/>
                  </a:lnTo>
                  <a:lnTo>
                    <a:pt x="374" y="46"/>
                  </a:lnTo>
                  <a:lnTo>
                    <a:pt x="374" y="36"/>
                  </a:lnTo>
                  <a:lnTo>
                    <a:pt x="374" y="22"/>
                  </a:lnTo>
                  <a:lnTo>
                    <a:pt x="372" y="0"/>
                  </a:lnTo>
                  <a:lnTo>
                    <a:pt x="370" y="0"/>
                  </a:lnTo>
                  <a:lnTo>
                    <a:pt x="358" y="4"/>
                  </a:lnTo>
                  <a:lnTo>
                    <a:pt x="320" y="12"/>
                  </a:lnTo>
                  <a:lnTo>
                    <a:pt x="280" y="18"/>
                  </a:lnTo>
                  <a:lnTo>
                    <a:pt x="242" y="22"/>
                  </a:lnTo>
                  <a:lnTo>
                    <a:pt x="204" y="24"/>
                  </a:lnTo>
                  <a:lnTo>
                    <a:pt x="164" y="26"/>
                  </a:lnTo>
                  <a:lnTo>
                    <a:pt x="124" y="26"/>
                  </a:lnTo>
                  <a:lnTo>
                    <a:pt x="86" y="24"/>
                  </a:lnTo>
                  <a:lnTo>
                    <a:pt x="48" y="20"/>
                  </a:lnTo>
                  <a:lnTo>
                    <a:pt x="28" y="14"/>
                  </a:lnTo>
                  <a:lnTo>
                    <a:pt x="18" y="14"/>
                  </a:lnTo>
                  <a:lnTo>
                    <a:pt x="10" y="14"/>
                  </a:lnTo>
                  <a:lnTo>
                    <a:pt x="0" y="26"/>
                  </a:lnTo>
                  <a:lnTo>
                    <a:pt x="2" y="38"/>
                  </a:lnTo>
                  <a:lnTo>
                    <a:pt x="12" y="50"/>
                  </a:lnTo>
                  <a:lnTo>
                    <a:pt x="28" y="36"/>
                  </a:lnTo>
                  <a:lnTo>
                    <a:pt x="30" y="60"/>
                  </a:lnTo>
                  <a:lnTo>
                    <a:pt x="14" y="84"/>
                  </a:lnTo>
                  <a:lnTo>
                    <a:pt x="6" y="96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69C0E75-BE39-0947-BAD4-006F7EE6A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803" y="-363086"/>
              <a:ext cx="375246" cy="185555"/>
            </a:xfrm>
            <a:custGeom>
              <a:avLst/>
              <a:gdLst/>
              <a:ahLst/>
              <a:cxnLst>
                <a:cxn ang="0">
                  <a:pos x="515" y="58"/>
                </a:cxn>
                <a:cxn ang="0">
                  <a:pos x="503" y="46"/>
                </a:cxn>
                <a:cxn ang="0">
                  <a:pos x="487" y="36"/>
                </a:cxn>
                <a:cxn ang="0">
                  <a:pos x="477" y="36"/>
                </a:cxn>
                <a:cxn ang="0">
                  <a:pos x="459" y="26"/>
                </a:cxn>
                <a:cxn ang="0">
                  <a:pos x="439" y="28"/>
                </a:cxn>
                <a:cxn ang="0">
                  <a:pos x="431" y="40"/>
                </a:cxn>
                <a:cxn ang="0">
                  <a:pos x="421" y="30"/>
                </a:cxn>
                <a:cxn ang="0">
                  <a:pos x="413" y="18"/>
                </a:cxn>
                <a:cxn ang="0">
                  <a:pos x="403" y="20"/>
                </a:cxn>
                <a:cxn ang="0">
                  <a:pos x="293" y="22"/>
                </a:cxn>
                <a:cxn ang="0">
                  <a:pos x="182" y="18"/>
                </a:cxn>
                <a:cxn ang="0">
                  <a:pos x="72" y="8"/>
                </a:cxn>
                <a:cxn ang="0">
                  <a:pos x="20" y="0"/>
                </a:cxn>
                <a:cxn ang="0">
                  <a:pos x="0" y="118"/>
                </a:cxn>
                <a:cxn ang="0">
                  <a:pos x="2" y="142"/>
                </a:cxn>
                <a:cxn ang="0">
                  <a:pos x="142" y="202"/>
                </a:cxn>
                <a:cxn ang="0">
                  <a:pos x="140" y="296"/>
                </a:cxn>
                <a:cxn ang="0">
                  <a:pos x="259" y="308"/>
                </a:cxn>
                <a:cxn ang="0">
                  <a:pos x="377" y="314"/>
                </a:cxn>
                <a:cxn ang="0">
                  <a:pos x="497" y="314"/>
                </a:cxn>
                <a:cxn ang="0">
                  <a:pos x="617" y="308"/>
                </a:cxn>
                <a:cxn ang="0">
                  <a:pos x="635" y="306"/>
                </a:cxn>
                <a:cxn ang="0">
                  <a:pos x="613" y="262"/>
                </a:cxn>
                <a:cxn ang="0">
                  <a:pos x="601" y="238"/>
                </a:cxn>
                <a:cxn ang="0">
                  <a:pos x="597" y="204"/>
                </a:cxn>
                <a:cxn ang="0">
                  <a:pos x="597" y="180"/>
                </a:cxn>
                <a:cxn ang="0">
                  <a:pos x="585" y="158"/>
                </a:cxn>
                <a:cxn ang="0">
                  <a:pos x="583" y="134"/>
                </a:cxn>
                <a:cxn ang="0">
                  <a:pos x="563" y="100"/>
                </a:cxn>
                <a:cxn ang="0">
                  <a:pos x="553" y="78"/>
                </a:cxn>
                <a:cxn ang="0">
                  <a:pos x="533" y="68"/>
                </a:cxn>
                <a:cxn ang="0">
                  <a:pos x="523" y="58"/>
                </a:cxn>
              </a:cxnLst>
              <a:rect l="0" t="0" r="r" b="b"/>
              <a:pathLst>
                <a:path w="635" h="314">
                  <a:moveTo>
                    <a:pt x="523" y="58"/>
                  </a:moveTo>
                  <a:lnTo>
                    <a:pt x="515" y="58"/>
                  </a:lnTo>
                  <a:lnTo>
                    <a:pt x="513" y="46"/>
                  </a:lnTo>
                  <a:lnTo>
                    <a:pt x="503" y="46"/>
                  </a:lnTo>
                  <a:lnTo>
                    <a:pt x="495" y="36"/>
                  </a:lnTo>
                  <a:lnTo>
                    <a:pt x="487" y="36"/>
                  </a:lnTo>
                  <a:lnTo>
                    <a:pt x="477" y="48"/>
                  </a:lnTo>
                  <a:lnTo>
                    <a:pt x="477" y="36"/>
                  </a:lnTo>
                  <a:lnTo>
                    <a:pt x="467" y="38"/>
                  </a:lnTo>
                  <a:lnTo>
                    <a:pt x="459" y="26"/>
                  </a:lnTo>
                  <a:lnTo>
                    <a:pt x="449" y="28"/>
                  </a:lnTo>
                  <a:lnTo>
                    <a:pt x="439" y="28"/>
                  </a:lnTo>
                  <a:lnTo>
                    <a:pt x="441" y="40"/>
                  </a:lnTo>
                  <a:lnTo>
                    <a:pt x="431" y="40"/>
                  </a:lnTo>
                  <a:lnTo>
                    <a:pt x="423" y="40"/>
                  </a:lnTo>
                  <a:lnTo>
                    <a:pt x="421" y="30"/>
                  </a:lnTo>
                  <a:lnTo>
                    <a:pt x="413" y="30"/>
                  </a:lnTo>
                  <a:lnTo>
                    <a:pt x="413" y="18"/>
                  </a:lnTo>
                  <a:lnTo>
                    <a:pt x="411" y="18"/>
                  </a:lnTo>
                  <a:lnTo>
                    <a:pt x="403" y="20"/>
                  </a:lnTo>
                  <a:lnTo>
                    <a:pt x="349" y="22"/>
                  </a:lnTo>
                  <a:lnTo>
                    <a:pt x="293" y="22"/>
                  </a:lnTo>
                  <a:lnTo>
                    <a:pt x="238" y="20"/>
                  </a:lnTo>
                  <a:lnTo>
                    <a:pt x="182" y="18"/>
                  </a:lnTo>
                  <a:lnTo>
                    <a:pt x="128" y="14"/>
                  </a:lnTo>
                  <a:lnTo>
                    <a:pt x="72" y="8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8" y="96"/>
                  </a:lnTo>
                  <a:lnTo>
                    <a:pt x="0" y="118"/>
                  </a:lnTo>
                  <a:lnTo>
                    <a:pt x="10" y="130"/>
                  </a:lnTo>
                  <a:lnTo>
                    <a:pt x="2" y="142"/>
                  </a:lnTo>
                  <a:lnTo>
                    <a:pt x="6" y="188"/>
                  </a:lnTo>
                  <a:lnTo>
                    <a:pt x="142" y="202"/>
                  </a:lnTo>
                  <a:lnTo>
                    <a:pt x="140" y="296"/>
                  </a:lnTo>
                  <a:lnTo>
                    <a:pt x="140" y="296"/>
                  </a:lnTo>
                  <a:lnTo>
                    <a:pt x="200" y="302"/>
                  </a:lnTo>
                  <a:lnTo>
                    <a:pt x="259" y="308"/>
                  </a:lnTo>
                  <a:lnTo>
                    <a:pt x="317" y="312"/>
                  </a:lnTo>
                  <a:lnTo>
                    <a:pt x="377" y="314"/>
                  </a:lnTo>
                  <a:lnTo>
                    <a:pt x="437" y="314"/>
                  </a:lnTo>
                  <a:lnTo>
                    <a:pt x="497" y="314"/>
                  </a:lnTo>
                  <a:lnTo>
                    <a:pt x="555" y="312"/>
                  </a:lnTo>
                  <a:lnTo>
                    <a:pt x="617" y="308"/>
                  </a:lnTo>
                  <a:lnTo>
                    <a:pt x="629" y="306"/>
                  </a:lnTo>
                  <a:lnTo>
                    <a:pt x="635" y="306"/>
                  </a:lnTo>
                  <a:lnTo>
                    <a:pt x="633" y="282"/>
                  </a:lnTo>
                  <a:lnTo>
                    <a:pt x="613" y="262"/>
                  </a:lnTo>
                  <a:lnTo>
                    <a:pt x="611" y="248"/>
                  </a:lnTo>
                  <a:lnTo>
                    <a:pt x="601" y="238"/>
                  </a:lnTo>
                  <a:lnTo>
                    <a:pt x="599" y="226"/>
                  </a:lnTo>
                  <a:lnTo>
                    <a:pt x="597" y="204"/>
                  </a:lnTo>
                  <a:lnTo>
                    <a:pt x="597" y="192"/>
                  </a:lnTo>
                  <a:lnTo>
                    <a:pt x="597" y="180"/>
                  </a:lnTo>
                  <a:lnTo>
                    <a:pt x="595" y="168"/>
                  </a:lnTo>
                  <a:lnTo>
                    <a:pt x="585" y="158"/>
                  </a:lnTo>
                  <a:lnTo>
                    <a:pt x="585" y="146"/>
                  </a:lnTo>
                  <a:lnTo>
                    <a:pt x="583" y="134"/>
                  </a:lnTo>
                  <a:lnTo>
                    <a:pt x="571" y="110"/>
                  </a:lnTo>
                  <a:lnTo>
                    <a:pt x="563" y="100"/>
                  </a:lnTo>
                  <a:lnTo>
                    <a:pt x="561" y="90"/>
                  </a:lnTo>
                  <a:lnTo>
                    <a:pt x="553" y="78"/>
                  </a:lnTo>
                  <a:lnTo>
                    <a:pt x="543" y="68"/>
                  </a:lnTo>
                  <a:lnTo>
                    <a:pt x="533" y="68"/>
                  </a:lnTo>
                  <a:lnTo>
                    <a:pt x="531" y="56"/>
                  </a:lnTo>
                  <a:lnTo>
                    <a:pt x="523" y="5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D76AA368-41F6-AC48-8B57-ACC2172F9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-806289"/>
              <a:ext cx="312015" cy="310834"/>
            </a:xfrm>
            <a:custGeom>
              <a:avLst/>
              <a:gdLst/>
              <a:ahLst/>
              <a:cxnLst>
                <a:cxn ang="0">
                  <a:pos x="452" y="340"/>
                </a:cxn>
                <a:cxn ang="0">
                  <a:pos x="480" y="372"/>
                </a:cxn>
                <a:cxn ang="0">
                  <a:pos x="514" y="406"/>
                </a:cxn>
                <a:cxn ang="0">
                  <a:pos x="522" y="442"/>
                </a:cxn>
                <a:cxn ang="0">
                  <a:pos x="522" y="496"/>
                </a:cxn>
                <a:cxn ang="0">
                  <a:pos x="504" y="518"/>
                </a:cxn>
                <a:cxn ang="0">
                  <a:pos x="490" y="468"/>
                </a:cxn>
                <a:cxn ang="0">
                  <a:pos x="492" y="442"/>
                </a:cxn>
                <a:cxn ang="0">
                  <a:pos x="478" y="416"/>
                </a:cxn>
                <a:cxn ang="0">
                  <a:pos x="456" y="392"/>
                </a:cxn>
                <a:cxn ang="0">
                  <a:pos x="422" y="348"/>
                </a:cxn>
                <a:cxn ang="0">
                  <a:pos x="384" y="336"/>
                </a:cxn>
                <a:cxn ang="0">
                  <a:pos x="360" y="328"/>
                </a:cxn>
                <a:cxn ang="0">
                  <a:pos x="348" y="334"/>
                </a:cxn>
                <a:cxn ang="0">
                  <a:pos x="332" y="340"/>
                </a:cxn>
                <a:cxn ang="0">
                  <a:pos x="306" y="342"/>
                </a:cxn>
                <a:cxn ang="0">
                  <a:pos x="304" y="328"/>
                </a:cxn>
                <a:cxn ang="0">
                  <a:pos x="276" y="350"/>
                </a:cxn>
                <a:cxn ang="0">
                  <a:pos x="262" y="362"/>
                </a:cxn>
                <a:cxn ang="0">
                  <a:pos x="268" y="384"/>
                </a:cxn>
                <a:cxn ang="0">
                  <a:pos x="218" y="388"/>
                </a:cxn>
                <a:cxn ang="0">
                  <a:pos x="184" y="408"/>
                </a:cxn>
                <a:cxn ang="0">
                  <a:pos x="150" y="420"/>
                </a:cxn>
                <a:cxn ang="0">
                  <a:pos x="110" y="426"/>
                </a:cxn>
                <a:cxn ang="0">
                  <a:pos x="90" y="430"/>
                </a:cxn>
                <a:cxn ang="0">
                  <a:pos x="62" y="432"/>
                </a:cxn>
                <a:cxn ang="0">
                  <a:pos x="18" y="440"/>
                </a:cxn>
                <a:cxn ang="0">
                  <a:pos x="0" y="444"/>
                </a:cxn>
                <a:cxn ang="0">
                  <a:pos x="18" y="434"/>
                </a:cxn>
                <a:cxn ang="0">
                  <a:pos x="42" y="430"/>
                </a:cxn>
                <a:cxn ang="0">
                  <a:pos x="72" y="424"/>
                </a:cxn>
                <a:cxn ang="0">
                  <a:pos x="100" y="414"/>
                </a:cxn>
                <a:cxn ang="0">
                  <a:pos x="116" y="418"/>
                </a:cxn>
                <a:cxn ang="0">
                  <a:pos x="142" y="400"/>
                </a:cxn>
                <a:cxn ang="0">
                  <a:pos x="172" y="374"/>
                </a:cxn>
                <a:cxn ang="0">
                  <a:pos x="196" y="360"/>
                </a:cxn>
                <a:cxn ang="0">
                  <a:pos x="196" y="352"/>
                </a:cxn>
                <a:cxn ang="0">
                  <a:pos x="168" y="324"/>
                </a:cxn>
                <a:cxn ang="0">
                  <a:pos x="150" y="324"/>
                </a:cxn>
                <a:cxn ang="0">
                  <a:pos x="150" y="292"/>
                </a:cxn>
                <a:cxn ang="0">
                  <a:pos x="154" y="276"/>
                </a:cxn>
                <a:cxn ang="0">
                  <a:pos x="172" y="248"/>
                </a:cxn>
                <a:cxn ang="0">
                  <a:pos x="194" y="230"/>
                </a:cxn>
                <a:cxn ang="0">
                  <a:pos x="200" y="208"/>
                </a:cxn>
                <a:cxn ang="0">
                  <a:pos x="154" y="196"/>
                </a:cxn>
                <a:cxn ang="0">
                  <a:pos x="164" y="166"/>
                </a:cxn>
                <a:cxn ang="0">
                  <a:pos x="188" y="152"/>
                </a:cxn>
                <a:cxn ang="0">
                  <a:pos x="200" y="132"/>
                </a:cxn>
                <a:cxn ang="0">
                  <a:pos x="190" y="108"/>
                </a:cxn>
                <a:cxn ang="0">
                  <a:pos x="170" y="84"/>
                </a:cxn>
                <a:cxn ang="0">
                  <a:pos x="192" y="52"/>
                </a:cxn>
                <a:cxn ang="0">
                  <a:pos x="212" y="44"/>
                </a:cxn>
                <a:cxn ang="0">
                  <a:pos x="236" y="22"/>
                </a:cxn>
                <a:cxn ang="0">
                  <a:pos x="250" y="6"/>
                </a:cxn>
                <a:cxn ang="0">
                  <a:pos x="270" y="0"/>
                </a:cxn>
                <a:cxn ang="0">
                  <a:pos x="306" y="4"/>
                </a:cxn>
                <a:cxn ang="0">
                  <a:pos x="344" y="22"/>
                </a:cxn>
                <a:cxn ang="0">
                  <a:pos x="368" y="28"/>
                </a:cxn>
                <a:cxn ang="0">
                  <a:pos x="392" y="34"/>
                </a:cxn>
                <a:cxn ang="0">
                  <a:pos x="422" y="52"/>
                </a:cxn>
                <a:cxn ang="0">
                  <a:pos x="444" y="56"/>
                </a:cxn>
              </a:cxnLst>
              <a:rect l="0" t="0" r="r" b="b"/>
              <a:pathLst>
                <a:path w="528" h="526">
                  <a:moveTo>
                    <a:pt x="446" y="62"/>
                  </a:moveTo>
                  <a:lnTo>
                    <a:pt x="434" y="328"/>
                  </a:lnTo>
                  <a:lnTo>
                    <a:pt x="434" y="328"/>
                  </a:lnTo>
                  <a:lnTo>
                    <a:pt x="438" y="332"/>
                  </a:lnTo>
                  <a:lnTo>
                    <a:pt x="440" y="334"/>
                  </a:lnTo>
                  <a:lnTo>
                    <a:pt x="442" y="334"/>
                  </a:lnTo>
                  <a:lnTo>
                    <a:pt x="442" y="334"/>
                  </a:lnTo>
                  <a:lnTo>
                    <a:pt x="446" y="336"/>
                  </a:lnTo>
                  <a:lnTo>
                    <a:pt x="452" y="340"/>
                  </a:lnTo>
                  <a:lnTo>
                    <a:pt x="456" y="344"/>
                  </a:lnTo>
                  <a:lnTo>
                    <a:pt x="458" y="354"/>
                  </a:lnTo>
                  <a:lnTo>
                    <a:pt x="458" y="354"/>
                  </a:lnTo>
                  <a:lnTo>
                    <a:pt x="460" y="358"/>
                  </a:lnTo>
                  <a:lnTo>
                    <a:pt x="462" y="362"/>
                  </a:lnTo>
                  <a:lnTo>
                    <a:pt x="468" y="368"/>
                  </a:lnTo>
                  <a:lnTo>
                    <a:pt x="476" y="370"/>
                  </a:lnTo>
                  <a:lnTo>
                    <a:pt x="480" y="372"/>
                  </a:lnTo>
                  <a:lnTo>
                    <a:pt x="480" y="372"/>
                  </a:lnTo>
                  <a:lnTo>
                    <a:pt x="484" y="374"/>
                  </a:lnTo>
                  <a:lnTo>
                    <a:pt x="490" y="378"/>
                  </a:lnTo>
                  <a:lnTo>
                    <a:pt x="494" y="386"/>
                  </a:lnTo>
                  <a:lnTo>
                    <a:pt x="496" y="392"/>
                  </a:lnTo>
                  <a:lnTo>
                    <a:pt x="496" y="392"/>
                  </a:lnTo>
                  <a:lnTo>
                    <a:pt x="500" y="398"/>
                  </a:lnTo>
                  <a:lnTo>
                    <a:pt x="504" y="404"/>
                  </a:lnTo>
                  <a:lnTo>
                    <a:pt x="508" y="406"/>
                  </a:lnTo>
                  <a:lnTo>
                    <a:pt x="514" y="406"/>
                  </a:lnTo>
                  <a:lnTo>
                    <a:pt x="514" y="406"/>
                  </a:lnTo>
                  <a:lnTo>
                    <a:pt x="518" y="406"/>
                  </a:lnTo>
                  <a:lnTo>
                    <a:pt x="522" y="410"/>
                  </a:lnTo>
                  <a:lnTo>
                    <a:pt x="526" y="414"/>
                  </a:lnTo>
                  <a:lnTo>
                    <a:pt x="528" y="418"/>
                  </a:lnTo>
                  <a:lnTo>
                    <a:pt x="528" y="418"/>
                  </a:lnTo>
                  <a:lnTo>
                    <a:pt x="524" y="428"/>
                  </a:lnTo>
                  <a:lnTo>
                    <a:pt x="522" y="442"/>
                  </a:lnTo>
                  <a:lnTo>
                    <a:pt x="522" y="442"/>
                  </a:lnTo>
                  <a:lnTo>
                    <a:pt x="522" y="446"/>
                  </a:lnTo>
                  <a:lnTo>
                    <a:pt x="524" y="450"/>
                  </a:lnTo>
                  <a:lnTo>
                    <a:pt x="524" y="454"/>
                  </a:lnTo>
                  <a:lnTo>
                    <a:pt x="524" y="458"/>
                  </a:lnTo>
                  <a:lnTo>
                    <a:pt x="524" y="458"/>
                  </a:lnTo>
                  <a:lnTo>
                    <a:pt x="522" y="466"/>
                  </a:lnTo>
                  <a:lnTo>
                    <a:pt x="520" y="478"/>
                  </a:lnTo>
                  <a:lnTo>
                    <a:pt x="520" y="488"/>
                  </a:lnTo>
                  <a:lnTo>
                    <a:pt x="522" y="496"/>
                  </a:lnTo>
                  <a:lnTo>
                    <a:pt x="522" y="496"/>
                  </a:lnTo>
                  <a:lnTo>
                    <a:pt x="524" y="506"/>
                  </a:lnTo>
                  <a:lnTo>
                    <a:pt x="522" y="516"/>
                  </a:lnTo>
                  <a:lnTo>
                    <a:pt x="522" y="522"/>
                  </a:lnTo>
                  <a:lnTo>
                    <a:pt x="520" y="526"/>
                  </a:lnTo>
                  <a:lnTo>
                    <a:pt x="516" y="526"/>
                  </a:lnTo>
                  <a:lnTo>
                    <a:pt x="512" y="526"/>
                  </a:lnTo>
                  <a:lnTo>
                    <a:pt x="512" y="526"/>
                  </a:lnTo>
                  <a:lnTo>
                    <a:pt x="504" y="518"/>
                  </a:lnTo>
                  <a:lnTo>
                    <a:pt x="498" y="512"/>
                  </a:lnTo>
                  <a:lnTo>
                    <a:pt x="496" y="504"/>
                  </a:lnTo>
                  <a:lnTo>
                    <a:pt x="496" y="494"/>
                  </a:lnTo>
                  <a:lnTo>
                    <a:pt x="496" y="494"/>
                  </a:lnTo>
                  <a:lnTo>
                    <a:pt x="496" y="486"/>
                  </a:lnTo>
                  <a:lnTo>
                    <a:pt x="494" y="480"/>
                  </a:lnTo>
                  <a:lnTo>
                    <a:pt x="490" y="472"/>
                  </a:lnTo>
                  <a:lnTo>
                    <a:pt x="490" y="472"/>
                  </a:lnTo>
                  <a:lnTo>
                    <a:pt x="490" y="468"/>
                  </a:lnTo>
                  <a:lnTo>
                    <a:pt x="492" y="464"/>
                  </a:lnTo>
                  <a:lnTo>
                    <a:pt x="494" y="458"/>
                  </a:lnTo>
                  <a:lnTo>
                    <a:pt x="494" y="458"/>
                  </a:lnTo>
                  <a:lnTo>
                    <a:pt x="496" y="452"/>
                  </a:lnTo>
                  <a:lnTo>
                    <a:pt x="496" y="448"/>
                  </a:lnTo>
                  <a:lnTo>
                    <a:pt x="496" y="448"/>
                  </a:lnTo>
                  <a:lnTo>
                    <a:pt x="492" y="446"/>
                  </a:lnTo>
                  <a:lnTo>
                    <a:pt x="492" y="444"/>
                  </a:lnTo>
                  <a:lnTo>
                    <a:pt x="492" y="442"/>
                  </a:lnTo>
                  <a:lnTo>
                    <a:pt x="492" y="442"/>
                  </a:lnTo>
                  <a:lnTo>
                    <a:pt x="494" y="438"/>
                  </a:lnTo>
                  <a:lnTo>
                    <a:pt x="492" y="434"/>
                  </a:lnTo>
                  <a:lnTo>
                    <a:pt x="488" y="432"/>
                  </a:lnTo>
                  <a:lnTo>
                    <a:pt x="486" y="428"/>
                  </a:lnTo>
                  <a:lnTo>
                    <a:pt x="486" y="428"/>
                  </a:lnTo>
                  <a:lnTo>
                    <a:pt x="484" y="422"/>
                  </a:lnTo>
                  <a:lnTo>
                    <a:pt x="482" y="418"/>
                  </a:lnTo>
                  <a:lnTo>
                    <a:pt x="478" y="416"/>
                  </a:lnTo>
                  <a:lnTo>
                    <a:pt x="478" y="416"/>
                  </a:lnTo>
                  <a:lnTo>
                    <a:pt x="470" y="412"/>
                  </a:lnTo>
                  <a:lnTo>
                    <a:pt x="468" y="408"/>
                  </a:lnTo>
                  <a:lnTo>
                    <a:pt x="468" y="408"/>
                  </a:lnTo>
                  <a:lnTo>
                    <a:pt x="466" y="402"/>
                  </a:lnTo>
                  <a:lnTo>
                    <a:pt x="464" y="400"/>
                  </a:lnTo>
                  <a:lnTo>
                    <a:pt x="462" y="396"/>
                  </a:lnTo>
                  <a:lnTo>
                    <a:pt x="462" y="396"/>
                  </a:lnTo>
                  <a:lnTo>
                    <a:pt x="456" y="392"/>
                  </a:lnTo>
                  <a:lnTo>
                    <a:pt x="450" y="388"/>
                  </a:lnTo>
                  <a:lnTo>
                    <a:pt x="442" y="380"/>
                  </a:lnTo>
                  <a:lnTo>
                    <a:pt x="442" y="380"/>
                  </a:lnTo>
                  <a:lnTo>
                    <a:pt x="426" y="364"/>
                  </a:lnTo>
                  <a:lnTo>
                    <a:pt x="426" y="364"/>
                  </a:lnTo>
                  <a:lnTo>
                    <a:pt x="422" y="362"/>
                  </a:lnTo>
                  <a:lnTo>
                    <a:pt x="422" y="356"/>
                  </a:lnTo>
                  <a:lnTo>
                    <a:pt x="422" y="356"/>
                  </a:lnTo>
                  <a:lnTo>
                    <a:pt x="422" y="348"/>
                  </a:lnTo>
                  <a:lnTo>
                    <a:pt x="420" y="346"/>
                  </a:lnTo>
                  <a:lnTo>
                    <a:pt x="418" y="346"/>
                  </a:lnTo>
                  <a:lnTo>
                    <a:pt x="418" y="346"/>
                  </a:lnTo>
                  <a:lnTo>
                    <a:pt x="408" y="342"/>
                  </a:lnTo>
                  <a:lnTo>
                    <a:pt x="400" y="342"/>
                  </a:lnTo>
                  <a:lnTo>
                    <a:pt x="400" y="342"/>
                  </a:lnTo>
                  <a:lnTo>
                    <a:pt x="392" y="342"/>
                  </a:lnTo>
                  <a:lnTo>
                    <a:pt x="384" y="336"/>
                  </a:lnTo>
                  <a:lnTo>
                    <a:pt x="384" y="336"/>
                  </a:lnTo>
                  <a:lnTo>
                    <a:pt x="378" y="334"/>
                  </a:lnTo>
                  <a:lnTo>
                    <a:pt x="376" y="332"/>
                  </a:lnTo>
                  <a:lnTo>
                    <a:pt x="374" y="330"/>
                  </a:lnTo>
                  <a:lnTo>
                    <a:pt x="374" y="330"/>
                  </a:lnTo>
                  <a:lnTo>
                    <a:pt x="372" y="328"/>
                  </a:lnTo>
                  <a:lnTo>
                    <a:pt x="368" y="324"/>
                  </a:lnTo>
                  <a:lnTo>
                    <a:pt x="364" y="324"/>
                  </a:lnTo>
                  <a:lnTo>
                    <a:pt x="360" y="328"/>
                  </a:lnTo>
                  <a:lnTo>
                    <a:pt x="360" y="328"/>
                  </a:lnTo>
                  <a:lnTo>
                    <a:pt x="356" y="332"/>
                  </a:lnTo>
                  <a:lnTo>
                    <a:pt x="354" y="334"/>
                  </a:lnTo>
                  <a:lnTo>
                    <a:pt x="352" y="332"/>
                  </a:lnTo>
                  <a:lnTo>
                    <a:pt x="352" y="332"/>
                  </a:lnTo>
                  <a:lnTo>
                    <a:pt x="350" y="328"/>
                  </a:lnTo>
                  <a:lnTo>
                    <a:pt x="348" y="328"/>
                  </a:lnTo>
                  <a:lnTo>
                    <a:pt x="348" y="330"/>
                  </a:lnTo>
                  <a:lnTo>
                    <a:pt x="348" y="330"/>
                  </a:lnTo>
                  <a:lnTo>
                    <a:pt x="348" y="334"/>
                  </a:lnTo>
                  <a:lnTo>
                    <a:pt x="346" y="338"/>
                  </a:lnTo>
                  <a:lnTo>
                    <a:pt x="346" y="338"/>
                  </a:lnTo>
                  <a:lnTo>
                    <a:pt x="344" y="340"/>
                  </a:lnTo>
                  <a:lnTo>
                    <a:pt x="340" y="340"/>
                  </a:lnTo>
                  <a:lnTo>
                    <a:pt x="340" y="340"/>
                  </a:lnTo>
                  <a:lnTo>
                    <a:pt x="338" y="338"/>
                  </a:lnTo>
                  <a:lnTo>
                    <a:pt x="336" y="338"/>
                  </a:lnTo>
                  <a:lnTo>
                    <a:pt x="336" y="338"/>
                  </a:lnTo>
                  <a:lnTo>
                    <a:pt x="332" y="340"/>
                  </a:lnTo>
                  <a:lnTo>
                    <a:pt x="328" y="344"/>
                  </a:lnTo>
                  <a:lnTo>
                    <a:pt x="328" y="344"/>
                  </a:lnTo>
                  <a:lnTo>
                    <a:pt x="326" y="348"/>
                  </a:lnTo>
                  <a:lnTo>
                    <a:pt x="320" y="346"/>
                  </a:lnTo>
                  <a:lnTo>
                    <a:pt x="320" y="346"/>
                  </a:lnTo>
                  <a:lnTo>
                    <a:pt x="314" y="342"/>
                  </a:lnTo>
                  <a:lnTo>
                    <a:pt x="310" y="342"/>
                  </a:lnTo>
                  <a:lnTo>
                    <a:pt x="310" y="342"/>
                  </a:lnTo>
                  <a:lnTo>
                    <a:pt x="306" y="342"/>
                  </a:lnTo>
                  <a:lnTo>
                    <a:pt x="306" y="340"/>
                  </a:lnTo>
                  <a:lnTo>
                    <a:pt x="306" y="338"/>
                  </a:lnTo>
                  <a:lnTo>
                    <a:pt x="306" y="338"/>
                  </a:lnTo>
                  <a:lnTo>
                    <a:pt x="312" y="330"/>
                  </a:lnTo>
                  <a:lnTo>
                    <a:pt x="312" y="330"/>
                  </a:lnTo>
                  <a:lnTo>
                    <a:pt x="312" y="328"/>
                  </a:lnTo>
                  <a:lnTo>
                    <a:pt x="310" y="326"/>
                  </a:lnTo>
                  <a:lnTo>
                    <a:pt x="310" y="326"/>
                  </a:lnTo>
                  <a:lnTo>
                    <a:pt x="304" y="328"/>
                  </a:lnTo>
                  <a:lnTo>
                    <a:pt x="302" y="330"/>
                  </a:lnTo>
                  <a:lnTo>
                    <a:pt x="302" y="330"/>
                  </a:lnTo>
                  <a:lnTo>
                    <a:pt x="298" y="338"/>
                  </a:lnTo>
                  <a:lnTo>
                    <a:pt x="298" y="338"/>
                  </a:lnTo>
                  <a:lnTo>
                    <a:pt x="292" y="340"/>
                  </a:lnTo>
                  <a:lnTo>
                    <a:pt x="286" y="342"/>
                  </a:lnTo>
                  <a:lnTo>
                    <a:pt x="286" y="342"/>
                  </a:lnTo>
                  <a:lnTo>
                    <a:pt x="280" y="346"/>
                  </a:lnTo>
                  <a:lnTo>
                    <a:pt x="276" y="350"/>
                  </a:lnTo>
                  <a:lnTo>
                    <a:pt x="276" y="350"/>
                  </a:lnTo>
                  <a:lnTo>
                    <a:pt x="278" y="356"/>
                  </a:lnTo>
                  <a:lnTo>
                    <a:pt x="278" y="358"/>
                  </a:lnTo>
                  <a:lnTo>
                    <a:pt x="274" y="358"/>
                  </a:lnTo>
                  <a:lnTo>
                    <a:pt x="274" y="358"/>
                  </a:lnTo>
                  <a:lnTo>
                    <a:pt x="266" y="360"/>
                  </a:lnTo>
                  <a:lnTo>
                    <a:pt x="264" y="360"/>
                  </a:lnTo>
                  <a:lnTo>
                    <a:pt x="262" y="362"/>
                  </a:lnTo>
                  <a:lnTo>
                    <a:pt x="262" y="362"/>
                  </a:lnTo>
                  <a:lnTo>
                    <a:pt x="262" y="370"/>
                  </a:lnTo>
                  <a:lnTo>
                    <a:pt x="264" y="374"/>
                  </a:lnTo>
                  <a:lnTo>
                    <a:pt x="266" y="374"/>
                  </a:lnTo>
                  <a:lnTo>
                    <a:pt x="266" y="374"/>
                  </a:lnTo>
                  <a:lnTo>
                    <a:pt x="270" y="376"/>
                  </a:lnTo>
                  <a:lnTo>
                    <a:pt x="270" y="378"/>
                  </a:lnTo>
                  <a:lnTo>
                    <a:pt x="270" y="380"/>
                  </a:lnTo>
                  <a:lnTo>
                    <a:pt x="270" y="380"/>
                  </a:lnTo>
                  <a:lnTo>
                    <a:pt x="268" y="384"/>
                  </a:lnTo>
                  <a:lnTo>
                    <a:pt x="264" y="386"/>
                  </a:lnTo>
                  <a:lnTo>
                    <a:pt x="260" y="386"/>
                  </a:lnTo>
                  <a:lnTo>
                    <a:pt x="256" y="386"/>
                  </a:lnTo>
                  <a:lnTo>
                    <a:pt x="256" y="386"/>
                  </a:lnTo>
                  <a:lnTo>
                    <a:pt x="238" y="384"/>
                  </a:lnTo>
                  <a:lnTo>
                    <a:pt x="226" y="384"/>
                  </a:lnTo>
                  <a:lnTo>
                    <a:pt x="222" y="386"/>
                  </a:lnTo>
                  <a:lnTo>
                    <a:pt x="222" y="386"/>
                  </a:lnTo>
                  <a:lnTo>
                    <a:pt x="218" y="388"/>
                  </a:lnTo>
                  <a:lnTo>
                    <a:pt x="210" y="392"/>
                  </a:lnTo>
                  <a:lnTo>
                    <a:pt x="210" y="392"/>
                  </a:lnTo>
                  <a:lnTo>
                    <a:pt x="204" y="394"/>
                  </a:lnTo>
                  <a:lnTo>
                    <a:pt x="202" y="394"/>
                  </a:lnTo>
                  <a:lnTo>
                    <a:pt x="202" y="394"/>
                  </a:lnTo>
                  <a:lnTo>
                    <a:pt x="194" y="402"/>
                  </a:lnTo>
                  <a:lnTo>
                    <a:pt x="194" y="402"/>
                  </a:lnTo>
                  <a:lnTo>
                    <a:pt x="190" y="406"/>
                  </a:lnTo>
                  <a:lnTo>
                    <a:pt x="184" y="408"/>
                  </a:lnTo>
                  <a:lnTo>
                    <a:pt x="184" y="408"/>
                  </a:lnTo>
                  <a:lnTo>
                    <a:pt x="176" y="410"/>
                  </a:lnTo>
                  <a:lnTo>
                    <a:pt x="176" y="410"/>
                  </a:lnTo>
                  <a:lnTo>
                    <a:pt x="166" y="410"/>
                  </a:lnTo>
                  <a:lnTo>
                    <a:pt x="160" y="412"/>
                  </a:lnTo>
                  <a:lnTo>
                    <a:pt x="156" y="414"/>
                  </a:lnTo>
                  <a:lnTo>
                    <a:pt x="156" y="414"/>
                  </a:lnTo>
                  <a:lnTo>
                    <a:pt x="154" y="418"/>
                  </a:lnTo>
                  <a:lnTo>
                    <a:pt x="150" y="420"/>
                  </a:lnTo>
                  <a:lnTo>
                    <a:pt x="150" y="420"/>
                  </a:lnTo>
                  <a:lnTo>
                    <a:pt x="142" y="420"/>
                  </a:lnTo>
                  <a:lnTo>
                    <a:pt x="142" y="420"/>
                  </a:lnTo>
                  <a:lnTo>
                    <a:pt x="132" y="422"/>
                  </a:lnTo>
                  <a:lnTo>
                    <a:pt x="128" y="422"/>
                  </a:lnTo>
                  <a:lnTo>
                    <a:pt x="128" y="422"/>
                  </a:lnTo>
                  <a:lnTo>
                    <a:pt x="120" y="422"/>
                  </a:lnTo>
                  <a:lnTo>
                    <a:pt x="110" y="426"/>
                  </a:lnTo>
                  <a:lnTo>
                    <a:pt x="110" y="426"/>
                  </a:lnTo>
                  <a:lnTo>
                    <a:pt x="108" y="426"/>
                  </a:lnTo>
                  <a:lnTo>
                    <a:pt x="104" y="426"/>
                  </a:lnTo>
                  <a:lnTo>
                    <a:pt x="104" y="426"/>
                  </a:lnTo>
                  <a:lnTo>
                    <a:pt x="98" y="426"/>
                  </a:lnTo>
                  <a:lnTo>
                    <a:pt x="96" y="426"/>
                  </a:lnTo>
                  <a:lnTo>
                    <a:pt x="96" y="426"/>
                  </a:lnTo>
                  <a:lnTo>
                    <a:pt x="94" y="428"/>
                  </a:lnTo>
                  <a:lnTo>
                    <a:pt x="90" y="430"/>
                  </a:lnTo>
                  <a:lnTo>
                    <a:pt x="90" y="430"/>
                  </a:lnTo>
                  <a:lnTo>
                    <a:pt x="86" y="428"/>
                  </a:lnTo>
                  <a:lnTo>
                    <a:pt x="82" y="430"/>
                  </a:lnTo>
                  <a:lnTo>
                    <a:pt x="82" y="430"/>
                  </a:lnTo>
                  <a:lnTo>
                    <a:pt x="74" y="432"/>
                  </a:lnTo>
                  <a:lnTo>
                    <a:pt x="68" y="434"/>
                  </a:lnTo>
                  <a:lnTo>
                    <a:pt x="68" y="434"/>
                  </a:lnTo>
                  <a:lnTo>
                    <a:pt x="66" y="432"/>
                  </a:lnTo>
                  <a:lnTo>
                    <a:pt x="62" y="432"/>
                  </a:lnTo>
                  <a:lnTo>
                    <a:pt x="62" y="432"/>
                  </a:lnTo>
                  <a:lnTo>
                    <a:pt x="58" y="432"/>
                  </a:lnTo>
                  <a:lnTo>
                    <a:pt x="56" y="434"/>
                  </a:lnTo>
                  <a:lnTo>
                    <a:pt x="56" y="434"/>
                  </a:lnTo>
                  <a:lnTo>
                    <a:pt x="52" y="434"/>
                  </a:lnTo>
                  <a:lnTo>
                    <a:pt x="48" y="434"/>
                  </a:lnTo>
                  <a:lnTo>
                    <a:pt x="48" y="434"/>
                  </a:lnTo>
                  <a:lnTo>
                    <a:pt x="24" y="440"/>
                  </a:lnTo>
                  <a:lnTo>
                    <a:pt x="24" y="440"/>
                  </a:lnTo>
                  <a:lnTo>
                    <a:pt x="18" y="440"/>
                  </a:lnTo>
                  <a:lnTo>
                    <a:pt x="12" y="440"/>
                  </a:lnTo>
                  <a:lnTo>
                    <a:pt x="12" y="440"/>
                  </a:lnTo>
                  <a:lnTo>
                    <a:pt x="8" y="440"/>
                  </a:lnTo>
                  <a:lnTo>
                    <a:pt x="6" y="444"/>
                  </a:lnTo>
                  <a:lnTo>
                    <a:pt x="6" y="444"/>
                  </a:lnTo>
                  <a:lnTo>
                    <a:pt x="6" y="446"/>
                  </a:lnTo>
                  <a:lnTo>
                    <a:pt x="4" y="446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0" y="440"/>
                  </a:lnTo>
                  <a:lnTo>
                    <a:pt x="2" y="438"/>
                  </a:lnTo>
                  <a:lnTo>
                    <a:pt x="4" y="436"/>
                  </a:lnTo>
                  <a:lnTo>
                    <a:pt x="4" y="436"/>
                  </a:lnTo>
                  <a:lnTo>
                    <a:pt x="10" y="436"/>
                  </a:lnTo>
                  <a:lnTo>
                    <a:pt x="10" y="436"/>
                  </a:lnTo>
                  <a:lnTo>
                    <a:pt x="16" y="434"/>
                  </a:lnTo>
                  <a:lnTo>
                    <a:pt x="18" y="434"/>
                  </a:lnTo>
                  <a:lnTo>
                    <a:pt x="18" y="434"/>
                  </a:lnTo>
                  <a:lnTo>
                    <a:pt x="20" y="434"/>
                  </a:lnTo>
                  <a:lnTo>
                    <a:pt x="24" y="434"/>
                  </a:lnTo>
                  <a:lnTo>
                    <a:pt x="24" y="434"/>
                  </a:lnTo>
                  <a:lnTo>
                    <a:pt x="28" y="434"/>
                  </a:lnTo>
                  <a:lnTo>
                    <a:pt x="32" y="432"/>
                  </a:lnTo>
                  <a:lnTo>
                    <a:pt x="32" y="432"/>
                  </a:lnTo>
                  <a:lnTo>
                    <a:pt x="36" y="430"/>
                  </a:lnTo>
                  <a:lnTo>
                    <a:pt x="42" y="430"/>
                  </a:lnTo>
                  <a:lnTo>
                    <a:pt x="42" y="430"/>
                  </a:lnTo>
                  <a:lnTo>
                    <a:pt x="46" y="430"/>
                  </a:lnTo>
                  <a:lnTo>
                    <a:pt x="50" y="430"/>
                  </a:lnTo>
                  <a:lnTo>
                    <a:pt x="50" y="430"/>
                  </a:lnTo>
                  <a:lnTo>
                    <a:pt x="52" y="428"/>
                  </a:lnTo>
                  <a:lnTo>
                    <a:pt x="56" y="426"/>
                  </a:lnTo>
                  <a:lnTo>
                    <a:pt x="56" y="426"/>
                  </a:lnTo>
                  <a:lnTo>
                    <a:pt x="66" y="424"/>
                  </a:lnTo>
                  <a:lnTo>
                    <a:pt x="66" y="424"/>
                  </a:lnTo>
                  <a:lnTo>
                    <a:pt x="72" y="424"/>
                  </a:lnTo>
                  <a:lnTo>
                    <a:pt x="78" y="424"/>
                  </a:lnTo>
                  <a:lnTo>
                    <a:pt x="78" y="424"/>
                  </a:lnTo>
                  <a:lnTo>
                    <a:pt x="84" y="422"/>
                  </a:lnTo>
                  <a:lnTo>
                    <a:pt x="86" y="420"/>
                  </a:lnTo>
                  <a:lnTo>
                    <a:pt x="86" y="420"/>
                  </a:lnTo>
                  <a:lnTo>
                    <a:pt x="90" y="416"/>
                  </a:lnTo>
                  <a:lnTo>
                    <a:pt x="90" y="416"/>
                  </a:lnTo>
                  <a:lnTo>
                    <a:pt x="96" y="414"/>
                  </a:lnTo>
                  <a:lnTo>
                    <a:pt x="100" y="414"/>
                  </a:lnTo>
                  <a:lnTo>
                    <a:pt x="100" y="414"/>
                  </a:lnTo>
                  <a:lnTo>
                    <a:pt x="104" y="414"/>
                  </a:lnTo>
                  <a:lnTo>
                    <a:pt x="106" y="416"/>
                  </a:lnTo>
                  <a:lnTo>
                    <a:pt x="106" y="416"/>
                  </a:lnTo>
                  <a:lnTo>
                    <a:pt x="106" y="416"/>
                  </a:lnTo>
                  <a:lnTo>
                    <a:pt x="106" y="418"/>
                  </a:lnTo>
                  <a:lnTo>
                    <a:pt x="108" y="420"/>
                  </a:lnTo>
                  <a:lnTo>
                    <a:pt x="112" y="420"/>
                  </a:lnTo>
                  <a:lnTo>
                    <a:pt x="116" y="418"/>
                  </a:lnTo>
                  <a:lnTo>
                    <a:pt x="116" y="418"/>
                  </a:lnTo>
                  <a:lnTo>
                    <a:pt x="120" y="412"/>
                  </a:lnTo>
                  <a:lnTo>
                    <a:pt x="122" y="410"/>
                  </a:lnTo>
                  <a:lnTo>
                    <a:pt x="122" y="410"/>
                  </a:lnTo>
                  <a:lnTo>
                    <a:pt x="130" y="410"/>
                  </a:lnTo>
                  <a:lnTo>
                    <a:pt x="130" y="410"/>
                  </a:lnTo>
                  <a:lnTo>
                    <a:pt x="134" y="404"/>
                  </a:lnTo>
                  <a:lnTo>
                    <a:pt x="134" y="404"/>
                  </a:lnTo>
                  <a:lnTo>
                    <a:pt x="142" y="400"/>
                  </a:lnTo>
                  <a:lnTo>
                    <a:pt x="148" y="396"/>
                  </a:lnTo>
                  <a:lnTo>
                    <a:pt x="148" y="396"/>
                  </a:lnTo>
                  <a:lnTo>
                    <a:pt x="156" y="396"/>
                  </a:lnTo>
                  <a:lnTo>
                    <a:pt x="156" y="396"/>
                  </a:lnTo>
                  <a:lnTo>
                    <a:pt x="164" y="390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78"/>
                  </a:lnTo>
                  <a:lnTo>
                    <a:pt x="172" y="374"/>
                  </a:lnTo>
                  <a:lnTo>
                    <a:pt x="174" y="372"/>
                  </a:lnTo>
                  <a:lnTo>
                    <a:pt x="180" y="372"/>
                  </a:lnTo>
                  <a:lnTo>
                    <a:pt x="180" y="372"/>
                  </a:lnTo>
                  <a:lnTo>
                    <a:pt x="188" y="372"/>
                  </a:lnTo>
                  <a:lnTo>
                    <a:pt x="192" y="370"/>
                  </a:lnTo>
                  <a:lnTo>
                    <a:pt x="196" y="368"/>
                  </a:lnTo>
                  <a:lnTo>
                    <a:pt x="196" y="364"/>
                  </a:lnTo>
                  <a:lnTo>
                    <a:pt x="196" y="364"/>
                  </a:lnTo>
                  <a:lnTo>
                    <a:pt x="196" y="360"/>
                  </a:lnTo>
                  <a:lnTo>
                    <a:pt x="198" y="358"/>
                  </a:lnTo>
                  <a:lnTo>
                    <a:pt x="198" y="358"/>
                  </a:lnTo>
                  <a:lnTo>
                    <a:pt x="206" y="354"/>
                  </a:lnTo>
                  <a:lnTo>
                    <a:pt x="210" y="352"/>
                  </a:lnTo>
                  <a:lnTo>
                    <a:pt x="210" y="352"/>
                  </a:lnTo>
                  <a:lnTo>
                    <a:pt x="212" y="352"/>
                  </a:lnTo>
                  <a:lnTo>
                    <a:pt x="210" y="352"/>
                  </a:lnTo>
                  <a:lnTo>
                    <a:pt x="196" y="352"/>
                  </a:lnTo>
                  <a:lnTo>
                    <a:pt x="196" y="352"/>
                  </a:lnTo>
                  <a:lnTo>
                    <a:pt x="182" y="352"/>
                  </a:lnTo>
                  <a:lnTo>
                    <a:pt x="180" y="350"/>
                  </a:lnTo>
                  <a:lnTo>
                    <a:pt x="180" y="346"/>
                  </a:lnTo>
                  <a:lnTo>
                    <a:pt x="180" y="346"/>
                  </a:lnTo>
                  <a:lnTo>
                    <a:pt x="178" y="338"/>
                  </a:lnTo>
                  <a:lnTo>
                    <a:pt x="174" y="332"/>
                  </a:lnTo>
                  <a:lnTo>
                    <a:pt x="172" y="326"/>
                  </a:lnTo>
                  <a:lnTo>
                    <a:pt x="168" y="324"/>
                  </a:lnTo>
                  <a:lnTo>
                    <a:pt x="168" y="324"/>
                  </a:lnTo>
                  <a:lnTo>
                    <a:pt x="164" y="324"/>
                  </a:lnTo>
                  <a:lnTo>
                    <a:pt x="160" y="324"/>
                  </a:lnTo>
                  <a:lnTo>
                    <a:pt x="158" y="326"/>
                  </a:lnTo>
                  <a:lnTo>
                    <a:pt x="158" y="326"/>
                  </a:lnTo>
                  <a:lnTo>
                    <a:pt x="156" y="328"/>
                  </a:lnTo>
                  <a:lnTo>
                    <a:pt x="154" y="328"/>
                  </a:lnTo>
                  <a:lnTo>
                    <a:pt x="150" y="328"/>
                  </a:lnTo>
                  <a:lnTo>
                    <a:pt x="150" y="324"/>
                  </a:lnTo>
                  <a:lnTo>
                    <a:pt x="150" y="324"/>
                  </a:lnTo>
                  <a:lnTo>
                    <a:pt x="154" y="316"/>
                  </a:lnTo>
                  <a:lnTo>
                    <a:pt x="158" y="312"/>
                  </a:lnTo>
                  <a:lnTo>
                    <a:pt x="158" y="312"/>
                  </a:lnTo>
                  <a:lnTo>
                    <a:pt x="160" y="310"/>
                  </a:lnTo>
                  <a:lnTo>
                    <a:pt x="158" y="306"/>
                  </a:lnTo>
                  <a:lnTo>
                    <a:pt x="154" y="298"/>
                  </a:lnTo>
                  <a:lnTo>
                    <a:pt x="154" y="298"/>
                  </a:lnTo>
                  <a:lnTo>
                    <a:pt x="152" y="294"/>
                  </a:lnTo>
                  <a:lnTo>
                    <a:pt x="150" y="292"/>
                  </a:lnTo>
                  <a:lnTo>
                    <a:pt x="152" y="290"/>
                  </a:lnTo>
                  <a:lnTo>
                    <a:pt x="152" y="290"/>
                  </a:lnTo>
                  <a:lnTo>
                    <a:pt x="156" y="286"/>
                  </a:lnTo>
                  <a:lnTo>
                    <a:pt x="156" y="282"/>
                  </a:lnTo>
                  <a:lnTo>
                    <a:pt x="156" y="282"/>
                  </a:lnTo>
                  <a:lnTo>
                    <a:pt x="154" y="280"/>
                  </a:lnTo>
                  <a:lnTo>
                    <a:pt x="154" y="278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60" y="270"/>
                  </a:lnTo>
                  <a:lnTo>
                    <a:pt x="160" y="270"/>
                  </a:lnTo>
                  <a:lnTo>
                    <a:pt x="162" y="264"/>
                  </a:lnTo>
                  <a:lnTo>
                    <a:pt x="166" y="260"/>
                  </a:lnTo>
                  <a:lnTo>
                    <a:pt x="166" y="260"/>
                  </a:lnTo>
                  <a:lnTo>
                    <a:pt x="168" y="258"/>
                  </a:lnTo>
                  <a:lnTo>
                    <a:pt x="168" y="254"/>
                  </a:lnTo>
                  <a:lnTo>
                    <a:pt x="170" y="250"/>
                  </a:lnTo>
                  <a:lnTo>
                    <a:pt x="172" y="248"/>
                  </a:lnTo>
                  <a:lnTo>
                    <a:pt x="172" y="248"/>
                  </a:lnTo>
                  <a:lnTo>
                    <a:pt x="178" y="246"/>
                  </a:lnTo>
                  <a:lnTo>
                    <a:pt x="180" y="246"/>
                  </a:lnTo>
                  <a:lnTo>
                    <a:pt x="182" y="242"/>
                  </a:lnTo>
                  <a:lnTo>
                    <a:pt x="182" y="242"/>
                  </a:lnTo>
                  <a:lnTo>
                    <a:pt x="182" y="236"/>
                  </a:lnTo>
                  <a:lnTo>
                    <a:pt x="186" y="232"/>
                  </a:lnTo>
                  <a:lnTo>
                    <a:pt x="186" y="232"/>
                  </a:lnTo>
                  <a:lnTo>
                    <a:pt x="194" y="230"/>
                  </a:lnTo>
                  <a:lnTo>
                    <a:pt x="196" y="228"/>
                  </a:lnTo>
                  <a:lnTo>
                    <a:pt x="198" y="224"/>
                  </a:lnTo>
                  <a:lnTo>
                    <a:pt x="198" y="224"/>
                  </a:lnTo>
                  <a:lnTo>
                    <a:pt x="200" y="216"/>
                  </a:lnTo>
                  <a:lnTo>
                    <a:pt x="204" y="212"/>
                  </a:lnTo>
                  <a:lnTo>
                    <a:pt x="204" y="212"/>
                  </a:lnTo>
                  <a:lnTo>
                    <a:pt x="204" y="210"/>
                  </a:lnTo>
                  <a:lnTo>
                    <a:pt x="202" y="208"/>
                  </a:lnTo>
                  <a:lnTo>
                    <a:pt x="200" y="208"/>
                  </a:lnTo>
                  <a:lnTo>
                    <a:pt x="200" y="208"/>
                  </a:lnTo>
                  <a:lnTo>
                    <a:pt x="194" y="206"/>
                  </a:lnTo>
                  <a:lnTo>
                    <a:pt x="188" y="204"/>
                  </a:lnTo>
                  <a:lnTo>
                    <a:pt x="178" y="204"/>
                  </a:lnTo>
                  <a:lnTo>
                    <a:pt x="178" y="204"/>
                  </a:lnTo>
                  <a:lnTo>
                    <a:pt x="160" y="202"/>
                  </a:lnTo>
                  <a:lnTo>
                    <a:pt x="156" y="200"/>
                  </a:lnTo>
                  <a:lnTo>
                    <a:pt x="154" y="196"/>
                  </a:lnTo>
                  <a:lnTo>
                    <a:pt x="154" y="196"/>
                  </a:lnTo>
                  <a:lnTo>
                    <a:pt x="152" y="190"/>
                  </a:lnTo>
                  <a:lnTo>
                    <a:pt x="154" y="186"/>
                  </a:lnTo>
                  <a:lnTo>
                    <a:pt x="154" y="186"/>
                  </a:lnTo>
                  <a:lnTo>
                    <a:pt x="156" y="180"/>
                  </a:lnTo>
                  <a:lnTo>
                    <a:pt x="158" y="178"/>
                  </a:lnTo>
                  <a:lnTo>
                    <a:pt x="158" y="178"/>
                  </a:lnTo>
                  <a:lnTo>
                    <a:pt x="162" y="176"/>
                  </a:lnTo>
                  <a:lnTo>
                    <a:pt x="162" y="174"/>
                  </a:lnTo>
                  <a:lnTo>
                    <a:pt x="164" y="166"/>
                  </a:lnTo>
                  <a:lnTo>
                    <a:pt x="164" y="166"/>
                  </a:lnTo>
                  <a:lnTo>
                    <a:pt x="166" y="164"/>
                  </a:lnTo>
                  <a:lnTo>
                    <a:pt x="168" y="162"/>
                  </a:lnTo>
                  <a:lnTo>
                    <a:pt x="172" y="160"/>
                  </a:lnTo>
                  <a:lnTo>
                    <a:pt x="172" y="160"/>
                  </a:lnTo>
                  <a:lnTo>
                    <a:pt x="180" y="154"/>
                  </a:lnTo>
                  <a:lnTo>
                    <a:pt x="186" y="152"/>
                  </a:lnTo>
                  <a:lnTo>
                    <a:pt x="188" y="152"/>
                  </a:lnTo>
                  <a:lnTo>
                    <a:pt x="188" y="152"/>
                  </a:lnTo>
                  <a:lnTo>
                    <a:pt x="192" y="154"/>
                  </a:lnTo>
                  <a:lnTo>
                    <a:pt x="194" y="152"/>
                  </a:lnTo>
                  <a:lnTo>
                    <a:pt x="194" y="148"/>
                  </a:lnTo>
                  <a:lnTo>
                    <a:pt x="194" y="148"/>
                  </a:lnTo>
                  <a:lnTo>
                    <a:pt x="194" y="144"/>
                  </a:lnTo>
                  <a:lnTo>
                    <a:pt x="196" y="140"/>
                  </a:lnTo>
                  <a:lnTo>
                    <a:pt x="196" y="140"/>
                  </a:lnTo>
                  <a:lnTo>
                    <a:pt x="200" y="136"/>
                  </a:lnTo>
                  <a:lnTo>
                    <a:pt x="200" y="132"/>
                  </a:lnTo>
                  <a:lnTo>
                    <a:pt x="200" y="130"/>
                  </a:lnTo>
                  <a:lnTo>
                    <a:pt x="198" y="128"/>
                  </a:lnTo>
                  <a:lnTo>
                    <a:pt x="198" y="128"/>
                  </a:lnTo>
                  <a:lnTo>
                    <a:pt x="194" y="120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2" y="112"/>
                  </a:lnTo>
                  <a:lnTo>
                    <a:pt x="194" y="110"/>
                  </a:lnTo>
                  <a:lnTo>
                    <a:pt x="190" y="108"/>
                  </a:lnTo>
                  <a:lnTo>
                    <a:pt x="190" y="108"/>
                  </a:lnTo>
                  <a:lnTo>
                    <a:pt x="184" y="104"/>
                  </a:lnTo>
                  <a:lnTo>
                    <a:pt x="178" y="102"/>
                  </a:lnTo>
                  <a:lnTo>
                    <a:pt x="174" y="100"/>
                  </a:lnTo>
                  <a:lnTo>
                    <a:pt x="172" y="96"/>
                  </a:lnTo>
                  <a:lnTo>
                    <a:pt x="172" y="96"/>
                  </a:lnTo>
                  <a:lnTo>
                    <a:pt x="174" y="90"/>
                  </a:lnTo>
                  <a:lnTo>
                    <a:pt x="170" y="84"/>
                  </a:lnTo>
                  <a:lnTo>
                    <a:pt x="170" y="84"/>
                  </a:lnTo>
                  <a:lnTo>
                    <a:pt x="168" y="78"/>
                  </a:lnTo>
                  <a:lnTo>
                    <a:pt x="168" y="72"/>
                  </a:lnTo>
                  <a:lnTo>
                    <a:pt x="170" y="68"/>
                  </a:lnTo>
                  <a:lnTo>
                    <a:pt x="172" y="64"/>
                  </a:lnTo>
                  <a:lnTo>
                    <a:pt x="172" y="64"/>
                  </a:lnTo>
                  <a:lnTo>
                    <a:pt x="182" y="56"/>
                  </a:lnTo>
                  <a:lnTo>
                    <a:pt x="188" y="52"/>
                  </a:lnTo>
                  <a:lnTo>
                    <a:pt x="192" y="52"/>
                  </a:lnTo>
                  <a:lnTo>
                    <a:pt x="192" y="52"/>
                  </a:lnTo>
                  <a:lnTo>
                    <a:pt x="198" y="54"/>
                  </a:lnTo>
                  <a:lnTo>
                    <a:pt x="202" y="54"/>
                  </a:lnTo>
                  <a:lnTo>
                    <a:pt x="206" y="52"/>
                  </a:lnTo>
                  <a:lnTo>
                    <a:pt x="206" y="52"/>
                  </a:lnTo>
                  <a:lnTo>
                    <a:pt x="208" y="48"/>
                  </a:lnTo>
                  <a:lnTo>
                    <a:pt x="208" y="46"/>
                  </a:lnTo>
                  <a:lnTo>
                    <a:pt x="208" y="44"/>
                  </a:lnTo>
                  <a:lnTo>
                    <a:pt x="212" y="44"/>
                  </a:lnTo>
                  <a:lnTo>
                    <a:pt x="212" y="44"/>
                  </a:lnTo>
                  <a:lnTo>
                    <a:pt x="216" y="40"/>
                  </a:lnTo>
                  <a:lnTo>
                    <a:pt x="220" y="38"/>
                  </a:lnTo>
                  <a:lnTo>
                    <a:pt x="224" y="32"/>
                  </a:lnTo>
                  <a:lnTo>
                    <a:pt x="224" y="32"/>
                  </a:lnTo>
                  <a:lnTo>
                    <a:pt x="226" y="26"/>
                  </a:lnTo>
                  <a:lnTo>
                    <a:pt x="230" y="26"/>
                  </a:lnTo>
                  <a:lnTo>
                    <a:pt x="230" y="26"/>
                  </a:lnTo>
                  <a:lnTo>
                    <a:pt x="232" y="26"/>
                  </a:lnTo>
                  <a:lnTo>
                    <a:pt x="236" y="22"/>
                  </a:lnTo>
                  <a:lnTo>
                    <a:pt x="236" y="22"/>
                  </a:lnTo>
                  <a:lnTo>
                    <a:pt x="238" y="16"/>
                  </a:lnTo>
                  <a:lnTo>
                    <a:pt x="242" y="14"/>
                  </a:lnTo>
                  <a:lnTo>
                    <a:pt x="244" y="14"/>
                  </a:lnTo>
                  <a:lnTo>
                    <a:pt x="244" y="14"/>
                  </a:lnTo>
                  <a:lnTo>
                    <a:pt x="246" y="12"/>
                  </a:lnTo>
                  <a:lnTo>
                    <a:pt x="248" y="10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52" y="4"/>
                  </a:lnTo>
                  <a:lnTo>
                    <a:pt x="25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64" y="2"/>
                  </a:lnTo>
                  <a:lnTo>
                    <a:pt x="266" y="2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70" y="0"/>
                  </a:lnTo>
                  <a:lnTo>
                    <a:pt x="272" y="0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2" y="4"/>
                  </a:lnTo>
                  <a:lnTo>
                    <a:pt x="286" y="2"/>
                  </a:lnTo>
                  <a:lnTo>
                    <a:pt x="286" y="2"/>
                  </a:lnTo>
                  <a:lnTo>
                    <a:pt x="296" y="2"/>
                  </a:lnTo>
                  <a:lnTo>
                    <a:pt x="302" y="2"/>
                  </a:lnTo>
                  <a:lnTo>
                    <a:pt x="306" y="4"/>
                  </a:lnTo>
                  <a:lnTo>
                    <a:pt x="306" y="4"/>
                  </a:lnTo>
                  <a:lnTo>
                    <a:pt x="314" y="12"/>
                  </a:lnTo>
                  <a:lnTo>
                    <a:pt x="320" y="16"/>
                  </a:lnTo>
                  <a:lnTo>
                    <a:pt x="330" y="18"/>
                  </a:lnTo>
                  <a:lnTo>
                    <a:pt x="330" y="18"/>
                  </a:lnTo>
                  <a:lnTo>
                    <a:pt x="342" y="18"/>
                  </a:lnTo>
                  <a:lnTo>
                    <a:pt x="344" y="20"/>
                  </a:lnTo>
                  <a:lnTo>
                    <a:pt x="344" y="22"/>
                  </a:lnTo>
                  <a:lnTo>
                    <a:pt x="344" y="22"/>
                  </a:lnTo>
                  <a:lnTo>
                    <a:pt x="346" y="24"/>
                  </a:lnTo>
                  <a:lnTo>
                    <a:pt x="348" y="26"/>
                  </a:lnTo>
                  <a:lnTo>
                    <a:pt x="350" y="28"/>
                  </a:lnTo>
                  <a:lnTo>
                    <a:pt x="354" y="28"/>
                  </a:lnTo>
                  <a:lnTo>
                    <a:pt x="354" y="28"/>
                  </a:lnTo>
                  <a:lnTo>
                    <a:pt x="362" y="26"/>
                  </a:lnTo>
                  <a:lnTo>
                    <a:pt x="366" y="26"/>
                  </a:lnTo>
                  <a:lnTo>
                    <a:pt x="368" y="28"/>
                  </a:lnTo>
                  <a:lnTo>
                    <a:pt x="368" y="28"/>
                  </a:lnTo>
                  <a:lnTo>
                    <a:pt x="370" y="30"/>
                  </a:lnTo>
                  <a:lnTo>
                    <a:pt x="374" y="32"/>
                  </a:lnTo>
                  <a:lnTo>
                    <a:pt x="376" y="32"/>
                  </a:lnTo>
                  <a:lnTo>
                    <a:pt x="380" y="32"/>
                  </a:lnTo>
                  <a:lnTo>
                    <a:pt x="380" y="32"/>
                  </a:lnTo>
                  <a:lnTo>
                    <a:pt x="384" y="30"/>
                  </a:lnTo>
                  <a:lnTo>
                    <a:pt x="388" y="30"/>
                  </a:lnTo>
                  <a:lnTo>
                    <a:pt x="390" y="32"/>
                  </a:lnTo>
                  <a:lnTo>
                    <a:pt x="392" y="34"/>
                  </a:lnTo>
                  <a:lnTo>
                    <a:pt x="392" y="34"/>
                  </a:lnTo>
                  <a:lnTo>
                    <a:pt x="392" y="40"/>
                  </a:lnTo>
                  <a:lnTo>
                    <a:pt x="394" y="42"/>
                  </a:lnTo>
                  <a:lnTo>
                    <a:pt x="398" y="42"/>
                  </a:lnTo>
                  <a:lnTo>
                    <a:pt x="398" y="42"/>
                  </a:lnTo>
                  <a:lnTo>
                    <a:pt x="404" y="42"/>
                  </a:lnTo>
                  <a:lnTo>
                    <a:pt x="412" y="44"/>
                  </a:lnTo>
                  <a:lnTo>
                    <a:pt x="418" y="48"/>
                  </a:lnTo>
                  <a:lnTo>
                    <a:pt x="422" y="52"/>
                  </a:lnTo>
                  <a:lnTo>
                    <a:pt x="422" y="52"/>
                  </a:lnTo>
                  <a:lnTo>
                    <a:pt x="422" y="54"/>
                  </a:lnTo>
                  <a:lnTo>
                    <a:pt x="424" y="54"/>
                  </a:lnTo>
                  <a:lnTo>
                    <a:pt x="428" y="54"/>
                  </a:lnTo>
                  <a:lnTo>
                    <a:pt x="430" y="52"/>
                  </a:lnTo>
                  <a:lnTo>
                    <a:pt x="430" y="52"/>
                  </a:lnTo>
                  <a:lnTo>
                    <a:pt x="434" y="50"/>
                  </a:lnTo>
                  <a:lnTo>
                    <a:pt x="440" y="52"/>
                  </a:lnTo>
                  <a:lnTo>
                    <a:pt x="444" y="56"/>
                  </a:lnTo>
                  <a:lnTo>
                    <a:pt x="446" y="62"/>
                  </a:lnTo>
                  <a:lnTo>
                    <a:pt x="446" y="6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F8F8D465-4016-A84E-9069-DCE1C3756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656" y="-678647"/>
              <a:ext cx="18910" cy="14183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0" y="0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6" y="24"/>
                </a:cxn>
                <a:cxn ang="0">
                  <a:pos x="24" y="20"/>
                </a:cxn>
                <a:cxn ang="0">
                  <a:pos x="24" y="20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26" y="10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</a:cxnLst>
              <a:rect l="0" t="0" r="r" b="b"/>
              <a:pathLst>
                <a:path w="32" h="24">
                  <a:moveTo>
                    <a:pt x="24" y="6"/>
                  </a:move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4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6" y="10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C4502C97-90C7-0547-A6DB-06B926B24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111" y="-751923"/>
              <a:ext cx="28365" cy="22456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2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30" y="12"/>
                </a:cxn>
                <a:cxn ang="0">
                  <a:pos x="32" y="12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34" y="18"/>
                </a:cxn>
                <a:cxn ang="0">
                  <a:pos x="34" y="20"/>
                </a:cxn>
                <a:cxn ang="0">
                  <a:pos x="36" y="20"/>
                </a:cxn>
                <a:cxn ang="0">
                  <a:pos x="36" y="20"/>
                </a:cxn>
                <a:cxn ang="0">
                  <a:pos x="42" y="20"/>
                </a:cxn>
                <a:cxn ang="0">
                  <a:pos x="42" y="22"/>
                </a:cxn>
                <a:cxn ang="0">
                  <a:pos x="44" y="26"/>
                </a:cxn>
                <a:cxn ang="0">
                  <a:pos x="44" y="26"/>
                </a:cxn>
                <a:cxn ang="0">
                  <a:pos x="44" y="28"/>
                </a:cxn>
                <a:cxn ang="0">
                  <a:pos x="46" y="30"/>
                </a:cxn>
                <a:cxn ang="0">
                  <a:pos x="48" y="32"/>
                </a:cxn>
                <a:cxn ang="0">
                  <a:pos x="46" y="34"/>
                </a:cxn>
                <a:cxn ang="0">
                  <a:pos x="46" y="34"/>
                </a:cxn>
                <a:cxn ang="0">
                  <a:pos x="40" y="38"/>
                </a:cxn>
                <a:cxn ang="0">
                  <a:pos x="36" y="36"/>
                </a:cxn>
                <a:cxn ang="0">
                  <a:pos x="34" y="36"/>
                </a:cxn>
                <a:cxn ang="0">
                  <a:pos x="34" y="36"/>
                </a:cxn>
                <a:cxn ang="0">
                  <a:pos x="32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26" y="26"/>
                </a:cxn>
                <a:cxn ang="0">
                  <a:pos x="24" y="26"/>
                </a:cxn>
                <a:cxn ang="0">
                  <a:pos x="22" y="24"/>
                </a:cxn>
                <a:cxn ang="0">
                  <a:pos x="22" y="24"/>
                </a:cxn>
                <a:cxn ang="0">
                  <a:pos x="18" y="18"/>
                </a:cxn>
                <a:cxn ang="0">
                  <a:pos x="16" y="16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0" y="14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8" y="6"/>
                </a:cxn>
                <a:cxn ang="0">
                  <a:pos x="18" y="8"/>
                </a:cxn>
              </a:cxnLst>
              <a:rect l="0" t="0" r="r" b="b"/>
              <a:pathLst>
                <a:path w="48" h="38">
                  <a:moveTo>
                    <a:pt x="18" y="8"/>
                  </a:moveTo>
                  <a:lnTo>
                    <a:pt x="18" y="8"/>
                  </a:lnTo>
                  <a:lnTo>
                    <a:pt x="22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30" y="12"/>
                  </a:lnTo>
                  <a:lnTo>
                    <a:pt x="32" y="12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34" y="18"/>
                  </a:lnTo>
                  <a:lnTo>
                    <a:pt x="34" y="20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42" y="20"/>
                  </a:lnTo>
                  <a:lnTo>
                    <a:pt x="42" y="22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6" y="30"/>
                  </a:lnTo>
                  <a:lnTo>
                    <a:pt x="48" y="32"/>
                  </a:lnTo>
                  <a:lnTo>
                    <a:pt x="46" y="34"/>
                  </a:lnTo>
                  <a:lnTo>
                    <a:pt x="46" y="34"/>
                  </a:lnTo>
                  <a:lnTo>
                    <a:pt x="40" y="38"/>
                  </a:lnTo>
                  <a:lnTo>
                    <a:pt x="36" y="36"/>
                  </a:lnTo>
                  <a:lnTo>
                    <a:pt x="34" y="36"/>
                  </a:lnTo>
                  <a:lnTo>
                    <a:pt x="34" y="36"/>
                  </a:lnTo>
                  <a:lnTo>
                    <a:pt x="32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6" y="26"/>
                  </a:lnTo>
                  <a:lnTo>
                    <a:pt x="24" y="26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18" y="18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8" y="6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FED579DC-5DFA-A249-A77F-B652F6E36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397" y="110847"/>
              <a:ext cx="52003" cy="56730"/>
            </a:xfrm>
            <a:custGeom>
              <a:avLst/>
              <a:gdLst/>
              <a:ahLst/>
              <a:cxnLst>
                <a:cxn ang="0">
                  <a:pos x="36" y="4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2" y="18"/>
                </a:cxn>
                <a:cxn ang="0">
                  <a:pos x="22" y="20"/>
                </a:cxn>
                <a:cxn ang="0">
                  <a:pos x="14" y="26"/>
                </a:cxn>
                <a:cxn ang="0">
                  <a:pos x="12" y="28"/>
                </a:cxn>
                <a:cxn ang="0">
                  <a:pos x="12" y="34"/>
                </a:cxn>
                <a:cxn ang="0">
                  <a:pos x="10" y="36"/>
                </a:cxn>
                <a:cxn ang="0">
                  <a:pos x="2" y="40"/>
                </a:cxn>
                <a:cxn ang="0">
                  <a:pos x="0" y="42"/>
                </a:cxn>
                <a:cxn ang="0">
                  <a:pos x="6" y="54"/>
                </a:cxn>
                <a:cxn ang="0">
                  <a:pos x="8" y="58"/>
                </a:cxn>
                <a:cxn ang="0">
                  <a:pos x="6" y="64"/>
                </a:cxn>
                <a:cxn ang="0">
                  <a:pos x="10" y="86"/>
                </a:cxn>
                <a:cxn ang="0">
                  <a:pos x="14" y="90"/>
                </a:cxn>
                <a:cxn ang="0">
                  <a:pos x="18" y="92"/>
                </a:cxn>
                <a:cxn ang="0">
                  <a:pos x="30" y="92"/>
                </a:cxn>
                <a:cxn ang="0">
                  <a:pos x="32" y="94"/>
                </a:cxn>
                <a:cxn ang="0">
                  <a:pos x="34" y="96"/>
                </a:cxn>
                <a:cxn ang="0">
                  <a:pos x="38" y="92"/>
                </a:cxn>
                <a:cxn ang="0">
                  <a:pos x="46" y="82"/>
                </a:cxn>
                <a:cxn ang="0">
                  <a:pos x="50" y="80"/>
                </a:cxn>
                <a:cxn ang="0">
                  <a:pos x="62" y="76"/>
                </a:cxn>
                <a:cxn ang="0">
                  <a:pos x="74" y="70"/>
                </a:cxn>
                <a:cxn ang="0">
                  <a:pos x="80" y="64"/>
                </a:cxn>
                <a:cxn ang="0">
                  <a:pos x="88" y="56"/>
                </a:cxn>
                <a:cxn ang="0">
                  <a:pos x="88" y="52"/>
                </a:cxn>
                <a:cxn ang="0">
                  <a:pos x="86" y="50"/>
                </a:cxn>
                <a:cxn ang="0">
                  <a:pos x="80" y="48"/>
                </a:cxn>
                <a:cxn ang="0">
                  <a:pos x="78" y="46"/>
                </a:cxn>
                <a:cxn ang="0">
                  <a:pos x="76" y="32"/>
                </a:cxn>
                <a:cxn ang="0">
                  <a:pos x="74" y="26"/>
                </a:cxn>
                <a:cxn ang="0">
                  <a:pos x="72" y="26"/>
                </a:cxn>
                <a:cxn ang="0">
                  <a:pos x="66" y="26"/>
                </a:cxn>
                <a:cxn ang="0">
                  <a:pos x="66" y="24"/>
                </a:cxn>
                <a:cxn ang="0">
                  <a:pos x="62" y="16"/>
                </a:cxn>
                <a:cxn ang="0">
                  <a:pos x="56" y="12"/>
                </a:cxn>
                <a:cxn ang="0">
                  <a:pos x="40" y="4"/>
                </a:cxn>
                <a:cxn ang="0">
                  <a:pos x="36" y="4"/>
                </a:cxn>
              </a:cxnLst>
              <a:rect l="0" t="0" r="r" b="b"/>
              <a:pathLst>
                <a:path w="88" h="96">
                  <a:moveTo>
                    <a:pt x="36" y="4"/>
                  </a:moveTo>
                  <a:lnTo>
                    <a:pt x="36" y="4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14"/>
                  </a:lnTo>
                  <a:lnTo>
                    <a:pt x="22" y="1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4" y="38"/>
                  </a:lnTo>
                  <a:lnTo>
                    <a:pt x="2" y="4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48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8" y="58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78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4" y="90"/>
                  </a:lnTo>
                  <a:lnTo>
                    <a:pt x="18" y="92"/>
                  </a:lnTo>
                  <a:lnTo>
                    <a:pt x="18" y="92"/>
                  </a:lnTo>
                  <a:lnTo>
                    <a:pt x="26" y="92"/>
                  </a:lnTo>
                  <a:lnTo>
                    <a:pt x="30" y="92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38" y="92"/>
                  </a:lnTo>
                  <a:lnTo>
                    <a:pt x="38" y="92"/>
                  </a:lnTo>
                  <a:lnTo>
                    <a:pt x="44" y="84"/>
                  </a:lnTo>
                  <a:lnTo>
                    <a:pt x="46" y="82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8" y="74"/>
                  </a:lnTo>
                  <a:lnTo>
                    <a:pt x="74" y="70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4" y="60"/>
                  </a:lnTo>
                  <a:lnTo>
                    <a:pt x="88" y="56"/>
                  </a:lnTo>
                  <a:lnTo>
                    <a:pt x="88" y="56"/>
                  </a:lnTo>
                  <a:lnTo>
                    <a:pt x="88" y="52"/>
                  </a:lnTo>
                  <a:lnTo>
                    <a:pt x="86" y="50"/>
                  </a:lnTo>
                  <a:lnTo>
                    <a:pt x="86" y="50"/>
                  </a:lnTo>
                  <a:lnTo>
                    <a:pt x="82" y="50"/>
                  </a:lnTo>
                  <a:lnTo>
                    <a:pt x="80" y="48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4" y="28"/>
                  </a:lnTo>
                  <a:lnTo>
                    <a:pt x="74" y="26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8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6" y="24"/>
                  </a:lnTo>
                  <a:lnTo>
                    <a:pt x="64" y="20"/>
                  </a:lnTo>
                  <a:lnTo>
                    <a:pt x="62" y="16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6" y="8"/>
                  </a:lnTo>
                  <a:lnTo>
                    <a:pt x="40" y="4"/>
                  </a:lnTo>
                  <a:lnTo>
                    <a:pt x="36" y="4"/>
                  </a:lnTo>
                  <a:lnTo>
                    <a:pt x="36" y="4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854A475C-FEF8-A84A-9912-659806F91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8759" y="55299"/>
              <a:ext cx="42548" cy="27183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4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12" y="24"/>
                </a:cxn>
                <a:cxn ang="0">
                  <a:pos x="16" y="30"/>
                </a:cxn>
                <a:cxn ang="0">
                  <a:pos x="16" y="30"/>
                </a:cxn>
                <a:cxn ang="0">
                  <a:pos x="20" y="30"/>
                </a:cxn>
                <a:cxn ang="0">
                  <a:pos x="22" y="30"/>
                </a:cxn>
                <a:cxn ang="0">
                  <a:pos x="24" y="28"/>
                </a:cxn>
                <a:cxn ang="0">
                  <a:pos x="24" y="28"/>
                </a:cxn>
                <a:cxn ang="0">
                  <a:pos x="24" y="26"/>
                </a:cxn>
                <a:cxn ang="0">
                  <a:pos x="26" y="26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38"/>
                </a:cxn>
                <a:cxn ang="0">
                  <a:pos x="34" y="38"/>
                </a:cxn>
                <a:cxn ang="0">
                  <a:pos x="38" y="44"/>
                </a:cxn>
                <a:cxn ang="0">
                  <a:pos x="42" y="46"/>
                </a:cxn>
                <a:cxn ang="0">
                  <a:pos x="44" y="46"/>
                </a:cxn>
                <a:cxn ang="0">
                  <a:pos x="44" y="46"/>
                </a:cxn>
                <a:cxn ang="0">
                  <a:pos x="52" y="46"/>
                </a:cxn>
                <a:cxn ang="0">
                  <a:pos x="56" y="46"/>
                </a:cxn>
                <a:cxn ang="0">
                  <a:pos x="60" y="44"/>
                </a:cxn>
                <a:cxn ang="0">
                  <a:pos x="60" y="44"/>
                </a:cxn>
                <a:cxn ang="0">
                  <a:pos x="66" y="42"/>
                </a:cxn>
                <a:cxn ang="0">
                  <a:pos x="70" y="40"/>
                </a:cxn>
                <a:cxn ang="0">
                  <a:pos x="70" y="40"/>
                </a:cxn>
                <a:cxn ang="0">
                  <a:pos x="72" y="40"/>
                </a:cxn>
                <a:cxn ang="0">
                  <a:pos x="72" y="36"/>
                </a:cxn>
                <a:cxn ang="0">
                  <a:pos x="72" y="32"/>
                </a:cxn>
                <a:cxn ang="0">
                  <a:pos x="72" y="32"/>
                </a:cxn>
                <a:cxn ang="0">
                  <a:pos x="72" y="24"/>
                </a:cxn>
                <a:cxn ang="0">
                  <a:pos x="70" y="22"/>
                </a:cxn>
                <a:cxn ang="0">
                  <a:pos x="66" y="20"/>
                </a:cxn>
                <a:cxn ang="0">
                  <a:pos x="66" y="20"/>
                </a:cxn>
                <a:cxn ang="0">
                  <a:pos x="54" y="16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0"/>
                </a:cxn>
                <a:cxn ang="0">
                  <a:pos x="40" y="8"/>
                </a:cxn>
                <a:cxn ang="0">
                  <a:pos x="40" y="8"/>
                </a:cxn>
                <a:cxn ang="0">
                  <a:pos x="32" y="8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24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72" h="46">
                  <a:moveTo>
                    <a:pt x="18" y="2"/>
                  </a:move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4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20" y="30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38" y="44"/>
                  </a:lnTo>
                  <a:lnTo>
                    <a:pt x="42" y="46"/>
                  </a:lnTo>
                  <a:lnTo>
                    <a:pt x="44" y="46"/>
                  </a:lnTo>
                  <a:lnTo>
                    <a:pt x="44" y="46"/>
                  </a:lnTo>
                  <a:lnTo>
                    <a:pt x="52" y="46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0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2" y="40"/>
                  </a:lnTo>
                  <a:lnTo>
                    <a:pt x="72" y="36"/>
                  </a:lnTo>
                  <a:lnTo>
                    <a:pt x="72" y="32"/>
                  </a:lnTo>
                  <a:lnTo>
                    <a:pt x="72" y="32"/>
                  </a:lnTo>
                  <a:lnTo>
                    <a:pt x="72" y="24"/>
                  </a:lnTo>
                  <a:lnTo>
                    <a:pt x="70" y="22"/>
                  </a:lnTo>
                  <a:lnTo>
                    <a:pt x="66" y="20"/>
                  </a:lnTo>
                  <a:lnTo>
                    <a:pt x="66" y="20"/>
                  </a:lnTo>
                  <a:lnTo>
                    <a:pt x="54" y="16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0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4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62" name="Freeform 58">
              <a:extLst>
                <a:ext uri="{FF2B5EF4-FFF2-40B4-BE49-F238E27FC236}">
                  <a16:creationId xmlns:a16="http://schemas.microsoft.com/office/drawing/2014/main" id="{1C9415F7-BFB4-3545-ABFE-8620E0528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669" y="87209"/>
              <a:ext cx="9455" cy="7091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6" h="12">
                  <a:moveTo>
                    <a:pt x="8" y="2"/>
                  </a:move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63" name="Freeform 59">
              <a:extLst>
                <a:ext uri="{FF2B5EF4-FFF2-40B4-BE49-F238E27FC236}">
                  <a16:creationId xmlns:a16="http://schemas.microsoft.com/office/drawing/2014/main" id="{443A558F-B89E-B844-81E2-41DDC15BE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67" y="68299"/>
              <a:ext cx="13001" cy="10637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4" y="2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6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6" y="18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20" y="6"/>
                </a:cxn>
                <a:cxn ang="0">
                  <a:pos x="20" y="6"/>
                </a:cxn>
                <a:cxn ang="0">
                  <a:pos x="16" y="6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22" h="18">
                  <a:moveTo>
                    <a:pt x="14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4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64" name="Freeform 60">
              <a:extLst>
                <a:ext uri="{FF2B5EF4-FFF2-40B4-BE49-F238E27FC236}">
                  <a16:creationId xmlns:a16="http://schemas.microsoft.com/office/drawing/2014/main" id="{F5CEF9D3-C320-FD40-816D-C17B3285E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303" y="35207"/>
              <a:ext cx="30729" cy="11819"/>
            </a:xfrm>
            <a:custGeom>
              <a:avLst/>
              <a:gdLst/>
              <a:ahLst/>
              <a:cxnLst>
                <a:cxn ang="0">
                  <a:pos x="48" y="6"/>
                </a:cxn>
                <a:cxn ang="0">
                  <a:pos x="48" y="6"/>
                </a:cxn>
                <a:cxn ang="0">
                  <a:pos x="44" y="8"/>
                </a:cxn>
                <a:cxn ang="0">
                  <a:pos x="40" y="4"/>
                </a:cxn>
                <a:cxn ang="0">
                  <a:pos x="40" y="4"/>
                </a:cxn>
                <a:cxn ang="0">
                  <a:pos x="38" y="2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4" y="2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0" y="2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2" y="20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16" y="16"/>
                </a:cxn>
                <a:cxn ang="0">
                  <a:pos x="20" y="14"/>
                </a:cxn>
                <a:cxn ang="0">
                  <a:pos x="20" y="14"/>
                </a:cxn>
                <a:cxn ang="0">
                  <a:pos x="24" y="14"/>
                </a:cxn>
                <a:cxn ang="0">
                  <a:pos x="28" y="16"/>
                </a:cxn>
                <a:cxn ang="0">
                  <a:pos x="28" y="16"/>
                </a:cxn>
                <a:cxn ang="0">
                  <a:pos x="30" y="16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8" y="16"/>
                </a:cxn>
                <a:cxn ang="0">
                  <a:pos x="42" y="16"/>
                </a:cxn>
                <a:cxn ang="0">
                  <a:pos x="42" y="16"/>
                </a:cxn>
                <a:cxn ang="0">
                  <a:pos x="44" y="18"/>
                </a:cxn>
                <a:cxn ang="0">
                  <a:pos x="46" y="18"/>
                </a:cxn>
                <a:cxn ang="0">
                  <a:pos x="46" y="18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8"/>
                </a:cxn>
                <a:cxn ang="0">
                  <a:pos x="52" y="8"/>
                </a:cxn>
                <a:cxn ang="0">
                  <a:pos x="52" y="6"/>
                </a:cxn>
                <a:cxn ang="0">
                  <a:pos x="48" y="6"/>
                </a:cxn>
                <a:cxn ang="0">
                  <a:pos x="48" y="6"/>
                </a:cxn>
              </a:cxnLst>
              <a:rect l="0" t="0" r="r" b="b"/>
              <a:pathLst>
                <a:path w="52" h="20">
                  <a:moveTo>
                    <a:pt x="48" y="6"/>
                  </a:moveTo>
                  <a:lnTo>
                    <a:pt x="48" y="6"/>
                  </a:lnTo>
                  <a:lnTo>
                    <a:pt x="44" y="8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16" y="16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4" y="14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30" y="16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8" y="16"/>
                  </a:lnTo>
                  <a:lnTo>
                    <a:pt x="42" y="16"/>
                  </a:lnTo>
                  <a:lnTo>
                    <a:pt x="42" y="16"/>
                  </a:lnTo>
                  <a:lnTo>
                    <a:pt x="44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48" y="6"/>
                  </a:lnTo>
                  <a:lnTo>
                    <a:pt x="48" y="6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65" name="Freeform 61">
              <a:extLst>
                <a:ext uri="{FF2B5EF4-FFF2-40B4-BE49-F238E27FC236}">
                  <a16:creationId xmlns:a16="http://schemas.microsoft.com/office/drawing/2014/main" id="{877FCFE0-F1C0-4B4F-8725-8E8289225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1300" y="13933"/>
              <a:ext cx="31911" cy="21274"/>
            </a:xfrm>
            <a:custGeom>
              <a:avLst/>
              <a:gdLst/>
              <a:ahLst/>
              <a:cxnLst>
                <a:cxn ang="0">
                  <a:pos x="54" y="34"/>
                </a:cxn>
                <a:cxn ang="0">
                  <a:pos x="52" y="30"/>
                </a:cxn>
                <a:cxn ang="0">
                  <a:pos x="50" y="28"/>
                </a:cxn>
                <a:cxn ang="0">
                  <a:pos x="50" y="26"/>
                </a:cxn>
                <a:cxn ang="0">
                  <a:pos x="46" y="22"/>
                </a:cxn>
                <a:cxn ang="0">
                  <a:pos x="46" y="22"/>
                </a:cxn>
                <a:cxn ang="0">
                  <a:pos x="42" y="22"/>
                </a:cxn>
                <a:cxn ang="0">
                  <a:pos x="42" y="20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10"/>
                </a:cxn>
                <a:cxn ang="0">
                  <a:pos x="34" y="8"/>
                </a:cxn>
                <a:cxn ang="0">
                  <a:pos x="28" y="6"/>
                </a:cxn>
                <a:cxn ang="0">
                  <a:pos x="24" y="2"/>
                </a:cxn>
                <a:cxn ang="0">
                  <a:pos x="20" y="0"/>
                </a:cxn>
                <a:cxn ang="0">
                  <a:pos x="14" y="8"/>
                </a:cxn>
                <a:cxn ang="0">
                  <a:pos x="12" y="12"/>
                </a:cxn>
                <a:cxn ang="0">
                  <a:pos x="10" y="14"/>
                </a:cxn>
                <a:cxn ang="0">
                  <a:pos x="0" y="16"/>
                </a:cxn>
                <a:cxn ang="0">
                  <a:pos x="6" y="22"/>
                </a:cxn>
                <a:cxn ang="0">
                  <a:pos x="8" y="26"/>
                </a:cxn>
                <a:cxn ang="0">
                  <a:pos x="10" y="26"/>
                </a:cxn>
                <a:cxn ang="0">
                  <a:pos x="14" y="30"/>
                </a:cxn>
                <a:cxn ang="0">
                  <a:pos x="16" y="32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32" y="34"/>
                </a:cxn>
                <a:cxn ang="0">
                  <a:pos x="28" y="28"/>
                </a:cxn>
                <a:cxn ang="0">
                  <a:pos x="30" y="26"/>
                </a:cxn>
                <a:cxn ang="0">
                  <a:pos x="32" y="28"/>
                </a:cxn>
                <a:cxn ang="0">
                  <a:pos x="32" y="28"/>
                </a:cxn>
                <a:cxn ang="0">
                  <a:pos x="34" y="28"/>
                </a:cxn>
                <a:cxn ang="0">
                  <a:pos x="36" y="28"/>
                </a:cxn>
                <a:cxn ang="0">
                  <a:pos x="34" y="30"/>
                </a:cxn>
                <a:cxn ang="0">
                  <a:pos x="32" y="32"/>
                </a:cxn>
                <a:cxn ang="0">
                  <a:pos x="32" y="34"/>
                </a:cxn>
                <a:cxn ang="0">
                  <a:pos x="34" y="34"/>
                </a:cxn>
                <a:cxn ang="0">
                  <a:pos x="36" y="30"/>
                </a:cxn>
                <a:cxn ang="0">
                  <a:pos x="40" y="36"/>
                </a:cxn>
                <a:cxn ang="0">
                  <a:pos x="42" y="36"/>
                </a:cxn>
                <a:cxn ang="0">
                  <a:pos x="48" y="36"/>
                </a:cxn>
                <a:cxn ang="0">
                  <a:pos x="52" y="36"/>
                </a:cxn>
                <a:cxn ang="0">
                  <a:pos x="54" y="34"/>
                </a:cxn>
              </a:cxnLst>
              <a:rect l="0" t="0" r="r" b="b"/>
              <a:pathLst>
                <a:path w="54" h="36">
                  <a:moveTo>
                    <a:pt x="54" y="34"/>
                  </a:moveTo>
                  <a:lnTo>
                    <a:pt x="54" y="34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48" y="24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4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2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38" y="10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12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2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8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4" y="28"/>
                  </a:lnTo>
                  <a:lnTo>
                    <a:pt x="34" y="28"/>
                  </a:lnTo>
                  <a:lnTo>
                    <a:pt x="34" y="28"/>
                  </a:lnTo>
                  <a:lnTo>
                    <a:pt x="36" y="28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2" y="30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38" y="34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6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4" y="34"/>
                  </a:lnTo>
                  <a:lnTo>
                    <a:pt x="54" y="34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66" name="Freeform 62">
              <a:extLst>
                <a:ext uri="{FF2B5EF4-FFF2-40B4-BE49-F238E27FC236}">
                  <a16:creationId xmlns:a16="http://schemas.microsoft.com/office/drawing/2014/main" id="{BA0C0AE1-503D-1B4C-9570-BD7A915BB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05" y="-17978"/>
              <a:ext cx="28365" cy="23638"/>
            </a:xfrm>
            <a:custGeom>
              <a:avLst/>
              <a:gdLst/>
              <a:ahLst/>
              <a:cxnLst>
                <a:cxn ang="0">
                  <a:pos x="26" y="4"/>
                </a:cxn>
                <a:cxn ang="0">
                  <a:pos x="26" y="4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6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30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8" y="34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6" y="36"/>
                </a:cxn>
                <a:cxn ang="0">
                  <a:pos x="16" y="36"/>
                </a:cxn>
                <a:cxn ang="0">
                  <a:pos x="20" y="38"/>
                </a:cxn>
                <a:cxn ang="0">
                  <a:pos x="24" y="38"/>
                </a:cxn>
                <a:cxn ang="0">
                  <a:pos x="24" y="38"/>
                </a:cxn>
                <a:cxn ang="0">
                  <a:pos x="30" y="40"/>
                </a:cxn>
                <a:cxn ang="0">
                  <a:pos x="34" y="40"/>
                </a:cxn>
                <a:cxn ang="0">
                  <a:pos x="38" y="38"/>
                </a:cxn>
                <a:cxn ang="0">
                  <a:pos x="38" y="38"/>
                </a:cxn>
                <a:cxn ang="0">
                  <a:pos x="40" y="36"/>
                </a:cxn>
                <a:cxn ang="0">
                  <a:pos x="42" y="34"/>
                </a:cxn>
                <a:cxn ang="0">
                  <a:pos x="42" y="34"/>
                </a:cxn>
                <a:cxn ang="0">
                  <a:pos x="44" y="32"/>
                </a:cxn>
                <a:cxn ang="0">
                  <a:pos x="46" y="28"/>
                </a:cxn>
                <a:cxn ang="0">
                  <a:pos x="46" y="28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22"/>
                </a:cxn>
                <a:cxn ang="0">
                  <a:pos x="46" y="22"/>
                </a:cxn>
                <a:cxn ang="0">
                  <a:pos x="46" y="18"/>
                </a:cxn>
                <a:cxn ang="0">
                  <a:pos x="46" y="16"/>
                </a:cxn>
                <a:cxn ang="0">
                  <a:pos x="46" y="16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10"/>
                </a:cxn>
                <a:cxn ang="0">
                  <a:pos x="44" y="8"/>
                </a:cxn>
                <a:cxn ang="0">
                  <a:pos x="42" y="4"/>
                </a:cxn>
                <a:cxn ang="0">
                  <a:pos x="42" y="4"/>
                </a:cxn>
                <a:cxn ang="0">
                  <a:pos x="42" y="2"/>
                </a:cxn>
                <a:cxn ang="0">
                  <a:pos x="40" y="2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28" y="4"/>
                </a:cxn>
                <a:cxn ang="0">
                  <a:pos x="26" y="4"/>
                </a:cxn>
                <a:cxn ang="0">
                  <a:pos x="26" y="4"/>
                </a:cxn>
              </a:cxnLst>
              <a:rect l="0" t="0" r="r" b="b"/>
              <a:pathLst>
                <a:path w="48" h="40">
                  <a:moveTo>
                    <a:pt x="26" y="4"/>
                  </a:moveTo>
                  <a:lnTo>
                    <a:pt x="26" y="4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30" y="40"/>
                  </a:lnTo>
                  <a:lnTo>
                    <a:pt x="34" y="40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6" y="18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6" y="4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67" name="Freeform 63">
              <a:extLst>
                <a:ext uri="{FF2B5EF4-FFF2-40B4-BE49-F238E27FC236}">
                  <a16:creationId xmlns:a16="http://schemas.microsoft.com/office/drawing/2014/main" id="{BC3BF1E8-6EDF-2C40-848A-CFF489037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294" y="932"/>
              <a:ext cx="8273" cy="1536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26"/>
                </a:cxn>
                <a:cxn ang="0">
                  <a:pos x="6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0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0" y="8"/>
                </a:cxn>
                <a:cxn ang="0">
                  <a:pos x="12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4" h="26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208" name="Content Placeholder 207">
            <a:extLst>
              <a:ext uri="{FF2B5EF4-FFF2-40B4-BE49-F238E27FC236}">
                <a16:creationId xmlns:a16="http://schemas.microsoft.com/office/drawing/2014/main" id="{E73B5289-B6A5-9647-9836-418E60C9007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91967" y="895065"/>
            <a:ext cx="1365251" cy="2590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51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Content Placeholder 207">
            <a:extLst>
              <a:ext uri="{FF2B5EF4-FFF2-40B4-BE49-F238E27FC236}">
                <a16:creationId xmlns:a16="http://schemas.microsoft.com/office/drawing/2014/main" id="{C544E6EB-2229-0647-93FC-80F6E870E82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072719" y="895024"/>
            <a:ext cx="1365251" cy="2590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51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0" name="Content Placeholder 207">
            <a:extLst>
              <a:ext uri="{FF2B5EF4-FFF2-40B4-BE49-F238E27FC236}">
                <a16:creationId xmlns:a16="http://schemas.microsoft.com/office/drawing/2014/main" id="{A02D1123-F672-794E-8FB8-ED10783B81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98400" y="896052"/>
            <a:ext cx="1257107" cy="2926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51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Content Placeholder 207">
            <a:extLst>
              <a:ext uri="{FF2B5EF4-FFF2-40B4-BE49-F238E27FC236}">
                <a16:creationId xmlns:a16="http://schemas.microsoft.com/office/drawing/2014/main" id="{7A10E36A-05BA-E946-874D-89A58630D1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04188" y="2993351"/>
            <a:ext cx="3223667" cy="3134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" name="Content Placeholder 207">
            <a:extLst>
              <a:ext uri="{FF2B5EF4-FFF2-40B4-BE49-F238E27FC236}">
                <a16:creationId xmlns:a16="http://schemas.microsoft.com/office/drawing/2014/main" id="{4514428F-7D04-044D-B8D9-9E1CEC0C3C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4648" y="4868154"/>
            <a:ext cx="3223667" cy="3134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Content Placeholder 207">
            <a:extLst>
              <a:ext uri="{FF2B5EF4-FFF2-40B4-BE49-F238E27FC236}">
                <a16:creationId xmlns:a16="http://schemas.microsoft.com/office/drawing/2014/main" id="{6EA496EB-A88C-314F-8D63-0F55EE1B2E5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0269" y="4198764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Content Placeholder 207">
            <a:extLst>
              <a:ext uri="{FF2B5EF4-FFF2-40B4-BE49-F238E27FC236}">
                <a16:creationId xmlns:a16="http://schemas.microsoft.com/office/drawing/2014/main" id="{6753EA39-BA4E-B245-9915-AE46AC7517A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495" y="3879813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Content Placeholder 207">
            <a:extLst>
              <a:ext uri="{FF2B5EF4-FFF2-40B4-BE49-F238E27FC236}">
                <a16:creationId xmlns:a16="http://schemas.microsoft.com/office/drawing/2014/main" id="{486121EA-5CA8-0E4C-AD40-7CF277AFB45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9143" y="3567399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Content Placeholder 207">
            <a:extLst>
              <a:ext uri="{FF2B5EF4-FFF2-40B4-BE49-F238E27FC236}">
                <a16:creationId xmlns:a16="http://schemas.microsoft.com/office/drawing/2014/main" id="{4039D4DF-C440-9B45-899C-4659AFAACC3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215311" y="3394992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Content Placeholder 207">
            <a:extLst>
              <a:ext uri="{FF2B5EF4-FFF2-40B4-BE49-F238E27FC236}">
                <a16:creationId xmlns:a16="http://schemas.microsoft.com/office/drawing/2014/main" id="{34EF3075-07E0-BD45-BB9F-B72C9541640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744175" y="3401525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8" name="Content Placeholder 207">
            <a:extLst>
              <a:ext uri="{FF2B5EF4-FFF2-40B4-BE49-F238E27FC236}">
                <a16:creationId xmlns:a16="http://schemas.microsoft.com/office/drawing/2014/main" id="{43EEB3B2-0CCF-1D47-9EAE-B2E3E132999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2128726" y="3575672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Content Placeholder 207">
            <a:extLst>
              <a:ext uri="{FF2B5EF4-FFF2-40B4-BE49-F238E27FC236}">
                <a16:creationId xmlns:a16="http://schemas.microsoft.com/office/drawing/2014/main" id="{EF5BCEC6-B450-B94E-B37F-0238C91A8C1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2310340" y="3827968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Content Placeholder 207">
            <a:extLst>
              <a:ext uri="{FF2B5EF4-FFF2-40B4-BE49-F238E27FC236}">
                <a16:creationId xmlns:a16="http://schemas.microsoft.com/office/drawing/2014/main" id="{B727B69B-5794-2B4C-BAC6-0FDF35ECC71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425404" y="4198764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Rounded Rectangle 220">
            <a:extLst>
              <a:ext uri="{FF2B5EF4-FFF2-40B4-BE49-F238E27FC236}">
                <a16:creationId xmlns:a16="http://schemas.microsoft.com/office/drawing/2014/main" id="{0414B12E-DF44-5C45-94ED-98345D343EBD}"/>
              </a:ext>
            </a:extLst>
          </p:cNvPr>
          <p:cNvSpPr/>
          <p:nvPr userDrawn="1"/>
        </p:nvSpPr>
        <p:spPr>
          <a:xfrm rot="5400000">
            <a:off x="1431499" y="5902029"/>
            <a:ext cx="822960" cy="66057"/>
          </a:xfrm>
          <a:prstGeom prst="roundRect">
            <a:avLst>
              <a:gd name="adj" fmla="val 45004"/>
            </a:avLst>
          </a:prstGeom>
          <a:gradFill flip="none" rotWithShape="1">
            <a:gsLst>
              <a:gs pos="13000">
                <a:schemeClr val="accent4">
                  <a:lumMod val="60000"/>
                  <a:lumOff val="40000"/>
                </a:schemeClr>
              </a:gs>
              <a:gs pos="38008">
                <a:schemeClr val="accent4">
                  <a:lumMod val="75000"/>
                </a:schemeClr>
              </a:gs>
              <a:gs pos="61000">
                <a:schemeClr val="accent4">
                  <a:lumMod val="50000"/>
                </a:schemeClr>
              </a:gs>
            </a:gsLst>
            <a:lin ang="10800000" scaled="1"/>
            <a:tileRect/>
          </a:gradFill>
          <a:ln w="12700"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38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4D4D4D"/>
              </a:solidFill>
            </a:endParaRP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9FB833E6-02F3-A94D-A258-795A1EB43F5F}"/>
              </a:ext>
            </a:extLst>
          </p:cNvPr>
          <p:cNvGrpSpPr/>
          <p:nvPr userDrawn="1"/>
        </p:nvGrpSpPr>
        <p:grpSpPr>
          <a:xfrm>
            <a:off x="381001" y="5257801"/>
            <a:ext cx="2899395" cy="1122287"/>
            <a:chOff x="6680529" y="3267706"/>
            <a:chExt cx="2174546" cy="1122286"/>
          </a:xfrm>
        </p:grpSpPr>
        <p:sp>
          <p:nvSpPr>
            <p:cNvPr id="223" name="Freeform 5">
              <a:extLst>
                <a:ext uri="{FF2B5EF4-FFF2-40B4-BE49-F238E27FC236}">
                  <a16:creationId xmlns:a16="http://schemas.microsoft.com/office/drawing/2014/main" id="{46AD590B-3863-7841-A4E3-E03E12480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648" y="3282464"/>
              <a:ext cx="2108200" cy="1054100"/>
            </a:xfrm>
            <a:custGeom>
              <a:avLst/>
              <a:gdLst/>
              <a:ahLst/>
              <a:cxnLst>
                <a:cxn ang="0">
                  <a:pos x="83" y="1893"/>
                </a:cxn>
                <a:cxn ang="0">
                  <a:pos x="110" y="1654"/>
                </a:cxn>
                <a:cxn ang="0">
                  <a:pos x="166" y="1424"/>
                </a:cxn>
                <a:cxn ang="0">
                  <a:pos x="249" y="1206"/>
                </a:cxn>
                <a:cxn ang="0">
                  <a:pos x="358" y="1002"/>
                </a:cxn>
                <a:cxn ang="0">
                  <a:pos x="489" y="813"/>
                </a:cxn>
                <a:cxn ang="0">
                  <a:pos x="641" y="641"/>
                </a:cxn>
                <a:cxn ang="0">
                  <a:pos x="813" y="489"/>
                </a:cxn>
                <a:cxn ang="0">
                  <a:pos x="1002" y="358"/>
                </a:cxn>
                <a:cxn ang="0">
                  <a:pos x="1206" y="249"/>
                </a:cxn>
                <a:cxn ang="0">
                  <a:pos x="1424" y="166"/>
                </a:cxn>
                <a:cxn ang="0">
                  <a:pos x="1654" y="110"/>
                </a:cxn>
                <a:cxn ang="0">
                  <a:pos x="1893" y="83"/>
                </a:cxn>
                <a:cxn ang="0">
                  <a:pos x="2091" y="83"/>
                </a:cxn>
                <a:cxn ang="0">
                  <a:pos x="2330" y="110"/>
                </a:cxn>
                <a:cxn ang="0">
                  <a:pos x="2560" y="166"/>
                </a:cxn>
                <a:cxn ang="0">
                  <a:pos x="2778" y="249"/>
                </a:cxn>
                <a:cxn ang="0">
                  <a:pos x="2982" y="358"/>
                </a:cxn>
                <a:cxn ang="0">
                  <a:pos x="3171" y="489"/>
                </a:cxn>
                <a:cxn ang="0">
                  <a:pos x="3343" y="641"/>
                </a:cxn>
                <a:cxn ang="0">
                  <a:pos x="3495" y="813"/>
                </a:cxn>
                <a:cxn ang="0">
                  <a:pos x="3626" y="1002"/>
                </a:cxn>
                <a:cxn ang="0">
                  <a:pos x="3735" y="1206"/>
                </a:cxn>
                <a:cxn ang="0">
                  <a:pos x="3818" y="1424"/>
                </a:cxn>
                <a:cxn ang="0">
                  <a:pos x="3874" y="1654"/>
                </a:cxn>
                <a:cxn ang="0">
                  <a:pos x="3901" y="1893"/>
                </a:cxn>
                <a:cxn ang="0">
                  <a:pos x="3983" y="1941"/>
                </a:cxn>
                <a:cxn ang="0">
                  <a:pos x="3961" y="1689"/>
                </a:cxn>
                <a:cxn ang="0">
                  <a:pos x="3908" y="1447"/>
                </a:cxn>
                <a:cxn ang="0">
                  <a:pos x="3828" y="1217"/>
                </a:cxn>
                <a:cxn ang="0">
                  <a:pos x="3719" y="1002"/>
                </a:cxn>
                <a:cxn ang="0">
                  <a:pos x="3588" y="802"/>
                </a:cxn>
                <a:cxn ang="0">
                  <a:pos x="3433" y="618"/>
                </a:cxn>
                <a:cxn ang="0">
                  <a:pos x="3258" y="455"/>
                </a:cxn>
                <a:cxn ang="0">
                  <a:pos x="3065" y="314"/>
                </a:cxn>
                <a:cxn ang="0">
                  <a:pos x="2854" y="197"/>
                </a:cxn>
                <a:cxn ang="0">
                  <a:pos x="2630" y="104"/>
                </a:cxn>
                <a:cxn ang="0">
                  <a:pos x="2393" y="41"/>
                </a:cxn>
                <a:cxn ang="0">
                  <a:pos x="2146" y="6"/>
                </a:cxn>
                <a:cxn ang="0">
                  <a:pos x="1941" y="0"/>
                </a:cxn>
                <a:cxn ang="0">
                  <a:pos x="1689" y="23"/>
                </a:cxn>
                <a:cxn ang="0">
                  <a:pos x="1447" y="76"/>
                </a:cxn>
                <a:cxn ang="0">
                  <a:pos x="1217" y="156"/>
                </a:cxn>
                <a:cxn ang="0">
                  <a:pos x="1002" y="265"/>
                </a:cxn>
                <a:cxn ang="0">
                  <a:pos x="802" y="396"/>
                </a:cxn>
                <a:cxn ang="0">
                  <a:pos x="618" y="551"/>
                </a:cxn>
                <a:cxn ang="0">
                  <a:pos x="455" y="726"/>
                </a:cxn>
                <a:cxn ang="0">
                  <a:pos x="314" y="919"/>
                </a:cxn>
                <a:cxn ang="0">
                  <a:pos x="197" y="1130"/>
                </a:cxn>
                <a:cxn ang="0">
                  <a:pos x="104" y="1354"/>
                </a:cxn>
                <a:cxn ang="0">
                  <a:pos x="41" y="1591"/>
                </a:cxn>
                <a:cxn ang="0">
                  <a:pos x="6" y="1838"/>
                </a:cxn>
              </a:cxnLst>
              <a:rect l="0" t="0" r="r" b="b"/>
              <a:pathLst>
                <a:path w="3984" h="1992">
                  <a:moveTo>
                    <a:pt x="0" y="1992"/>
                  </a:moveTo>
                  <a:lnTo>
                    <a:pt x="80" y="1992"/>
                  </a:lnTo>
                  <a:lnTo>
                    <a:pt x="80" y="1992"/>
                  </a:lnTo>
                  <a:lnTo>
                    <a:pt x="80" y="1943"/>
                  </a:lnTo>
                  <a:lnTo>
                    <a:pt x="83" y="1893"/>
                  </a:lnTo>
                  <a:lnTo>
                    <a:pt x="86" y="1845"/>
                  </a:lnTo>
                  <a:lnTo>
                    <a:pt x="90" y="1796"/>
                  </a:lnTo>
                  <a:lnTo>
                    <a:pt x="96" y="1748"/>
                  </a:lnTo>
                  <a:lnTo>
                    <a:pt x="103" y="1702"/>
                  </a:lnTo>
                  <a:lnTo>
                    <a:pt x="110" y="1654"/>
                  </a:lnTo>
                  <a:lnTo>
                    <a:pt x="120" y="1607"/>
                  </a:lnTo>
                  <a:lnTo>
                    <a:pt x="130" y="1561"/>
                  </a:lnTo>
                  <a:lnTo>
                    <a:pt x="141" y="1514"/>
                  </a:lnTo>
                  <a:lnTo>
                    <a:pt x="154" y="1469"/>
                  </a:lnTo>
                  <a:lnTo>
                    <a:pt x="166" y="1424"/>
                  </a:lnTo>
                  <a:lnTo>
                    <a:pt x="180" y="1379"/>
                  </a:lnTo>
                  <a:lnTo>
                    <a:pt x="196" y="1336"/>
                  </a:lnTo>
                  <a:lnTo>
                    <a:pt x="213" y="1292"/>
                  </a:lnTo>
                  <a:lnTo>
                    <a:pt x="231" y="1248"/>
                  </a:lnTo>
                  <a:lnTo>
                    <a:pt x="249" y="1206"/>
                  </a:lnTo>
                  <a:lnTo>
                    <a:pt x="269" y="1164"/>
                  </a:lnTo>
                  <a:lnTo>
                    <a:pt x="290" y="1123"/>
                  </a:lnTo>
                  <a:lnTo>
                    <a:pt x="311" y="1082"/>
                  </a:lnTo>
                  <a:lnTo>
                    <a:pt x="334" y="1041"/>
                  </a:lnTo>
                  <a:lnTo>
                    <a:pt x="358" y="1002"/>
                  </a:lnTo>
                  <a:lnTo>
                    <a:pt x="382" y="962"/>
                  </a:lnTo>
                  <a:lnTo>
                    <a:pt x="407" y="924"/>
                  </a:lnTo>
                  <a:lnTo>
                    <a:pt x="434" y="886"/>
                  </a:lnTo>
                  <a:lnTo>
                    <a:pt x="461" y="849"/>
                  </a:lnTo>
                  <a:lnTo>
                    <a:pt x="489" y="813"/>
                  </a:lnTo>
                  <a:lnTo>
                    <a:pt x="517" y="776"/>
                  </a:lnTo>
                  <a:lnTo>
                    <a:pt x="547" y="741"/>
                  </a:lnTo>
                  <a:lnTo>
                    <a:pt x="578" y="707"/>
                  </a:lnTo>
                  <a:lnTo>
                    <a:pt x="609" y="673"/>
                  </a:lnTo>
                  <a:lnTo>
                    <a:pt x="641" y="641"/>
                  </a:lnTo>
                  <a:lnTo>
                    <a:pt x="673" y="609"/>
                  </a:lnTo>
                  <a:lnTo>
                    <a:pt x="707" y="578"/>
                  </a:lnTo>
                  <a:lnTo>
                    <a:pt x="741" y="547"/>
                  </a:lnTo>
                  <a:lnTo>
                    <a:pt x="776" y="517"/>
                  </a:lnTo>
                  <a:lnTo>
                    <a:pt x="813" y="489"/>
                  </a:lnTo>
                  <a:lnTo>
                    <a:pt x="849" y="461"/>
                  </a:lnTo>
                  <a:lnTo>
                    <a:pt x="886" y="434"/>
                  </a:lnTo>
                  <a:lnTo>
                    <a:pt x="924" y="407"/>
                  </a:lnTo>
                  <a:lnTo>
                    <a:pt x="962" y="382"/>
                  </a:lnTo>
                  <a:lnTo>
                    <a:pt x="1002" y="358"/>
                  </a:lnTo>
                  <a:lnTo>
                    <a:pt x="1041" y="334"/>
                  </a:lnTo>
                  <a:lnTo>
                    <a:pt x="1082" y="311"/>
                  </a:lnTo>
                  <a:lnTo>
                    <a:pt x="1123" y="290"/>
                  </a:lnTo>
                  <a:lnTo>
                    <a:pt x="1164" y="269"/>
                  </a:lnTo>
                  <a:lnTo>
                    <a:pt x="1206" y="249"/>
                  </a:lnTo>
                  <a:lnTo>
                    <a:pt x="1248" y="231"/>
                  </a:lnTo>
                  <a:lnTo>
                    <a:pt x="1292" y="213"/>
                  </a:lnTo>
                  <a:lnTo>
                    <a:pt x="1336" y="196"/>
                  </a:lnTo>
                  <a:lnTo>
                    <a:pt x="1379" y="180"/>
                  </a:lnTo>
                  <a:lnTo>
                    <a:pt x="1424" y="166"/>
                  </a:lnTo>
                  <a:lnTo>
                    <a:pt x="1469" y="154"/>
                  </a:lnTo>
                  <a:lnTo>
                    <a:pt x="1514" y="141"/>
                  </a:lnTo>
                  <a:lnTo>
                    <a:pt x="1561" y="130"/>
                  </a:lnTo>
                  <a:lnTo>
                    <a:pt x="1607" y="120"/>
                  </a:lnTo>
                  <a:lnTo>
                    <a:pt x="1654" y="110"/>
                  </a:lnTo>
                  <a:lnTo>
                    <a:pt x="1702" y="103"/>
                  </a:lnTo>
                  <a:lnTo>
                    <a:pt x="1748" y="96"/>
                  </a:lnTo>
                  <a:lnTo>
                    <a:pt x="1796" y="90"/>
                  </a:lnTo>
                  <a:lnTo>
                    <a:pt x="1845" y="86"/>
                  </a:lnTo>
                  <a:lnTo>
                    <a:pt x="1893" y="83"/>
                  </a:lnTo>
                  <a:lnTo>
                    <a:pt x="1943" y="80"/>
                  </a:lnTo>
                  <a:lnTo>
                    <a:pt x="1992" y="80"/>
                  </a:lnTo>
                  <a:lnTo>
                    <a:pt x="1992" y="80"/>
                  </a:lnTo>
                  <a:lnTo>
                    <a:pt x="2041" y="80"/>
                  </a:lnTo>
                  <a:lnTo>
                    <a:pt x="2091" y="83"/>
                  </a:lnTo>
                  <a:lnTo>
                    <a:pt x="2139" y="86"/>
                  </a:lnTo>
                  <a:lnTo>
                    <a:pt x="2188" y="90"/>
                  </a:lnTo>
                  <a:lnTo>
                    <a:pt x="2236" y="96"/>
                  </a:lnTo>
                  <a:lnTo>
                    <a:pt x="2282" y="103"/>
                  </a:lnTo>
                  <a:lnTo>
                    <a:pt x="2330" y="110"/>
                  </a:lnTo>
                  <a:lnTo>
                    <a:pt x="2377" y="120"/>
                  </a:lnTo>
                  <a:lnTo>
                    <a:pt x="2423" y="130"/>
                  </a:lnTo>
                  <a:lnTo>
                    <a:pt x="2470" y="141"/>
                  </a:lnTo>
                  <a:lnTo>
                    <a:pt x="2515" y="154"/>
                  </a:lnTo>
                  <a:lnTo>
                    <a:pt x="2560" y="166"/>
                  </a:lnTo>
                  <a:lnTo>
                    <a:pt x="2605" y="180"/>
                  </a:lnTo>
                  <a:lnTo>
                    <a:pt x="2648" y="196"/>
                  </a:lnTo>
                  <a:lnTo>
                    <a:pt x="2692" y="213"/>
                  </a:lnTo>
                  <a:lnTo>
                    <a:pt x="2736" y="231"/>
                  </a:lnTo>
                  <a:lnTo>
                    <a:pt x="2778" y="249"/>
                  </a:lnTo>
                  <a:lnTo>
                    <a:pt x="2820" y="269"/>
                  </a:lnTo>
                  <a:lnTo>
                    <a:pt x="2861" y="290"/>
                  </a:lnTo>
                  <a:lnTo>
                    <a:pt x="2902" y="311"/>
                  </a:lnTo>
                  <a:lnTo>
                    <a:pt x="2943" y="334"/>
                  </a:lnTo>
                  <a:lnTo>
                    <a:pt x="2982" y="358"/>
                  </a:lnTo>
                  <a:lnTo>
                    <a:pt x="3022" y="382"/>
                  </a:lnTo>
                  <a:lnTo>
                    <a:pt x="3060" y="407"/>
                  </a:lnTo>
                  <a:lnTo>
                    <a:pt x="3098" y="434"/>
                  </a:lnTo>
                  <a:lnTo>
                    <a:pt x="3135" y="461"/>
                  </a:lnTo>
                  <a:lnTo>
                    <a:pt x="3171" y="489"/>
                  </a:lnTo>
                  <a:lnTo>
                    <a:pt x="3208" y="517"/>
                  </a:lnTo>
                  <a:lnTo>
                    <a:pt x="3243" y="547"/>
                  </a:lnTo>
                  <a:lnTo>
                    <a:pt x="3277" y="578"/>
                  </a:lnTo>
                  <a:lnTo>
                    <a:pt x="3311" y="609"/>
                  </a:lnTo>
                  <a:lnTo>
                    <a:pt x="3343" y="641"/>
                  </a:lnTo>
                  <a:lnTo>
                    <a:pt x="3375" y="673"/>
                  </a:lnTo>
                  <a:lnTo>
                    <a:pt x="3406" y="707"/>
                  </a:lnTo>
                  <a:lnTo>
                    <a:pt x="3437" y="741"/>
                  </a:lnTo>
                  <a:lnTo>
                    <a:pt x="3467" y="776"/>
                  </a:lnTo>
                  <a:lnTo>
                    <a:pt x="3495" y="813"/>
                  </a:lnTo>
                  <a:lnTo>
                    <a:pt x="3523" y="849"/>
                  </a:lnTo>
                  <a:lnTo>
                    <a:pt x="3550" y="886"/>
                  </a:lnTo>
                  <a:lnTo>
                    <a:pt x="3577" y="924"/>
                  </a:lnTo>
                  <a:lnTo>
                    <a:pt x="3602" y="962"/>
                  </a:lnTo>
                  <a:lnTo>
                    <a:pt x="3626" y="1002"/>
                  </a:lnTo>
                  <a:lnTo>
                    <a:pt x="3650" y="1041"/>
                  </a:lnTo>
                  <a:lnTo>
                    <a:pt x="3673" y="1082"/>
                  </a:lnTo>
                  <a:lnTo>
                    <a:pt x="3694" y="1123"/>
                  </a:lnTo>
                  <a:lnTo>
                    <a:pt x="3715" y="1164"/>
                  </a:lnTo>
                  <a:lnTo>
                    <a:pt x="3735" y="1206"/>
                  </a:lnTo>
                  <a:lnTo>
                    <a:pt x="3753" y="1248"/>
                  </a:lnTo>
                  <a:lnTo>
                    <a:pt x="3771" y="1292"/>
                  </a:lnTo>
                  <a:lnTo>
                    <a:pt x="3788" y="1336"/>
                  </a:lnTo>
                  <a:lnTo>
                    <a:pt x="3804" y="1379"/>
                  </a:lnTo>
                  <a:lnTo>
                    <a:pt x="3818" y="1424"/>
                  </a:lnTo>
                  <a:lnTo>
                    <a:pt x="3830" y="1469"/>
                  </a:lnTo>
                  <a:lnTo>
                    <a:pt x="3843" y="1514"/>
                  </a:lnTo>
                  <a:lnTo>
                    <a:pt x="3854" y="1561"/>
                  </a:lnTo>
                  <a:lnTo>
                    <a:pt x="3864" y="1607"/>
                  </a:lnTo>
                  <a:lnTo>
                    <a:pt x="3874" y="1654"/>
                  </a:lnTo>
                  <a:lnTo>
                    <a:pt x="3881" y="1702"/>
                  </a:lnTo>
                  <a:lnTo>
                    <a:pt x="3888" y="1748"/>
                  </a:lnTo>
                  <a:lnTo>
                    <a:pt x="3894" y="1796"/>
                  </a:lnTo>
                  <a:lnTo>
                    <a:pt x="3898" y="1845"/>
                  </a:lnTo>
                  <a:lnTo>
                    <a:pt x="3901" y="1893"/>
                  </a:lnTo>
                  <a:lnTo>
                    <a:pt x="3904" y="1943"/>
                  </a:lnTo>
                  <a:lnTo>
                    <a:pt x="3904" y="1992"/>
                  </a:lnTo>
                  <a:lnTo>
                    <a:pt x="3984" y="1992"/>
                  </a:lnTo>
                  <a:lnTo>
                    <a:pt x="3984" y="1992"/>
                  </a:lnTo>
                  <a:lnTo>
                    <a:pt x="3983" y="1941"/>
                  </a:lnTo>
                  <a:lnTo>
                    <a:pt x="3981" y="1889"/>
                  </a:lnTo>
                  <a:lnTo>
                    <a:pt x="3978" y="1838"/>
                  </a:lnTo>
                  <a:lnTo>
                    <a:pt x="3974" y="1789"/>
                  </a:lnTo>
                  <a:lnTo>
                    <a:pt x="3969" y="1738"/>
                  </a:lnTo>
                  <a:lnTo>
                    <a:pt x="3961" y="1689"/>
                  </a:lnTo>
                  <a:lnTo>
                    <a:pt x="3953" y="1640"/>
                  </a:lnTo>
                  <a:lnTo>
                    <a:pt x="3943" y="1591"/>
                  </a:lnTo>
                  <a:lnTo>
                    <a:pt x="3933" y="1543"/>
                  </a:lnTo>
                  <a:lnTo>
                    <a:pt x="3921" y="1495"/>
                  </a:lnTo>
                  <a:lnTo>
                    <a:pt x="3908" y="1447"/>
                  </a:lnTo>
                  <a:lnTo>
                    <a:pt x="3894" y="1400"/>
                  </a:lnTo>
                  <a:lnTo>
                    <a:pt x="3880" y="1354"/>
                  </a:lnTo>
                  <a:lnTo>
                    <a:pt x="3863" y="1307"/>
                  </a:lnTo>
                  <a:lnTo>
                    <a:pt x="3846" y="1262"/>
                  </a:lnTo>
                  <a:lnTo>
                    <a:pt x="3828" y="1217"/>
                  </a:lnTo>
                  <a:lnTo>
                    <a:pt x="3808" y="1174"/>
                  </a:lnTo>
                  <a:lnTo>
                    <a:pt x="3787" y="1130"/>
                  </a:lnTo>
                  <a:lnTo>
                    <a:pt x="3766" y="1086"/>
                  </a:lnTo>
                  <a:lnTo>
                    <a:pt x="3743" y="1044"/>
                  </a:lnTo>
                  <a:lnTo>
                    <a:pt x="3719" y="1002"/>
                  </a:lnTo>
                  <a:lnTo>
                    <a:pt x="3695" y="959"/>
                  </a:lnTo>
                  <a:lnTo>
                    <a:pt x="3670" y="919"/>
                  </a:lnTo>
                  <a:lnTo>
                    <a:pt x="3643" y="879"/>
                  </a:lnTo>
                  <a:lnTo>
                    <a:pt x="3616" y="840"/>
                  </a:lnTo>
                  <a:lnTo>
                    <a:pt x="3588" y="802"/>
                  </a:lnTo>
                  <a:lnTo>
                    <a:pt x="3559" y="764"/>
                  </a:lnTo>
                  <a:lnTo>
                    <a:pt x="3529" y="726"/>
                  </a:lnTo>
                  <a:lnTo>
                    <a:pt x="3498" y="689"/>
                  </a:lnTo>
                  <a:lnTo>
                    <a:pt x="3466" y="654"/>
                  </a:lnTo>
                  <a:lnTo>
                    <a:pt x="3433" y="618"/>
                  </a:lnTo>
                  <a:lnTo>
                    <a:pt x="3399" y="585"/>
                  </a:lnTo>
                  <a:lnTo>
                    <a:pt x="3366" y="551"/>
                  </a:lnTo>
                  <a:lnTo>
                    <a:pt x="3330" y="518"/>
                  </a:lnTo>
                  <a:lnTo>
                    <a:pt x="3295" y="486"/>
                  </a:lnTo>
                  <a:lnTo>
                    <a:pt x="3258" y="455"/>
                  </a:lnTo>
                  <a:lnTo>
                    <a:pt x="3220" y="425"/>
                  </a:lnTo>
                  <a:lnTo>
                    <a:pt x="3182" y="396"/>
                  </a:lnTo>
                  <a:lnTo>
                    <a:pt x="3144" y="368"/>
                  </a:lnTo>
                  <a:lnTo>
                    <a:pt x="3105" y="341"/>
                  </a:lnTo>
                  <a:lnTo>
                    <a:pt x="3065" y="314"/>
                  </a:lnTo>
                  <a:lnTo>
                    <a:pt x="3025" y="289"/>
                  </a:lnTo>
                  <a:lnTo>
                    <a:pt x="2982" y="265"/>
                  </a:lnTo>
                  <a:lnTo>
                    <a:pt x="2940" y="241"/>
                  </a:lnTo>
                  <a:lnTo>
                    <a:pt x="2898" y="218"/>
                  </a:lnTo>
                  <a:lnTo>
                    <a:pt x="2854" y="197"/>
                  </a:lnTo>
                  <a:lnTo>
                    <a:pt x="2810" y="176"/>
                  </a:lnTo>
                  <a:lnTo>
                    <a:pt x="2767" y="156"/>
                  </a:lnTo>
                  <a:lnTo>
                    <a:pt x="2722" y="138"/>
                  </a:lnTo>
                  <a:lnTo>
                    <a:pt x="2677" y="121"/>
                  </a:lnTo>
                  <a:lnTo>
                    <a:pt x="2630" y="104"/>
                  </a:lnTo>
                  <a:lnTo>
                    <a:pt x="2584" y="90"/>
                  </a:lnTo>
                  <a:lnTo>
                    <a:pt x="2537" y="76"/>
                  </a:lnTo>
                  <a:lnTo>
                    <a:pt x="2489" y="63"/>
                  </a:lnTo>
                  <a:lnTo>
                    <a:pt x="2441" y="51"/>
                  </a:lnTo>
                  <a:lnTo>
                    <a:pt x="2393" y="41"/>
                  </a:lnTo>
                  <a:lnTo>
                    <a:pt x="2344" y="31"/>
                  </a:lnTo>
                  <a:lnTo>
                    <a:pt x="2295" y="23"/>
                  </a:lnTo>
                  <a:lnTo>
                    <a:pt x="2246" y="15"/>
                  </a:lnTo>
                  <a:lnTo>
                    <a:pt x="2195" y="10"/>
                  </a:lnTo>
                  <a:lnTo>
                    <a:pt x="2146" y="6"/>
                  </a:lnTo>
                  <a:lnTo>
                    <a:pt x="2095" y="3"/>
                  </a:lnTo>
                  <a:lnTo>
                    <a:pt x="2043" y="0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1941" y="0"/>
                  </a:lnTo>
                  <a:lnTo>
                    <a:pt x="1889" y="3"/>
                  </a:lnTo>
                  <a:lnTo>
                    <a:pt x="1838" y="6"/>
                  </a:lnTo>
                  <a:lnTo>
                    <a:pt x="1789" y="10"/>
                  </a:lnTo>
                  <a:lnTo>
                    <a:pt x="1738" y="15"/>
                  </a:lnTo>
                  <a:lnTo>
                    <a:pt x="1689" y="23"/>
                  </a:lnTo>
                  <a:lnTo>
                    <a:pt x="1640" y="31"/>
                  </a:lnTo>
                  <a:lnTo>
                    <a:pt x="1591" y="41"/>
                  </a:lnTo>
                  <a:lnTo>
                    <a:pt x="1543" y="51"/>
                  </a:lnTo>
                  <a:lnTo>
                    <a:pt x="1495" y="63"/>
                  </a:lnTo>
                  <a:lnTo>
                    <a:pt x="1447" y="76"/>
                  </a:lnTo>
                  <a:lnTo>
                    <a:pt x="1400" y="90"/>
                  </a:lnTo>
                  <a:lnTo>
                    <a:pt x="1354" y="104"/>
                  </a:lnTo>
                  <a:lnTo>
                    <a:pt x="1307" y="121"/>
                  </a:lnTo>
                  <a:lnTo>
                    <a:pt x="1262" y="138"/>
                  </a:lnTo>
                  <a:lnTo>
                    <a:pt x="1217" y="156"/>
                  </a:lnTo>
                  <a:lnTo>
                    <a:pt x="1174" y="176"/>
                  </a:lnTo>
                  <a:lnTo>
                    <a:pt x="1130" y="197"/>
                  </a:lnTo>
                  <a:lnTo>
                    <a:pt x="1086" y="218"/>
                  </a:lnTo>
                  <a:lnTo>
                    <a:pt x="1044" y="241"/>
                  </a:lnTo>
                  <a:lnTo>
                    <a:pt x="1002" y="265"/>
                  </a:lnTo>
                  <a:lnTo>
                    <a:pt x="959" y="289"/>
                  </a:lnTo>
                  <a:lnTo>
                    <a:pt x="919" y="314"/>
                  </a:lnTo>
                  <a:lnTo>
                    <a:pt x="879" y="341"/>
                  </a:lnTo>
                  <a:lnTo>
                    <a:pt x="840" y="368"/>
                  </a:lnTo>
                  <a:lnTo>
                    <a:pt x="802" y="396"/>
                  </a:lnTo>
                  <a:lnTo>
                    <a:pt x="764" y="425"/>
                  </a:lnTo>
                  <a:lnTo>
                    <a:pt x="726" y="455"/>
                  </a:lnTo>
                  <a:lnTo>
                    <a:pt x="689" y="486"/>
                  </a:lnTo>
                  <a:lnTo>
                    <a:pt x="654" y="518"/>
                  </a:lnTo>
                  <a:lnTo>
                    <a:pt x="618" y="551"/>
                  </a:lnTo>
                  <a:lnTo>
                    <a:pt x="585" y="585"/>
                  </a:lnTo>
                  <a:lnTo>
                    <a:pt x="551" y="618"/>
                  </a:lnTo>
                  <a:lnTo>
                    <a:pt x="518" y="654"/>
                  </a:lnTo>
                  <a:lnTo>
                    <a:pt x="486" y="689"/>
                  </a:lnTo>
                  <a:lnTo>
                    <a:pt x="455" y="726"/>
                  </a:lnTo>
                  <a:lnTo>
                    <a:pt x="425" y="764"/>
                  </a:lnTo>
                  <a:lnTo>
                    <a:pt x="396" y="802"/>
                  </a:lnTo>
                  <a:lnTo>
                    <a:pt x="368" y="840"/>
                  </a:lnTo>
                  <a:lnTo>
                    <a:pt x="341" y="879"/>
                  </a:lnTo>
                  <a:lnTo>
                    <a:pt x="314" y="919"/>
                  </a:lnTo>
                  <a:lnTo>
                    <a:pt x="289" y="959"/>
                  </a:lnTo>
                  <a:lnTo>
                    <a:pt x="265" y="1002"/>
                  </a:lnTo>
                  <a:lnTo>
                    <a:pt x="241" y="1044"/>
                  </a:lnTo>
                  <a:lnTo>
                    <a:pt x="218" y="1086"/>
                  </a:lnTo>
                  <a:lnTo>
                    <a:pt x="197" y="1130"/>
                  </a:lnTo>
                  <a:lnTo>
                    <a:pt x="176" y="1174"/>
                  </a:lnTo>
                  <a:lnTo>
                    <a:pt x="156" y="1217"/>
                  </a:lnTo>
                  <a:lnTo>
                    <a:pt x="138" y="1262"/>
                  </a:lnTo>
                  <a:lnTo>
                    <a:pt x="121" y="1307"/>
                  </a:lnTo>
                  <a:lnTo>
                    <a:pt x="104" y="1354"/>
                  </a:lnTo>
                  <a:lnTo>
                    <a:pt x="90" y="1400"/>
                  </a:lnTo>
                  <a:lnTo>
                    <a:pt x="76" y="1447"/>
                  </a:lnTo>
                  <a:lnTo>
                    <a:pt x="63" y="1495"/>
                  </a:lnTo>
                  <a:lnTo>
                    <a:pt x="51" y="1543"/>
                  </a:lnTo>
                  <a:lnTo>
                    <a:pt x="41" y="1591"/>
                  </a:lnTo>
                  <a:lnTo>
                    <a:pt x="31" y="1640"/>
                  </a:lnTo>
                  <a:lnTo>
                    <a:pt x="23" y="1689"/>
                  </a:lnTo>
                  <a:lnTo>
                    <a:pt x="15" y="1738"/>
                  </a:lnTo>
                  <a:lnTo>
                    <a:pt x="10" y="1789"/>
                  </a:lnTo>
                  <a:lnTo>
                    <a:pt x="6" y="1838"/>
                  </a:lnTo>
                  <a:lnTo>
                    <a:pt x="3" y="1889"/>
                  </a:lnTo>
                  <a:lnTo>
                    <a:pt x="1" y="1941"/>
                  </a:lnTo>
                  <a:lnTo>
                    <a:pt x="0" y="1992"/>
                  </a:lnTo>
                  <a:lnTo>
                    <a:pt x="0" y="1992"/>
                  </a:lnTo>
                  <a:close/>
                </a:path>
              </a:pathLst>
            </a:custGeom>
            <a:gradFill>
              <a:gsLst>
                <a:gs pos="5200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21E9BC87-90D5-5242-92AB-9EAA7C624000}"/>
                </a:ext>
              </a:extLst>
            </p:cNvPr>
            <p:cNvGrpSpPr/>
            <p:nvPr/>
          </p:nvGrpSpPr>
          <p:grpSpPr>
            <a:xfrm>
              <a:off x="6680529" y="3267706"/>
              <a:ext cx="2174546" cy="1122286"/>
              <a:chOff x="6680529" y="3450166"/>
              <a:chExt cx="2174546" cy="1122286"/>
            </a:xfrm>
          </p:grpSpPr>
          <p:sp>
            <p:nvSpPr>
              <p:cNvPr id="225" name="Isosceles Triangle 124">
                <a:extLst>
                  <a:ext uri="{FF2B5EF4-FFF2-40B4-BE49-F238E27FC236}">
                    <a16:creationId xmlns:a16="http://schemas.microsoft.com/office/drawing/2014/main" id="{59C79D55-BB35-684A-81AE-5AD83E43D290}"/>
                  </a:ext>
                </a:extLst>
              </p:cNvPr>
              <p:cNvSpPr/>
              <p:nvPr/>
            </p:nvSpPr>
            <p:spPr>
              <a:xfrm rot="5400000">
                <a:off x="6710885" y="4444204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26" name="Isosceles Triangle 125">
                <a:extLst>
                  <a:ext uri="{FF2B5EF4-FFF2-40B4-BE49-F238E27FC236}">
                    <a16:creationId xmlns:a16="http://schemas.microsoft.com/office/drawing/2014/main" id="{BDBD7534-47B1-2A41-846E-4E257E457170}"/>
                  </a:ext>
                </a:extLst>
              </p:cNvPr>
              <p:cNvSpPr/>
              <p:nvPr/>
            </p:nvSpPr>
            <p:spPr>
              <a:xfrm rot="7116683">
                <a:off x="6817313" y="4007349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27" name="Isosceles Triangle 126">
                <a:extLst>
                  <a:ext uri="{FF2B5EF4-FFF2-40B4-BE49-F238E27FC236}">
                    <a16:creationId xmlns:a16="http://schemas.microsoft.com/office/drawing/2014/main" id="{A1AD186A-4245-884C-A297-7AFF955729D4}"/>
                  </a:ext>
                </a:extLst>
              </p:cNvPr>
              <p:cNvSpPr/>
              <p:nvPr/>
            </p:nvSpPr>
            <p:spPr>
              <a:xfrm rot="8362161">
                <a:off x="7094439" y="3652514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28" name="Isosceles Triangle 127">
                <a:extLst>
                  <a:ext uri="{FF2B5EF4-FFF2-40B4-BE49-F238E27FC236}">
                    <a16:creationId xmlns:a16="http://schemas.microsoft.com/office/drawing/2014/main" id="{15BF439A-CDA9-6049-9A8E-02BD5AA9BAB1}"/>
                  </a:ext>
                </a:extLst>
              </p:cNvPr>
              <p:cNvSpPr/>
              <p:nvPr/>
            </p:nvSpPr>
            <p:spPr>
              <a:xfrm rot="9999452">
                <a:off x="7494437" y="3455715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29" name="Isosceles Triangle 128">
                <a:extLst>
                  <a:ext uri="{FF2B5EF4-FFF2-40B4-BE49-F238E27FC236}">
                    <a16:creationId xmlns:a16="http://schemas.microsoft.com/office/drawing/2014/main" id="{016E4E04-0BA0-0848-B017-B5A400B37A3E}"/>
                  </a:ext>
                </a:extLst>
              </p:cNvPr>
              <p:cNvSpPr/>
              <p:nvPr/>
            </p:nvSpPr>
            <p:spPr>
              <a:xfrm rot="11686411">
                <a:off x="7941279" y="3459359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0" name="Isosceles Triangle 129">
                <a:extLst>
                  <a:ext uri="{FF2B5EF4-FFF2-40B4-BE49-F238E27FC236}">
                    <a16:creationId xmlns:a16="http://schemas.microsoft.com/office/drawing/2014/main" id="{F20E15DC-C4BE-0C42-9A33-00241EB642BB}"/>
                  </a:ext>
                </a:extLst>
              </p:cNvPr>
              <p:cNvSpPr/>
              <p:nvPr/>
            </p:nvSpPr>
            <p:spPr>
              <a:xfrm rot="13156921">
                <a:off x="8339233" y="3648324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1" name="Isosceles Triangle 130">
                <a:extLst>
                  <a:ext uri="{FF2B5EF4-FFF2-40B4-BE49-F238E27FC236}">
                    <a16:creationId xmlns:a16="http://schemas.microsoft.com/office/drawing/2014/main" id="{8CC2AB5D-CAD0-CD48-B263-0C6323F3C707}"/>
                  </a:ext>
                </a:extLst>
              </p:cNvPr>
              <p:cNvSpPr/>
              <p:nvPr/>
            </p:nvSpPr>
            <p:spPr>
              <a:xfrm rot="14678365">
                <a:off x="8627011" y="3998005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2" name="Isosceles Triangle 131">
                <a:extLst>
                  <a:ext uri="{FF2B5EF4-FFF2-40B4-BE49-F238E27FC236}">
                    <a16:creationId xmlns:a16="http://schemas.microsoft.com/office/drawing/2014/main" id="{2BCCF045-6911-DA41-B109-E24CB437EB73}"/>
                  </a:ext>
                </a:extLst>
              </p:cNvPr>
              <p:cNvSpPr/>
              <p:nvPr/>
            </p:nvSpPr>
            <p:spPr>
              <a:xfrm rot="16005393">
                <a:off x="8733609" y="4450987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C2255C83-23D1-6347-86E1-420F2DBDB034}"/>
                  </a:ext>
                </a:extLst>
              </p:cNvPr>
              <p:cNvCxnSpPr/>
              <p:nvPr/>
            </p:nvCxnSpPr>
            <p:spPr>
              <a:xfrm>
                <a:off x="6696012" y="4416612"/>
                <a:ext cx="84444" cy="15799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7FC98903-BA86-AD48-AED0-18F42046F83B}"/>
                  </a:ext>
                </a:extLst>
              </p:cNvPr>
              <p:cNvCxnSpPr/>
              <p:nvPr/>
            </p:nvCxnSpPr>
            <p:spPr>
              <a:xfrm>
                <a:off x="6714075" y="4333102"/>
                <a:ext cx="78744" cy="1499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E91ECC4D-B838-054B-94C7-3591AB092D29}"/>
                  </a:ext>
                </a:extLst>
              </p:cNvPr>
              <p:cNvCxnSpPr/>
              <p:nvPr/>
            </p:nvCxnSpPr>
            <p:spPr>
              <a:xfrm>
                <a:off x="6732138" y="4239154"/>
                <a:ext cx="79723" cy="1990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990F0818-440D-824F-B971-7429AED15F8E}"/>
                  </a:ext>
                </a:extLst>
              </p:cNvPr>
              <p:cNvCxnSpPr/>
              <p:nvPr/>
            </p:nvCxnSpPr>
            <p:spPr>
              <a:xfrm>
                <a:off x="6765682" y="4155645"/>
                <a:ext cx="78611" cy="2584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84EE064D-186C-A449-9EED-85B8AEDF44AC}"/>
                  </a:ext>
                </a:extLst>
              </p:cNvPr>
              <p:cNvCxnSpPr/>
              <p:nvPr/>
            </p:nvCxnSpPr>
            <p:spPr>
              <a:xfrm>
                <a:off x="6866088" y="3972148"/>
                <a:ext cx="57482" cy="4480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E1E2E43D-4451-EE43-AF95-68271FDAF787}"/>
                  </a:ext>
                </a:extLst>
              </p:cNvPr>
              <p:cNvCxnSpPr/>
              <p:nvPr/>
            </p:nvCxnSpPr>
            <p:spPr>
              <a:xfrm rot="10800000">
                <a:off x="6912761" y="3898262"/>
                <a:ext cx="61264" cy="4737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FF80DE9F-F4B0-D645-87C9-A26DA9C2C6F8}"/>
                  </a:ext>
                </a:extLst>
              </p:cNvPr>
              <p:cNvCxnSpPr/>
              <p:nvPr/>
            </p:nvCxnSpPr>
            <p:spPr>
              <a:xfrm rot="10800000">
                <a:off x="6969391" y="3819659"/>
                <a:ext cx="57661" cy="5831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099FD5A-A9A9-314C-8601-5A0EC86CE8CD}"/>
                  </a:ext>
                </a:extLst>
              </p:cNvPr>
              <p:cNvCxnSpPr/>
              <p:nvPr/>
            </p:nvCxnSpPr>
            <p:spPr>
              <a:xfrm rot="16200000" flipV="1">
                <a:off x="7033153" y="3756187"/>
                <a:ext cx="58311" cy="5405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97D91D70-6D13-3D45-A4D7-BCA25BCDF99C}"/>
                  </a:ext>
                </a:extLst>
              </p:cNvPr>
              <p:cNvCxnSpPr/>
              <p:nvPr/>
            </p:nvCxnSpPr>
            <p:spPr>
              <a:xfrm rot="16200000" flipV="1">
                <a:off x="7170909" y="3649660"/>
                <a:ext cx="59380" cy="35858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E11DC58F-FA49-2C4C-AE4B-7C77A2C21BC5}"/>
                  </a:ext>
                </a:extLst>
              </p:cNvPr>
              <p:cNvCxnSpPr/>
              <p:nvPr/>
            </p:nvCxnSpPr>
            <p:spPr>
              <a:xfrm rot="16200000" flipV="1">
                <a:off x="7248574" y="3598143"/>
                <a:ext cx="70817" cy="3686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C2CE9798-1CAE-3F42-A02C-AF301BCFC457}"/>
                  </a:ext>
                </a:extLst>
              </p:cNvPr>
              <p:cNvCxnSpPr/>
              <p:nvPr/>
            </p:nvCxnSpPr>
            <p:spPr>
              <a:xfrm rot="16200000" flipV="1">
                <a:off x="7334827" y="3559317"/>
                <a:ext cx="66668" cy="3225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8011484B-CEA5-4643-ACC8-F1BD0C86926F}"/>
                  </a:ext>
                </a:extLst>
              </p:cNvPr>
              <p:cNvCxnSpPr/>
              <p:nvPr/>
            </p:nvCxnSpPr>
            <p:spPr>
              <a:xfrm rot="16200000" flipV="1">
                <a:off x="7418291" y="3531571"/>
                <a:ext cx="72888" cy="2522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22266D0D-F70B-B04B-86A4-6FFA201DE744}"/>
                  </a:ext>
                </a:extLst>
              </p:cNvPr>
              <p:cNvCxnSpPr/>
              <p:nvPr/>
            </p:nvCxnSpPr>
            <p:spPr>
              <a:xfrm rot="16200000" flipV="1">
                <a:off x="7580091" y="3499408"/>
                <a:ext cx="76532" cy="720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2A26EB37-E348-744F-B0CC-1738C84C9398}"/>
                  </a:ext>
                </a:extLst>
              </p:cNvPr>
              <p:cNvCxnSpPr/>
              <p:nvPr/>
            </p:nvCxnSpPr>
            <p:spPr>
              <a:xfrm rot="16200000" flipV="1">
                <a:off x="7678144" y="3491320"/>
                <a:ext cx="77747" cy="2403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50C9EE20-8C37-0845-AB4A-D456AA75416A}"/>
                  </a:ext>
                </a:extLst>
              </p:cNvPr>
              <p:cNvCxnSpPr/>
              <p:nvPr/>
            </p:nvCxnSpPr>
            <p:spPr>
              <a:xfrm rot="5400000" flipH="1" flipV="1">
                <a:off x="7769001" y="3491919"/>
                <a:ext cx="83511" cy="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E053F301-F1DC-4543-9FC4-16BA294D9851}"/>
                  </a:ext>
                </a:extLst>
              </p:cNvPr>
              <p:cNvCxnSpPr/>
              <p:nvPr/>
            </p:nvCxnSpPr>
            <p:spPr>
              <a:xfrm rot="5400000" flipH="1" flipV="1">
                <a:off x="7864831" y="3495210"/>
                <a:ext cx="76869" cy="765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02CC5069-2F1F-CC41-947C-B834D546CD4D}"/>
                  </a:ext>
                </a:extLst>
              </p:cNvPr>
              <p:cNvCxnSpPr/>
              <p:nvPr/>
            </p:nvCxnSpPr>
            <p:spPr>
              <a:xfrm rot="5400000" flipH="1" flipV="1">
                <a:off x="8057283" y="3529322"/>
                <a:ext cx="69241" cy="3243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67C33BBA-2DAB-1B4B-BF2D-2B3544CECE6F}"/>
                  </a:ext>
                </a:extLst>
              </p:cNvPr>
              <p:cNvCxnSpPr/>
              <p:nvPr/>
            </p:nvCxnSpPr>
            <p:spPr>
              <a:xfrm rot="5400000" flipH="1" flipV="1">
                <a:off x="8136783" y="3556699"/>
                <a:ext cx="72888" cy="3964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68DA6DE0-E680-F742-B890-F3E54DFF6240}"/>
                  </a:ext>
                </a:extLst>
              </p:cNvPr>
              <p:cNvCxnSpPr/>
              <p:nvPr/>
            </p:nvCxnSpPr>
            <p:spPr>
              <a:xfrm rot="5400000" flipH="1" flipV="1">
                <a:off x="8222289" y="3591609"/>
                <a:ext cx="65600" cy="4685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F98E631A-C981-A94D-A18E-93E96E5DC7B3}"/>
                  </a:ext>
                </a:extLst>
              </p:cNvPr>
              <p:cNvCxnSpPr/>
              <p:nvPr/>
            </p:nvCxnSpPr>
            <p:spPr>
              <a:xfrm rot="5400000" flipH="1" flipV="1">
                <a:off x="8292807" y="3635344"/>
                <a:ext cx="65600" cy="4685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F7EA668E-53AD-6C40-B630-B642DAA55A5D}"/>
                  </a:ext>
                </a:extLst>
              </p:cNvPr>
              <p:cNvCxnSpPr/>
              <p:nvPr/>
            </p:nvCxnSpPr>
            <p:spPr>
              <a:xfrm rot="5400000" flipH="1" flipV="1">
                <a:off x="8442212" y="3745172"/>
                <a:ext cx="61958" cy="61261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9321848F-112A-C14F-A236-3A70FECDB6F2}"/>
                  </a:ext>
                </a:extLst>
              </p:cNvPr>
              <p:cNvCxnSpPr/>
              <p:nvPr/>
            </p:nvCxnSpPr>
            <p:spPr>
              <a:xfrm flipV="1">
                <a:off x="8501417" y="3809222"/>
                <a:ext cx="61261" cy="5831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FEAAA603-D119-154F-AF88-782747254E08}"/>
                  </a:ext>
                </a:extLst>
              </p:cNvPr>
              <p:cNvCxnSpPr/>
              <p:nvPr/>
            </p:nvCxnSpPr>
            <p:spPr>
              <a:xfrm flipV="1">
                <a:off x="8558901" y="3878792"/>
                <a:ext cx="61261" cy="51021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E3AFD151-A714-9648-BB84-FFF6D494B495}"/>
                  </a:ext>
                </a:extLst>
              </p:cNvPr>
              <p:cNvCxnSpPr/>
              <p:nvPr/>
            </p:nvCxnSpPr>
            <p:spPr>
              <a:xfrm flipV="1">
                <a:off x="8614523" y="3957564"/>
                <a:ext cx="64864" cy="4737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81B69F82-8E2B-C24A-A308-0CEDA119EDAC}"/>
                  </a:ext>
                </a:extLst>
              </p:cNvPr>
              <p:cNvCxnSpPr/>
              <p:nvPr/>
            </p:nvCxnSpPr>
            <p:spPr>
              <a:xfrm flipV="1">
                <a:off x="8692063" y="4135482"/>
                <a:ext cx="72072" cy="3644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811FD79A-B5FD-664C-AE22-FAFBBEEBAF7F}"/>
                  </a:ext>
                </a:extLst>
              </p:cNvPr>
              <p:cNvCxnSpPr/>
              <p:nvPr/>
            </p:nvCxnSpPr>
            <p:spPr>
              <a:xfrm flipV="1">
                <a:off x="8723449" y="4227802"/>
                <a:ext cx="72072" cy="2915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0DA47ECD-0A94-6F49-9C2F-AA2E691D680D}"/>
                  </a:ext>
                </a:extLst>
              </p:cNvPr>
              <p:cNvCxnSpPr/>
              <p:nvPr/>
            </p:nvCxnSpPr>
            <p:spPr>
              <a:xfrm flipV="1">
                <a:off x="8744944" y="4315252"/>
                <a:ext cx="75675" cy="2550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A492F468-20D5-0244-9963-7CD85A23AC18}"/>
                  </a:ext>
                </a:extLst>
              </p:cNvPr>
              <p:cNvCxnSpPr/>
              <p:nvPr/>
            </p:nvCxnSpPr>
            <p:spPr>
              <a:xfrm flipV="1">
                <a:off x="8761815" y="4411627"/>
                <a:ext cx="79451" cy="1564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9ACF111-A44C-174F-B945-42A5623973F2}"/>
              </a:ext>
            </a:extLst>
          </p:cNvPr>
          <p:cNvGrpSpPr/>
          <p:nvPr userDrawn="1"/>
        </p:nvGrpSpPr>
        <p:grpSpPr>
          <a:xfrm>
            <a:off x="1653925" y="6169511"/>
            <a:ext cx="378107" cy="280407"/>
            <a:chOff x="7625174" y="4361875"/>
            <a:chExt cx="283580" cy="280407"/>
          </a:xfrm>
          <a:gradFill>
            <a:gsLst>
              <a:gs pos="56000">
                <a:schemeClr val="accent4">
                  <a:lumMod val="7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0"/>
          </a:gradFill>
          <a:effectLst/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3828A7D5-CCFB-E54C-A2CB-09FDCBA983B2}"/>
                </a:ext>
              </a:extLst>
            </p:cNvPr>
            <p:cNvSpPr/>
            <p:nvPr/>
          </p:nvSpPr>
          <p:spPr bwMode="auto">
            <a:xfrm rot="5400000">
              <a:off x="7626760" y="4360289"/>
              <a:ext cx="280407" cy="28358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50800" h="12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37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73F8757-3D1E-6E44-BB5E-20372CB3CFBB}"/>
                </a:ext>
              </a:extLst>
            </p:cNvPr>
            <p:cNvSpPr/>
            <p:nvPr/>
          </p:nvSpPr>
          <p:spPr>
            <a:xfrm rot="5400000">
              <a:off x="7683157" y="4342284"/>
              <a:ext cx="152837" cy="2142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sp>
        <p:nvSpPr>
          <p:cNvPr id="264" name="Content Placeholder 207">
            <a:extLst>
              <a:ext uri="{FF2B5EF4-FFF2-40B4-BE49-F238E27FC236}">
                <a16:creationId xmlns:a16="http://schemas.microsoft.com/office/drawing/2014/main" id="{4467CEA5-B298-6441-8DAB-9B2AA923F17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26764" y="6179964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5" name="Content Placeholder 207">
            <a:extLst>
              <a:ext uri="{FF2B5EF4-FFF2-40B4-BE49-F238E27FC236}">
                <a16:creationId xmlns:a16="http://schemas.microsoft.com/office/drawing/2014/main" id="{4F98B97A-7887-9B47-89C0-EE7872432CF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19990" y="5861013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Content Placeholder 207">
            <a:extLst>
              <a:ext uri="{FF2B5EF4-FFF2-40B4-BE49-F238E27FC236}">
                <a16:creationId xmlns:a16="http://schemas.microsoft.com/office/drawing/2014/main" id="{CF54B80A-AAA3-6641-BC4E-D952C794D25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25638" y="5548599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7" name="Content Placeholder 207">
            <a:extLst>
              <a:ext uri="{FF2B5EF4-FFF2-40B4-BE49-F238E27FC236}">
                <a16:creationId xmlns:a16="http://schemas.microsoft.com/office/drawing/2014/main" id="{4F560E25-D18E-E64E-A669-7069E8306250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1231807" y="5376192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8" name="Content Placeholder 207">
            <a:extLst>
              <a:ext uri="{FF2B5EF4-FFF2-40B4-BE49-F238E27FC236}">
                <a16:creationId xmlns:a16="http://schemas.microsoft.com/office/drawing/2014/main" id="{204B6959-1D47-7B45-9156-D4440A9C1F3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760670" y="5382725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9" name="Content Placeholder 207">
            <a:extLst>
              <a:ext uri="{FF2B5EF4-FFF2-40B4-BE49-F238E27FC236}">
                <a16:creationId xmlns:a16="http://schemas.microsoft.com/office/drawing/2014/main" id="{43C0DE75-7DAA-624C-B4FF-502B0BF0525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2145220" y="5556872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0" name="Content Placeholder 207">
            <a:extLst>
              <a:ext uri="{FF2B5EF4-FFF2-40B4-BE49-F238E27FC236}">
                <a16:creationId xmlns:a16="http://schemas.microsoft.com/office/drawing/2014/main" id="{9B54BA94-4D61-AC41-8E65-FA328E7AC97B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2326835" y="5809168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1" name="Content Placeholder 207">
            <a:extLst>
              <a:ext uri="{FF2B5EF4-FFF2-40B4-BE49-F238E27FC236}">
                <a16:creationId xmlns:a16="http://schemas.microsoft.com/office/drawing/2014/main" id="{05DDFDBF-B23D-ED4A-81BD-0D4486C490C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2441899" y="6179964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2" name="Content Placeholder 207">
            <a:extLst>
              <a:ext uri="{FF2B5EF4-FFF2-40B4-BE49-F238E27FC236}">
                <a16:creationId xmlns:a16="http://schemas.microsoft.com/office/drawing/2014/main" id="{AD5B682B-BBB6-DF41-980A-95C473F1A61A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3636787" y="3007176"/>
            <a:ext cx="4351607" cy="535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3" name="Content Placeholder 207">
            <a:extLst>
              <a:ext uri="{FF2B5EF4-FFF2-40B4-BE49-F238E27FC236}">
                <a16:creationId xmlns:a16="http://schemas.microsoft.com/office/drawing/2014/main" id="{AC992203-863E-DA46-8366-E9A1F6FDFDC7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4498146" y="4826563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4" name="Content Placeholder 207">
            <a:extLst>
              <a:ext uri="{FF2B5EF4-FFF2-40B4-BE49-F238E27FC236}">
                <a16:creationId xmlns:a16="http://schemas.microsoft.com/office/drawing/2014/main" id="{5F09CD00-0571-5248-9CBD-53DDF5A9E34E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4098212" y="4369941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5" name="Content Placeholder 207">
            <a:extLst>
              <a:ext uri="{FF2B5EF4-FFF2-40B4-BE49-F238E27FC236}">
                <a16:creationId xmlns:a16="http://schemas.microsoft.com/office/drawing/2014/main" id="{41C3D9AD-ECC6-5146-B5BE-D997481382F4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812947" y="3903939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6" name="Content Placeholder 207">
            <a:extLst>
              <a:ext uri="{FF2B5EF4-FFF2-40B4-BE49-F238E27FC236}">
                <a16:creationId xmlns:a16="http://schemas.microsoft.com/office/drawing/2014/main" id="{3D599128-C217-EA49-9D69-941D364EFA0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152384" y="3982909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Content Placeholder 207">
            <a:extLst>
              <a:ext uri="{FF2B5EF4-FFF2-40B4-BE49-F238E27FC236}">
                <a16:creationId xmlns:a16="http://schemas.microsoft.com/office/drawing/2014/main" id="{E41BC8FE-40E4-1E44-BBE8-1D3FCCBD1E6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5765252" y="4944257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Content Placeholder 207">
            <a:extLst>
              <a:ext uri="{FF2B5EF4-FFF2-40B4-BE49-F238E27FC236}">
                <a16:creationId xmlns:a16="http://schemas.microsoft.com/office/drawing/2014/main" id="{C61CCB08-BA28-834A-B230-63C3234DD308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777544" y="4636617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Content Placeholder 207">
            <a:extLst>
              <a:ext uri="{FF2B5EF4-FFF2-40B4-BE49-F238E27FC236}">
                <a16:creationId xmlns:a16="http://schemas.microsoft.com/office/drawing/2014/main" id="{0E38C3EB-5865-D845-9994-D2E24FAD4F09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8135807" y="3003626"/>
            <a:ext cx="3873315" cy="5387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Content Placeholder 207">
            <a:extLst>
              <a:ext uri="{FF2B5EF4-FFF2-40B4-BE49-F238E27FC236}">
                <a16:creationId xmlns:a16="http://schemas.microsoft.com/office/drawing/2014/main" id="{F9BB1779-EF8A-8D4C-9A3C-544A3A3E1D90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8461201" y="5864795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1" name="Content Placeholder 207">
            <a:extLst>
              <a:ext uri="{FF2B5EF4-FFF2-40B4-BE49-F238E27FC236}">
                <a16:creationId xmlns:a16="http://schemas.microsoft.com/office/drawing/2014/main" id="{E3DBA90A-8E73-9B45-B992-A36C2BCD687A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9256933" y="5864795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2" name="Content Placeholder 207">
            <a:extLst>
              <a:ext uri="{FF2B5EF4-FFF2-40B4-BE49-F238E27FC236}">
                <a16:creationId xmlns:a16="http://schemas.microsoft.com/office/drawing/2014/main" id="{C26E67C8-5249-3B43-BD44-B38EF182BF47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10063350" y="5861013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3" name="Content Placeholder 207">
            <a:extLst>
              <a:ext uri="{FF2B5EF4-FFF2-40B4-BE49-F238E27FC236}">
                <a16:creationId xmlns:a16="http://schemas.microsoft.com/office/drawing/2014/main" id="{477D88D2-6939-5A48-A490-876653FE710A}"/>
              </a:ext>
            </a:extLst>
          </p:cNvPr>
          <p:cNvSpPr>
            <a:spLocks noGrp="1"/>
          </p:cNvSpPr>
          <p:nvPr>
            <p:ph sz="quarter" idx="43"/>
          </p:nvPr>
        </p:nvSpPr>
        <p:spPr>
          <a:xfrm>
            <a:off x="10835622" y="5861013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4" name="Content Placeholder 207">
            <a:extLst>
              <a:ext uri="{FF2B5EF4-FFF2-40B4-BE49-F238E27FC236}">
                <a16:creationId xmlns:a16="http://schemas.microsoft.com/office/drawing/2014/main" id="{77C1ABBF-8CC2-AD43-83ED-3130B5391A17}"/>
              </a:ext>
            </a:extLst>
          </p:cNvPr>
          <p:cNvSpPr>
            <a:spLocks noGrp="1"/>
          </p:cNvSpPr>
          <p:nvPr>
            <p:ph sz="quarter" idx="44"/>
          </p:nvPr>
        </p:nvSpPr>
        <p:spPr>
          <a:xfrm>
            <a:off x="8865973" y="5498221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5" name="Content Placeholder 207">
            <a:extLst>
              <a:ext uri="{FF2B5EF4-FFF2-40B4-BE49-F238E27FC236}">
                <a16:creationId xmlns:a16="http://schemas.microsoft.com/office/drawing/2014/main" id="{8F2FCE7B-799D-2948-96CB-CA4B4049E60B}"/>
              </a:ext>
            </a:extLst>
          </p:cNvPr>
          <p:cNvSpPr>
            <a:spLocks noGrp="1"/>
          </p:cNvSpPr>
          <p:nvPr>
            <p:ph sz="quarter" idx="45"/>
          </p:nvPr>
        </p:nvSpPr>
        <p:spPr>
          <a:xfrm>
            <a:off x="9663657" y="5501371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6" name="Content Placeholder 207">
            <a:extLst>
              <a:ext uri="{FF2B5EF4-FFF2-40B4-BE49-F238E27FC236}">
                <a16:creationId xmlns:a16="http://schemas.microsoft.com/office/drawing/2014/main" id="{D984AA3C-217E-8E43-A076-02A0AB8BC6CB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10461341" y="5492289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7" name="Content Placeholder 207">
            <a:extLst>
              <a:ext uri="{FF2B5EF4-FFF2-40B4-BE49-F238E27FC236}">
                <a16:creationId xmlns:a16="http://schemas.microsoft.com/office/drawing/2014/main" id="{6E007E99-F17D-8943-9B5B-39903431C4D2}"/>
              </a:ext>
            </a:extLst>
          </p:cNvPr>
          <p:cNvSpPr>
            <a:spLocks noGrp="1"/>
          </p:cNvSpPr>
          <p:nvPr>
            <p:ph sz="quarter" idx="47"/>
          </p:nvPr>
        </p:nvSpPr>
        <p:spPr>
          <a:xfrm>
            <a:off x="11232545" y="5492289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D75C8-8999-E64B-9A4A-C9F4BB88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69" y="466119"/>
            <a:ext cx="5738131" cy="637428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16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1" y="2484472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3" y="138821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531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7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1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57652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7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1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92421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7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1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52866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ategic Alignment Infographics" type="title">
  <p:cSld name="Strategic Alignment Infographics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09600" y="1558467"/>
            <a:ext cx="5486400" cy="32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7333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9600" y="4733551"/>
            <a:ext cx="5143600" cy="5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573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695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609600" y="548033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609600" y="2651733"/>
            <a:ext cx="10972800" cy="36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40422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09600" y="548033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56820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609600" y="548033"/>
            <a:ext cx="10972800" cy="3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867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6300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5293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83156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6233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18775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16799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96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344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title="gauge">
            <a:extLst>
              <a:ext uri="{FF2B5EF4-FFF2-40B4-BE49-F238E27FC236}">
                <a16:creationId xmlns:a16="http://schemas.microsoft.com/office/drawing/2014/main" id="{4C83B78F-2C6C-324B-BA15-04B2E3F2E34B}"/>
              </a:ext>
            </a:extLst>
          </p:cNvPr>
          <p:cNvSpPr/>
          <p:nvPr userDrawn="1"/>
        </p:nvSpPr>
        <p:spPr>
          <a:xfrm>
            <a:off x="204187" y="4847130"/>
            <a:ext cx="3251200" cy="17952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31D4BB-F1C2-1941-854B-C320CD36C7EA}"/>
              </a:ext>
            </a:extLst>
          </p:cNvPr>
          <p:cNvSpPr/>
          <p:nvPr userDrawn="1"/>
        </p:nvSpPr>
        <p:spPr>
          <a:xfrm>
            <a:off x="205740" y="2978149"/>
            <a:ext cx="3251200" cy="175661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136141-D874-9846-A322-EAA95E2DC886}"/>
              </a:ext>
            </a:extLst>
          </p:cNvPr>
          <p:cNvSpPr/>
          <p:nvPr userDrawn="1"/>
        </p:nvSpPr>
        <p:spPr>
          <a:xfrm rot="5400000">
            <a:off x="1415003" y="3920829"/>
            <a:ext cx="822960" cy="66057"/>
          </a:xfrm>
          <a:prstGeom prst="roundRect">
            <a:avLst>
              <a:gd name="adj" fmla="val 45004"/>
            </a:avLst>
          </a:prstGeom>
          <a:gradFill flip="none" rotWithShape="1">
            <a:gsLst>
              <a:gs pos="13000">
                <a:schemeClr val="accent4">
                  <a:lumMod val="60000"/>
                  <a:lumOff val="40000"/>
                </a:schemeClr>
              </a:gs>
              <a:gs pos="38008">
                <a:schemeClr val="accent4">
                  <a:lumMod val="75000"/>
                </a:schemeClr>
              </a:gs>
              <a:gs pos="61000">
                <a:schemeClr val="accent4">
                  <a:lumMod val="50000"/>
                </a:schemeClr>
              </a:gs>
            </a:gsLst>
            <a:lin ang="10800000" scaled="1"/>
            <a:tileRect/>
          </a:gradFill>
          <a:ln w="12700"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38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49B7E-CA57-C847-8C0D-B00CE457D3A7}"/>
              </a:ext>
            </a:extLst>
          </p:cNvPr>
          <p:cNvSpPr/>
          <p:nvPr userDrawn="1"/>
        </p:nvSpPr>
        <p:spPr>
          <a:xfrm>
            <a:off x="3604353" y="2978149"/>
            <a:ext cx="4384040" cy="37274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277ADB7-C18E-0B49-8E03-B5E49622890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28517141"/>
              </p:ext>
            </p:extLst>
          </p:nvPr>
        </p:nvGraphicFramePr>
        <p:xfrm>
          <a:off x="3222508" y="2977515"/>
          <a:ext cx="5122091" cy="31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5DDE61EB-77CD-0D47-ACD9-D80FBE3B0B6A}"/>
              </a:ext>
            </a:extLst>
          </p:cNvPr>
          <p:cNvSpPr/>
          <p:nvPr userDrawn="1"/>
        </p:nvSpPr>
        <p:spPr>
          <a:xfrm>
            <a:off x="194733" y="114821"/>
            <a:ext cx="11814387" cy="2762151"/>
          </a:xfrm>
          <a:prstGeom prst="round2SameRect">
            <a:avLst>
              <a:gd name="adj1" fmla="val 7920"/>
              <a:gd name="adj2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13CC5E90-CB8F-3749-A79E-3747C8E2A126}"/>
              </a:ext>
            </a:extLst>
          </p:cNvPr>
          <p:cNvSpPr/>
          <p:nvPr userDrawn="1"/>
        </p:nvSpPr>
        <p:spPr>
          <a:xfrm>
            <a:off x="6381676" y="837846"/>
            <a:ext cx="5200725" cy="351295"/>
          </a:xfrm>
          <a:prstGeom prst="round2Diag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aphicFrame>
        <p:nvGraphicFramePr>
          <p:cNvPr id="12" name="Chart 11" title="bar graph">
            <a:extLst>
              <a:ext uri="{FF2B5EF4-FFF2-40B4-BE49-F238E27FC236}">
                <a16:creationId xmlns:a16="http://schemas.microsoft.com/office/drawing/2014/main" id="{BEC788A2-6BAD-4F43-8409-0485C367B63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110819118"/>
              </p:ext>
            </p:extLst>
          </p:nvPr>
        </p:nvGraphicFramePr>
        <p:xfrm>
          <a:off x="337380" y="1182983"/>
          <a:ext cx="115062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493C7FB-8C1C-DF4D-8852-ABE10384FEC7}"/>
              </a:ext>
            </a:extLst>
          </p:cNvPr>
          <p:cNvSpPr/>
          <p:nvPr userDrawn="1"/>
        </p:nvSpPr>
        <p:spPr>
          <a:xfrm>
            <a:off x="6543537" y="949264"/>
            <a:ext cx="645459" cy="15060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rgbClr val="0B1C4C"/>
            </a:solidFill>
          </a:ln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3C7218-565D-2B4D-B972-217842099ABA}"/>
              </a:ext>
            </a:extLst>
          </p:cNvPr>
          <p:cNvSpPr/>
          <p:nvPr userDrawn="1"/>
        </p:nvSpPr>
        <p:spPr>
          <a:xfrm>
            <a:off x="8434672" y="949264"/>
            <a:ext cx="645459" cy="150607"/>
          </a:xfrm>
          <a:prstGeom prst="rect">
            <a:avLst/>
          </a:prstGeom>
          <a:solidFill>
            <a:schemeClr val="accent5"/>
          </a:solidFill>
          <a:ln w="12700">
            <a:solidFill>
              <a:srgbClr val="4376BE"/>
            </a:solidFill>
          </a:ln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3402AE-05A8-EE49-BEA2-8AAC0A1BD108}"/>
              </a:ext>
            </a:extLst>
          </p:cNvPr>
          <p:cNvGrpSpPr/>
          <p:nvPr userDrawn="1"/>
        </p:nvGrpSpPr>
        <p:grpSpPr>
          <a:xfrm>
            <a:off x="10289136" y="986347"/>
            <a:ext cx="406400" cy="106680"/>
            <a:chOff x="7086600" y="531292"/>
            <a:chExt cx="304800" cy="10668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7CE92E-FA54-EF4B-BA0F-9DE7788B6498}"/>
                </a:ext>
              </a:extLst>
            </p:cNvPr>
            <p:cNvCxnSpPr/>
            <p:nvPr/>
          </p:nvCxnSpPr>
          <p:spPr>
            <a:xfrm rot="10800000">
              <a:off x="7086600" y="574844"/>
              <a:ext cx="304800" cy="3176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237880F-7CFC-3946-87A3-DACE7EC8007B}"/>
                </a:ext>
              </a:extLst>
            </p:cNvPr>
            <p:cNvSpPr/>
            <p:nvPr userDrawn="1"/>
          </p:nvSpPr>
          <p:spPr>
            <a:xfrm>
              <a:off x="7208520" y="531292"/>
              <a:ext cx="106680" cy="10668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63DE8CC-1AC5-954D-B897-D8E802B6553F}"/>
              </a:ext>
            </a:extLst>
          </p:cNvPr>
          <p:cNvSpPr/>
          <p:nvPr userDrawn="1"/>
        </p:nvSpPr>
        <p:spPr>
          <a:xfrm>
            <a:off x="8128000" y="2978149"/>
            <a:ext cx="3891280" cy="37274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4" name="Round Diagonal Corner Rectangle 23">
            <a:extLst>
              <a:ext uri="{FF2B5EF4-FFF2-40B4-BE49-F238E27FC236}">
                <a16:creationId xmlns:a16="http://schemas.microsoft.com/office/drawing/2014/main" id="{37BF0F41-B90B-2A4D-9569-D4D95E160CDE}"/>
              </a:ext>
            </a:extLst>
          </p:cNvPr>
          <p:cNvSpPr/>
          <p:nvPr userDrawn="1"/>
        </p:nvSpPr>
        <p:spPr>
          <a:xfrm>
            <a:off x="8390470" y="5546256"/>
            <a:ext cx="3293532" cy="533400"/>
          </a:xfrm>
          <a:prstGeom prst="round2DiagRect">
            <a:avLst/>
          </a:prstGeom>
          <a:solidFill>
            <a:schemeClr val="tx2">
              <a:lumMod val="10000"/>
              <a:lumOff val="90000"/>
              <a:alpha val="30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25" name="Group 81">
            <a:extLst>
              <a:ext uri="{FF2B5EF4-FFF2-40B4-BE49-F238E27FC236}">
                <a16:creationId xmlns:a16="http://schemas.microsoft.com/office/drawing/2014/main" id="{B04679DD-C2E9-874E-A55A-79203D48C798}"/>
              </a:ext>
            </a:extLst>
          </p:cNvPr>
          <p:cNvGrpSpPr/>
          <p:nvPr userDrawn="1"/>
        </p:nvGrpSpPr>
        <p:grpSpPr>
          <a:xfrm>
            <a:off x="8660345" y="5784853"/>
            <a:ext cx="2784455" cy="59535"/>
            <a:chOff x="4736306" y="3388516"/>
            <a:chExt cx="2088341" cy="5953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87A9E2-8220-5B4E-871F-D84358C115E1}"/>
                </a:ext>
              </a:extLst>
            </p:cNvPr>
            <p:cNvSpPr/>
            <p:nvPr/>
          </p:nvSpPr>
          <p:spPr>
            <a:xfrm>
              <a:off x="4736306" y="3388516"/>
              <a:ext cx="300037" cy="59535"/>
            </a:xfrm>
            <a:prstGeom prst="rect">
              <a:avLst/>
            </a:prstGeom>
            <a:solidFill>
              <a:schemeClr val="bg1"/>
            </a:solidFill>
            <a:ln w="3175" cap="flat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D776492-BB0E-074A-BC50-A3EE61A0F339}"/>
                </a:ext>
              </a:extLst>
            </p:cNvPr>
            <p:cNvSpPr/>
            <p:nvPr/>
          </p:nvSpPr>
          <p:spPr>
            <a:xfrm>
              <a:off x="5039505" y="3388516"/>
              <a:ext cx="295291" cy="595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 cap="flat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E70571A-4482-3740-BB53-410FD6C678B6}"/>
                </a:ext>
              </a:extLst>
            </p:cNvPr>
            <p:cNvSpPr/>
            <p:nvPr/>
          </p:nvSpPr>
          <p:spPr>
            <a:xfrm>
              <a:off x="5337958" y="3388516"/>
              <a:ext cx="295291" cy="5953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 cap="flat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A12CE9-EBF6-D74E-B960-908E0A6CA390}"/>
                </a:ext>
              </a:extLst>
            </p:cNvPr>
            <p:cNvSpPr/>
            <p:nvPr/>
          </p:nvSpPr>
          <p:spPr>
            <a:xfrm>
              <a:off x="5636411" y="3388516"/>
              <a:ext cx="302418" cy="595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 cap="flat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83C216-1E8B-5348-888D-9F0687D809F9}"/>
                </a:ext>
              </a:extLst>
            </p:cNvPr>
            <p:cNvSpPr/>
            <p:nvPr/>
          </p:nvSpPr>
          <p:spPr>
            <a:xfrm>
              <a:off x="5941991" y="3388516"/>
              <a:ext cx="295291" cy="59535"/>
            </a:xfrm>
            <a:prstGeom prst="rect">
              <a:avLst/>
            </a:prstGeom>
            <a:solidFill>
              <a:schemeClr val="accent5"/>
            </a:solidFill>
            <a:ln w="3175" cap="flat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18DBED-EBD0-2A47-95F1-B38EF761D1BC}"/>
                </a:ext>
              </a:extLst>
            </p:cNvPr>
            <p:cNvSpPr/>
            <p:nvPr/>
          </p:nvSpPr>
          <p:spPr>
            <a:xfrm>
              <a:off x="6240444" y="3388516"/>
              <a:ext cx="283400" cy="5953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 cap="flat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B2CD3A2-D7E7-7B4A-AEFF-701472921EA5}"/>
                </a:ext>
              </a:extLst>
            </p:cNvPr>
            <p:cNvSpPr/>
            <p:nvPr/>
          </p:nvSpPr>
          <p:spPr>
            <a:xfrm>
              <a:off x="6527006" y="3388516"/>
              <a:ext cx="297641" cy="59535"/>
            </a:xfrm>
            <a:prstGeom prst="rect">
              <a:avLst/>
            </a:prstGeom>
            <a:solidFill>
              <a:srgbClr val="0B1C4C"/>
            </a:solidFill>
            <a:ln w="3175" cap="flat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rgbClr val="000000"/>
                  </a:solidFill>
                </a:ln>
              </a:endParaRPr>
            </a:p>
          </p:txBody>
        </p:sp>
      </p:grpSp>
      <p:grpSp>
        <p:nvGrpSpPr>
          <p:cNvPr id="33" name="Group 105">
            <a:extLst>
              <a:ext uri="{FF2B5EF4-FFF2-40B4-BE49-F238E27FC236}">
                <a16:creationId xmlns:a16="http://schemas.microsoft.com/office/drawing/2014/main" id="{78CB0E09-325D-3144-A439-BCEFDC8C372E}"/>
              </a:ext>
            </a:extLst>
          </p:cNvPr>
          <p:cNvGrpSpPr/>
          <p:nvPr userDrawn="1"/>
        </p:nvGrpSpPr>
        <p:grpSpPr>
          <a:xfrm>
            <a:off x="8661954" y="5844707"/>
            <a:ext cx="2382556" cy="46832"/>
            <a:chOff x="4731544" y="3429000"/>
            <a:chExt cx="1786917" cy="4683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3A23B41-34B6-B042-82AF-C3066B2209A6}"/>
                </a:ext>
              </a:extLst>
            </p:cNvPr>
            <p:cNvCxnSpPr/>
            <p:nvPr/>
          </p:nvCxnSpPr>
          <p:spPr>
            <a:xfrm rot="5400000">
              <a:off x="4708525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89F2755-6B73-D34B-9884-D2F70DCF20C1}"/>
                </a:ext>
              </a:extLst>
            </p:cNvPr>
            <p:cNvCxnSpPr/>
            <p:nvPr/>
          </p:nvCxnSpPr>
          <p:spPr>
            <a:xfrm rot="5400000">
              <a:off x="5306407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3EC3A82-44C7-1B40-8EEA-DC6033F55C4C}"/>
                </a:ext>
              </a:extLst>
            </p:cNvPr>
            <p:cNvCxnSpPr/>
            <p:nvPr/>
          </p:nvCxnSpPr>
          <p:spPr>
            <a:xfrm rot="5400000">
              <a:off x="5913433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EFB9E9-B639-F044-B2A4-0BCFBFA08663}"/>
                </a:ext>
              </a:extLst>
            </p:cNvPr>
            <p:cNvCxnSpPr/>
            <p:nvPr/>
          </p:nvCxnSpPr>
          <p:spPr>
            <a:xfrm rot="5400000">
              <a:off x="6494648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106">
            <a:extLst>
              <a:ext uri="{FF2B5EF4-FFF2-40B4-BE49-F238E27FC236}">
                <a16:creationId xmlns:a16="http://schemas.microsoft.com/office/drawing/2014/main" id="{32BC3ADB-263A-CB48-9A92-CBDFE82943A7}"/>
              </a:ext>
            </a:extLst>
          </p:cNvPr>
          <p:cNvGrpSpPr/>
          <p:nvPr userDrawn="1"/>
        </p:nvGrpSpPr>
        <p:grpSpPr>
          <a:xfrm>
            <a:off x="9059333" y="5734942"/>
            <a:ext cx="2382283" cy="53085"/>
            <a:chOff x="4731544" y="3429000"/>
            <a:chExt cx="1789108" cy="4683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05C0C3C-2ED6-2846-8E68-BD75024FECF2}"/>
                </a:ext>
              </a:extLst>
            </p:cNvPr>
            <p:cNvCxnSpPr/>
            <p:nvPr/>
          </p:nvCxnSpPr>
          <p:spPr>
            <a:xfrm rot="5400000">
              <a:off x="4708525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D80E71C-F020-A940-815B-5C7835FAEF3B}"/>
                </a:ext>
              </a:extLst>
            </p:cNvPr>
            <p:cNvCxnSpPr/>
            <p:nvPr/>
          </p:nvCxnSpPr>
          <p:spPr>
            <a:xfrm rot="5400000">
              <a:off x="5308408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C4880B5-5A44-D84E-8ED6-E9C815019B28}"/>
                </a:ext>
              </a:extLst>
            </p:cNvPr>
            <p:cNvCxnSpPr/>
            <p:nvPr/>
          </p:nvCxnSpPr>
          <p:spPr>
            <a:xfrm rot="5400000">
              <a:off x="5910862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DA04A65-9C10-7E4D-A72A-CDEA9A2B94B1}"/>
                </a:ext>
              </a:extLst>
            </p:cNvPr>
            <p:cNvCxnSpPr/>
            <p:nvPr/>
          </p:nvCxnSpPr>
          <p:spPr>
            <a:xfrm rot="5400000">
              <a:off x="6496839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 title="gauge">
            <a:extLst>
              <a:ext uri="{FF2B5EF4-FFF2-40B4-BE49-F238E27FC236}">
                <a16:creationId xmlns:a16="http://schemas.microsoft.com/office/drawing/2014/main" id="{E43BF5DD-7356-4E48-BFE3-7E7F504FE5A4}"/>
              </a:ext>
            </a:extLst>
          </p:cNvPr>
          <p:cNvGrpSpPr/>
          <p:nvPr/>
        </p:nvGrpSpPr>
        <p:grpSpPr>
          <a:xfrm>
            <a:off x="364505" y="3276600"/>
            <a:ext cx="2899395" cy="1122287"/>
            <a:chOff x="6680529" y="3267706"/>
            <a:chExt cx="2174546" cy="1122286"/>
          </a:xfrm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94ACFC0D-D3F7-2B46-AE3C-216458245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648" y="3282464"/>
              <a:ext cx="2108200" cy="1054100"/>
            </a:xfrm>
            <a:custGeom>
              <a:avLst/>
              <a:gdLst/>
              <a:ahLst/>
              <a:cxnLst>
                <a:cxn ang="0">
                  <a:pos x="83" y="1893"/>
                </a:cxn>
                <a:cxn ang="0">
                  <a:pos x="110" y="1654"/>
                </a:cxn>
                <a:cxn ang="0">
                  <a:pos x="166" y="1424"/>
                </a:cxn>
                <a:cxn ang="0">
                  <a:pos x="249" y="1206"/>
                </a:cxn>
                <a:cxn ang="0">
                  <a:pos x="358" y="1002"/>
                </a:cxn>
                <a:cxn ang="0">
                  <a:pos x="489" y="813"/>
                </a:cxn>
                <a:cxn ang="0">
                  <a:pos x="641" y="641"/>
                </a:cxn>
                <a:cxn ang="0">
                  <a:pos x="813" y="489"/>
                </a:cxn>
                <a:cxn ang="0">
                  <a:pos x="1002" y="358"/>
                </a:cxn>
                <a:cxn ang="0">
                  <a:pos x="1206" y="249"/>
                </a:cxn>
                <a:cxn ang="0">
                  <a:pos x="1424" y="166"/>
                </a:cxn>
                <a:cxn ang="0">
                  <a:pos x="1654" y="110"/>
                </a:cxn>
                <a:cxn ang="0">
                  <a:pos x="1893" y="83"/>
                </a:cxn>
                <a:cxn ang="0">
                  <a:pos x="2091" y="83"/>
                </a:cxn>
                <a:cxn ang="0">
                  <a:pos x="2330" y="110"/>
                </a:cxn>
                <a:cxn ang="0">
                  <a:pos x="2560" y="166"/>
                </a:cxn>
                <a:cxn ang="0">
                  <a:pos x="2778" y="249"/>
                </a:cxn>
                <a:cxn ang="0">
                  <a:pos x="2982" y="358"/>
                </a:cxn>
                <a:cxn ang="0">
                  <a:pos x="3171" y="489"/>
                </a:cxn>
                <a:cxn ang="0">
                  <a:pos x="3343" y="641"/>
                </a:cxn>
                <a:cxn ang="0">
                  <a:pos x="3495" y="813"/>
                </a:cxn>
                <a:cxn ang="0">
                  <a:pos x="3626" y="1002"/>
                </a:cxn>
                <a:cxn ang="0">
                  <a:pos x="3735" y="1206"/>
                </a:cxn>
                <a:cxn ang="0">
                  <a:pos x="3818" y="1424"/>
                </a:cxn>
                <a:cxn ang="0">
                  <a:pos x="3874" y="1654"/>
                </a:cxn>
                <a:cxn ang="0">
                  <a:pos x="3901" y="1893"/>
                </a:cxn>
                <a:cxn ang="0">
                  <a:pos x="3983" y="1941"/>
                </a:cxn>
                <a:cxn ang="0">
                  <a:pos x="3961" y="1689"/>
                </a:cxn>
                <a:cxn ang="0">
                  <a:pos x="3908" y="1447"/>
                </a:cxn>
                <a:cxn ang="0">
                  <a:pos x="3828" y="1217"/>
                </a:cxn>
                <a:cxn ang="0">
                  <a:pos x="3719" y="1002"/>
                </a:cxn>
                <a:cxn ang="0">
                  <a:pos x="3588" y="802"/>
                </a:cxn>
                <a:cxn ang="0">
                  <a:pos x="3433" y="618"/>
                </a:cxn>
                <a:cxn ang="0">
                  <a:pos x="3258" y="455"/>
                </a:cxn>
                <a:cxn ang="0">
                  <a:pos x="3065" y="314"/>
                </a:cxn>
                <a:cxn ang="0">
                  <a:pos x="2854" y="197"/>
                </a:cxn>
                <a:cxn ang="0">
                  <a:pos x="2630" y="104"/>
                </a:cxn>
                <a:cxn ang="0">
                  <a:pos x="2393" y="41"/>
                </a:cxn>
                <a:cxn ang="0">
                  <a:pos x="2146" y="6"/>
                </a:cxn>
                <a:cxn ang="0">
                  <a:pos x="1941" y="0"/>
                </a:cxn>
                <a:cxn ang="0">
                  <a:pos x="1689" y="23"/>
                </a:cxn>
                <a:cxn ang="0">
                  <a:pos x="1447" y="76"/>
                </a:cxn>
                <a:cxn ang="0">
                  <a:pos x="1217" y="156"/>
                </a:cxn>
                <a:cxn ang="0">
                  <a:pos x="1002" y="265"/>
                </a:cxn>
                <a:cxn ang="0">
                  <a:pos x="802" y="396"/>
                </a:cxn>
                <a:cxn ang="0">
                  <a:pos x="618" y="551"/>
                </a:cxn>
                <a:cxn ang="0">
                  <a:pos x="455" y="726"/>
                </a:cxn>
                <a:cxn ang="0">
                  <a:pos x="314" y="919"/>
                </a:cxn>
                <a:cxn ang="0">
                  <a:pos x="197" y="1130"/>
                </a:cxn>
                <a:cxn ang="0">
                  <a:pos x="104" y="1354"/>
                </a:cxn>
                <a:cxn ang="0">
                  <a:pos x="41" y="1591"/>
                </a:cxn>
                <a:cxn ang="0">
                  <a:pos x="6" y="1838"/>
                </a:cxn>
              </a:cxnLst>
              <a:rect l="0" t="0" r="r" b="b"/>
              <a:pathLst>
                <a:path w="3984" h="1992">
                  <a:moveTo>
                    <a:pt x="0" y="1992"/>
                  </a:moveTo>
                  <a:lnTo>
                    <a:pt x="80" y="1992"/>
                  </a:lnTo>
                  <a:lnTo>
                    <a:pt x="80" y="1992"/>
                  </a:lnTo>
                  <a:lnTo>
                    <a:pt x="80" y="1943"/>
                  </a:lnTo>
                  <a:lnTo>
                    <a:pt x="83" y="1893"/>
                  </a:lnTo>
                  <a:lnTo>
                    <a:pt x="86" y="1845"/>
                  </a:lnTo>
                  <a:lnTo>
                    <a:pt x="90" y="1796"/>
                  </a:lnTo>
                  <a:lnTo>
                    <a:pt x="96" y="1748"/>
                  </a:lnTo>
                  <a:lnTo>
                    <a:pt x="103" y="1702"/>
                  </a:lnTo>
                  <a:lnTo>
                    <a:pt x="110" y="1654"/>
                  </a:lnTo>
                  <a:lnTo>
                    <a:pt x="120" y="1607"/>
                  </a:lnTo>
                  <a:lnTo>
                    <a:pt x="130" y="1561"/>
                  </a:lnTo>
                  <a:lnTo>
                    <a:pt x="141" y="1514"/>
                  </a:lnTo>
                  <a:lnTo>
                    <a:pt x="154" y="1469"/>
                  </a:lnTo>
                  <a:lnTo>
                    <a:pt x="166" y="1424"/>
                  </a:lnTo>
                  <a:lnTo>
                    <a:pt x="180" y="1379"/>
                  </a:lnTo>
                  <a:lnTo>
                    <a:pt x="196" y="1336"/>
                  </a:lnTo>
                  <a:lnTo>
                    <a:pt x="213" y="1292"/>
                  </a:lnTo>
                  <a:lnTo>
                    <a:pt x="231" y="1248"/>
                  </a:lnTo>
                  <a:lnTo>
                    <a:pt x="249" y="1206"/>
                  </a:lnTo>
                  <a:lnTo>
                    <a:pt x="269" y="1164"/>
                  </a:lnTo>
                  <a:lnTo>
                    <a:pt x="290" y="1123"/>
                  </a:lnTo>
                  <a:lnTo>
                    <a:pt x="311" y="1082"/>
                  </a:lnTo>
                  <a:lnTo>
                    <a:pt x="334" y="1041"/>
                  </a:lnTo>
                  <a:lnTo>
                    <a:pt x="358" y="1002"/>
                  </a:lnTo>
                  <a:lnTo>
                    <a:pt x="382" y="962"/>
                  </a:lnTo>
                  <a:lnTo>
                    <a:pt x="407" y="924"/>
                  </a:lnTo>
                  <a:lnTo>
                    <a:pt x="434" y="886"/>
                  </a:lnTo>
                  <a:lnTo>
                    <a:pt x="461" y="849"/>
                  </a:lnTo>
                  <a:lnTo>
                    <a:pt x="489" y="813"/>
                  </a:lnTo>
                  <a:lnTo>
                    <a:pt x="517" y="776"/>
                  </a:lnTo>
                  <a:lnTo>
                    <a:pt x="547" y="741"/>
                  </a:lnTo>
                  <a:lnTo>
                    <a:pt x="578" y="707"/>
                  </a:lnTo>
                  <a:lnTo>
                    <a:pt x="609" y="673"/>
                  </a:lnTo>
                  <a:lnTo>
                    <a:pt x="641" y="641"/>
                  </a:lnTo>
                  <a:lnTo>
                    <a:pt x="673" y="609"/>
                  </a:lnTo>
                  <a:lnTo>
                    <a:pt x="707" y="578"/>
                  </a:lnTo>
                  <a:lnTo>
                    <a:pt x="741" y="547"/>
                  </a:lnTo>
                  <a:lnTo>
                    <a:pt x="776" y="517"/>
                  </a:lnTo>
                  <a:lnTo>
                    <a:pt x="813" y="489"/>
                  </a:lnTo>
                  <a:lnTo>
                    <a:pt x="849" y="461"/>
                  </a:lnTo>
                  <a:lnTo>
                    <a:pt x="886" y="434"/>
                  </a:lnTo>
                  <a:lnTo>
                    <a:pt x="924" y="407"/>
                  </a:lnTo>
                  <a:lnTo>
                    <a:pt x="962" y="382"/>
                  </a:lnTo>
                  <a:lnTo>
                    <a:pt x="1002" y="358"/>
                  </a:lnTo>
                  <a:lnTo>
                    <a:pt x="1041" y="334"/>
                  </a:lnTo>
                  <a:lnTo>
                    <a:pt x="1082" y="311"/>
                  </a:lnTo>
                  <a:lnTo>
                    <a:pt x="1123" y="290"/>
                  </a:lnTo>
                  <a:lnTo>
                    <a:pt x="1164" y="269"/>
                  </a:lnTo>
                  <a:lnTo>
                    <a:pt x="1206" y="249"/>
                  </a:lnTo>
                  <a:lnTo>
                    <a:pt x="1248" y="231"/>
                  </a:lnTo>
                  <a:lnTo>
                    <a:pt x="1292" y="213"/>
                  </a:lnTo>
                  <a:lnTo>
                    <a:pt x="1336" y="196"/>
                  </a:lnTo>
                  <a:lnTo>
                    <a:pt x="1379" y="180"/>
                  </a:lnTo>
                  <a:lnTo>
                    <a:pt x="1424" y="166"/>
                  </a:lnTo>
                  <a:lnTo>
                    <a:pt x="1469" y="154"/>
                  </a:lnTo>
                  <a:lnTo>
                    <a:pt x="1514" y="141"/>
                  </a:lnTo>
                  <a:lnTo>
                    <a:pt x="1561" y="130"/>
                  </a:lnTo>
                  <a:lnTo>
                    <a:pt x="1607" y="120"/>
                  </a:lnTo>
                  <a:lnTo>
                    <a:pt x="1654" y="110"/>
                  </a:lnTo>
                  <a:lnTo>
                    <a:pt x="1702" y="103"/>
                  </a:lnTo>
                  <a:lnTo>
                    <a:pt x="1748" y="96"/>
                  </a:lnTo>
                  <a:lnTo>
                    <a:pt x="1796" y="90"/>
                  </a:lnTo>
                  <a:lnTo>
                    <a:pt x="1845" y="86"/>
                  </a:lnTo>
                  <a:lnTo>
                    <a:pt x="1893" y="83"/>
                  </a:lnTo>
                  <a:lnTo>
                    <a:pt x="1943" y="80"/>
                  </a:lnTo>
                  <a:lnTo>
                    <a:pt x="1992" y="80"/>
                  </a:lnTo>
                  <a:lnTo>
                    <a:pt x="1992" y="80"/>
                  </a:lnTo>
                  <a:lnTo>
                    <a:pt x="2041" y="80"/>
                  </a:lnTo>
                  <a:lnTo>
                    <a:pt x="2091" y="83"/>
                  </a:lnTo>
                  <a:lnTo>
                    <a:pt x="2139" y="86"/>
                  </a:lnTo>
                  <a:lnTo>
                    <a:pt x="2188" y="90"/>
                  </a:lnTo>
                  <a:lnTo>
                    <a:pt x="2236" y="96"/>
                  </a:lnTo>
                  <a:lnTo>
                    <a:pt x="2282" y="103"/>
                  </a:lnTo>
                  <a:lnTo>
                    <a:pt x="2330" y="110"/>
                  </a:lnTo>
                  <a:lnTo>
                    <a:pt x="2377" y="120"/>
                  </a:lnTo>
                  <a:lnTo>
                    <a:pt x="2423" y="130"/>
                  </a:lnTo>
                  <a:lnTo>
                    <a:pt x="2470" y="141"/>
                  </a:lnTo>
                  <a:lnTo>
                    <a:pt x="2515" y="154"/>
                  </a:lnTo>
                  <a:lnTo>
                    <a:pt x="2560" y="166"/>
                  </a:lnTo>
                  <a:lnTo>
                    <a:pt x="2605" y="180"/>
                  </a:lnTo>
                  <a:lnTo>
                    <a:pt x="2648" y="196"/>
                  </a:lnTo>
                  <a:lnTo>
                    <a:pt x="2692" y="213"/>
                  </a:lnTo>
                  <a:lnTo>
                    <a:pt x="2736" y="231"/>
                  </a:lnTo>
                  <a:lnTo>
                    <a:pt x="2778" y="249"/>
                  </a:lnTo>
                  <a:lnTo>
                    <a:pt x="2820" y="269"/>
                  </a:lnTo>
                  <a:lnTo>
                    <a:pt x="2861" y="290"/>
                  </a:lnTo>
                  <a:lnTo>
                    <a:pt x="2902" y="311"/>
                  </a:lnTo>
                  <a:lnTo>
                    <a:pt x="2943" y="334"/>
                  </a:lnTo>
                  <a:lnTo>
                    <a:pt x="2982" y="358"/>
                  </a:lnTo>
                  <a:lnTo>
                    <a:pt x="3022" y="382"/>
                  </a:lnTo>
                  <a:lnTo>
                    <a:pt x="3060" y="407"/>
                  </a:lnTo>
                  <a:lnTo>
                    <a:pt x="3098" y="434"/>
                  </a:lnTo>
                  <a:lnTo>
                    <a:pt x="3135" y="461"/>
                  </a:lnTo>
                  <a:lnTo>
                    <a:pt x="3171" y="489"/>
                  </a:lnTo>
                  <a:lnTo>
                    <a:pt x="3208" y="517"/>
                  </a:lnTo>
                  <a:lnTo>
                    <a:pt x="3243" y="547"/>
                  </a:lnTo>
                  <a:lnTo>
                    <a:pt x="3277" y="578"/>
                  </a:lnTo>
                  <a:lnTo>
                    <a:pt x="3311" y="609"/>
                  </a:lnTo>
                  <a:lnTo>
                    <a:pt x="3343" y="641"/>
                  </a:lnTo>
                  <a:lnTo>
                    <a:pt x="3375" y="673"/>
                  </a:lnTo>
                  <a:lnTo>
                    <a:pt x="3406" y="707"/>
                  </a:lnTo>
                  <a:lnTo>
                    <a:pt x="3437" y="741"/>
                  </a:lnTo>
                  <a:lnTo>
                    <a:pt x="3467" y="776"/>
                  </a:lnTo>
                  <a:lnTo>
                    <a:pt x="3495" y="813"/>
                  </a:lnTo>
                  <a:lnTo>
                    <a:pt x="3523" y="849"/>
                  </a:lnTo>
                  <a:lnTo>
                    <a:pt x="3550" y="886"/>
                  </a:lnTo>
                  <a:lnTo>
                    <a:pt x="3577" y="924"/>
                  </a:lnTo>
                  <a:lnTo>
                    <a:pt x="3602" y="962"/>
                  </a:lnTo>
                  <a:lnTo>
                    <a:pt x="3626" y="1002"/>
                  </a:lnTo>
                  <a:lnTo>
                    <a:pt x="3650" y="1041"/>
                  </a:lnTo>
                  <a:lnTo>
                    <a:pt x="3673" y="1082"/>
                  </a:lnTo>
                  <a:lnTo>
                    <a:pt x="3694" y="1123"/>
                  </a:lnTo>
                  <a:lnTo>
                    <a:pt x="3715" y="1164"/>
                  </a:lnTo>
                  <a:lnTo>
                    <a:pt x="3735" y="1206"/>
                  </a:lnTo>
                  <a:lnTo>
                    <a:pt x="3753" y="1248"/>
                  </a:lnTo>
                  <a:lnTo>
                    <a:pt x="3771" y="1292"/>
                  </a:lnTo>
                  <a:lnTo>
                    <a:pt x="3788" y="1336"/>
                  </a:lnTo>
                  <a:lnTo>
                    <a:pt x="3804" y="1379"/>
                  </a:lnTo>
                  <a:lnTo>
                    <a:pt x="3818" y="1424"/>
                  </a:lnTo>
                  <a:lnTo>
                    <a:pt x="3830" y="1469"/>
                  </a:lnTo>
                  <a:lnTo>
                    <a:pt x="3843" y="1514"/>
                  </a:lnTo>
                  <a:lnTo>
                    <a:pt x="3854" y="1561"/>
                  </a:lnTo>
                  <a:lnTo>
                    <a:pt x="3864" y="1607"/>
                  </a:lnTo>
                  <a:lnTo>
                    <a:pt x="3874" y="1654"/>
                  </a:lnTo>
                  <a:lnTo>
                    <a:pt x="3881" y="1702"/>
                  </a:lnTo>
                  <a:lnTo>
                    <a:pt x="3888" y="1748"/>
                  </a:lnTo>
                  <a:lnTo>
                    <a:pt x="3894" y="1796"/>
                  </a:lnTo>
                  <a:lnTo>
                    <a:pt x="3898" y="1845"/>
                  </a:lnTo>
                  <a:lnTo>
                    <a:pt x="3901" y="1893"/>
                  </a:lnTo>
                  <a:lnTo>
                    <a:pt x="3904" y="1943"/>
                  </a:lnTo>
                  <a:lnTo>
                    <a:pt x="3904" y="1992"/>
                  </a:lnTo>
                  <a:lnTo>
                    <a:pt x="3984" y="1992"/>
                  </a:lnTo>
                  <a:lnTo>
                    <a:pt x="3984" y="1992"/>
                  </a:lnTo>
                  <a:lnTo>
                    <a:pt x="3983" y="1941"/>
                  </a:lnTo>
                  <a:lnTo>
                    <a:pt x="3981" y="1889"/>
                  </a:lnTo>
                  <a:lnTo>
                    <a:pt x="3978" y="1838"/>
                  </a:lnTo>
                  <a:lnTo>
                    <a:pt x="3974" y="1789"/>
                  </a:lnTo>
                  <a:lnTo>
                    <a:pt x="3969" y="1738"/>
                  </a:lnTo>
                  <a:lnTo>
                    <a:pt x="3961" y="1689"/>
                  </a:lnTo>
                  <a:lnTo>
                    <a:pt x="3953" y="1640"/>
                  </a:lnTo>
                  <a:lnTo>
                    <a:pt x="3943" y="1591"/>
                  </a:lnTo>
                  <a:lnTo>
                    <a:pt x="3933" y="1543"/>
                  </a:lnTo>
                  <a:lnTo>
                    <a:pt x="3921" y="1495"/>
                  </a:lnTo>
                  <a:lnTo>
                    <a:pt x="3908" y="1447"/>
                  </a:lnTo>
                  <a:lnTo>
                    <a:pt x="3894" y="1400"/>
                  </a:lnTo>
                  <a:lnTo>
                    <a:pt x="3880" y="1354"/>
                  </a:lnTo>
                  <a:lnTo>
                    <a:pt x="3863" y="1307"/>
                  </a:lnTo>
                  <a:lnTo>
                    <a:pt x="3846" y="1262"/>
                  </a:lnTo>
                  <a:lnTo>
                    <a:pt x="3828" y="1217"/>
                  </a:lnTo>
                  <a:lnTo>
                    <a:pt x="3808" y="1174"/>
                  </a:lnTo>
                  <a:lnTo>
                    <a:pt x="3787" y="1130"/>
                  </a:lnTo>
                  <a:lnTo>
                    <a:pt x="3766" y="1086"/>
                  </a:lnTo>
                  <a:lnTo>
                    <a:pt x="3743" y="1044"/>
                  </a:lnTo>
                  <a:lnTo>
                    <a:pt x="3719" y="1002"/>
                  </a:lnTo>
                  <a:lnTo>
                    <a:pt x="3695" y="959"/>
                  </a:lnTo>
                  <a:lnTo>
                    <a:pt x="3670" y="919"/>
                  </a:lnTo>
                  <a:lnTo>
                    <a:pt x="3643" y="879"/>
                  </a:lnTo>
                  <a:lnTo>
                    <a:pt x="3616" y="840"/>
                  </a:lnTo>
                  <a:lnTo>
                    <a:pt x="3588" y="802"/>
                  </a:lnTo>
                  <a:lnTo>
                    <a:pt x="3559" y="764"/>
                  </a:lnTo>
                  <a:lnTo>
                    <a:pt x="3529" y="726"/>
                  </a:lnTo>
                  <a:lnTo>
                    <a:pt x="3498" y="689"/>
                  </a:lnTo>
                  <a:lnTo>
                    <a:pt x="3466" y="654"/>
                  </a:lnTo>
                  <a:lnTo>
                    <a:pt x="3433" y="618"/>
                  </a:lnTo>
                  <a:lnTo>
                    <a:pt x="3399" y="585"/>
                  </a:lnTo>
                  <a:lnTo>
                    <a:pt x="3366" y="551"/>
                  </a:lnTo>
                  <a:lnTo>
                    <a:pt x="3330" y="518"/>
                  </a:lnTo>
                  <a:lnTo>
                    <a:pt x="3295" y="486"/>
                  </a:lnTo>
                  <a:lnTo>
                    <a:pt x="3258" y="455"/>
                  </a:lnTo>
                  <a:lnTo>
                    <a:pt x="3220" y="425"/>
                  </a:lnTo>
                  <a:lnTo>
                    <a:pt x="3182" y="396"/>
                  </a:lnTo>
                  <a:lnTo>
                    <a:pt x="3144" y="368"/>
                  </a:lnTo>
                  <a:lnTo>
                    <a:pt x="3105" y="341"/>
                  </a:lnTo>
                  <a:lnTo>
                    <a:pt x="3065" y="314"/>
                  </a:lnTo>
                  <a:lnTo>
                    <a:pt x="3025" y="289"/>
                  </a:lnTo>
                  <a:lnTo>
                    <a:pt x="2982" y="265"/>
                  </a:lnTo>
                  <a:lnTo>
                    <a:pt x="2940" y="241"/>
                  </a:lnTo>
                  <a:lnTo>
                    <a:pt x="2898" y="218"/>
                  </a:lnTo>
                  <a:lnTo>
                    <a:pt x="2854" y="197"/>
                  </a:lnTo>
                  <a:lnTo>
                    <a:pt x="2810" y="176"/>
                  </a:lnTo>
                  <a:lnTo>
                    <a:pt x="2767" y="156"/>
                  </a:lnTo>
                  <a:lnTo>
                    <a:pt x="2722" y="138"/>
                  </a:lnTo>
                  <a:lnTo>
                    <a:pt x="2677" y="121"/>
                  </a:lnTo>
                  <a:lnTo>
                    <a:pt x="2630" y="104"/>
                  </a:lnTo>
                  <a:lnTo>
                    <a:pt x="2584" y="90"/>
                  </a:lnTo>
                  <a:lnTo>
                    <a:pt x="2537" y="76"/>
                  </a:lnTo>
                  <a:lnTo>
                    <a:pt x="2489" y="63"/>
                  </a:lnTo>
                  <a:lnTo>
                    <a:pt x="2441" y="51"/>
                  </a:lnTo>
                  <a:lnTo>
                    <a:pt x="2393" y="41"/>
                  </a:lnTo>
                  <a:lnTo>
                    <a:pt x="2344" y="31"/>
                  </a:lnTo>
                  <a:lnTo>
                    <a:pt x="2295" y="23"/>
                  </a:lnTo>
                  <a:lnTo>
                    <a:pt x="2246" y="15"/>
                  </a:lnTo>
                  <a:lnTo>
                    <a:pt x="2195" y="10"/>
                  </a:lnTo>
                  <a:lnTo>
                    <a:pt x="2146" y="6"/>
                  </a:lnTo>
                  <a:lnTo>
                    <a:pt x="2095" y="3"/>
                  </a:lnTo>
                  <a:lnTo>
                    <a:pt x="2043" y="0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1941" y="0"/>
                  </a:lnTo>
                  <a:lnTo>
                    <a:pt x="1889" y="3"/>
                  </a:lnTo>
                  <a:lnTo>
                    <a:pt x="1838" y="6"/>
                  </a:lnTo>
                  <a:lnTo>
                    <a:pt x="1789" y="10"/>
                  </a:lnTo>
                  <a:lnTo>
                    <a:pt x="1738" y="15"/>
                  </a:lnTo>
                  <a:lnTo>
                    <a:pt x="1689" y="23"/>
                  </a:lnTo>
                  <a:lnTo>
                    <a:pt x="1640" y="31"/>
                  </a:lnTo>
                  <a:lnTo>
                    <a:pt x="1591" y="41"/>
                  </a:lnTo>
                  <a:lnTo>
                    <a:pt x="1543" y="51"/>
                  </a:lnTo>
                  <a:lnTo>
                    <a:pt x="1495" y="63"/>
                  </a:lnTo>
                  <a:lnTo>
                    <a:pt x="1447" y="76"/>
                  </a:lnTo>
                  <a:lnTo>
                    <a:pt x="1400" y="90"/>
                  </a:lnTo>
                  <a:lnTo>
                    <a:pt x="1354" y="104"/>
                  </a:lnTo>
                  <a:lnTo>
                    <a:pt x="1307" y="121"/>
                  </a:lnTo>
                  <a:lnTo>
                    <a:pt x="1262" y="138"/>
                  </a:lnTo>
                  <a:lnTo>
                    <a:pt x="1217" y="156"/>
                  </a:lnTo>
                  <a:lnTo>
                    <a:pt x="1174" y="176"/>
                  </a:lnTo>
                  <a:lnTo>
                    <a:pt x="1130" y="197"/>
                  </a:lnTo>
                  <a:lnTo>
                    <a:pt x="1086" y="218"/>
                  </a:lnTo>
                  <a:lnTo>
                    <a:pt x="1044" y="241"/>
                  </a:lnTo>
                  <a:lnTo>
                    <a:pt x="1002" y="265"/>
                  </a:lnTo>
                  <a:lnTo>
                    <a:pt x="959" y="289"/>
                  </a:lnTo>
                  <a:lnTo>
                    <a:pt x="919" y="314"/>
                  </a:lnTo>
                  <a:lnTo>
                    <a:pt x="879" y="341"/>
                  </a:lnTo>
                  <a:lnTo>
                    <a:pt x="840" y="368"/>
                  </a:lnTo>
                  <a:lnTo>
                    <a:pt x="802" y="396"/>
                  </a:lnTo>
                  <a:lnTo>
                    <a:pt x="764" y="425"/>
                  </a:lnTo>
                  <a:lnTo>
                    <a:pt x="726" y="455"/>
                  </a:lnTo>
                  <a:lnTo>
                    <a:pt x="689" y="486"/>
                  </a:lnTo>
                  <a:lnTo>
                    <a:pt x="654" y="518"/>
                  </a:lnTo>
                  <a:lnTo>
                    <a:pt x="618" y="551"/>
                  </a:lnTo>
                  <a:lnTo>
                    <a:pt x="585" y="585"/>
                  </a:lnTo>
                  <a:lnTo>
                    <a:pt x="551" y="618"/>
                  </a:lnTo>
                  <a:lnTo>
                    <a:pt x="518" y="654"/>
                  </a:lnTo>
                  <a:lnTo>
                    <a:pt x="486" y="689"/>
                  </a:lnTo>
                  <a:lnTo>
                    <a:pt x="455" y="726"/>
                  </a:lnTo>
                  <a:lnTo>
                    <a:pt x="425" y="764"/>
                  </a:lnTo>
                  <a:lnTo>
                    <a:pt x="396" y="802"/>
                  </a:lnTo>
                  <a:lnTo>
                    <a:pt x="368" y="840"/>
                  </a:lnTo>
                  <a:lnTo>
                    <a:pt x="341" y="879"/>
                  </a:lnTo>
                  <a:lnTo>
                    <a:pt x="314" y="919"/>
                  </a:lnTo>
                  <a:lnTo>
                    <a:pt x="289" y="959"/>
                  </a:lnTo>
                  <a:lnTo>
                    <a:pt x="265" y="1002"/>
                  </a:lnTo>
                  <a:lnTo>
                    <a:pt x="241" y="1044"/>
                  </a:lnTo>
                  <a:lnTo>
                    <a:pt x="218" y="1086"/>
                  </a:lnTo>
                  <a:lnTo>
                    <a:pt x="197" y="1130"/>
                  </a:lnTo>
                  <a:lnTo>
                    <a:pt x="176" y="1174"/>
                  </a:lnTo>
                  <a:lnTo>
                    <a:pt x="156" y="1217"/>
                  </a:lnTo>
                  <a:lnTo>
                    <a:pt x="138" y="1262"/>
                  </a:lnTo>
                  <a:lnTo>
                    <a:pt x="121" y="1307"/>
                  </a:lnTo>
                  <a:lnTo>
                    <a:pt x="104" y="1354"/>
                  </a:lnTo>
                  <a:lnTo>
                    <a:pt x="90" y="1400"/>
                  </a:lnTo>
                  <a:lnTo>
                    <a:pt x="76" y="1447"/>
                  </a:lnTo>
                  <a:lnTo>
                    <a:pt x="63" y="1495"/>
                  </a:lnTo>
                  <a:lnTo>
                    <a:pt x="51" y="1543"/>
                  </a:lnTo>
                  <a:lnTo>
                    <a:pt x="41" y="1591"/>
                  </a:lnTo>
                  <a:lnTo>
                    <a:pt x="31" y="1640"/>
                  </a:lnTo>
                  <a:lnTo>
                    <a:pt x="23" y="1689"/>
                  </a:lnTo>
                  <a:lnTo>
                    <a:pt x="15" y="1738"/>
                  </a:lnTo>
                  <a:lnTo>
                    <a:pt x="10" y="1789"/>
                  </a:lnTo>
                  <a:lnTo>
                    <a:pt x="6" y="1838"/>
                  </a:lnTo>
                  <a:lnTo>
                    <a:pt x="3" y="1889"/>
                  </a:lnTo>
                  <a:lnTo>
                    <a:pt x="1" y="1941"/>
                  </a:lnTo>
                  <a:lnTo>
                    <a:pt x="0" y="1992"/>
                  </a:lnTo>
                  <a:lnTo>
                    <a:pt x="0" y="1992"/>
                  </a:lnTo>
                  <a:close/>
                </a:path>
              </a:pathLst>
            </a:custGeom>
            <a:gradFill>
              <a:gsLst>
                <a:gs pos="5200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B6F21AE-A85C-9742-9E42-B1A50CFCF96D}"/>
                </a:ext>
              </a:extLst>
            </p:cNvPr>
            <p:cNvGrpSpPr/>
            <p:nvPr/>
          </p:nvGrpSpPr>
          <p:grpSpPr>
            <a:xfrm>
              <a:off x="6680529" y="3267706"/>
              <a:ext cx="2174546" cy="1122286"/>
              <a:chOff x="6680529" y="3450166"/>
              <a:chExt cx="2174546" cy="1122286"/>
            </a:xfrm>
          </p:grpSpPr>
          <p:sp>
            <p:nvSpPr>
              <p:cNvPr id="57" name="Isosceles Triangle 124">
                <a:extLst>
                  <a:ext uri="{FF2B5EF4-FFF2-40B4-BE49-F238E27FC236}">
                    <a16:creationId xmlns:a16="http://schemas.microsoft.com/office/drawing/2014/main" id="{5E17E00C-227F-6145-A294-F17F37EC9C4D}"/>
                  </a:ext>
                </a:extLst>
              </p:cNvPr>
              <p:cNvSpPr/>
              <p:nvPr/>
            </p:nvSpPr>
            <p:spPr>
              <a:xfrm rot="5400000">
                <a:off x="6710885" y="4444204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8" name="Isosceles Triangle 125">
                <a:extLst>
                  <a:ext uri="{FF2B5EF4-FFF2-40B4-BE49-F238E27FC236}">
                    <a16:creationId xmlns:a16="http://schemas.microsoft.com/office/drawing/2014/main" id="{20D0EC69-E070-514F-9B0F-306AEC25BFB7}"/>
                  </a:ext>
                </a:extLst>
              </p:cNvPr>
              <p:cNvSpPr/>
              <p:nvPr/>
            </p:nvSpPr>
            <p:spPr>
              <a:xfrm rot="7116683">
                <a:off x="6817313" y="4007349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9" name="Isosceles Triangle 126">
                <a:extLst>
                  <a:ext uri="{FF2B5EF4-FFF2-40B4-BE49-F238E27FC236}">
                    <a16:creationId xmlns:a16="http://schemas.microsoft.com/office/drawing/2014/main" id="{12F3976E-BA29-804E-B2B2-EE29E3F60522}"/>
                  </a:ext>
                </a:extLst>
              </p:cNvPr>
              <p:cNvSpPr/>
              <p:nvPr/>
            </p:nvSpPr>
            <p:spPr>
              <a:xfrm rot="8362161">
                <a:off x="7094439" y="3652514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0" name="Isosceles Triangle 127">
                <a:extLst>
                  <a:ext uri="{FF2B5EF4-FFF2-40B4-BE49-F238E27FC236}">
                    <a16:creationId xmlns:a16="http://schemas.microsoft.com/office/drawing/2014/main" id="{F1614C3D-AB56-5F41-A014-D3EDAB0307BE}"/>
                  </a:ext>
                </a:extLst>
              </p:cNvPr>
              <p:cNvSpPr/>
              <p:nvPr/>
            </p:nvSpPr>
            <p:spPr>
              <a:xfrm rot="9999452">
                <a:off x="7494437" y="3455715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1" name="Isosceles Triangle 128">
                <a:extLst>
                  <a:ext uri="{FF2B5EF4-FFF2-40B4-BE49-F238E27FC236}">
                    <a16:creationId xmlns:a16="http://schemas.microsoft.com/office/drawing/2014/main" id="{3BBFF5B5-7667-D743-A924-018E9610E725}"/>
                  </a:ext>
                </a:extLst>
              </p:cNvPr>
              <p:cNvSpPr/>
              <p:nvPr/>
            </p:nvSpPr>
            <p:spPr>
              <a:xfrm rot="11686411">
                <a:off x="7941279" y="3459359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2" name="Isosceles Triangle 129">
                <a:extLst>
                  <a:ext uri="{FF2B5EF4-FFF2-40B4-BE49-F238E27FC236}">
                    <a16:creationId xmlns:a16="http://schemas.microsoft.com/office/drawing/2014/main" id="{2FD19B1B-88DE-3D40-8FEC-122079F2ED14}"/>
                  </a:ext>
                </a:extLst>
              </p:cNvPr>
              <p:cNvSpPr/>
              <p:nvPr/>
            </p:nvSpPr>
            <p:spPr>
              <a:xfrm rot="13156921">
                <a:off x="8339233" y="3648324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3" name="Isosceles Triangle 130">
                <a:extLst>
                  <a:ext uri="{FF2B5EF4-FFF2-40B4-BE49-F238E27FC236}">
                    <a16:creationId xmlns:a16="http://schemas.microsoft.com/office/drawing/2014/main" id="{BEEAADB0-9165-F444-A32D-66A71170505B}"/>
                  </a:ext>
                </a:extLst>
              </p:cNvPr>
              <p:cNvSpPr/>
              <p:nvPr/>
            </p:nvSpPr>
            <p:spPr>
              <a:xfrm rot="14678365">
                <a:off x="8627011" y="3998005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4" name="Isosceles Triangle 131">
                <a:extLst>
                  <a:ext uri="{FF2B5EF4-FFF2-40B4-BE49-F238E27FC236}">
                    <a16:creationId xmlns:a16="http://schemas.microsoft.com/office/drawing/2014/main" id="{5F6A8497-4E8B-FC4B-A982-BBD19C565219}"/>
                  </a:ext>
                </a:extLst>
              </p:cNvPr>
              <p:cNvSpPr/>
              <p:nvPr/>
            </p:nvSpPr>
            <p:spPr>
              <a:xfrm rot="16005393">
                <a:off x="8733609" y="4450987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646048D-96BE-5041-8282-D164C2670622}"/>
                  </a:ext>
                </a:extLst>
              </p:cNvPr>
              <p:cNvCxnSpPr/>
              <p:nvPr/>
            </p:nvCxnSpPr>
            <p:spPr>
              <a:xfrm>
                <a:off x="6696012" y="4416612"/>
                <a:ext cx="84444" cy="15799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529FFB4-2C9B-EB4D-B0AC-9312C7592498}"/>
                  </a:ext>
                </a:extLst>
              </p:cNvPr>
              <p:cNvCxnSpPr/>
              <p:nvPr/>
            </p:nvCxnSpPr>
            <p:spPr>
              <a:xfrm>
                <a:off x="6714075" y="4333102"/>
                <a:ext cx="78744" cy="1499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B6CE0D-9107-6C41-B6BB-7CF06F77C1B9}"/>
                  </a:ext>
                </a:extLst>
              </p:cNvPr>
              <p:cNvCxnSpPr/>
              <p:nvPr/>
            </p:nvCxnSpPr>
            <p:spPr>
              <a:xfrm>
                <a:off x="6732138" y="4239154"/>
                <a:ext cx="79723" cy="1990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94FF583-3E9D-F54E-916C-C977E10EC133}"/>
                  </a:ext>
                </a:extLst>
              </p:cNvPr>
              <p:cNvCxnSpPr/>
              <p:nvPr/>
            </p:nvCxnSpPr>
            <p:spPr>
              <a:xfrm>
                <a:off x="6765682" y="4155645"/>
                <a:ext cx="78611" cy="2584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19A53D1-DE45-774F-B303-80571DFF66C9}"/>
                  </a:ext>
                </a:extLst>
              </p:cNvPr>
              <p:cNvCxnSpPr/>
              <p:nvPr/>
            </p:nvCxnSpPr>
            <p:spPr>
              <a:xfrm>
                <a:off x="6866088" y="3972148"/>
                <a:ext cx="57482" cy="4480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28C70D1-766B-F64F-A5A5-FF3E37836D97}"/>
                  </a:ext>
                </a:extLst>
              </p:cNvPr>
              <p:cNvCxnSpPr/>
              <p:nvPr/>
            </p:nvCxnSpPr>
            <p:spPr>
              <a:xfrm rot="10800000">
                <a:off x="6912761" y="3898262"/>
                <a:ext cx="61264" cy="4737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623EE81-B075-054A-A921-12F32805B6BF}"/>
                  </a:ext>
                </a:extLst>
              </p:cNvPr>
              <p:cNvCxnSpPr/>
              <p:nvPr/>
            </p:nvCxnSpPr>
            <p:spPr>
              <a:xfrm rot="10800000">
                <a:off x="6969391" y="3819659"/>
                <a:ext cx="57661" cy="5831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CAC0220-EFC7-744D-88AA-8093BAE50A3C}"/>
                  </a:ext>
                </a:extLst>
              </p:cNvPr>
              <p:cNvCxnSpPr/>
              <p:nvPr/>
            </p:nvCxnSpPr>
            <p:spPr>
              <a:xfrm rot="16200000" flipV="1">
                <a:off x="7033153" y="3756187"/>
                <a:ext cx="58311" cy="5405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7CB4DA7-A49E-FA45-BE96-31DC08B010E5}"/>
                  </a:ext>
                </a:extLst>
              </p:cNvPr>
              <p:cNvCxnSpPr/>
              <p:nvPr/>
            </p:nvCxnSpPr>
            <p:spPr>
              <a:xfrm rot="16200000" flipV="1">
                <a:off x="7170909" y="3649660"/>
                <a:ext cx="59380" cy="35858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6BCC5D0-FC26-FF43-866C-7BDB4EF53A27}"/>
                  </a:ext>
                </a:extLst>
              </p:cNvPr>
              <p:cNvCxnSpPr/>
              <p:nvPr/>
            </p:nvCxnSpPr>
            <p:spPr>
              <a:xfrm rot="16200000" flipV="1">
                <a:off x="7248574" y="3598143"/>
                <a:ext cx="70817" cy="3686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97CE26-A5F0-C44F-BB7E-2BF6875D2879}"/>
                  </a:ext>
                </a:extLst>
              </p:cNvPr>
              <p:cNvCxnSpPr/>
              <p:nvPr/>
            </p:nvCxnSpPr>
            <p:spPr>
              <a:xfrm rot="16200000" flipV="1">
                <a:off x="7334827" y="3559317"/>
                <a:ext cx="66668" cy="3225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0C4652AF-7FDC-944A-8E46-4E41D7A46684}"/>
                  </a:ext>
                </a:extLst>
              </p:cNvPr>
              <p:cNvCxnSpPr/>
              <p:nvPr/>
            </p:nvCxnSpPr>
            <p:spPr>
              <a:xfrm rot="16200000" flipV="1">
                <a:off x="7418291" y="3531571"/>
                <a:ext cx="72888" cy="2522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263ACB6-058D-2049-8EE8-0A8143D03766}"/>
                  </a:ext>
                </a:extLst>
              </p:cNvPr>
              <p:cNvCxnSpPr/>
              <p:nvPr/>
            </p:nvCxnSpPr>
            <p:spPr>
              <a:xfrm rot="16200000" flipV="1">
                <a:off x="7580091" y="3499408"/>
                <a:ext cx="76532" cy="720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AC71EC7-2A38-A940-8F48-BEB1C59D2C4D}"/>
                  </a:ext>
                </a:extLst>
              </p:cNvPr>
              <p:cNvCxnSpPr/>
              <p:nvPr/>
            </p:nvCxnSpPr>
            <p:spPr>
              <a:xfrm rot="16200000" flipV="1">
                <a:off x="7678144" y="3491320"/>
                <a:ext cx="77747" cy="2403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7DB0887-D718-5941-849B-AACAC02564E4}"/>
                  </a:ext>
                </a:extLst>
              </p:cNvPr>
              <p:cNvCxnSpPr/>
              <p:nvPr/>
            </p:nvCxnSpPr>
            <p:spPr>
              <a:xfrm rot="5400000" flipH="1" flipV="1">
                <a:off x="7769001" y="3491919"/>
                <a:ext cx="83511" cy="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8FA4F0E-79E7-2244-8FDF-81F9F7FC963C}"/>
                  </a:ext>
                </a:extLst>
              </p:cNvPr>
              <p:cNvCxnSpPr/>
              <p:nvPr/>
            </p:nvCxnSpPr>
            <p:spPr>
              <a:xfrm rot="5400000" flipH="1" flipV="1">
                <a:off x="7864831" y="3495210"/>
                <a:ext cx="76869" cy="765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63820FA-E28F-6B45-B3F7-A21D77DBBF0F}"/>
                  </a:ext>
                </a:extLst>
              </p:cNvPr>
              <p:cNvCxnSpPr/>
              <p:nvPr/>
            </p:nvCxnSpPr>
            <p:spPr>
              <a:xfrm rot="5400000" flipH="1" flipV="1">
                <a:off x="8057283" y="3529322"/>
                <a:ext cx="69241" cy="3243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38DDCD9-B350-5048-AB3B-E77095C58290}"/>
                  </a:ext>
                </a:extLst>
              </p:cNvPr>
              <p:cNvCxnSpPr/>
              <p:nvPr/>
            </p:nvCxnSpPr>
            <p:spPr>
              <a:xfrm rot="5400000" flipH="1" flipV="1">
                <a:off x="8136783" y="3556699"/>
                <a:ext cx="72888" cy="3964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425A097-0BB4-6540-9DE7-FF637C643778}"/>
                  </a:ext>
                </a:extLst>
              </p:cNvPr>
              <p:cNvCxnSpPr/>
              <p:nvPr/>
            </p:nvCxnSpPr>
            <p:spPr>
              <a:xfrm rot="5400000" flipH="1" flipV="1">
                <a:off x="8222289" y="3591609"/>
                <a:ext cx="65600" cy="4685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D53F383-F2DA-A24D-8B19-AD3F80186439}"/>
                  </a:ext>
                </a:extLst>
              </p:cNvPr>
              <p:cNvCxnSpPr/>
              <p:nvPr/>
            </p:nvCxnSpPr>
            <p:spPr>
              <a:xfrm rot="5400000" flipH="1" flipV="1">
                <a:off x="8292807" y="3635344"/>
                <a:ext cx="65600" cy="4685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EA7E6DA-17F4-894B-9556-E7EECBE2EC79}"/>
                  </a:ext>
                </a:extLst>
              </p:cNvPr>
              <p:cNvCxnSpPr/>
              <p:nvPr/>
            </p:nvCxnSpPr>
            <p:spPr>
              <a:xfrm rot="5400000" flipH="1" flipV="1">
                <a:off x="8442212" y="3745172"/>
                <a:ext cx="61958" cy="61261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BC789E2-152A-2A48-B4EB-BD8C30E66BA0}"/>
                  </a:ext>
                </a:extLst>
              </p:cNvPr>
              <p:cNvCxnSpPr/>
              <p:nvPr/>
            </p:nvCxnSpPr>
            <p:spPr>
              <a:xfrm flipV="1">
                <a:off x="8501417" y="3809222"/>
                <a:ext cx="61261" cy="5831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18491A7-B3EF-3B4F-A83C-2991470B5E6B}"/>
                  </a:ext>
                </a:extLst>
              </p:cNvPr>
              <p:cNvCxnSpPr/>
              <p:nvPr/>
            </p:nvCxnSpPr>
            <p:spPr>
              <a:xfrm flipV="1">
                <a:off x="8558901" y="3878792"/>
                <a:ext cx="61261" cy="51021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7A14C77-FCF3-794C-AAB2-050494DDDCB5}"/>
                  </a:ext>
                </a:extLst>
              </p:cNvPr>
              <p:cNvCxnSpPr/>
              <p:nvPr/>
            </p:nvCxnSpPr>
            <p:spPr>
              <a:xfrm flipV="1">
                <a:off x="8614523" y="3957564"/>
                <a:ext cx="64864" cy="4737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5F6CF60-5D72-7C4A-9B70-6B56969C56BE}"/>
                  </a:ext>
                </a:extLst>
              </p:cNvPr>
              <p:cNvCxnSpPr/>
              <p:nvPr/>
            </p:nvCxnSpPr>
            <p:spPr>
              <a:xfrm flipV="1">
                <a:off x="8692063" y="4135482"/>
                <a:ext cx="72072" cy="3644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E133E29-A247-414A-BC5F-008705BDE7B3}"/>
                  </a:ext>
                </a:extLst>
              </p:cNvPr>
              <p:cNvCxnSpPr/>
              <p:nvPr/>
            </p:nvCxnSpPr>
            <p:spPr>
              <a:xfrm flipV="1">
                <a:off x="8723449" y="4227802"/>
                <a:ext cx="72072" cy="2915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8729EE4-3F23-DE47-BA32-CC9CC404BD65}"/>
                  </a:ext>
                </a:extLst>
              </p:cNvPr>
              <p:cNvCxnSpPr/>
              <p:nvPr/>
            </p:nvCxnSpPr>
            <p:spPr>
              <a:xfrm flipV="1">
                <a:off x="8744944" y="4315252"/>
                <a:ext cx="75675" cy="2550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139A79F-0348-AC44-A196-6E29C1865CB3}"/>
                  </a:ext>
                </a:extLst>
              </p:cNvPr>
              <p:cNvCxnSpPr/>
              <p:nvPr/>
            </p:nvCxnSpPr>
            <p:spPr>
              <a:xfrm flipV="1">
                <a:off x="8761815" y="4411627"/>
                <a:ext cx="79451" cy="1564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BECA542-E860-CA41-AC1B-A6CF6CCB840B}"/>
              </a:ext>
            </a:extLst>
          </p:cNvPr>
          <p:cNvGrpSpPr/>
          <p:nvPr userDrawn="1"/>
        </p:nvGrpSpPr>
        <p:grpSpPr>
          <a:xfrm>
            <a:off x="1637429" y="4188311"/>
            <a:ext cx="378107" cy="280407"/>
            <a:chOff x="7625174" y="4361875"/>
            <a:chExt cx="283580" cy="280407"/>
          </a:xfrm>
          <a:gradFill>
            <a:gsLst>
              <a:gs pos="56000">
                <a:schemeClr val="accent4">
                  <a:lumMod val="7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0"/>
          </a:gradFill>
          <a:effectLst/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C0A3DE5-F0FA-2347-B44E-7899837EFA92}"/>
                </a:ext>
              </a:extLst>
            </p:cNvPr>
            <p:cNvSpPr/>
            <p:nvPr/>
          </p:nvSpPr>
          <p:spPr bwMode="auto">
            <a:xfrm rot="5400000">
              <a:off x="7626760" y="4360289"/>
              <a:ext cx="280407" cy="28358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50800" h="12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37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FA4464C-85A0-2146-999C-6A3D1E0639F9}"/>
                </a:ext>
              </a:extLst>
            </p:cNvPr>
            <p:cNvSpPr/>
            <p:nvPr/>
          </p:nvSpPr>
          <p:spPr>
            <a:xfrm rot="5400000">
              <a:off x="7683157" y="4342284"/>
              <a:ext cx="152837" cy="2142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grpSp>
        <p:nvGrpSpPr>
          <p:cNvPr id="106" name="Group 105" title="map">
            <a:extLst>
              <a:ext uri="{FF2B5EF4-FFF2-40B4-BE49-F238E27FC236}">
                <a16:creationId xmlns:a16="http://schemas.microsoft.com/office/drawing/2014/main" id="{9765054B-7EB2-0348-8C30-6DBEE4C5412C}"/>
              </a:ext>
            </a:extLst>
          </p:cNvPr>
          <p:cNvGrpSpPr/>
          <p:nvPr userDrawn="1"/>
        </p:nvGrpSpPr>
        <p:grpSpPr>
          <a:xfrm>
            <a:off x="8331202" y="3733802"/>
            <a:ext cx="3475505" cy="1447799"/>
            <a:chOff x="2362200" y="-838200"/>
            <a:chExt cx="2606629" cy="1447799"/>
          </a:xfrm>
          <a:solidFill>
            <a:schemeClr val="accent5">
              <a:lumMod val="75000"/>
            </a:schemeClr>
          </a:solidFill>
        </p:grpSpPr>
        <p:sp>
          <p:nvSpPr>
            <p:cNvPr id="107" name="Rectangle 3">
              <a:extLst>
                <a:ext uri="{FF2B5EF4-FFF2-40B4-BE49-F238E27FC236}">
                  <a16:creationId xmlns:a16="http://schemas.microsoft.com/office/drawing/2014/main" id="{DC18C6C5-134C-9649-A275-AA743D96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965" y="-366631"/>
              <a:ext cx="0" cy="0"/>
            </a:xfrm>
            <a:prstGeom prst="rect">
              <a:avLst/>
            </a:prstGeom>
            <a:grpFill/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08" name="Freeform 4">
              <a:extLst>
                <a:ext uri="{FF2B5EF4-FFF2-40B4-BE49-F238E27FC236}">
                  <a16:creationId xmlns:a16="http://schemas.microsoft.com/office/drawing/2014/main" id="{884EC4B3-D08D-054D-A788-6AB33B500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599" y="-366631"/>
              <a:ext cx="249376" cy="312015"/>
            </a:xfrm>
            <a:custGeom>
              <a:avLst/>
              <a:gdLst/>
              <a:ahLst/>
              <a:cxnLst>
                <a:cxn ang="0">
                  <a:pos x="292" y="138"/>
                </a:cxn>
                <a:cxn ang="0">
                  <a:pos x="304" y="42"/>
                </a:cxn>
                <a:cxn ang="0">
                  <a:pos x="302" y="42"/>
                </a:cxn>
                <a:cxn ang="0">
                  <a:pos x="270" y="40"/>
                </a:cxn>
                <a:cxn ang="0">
                  <a:pos x="234" y="34"/>
                </a:cxn>
                <a:cxn ang="0">
                  <a:pos x="198" y="28"/>
                </a:cxn>
                <a:cxn ang="0">
                  <a:pos x="162" y="20"/>
                </a:cxn>
                <a:cxn ang="0">
                  <a:pos x="126" y="12"/>
                </a:cxn>
                <a:cxn ang="0">
                  <a:pos x="92" y="0"/>
                </a:cxn>
                <a:cxn ang="0">
                  <a:pos x="0" y="472"/>
                </a:cxn>
                <a:cxn ang="0">
                  <a:pos x="0" y="474"/>
                </a:cxn>
                <a:cxn ang="0">
                  <a:pos x="74" y="488"/>
                </a:cxn>
                <a:cxn ang="0">
                  <a:pos x="152" y="500"/>
                </a:cxn>
                <a:cxn ang="0">
                  <a:pos x="230" y="512"/>
                </a:cxn>
                <a:cxn ang="0">
                  <a:pos x="306" y="520"/>
                </a:cxn>
                <a:cxn ang="0">
                  <a:pos x="374" y="528"/>
                </a:cxn>
                <a:cxn ang="0">
                  <a:pos x="376" y="528"/>
                </a:cxn>
                <a:cxn ang="0">
                  <a:pos x="422" y="162"/>
                </a:cxn>
                <a:cxn ang="0">
                  <a:pos x="292" y="138"/>
                </a:cxn>
                <a:cxn ang="0">
                  <a:pos x="292" y="138"/>
                </a:cxn>
                <a:cxn ang="0">
                  <a:pos x="200" y="108"/>
                </a:cxn>
                <a:cxn ang="0">
                  <a:pos x="200" y="120"/>
                </a:cxn>
                <a:cxn ang="0">
                  <a:pos x="202" y="132"/>
                </a:cxn>
                <a:cxn ang="0">
                  <a:pos x="194" y="144"/>
                </a:cxn>
                <a:cxn ang="0">
                  <a:pos x="184" y="146"/>
                </a:cxn>
                <a:cxn ang="0">
                  <a:pos x="184" y="132"/>
                </a:cxn>
                <a:cxn ang="0">
                  <a:pos x="174" y="122"/>
                </a:cxn>
                <a:cxn ang="0">
                  <a:pos x="182" y="110"/>
                </a:cxn>
                <a:cxn ang="0">
                  <a:pos x="174" y="110"/>
                </a:cxn>
                <a:cxn ang="0">
                  <a:pos x="164" y="112"/>
                </a:cxn>
                <a:cxn ang="0">
                  <a:pos x="162" y="100"/>
                </a:cxn>
                <a:cxn ang="0">
                  <a:pos x="162" y="88"/>
                </a:cxn>
                <a:cxn ang="0">
                  <a:pos x="162" y="76"/>
                </a:cxn>
                <a:cxn ang="0">
                  <a:pos x="160" y="64"/>
                </a:cxn>
                <a:cxn ang="0">
                  <a:pos x="160" y="52"/>
                </a:cxn>
                <a:cxn ang="0">
                  <a:pos x="158" y="42"/>
                </a:cxn>
                <a:cxn ang="0">
                  <a:pos x="168" y="40"/>
                </a:cxn>
                <a:cxn ang="0">
                  <a:pos x="168" y="52"/>
                </a:cxn>
                <a:cxn ang="0">
                  <a:pos x="170" y="64"/>
                </a:cxn>
                <a:cxn ang="0">
                  <a:pos x="180" y="74"/>
                </a:cxn>
                <a:cxn ang="0">
                  <a:pos x="180" y="86"/>
                </a:cxn>
                <a:cxn ang="0">
                  <a:pos x="190" y="86"/>
                </a:cxn>
                <a:cxn ang="0">
                  <a:pos x="198" y="98"/>
                </a:cxn>
                <a:cxn ang="0">
                  <a:pos x="200" y="108"/>
                </a:cxn>
                <a:cxn ang="0">
                  <a:pos x="292" y="138"/>
                </a:cxn>
              </a:cxnLst>
              <a:rect l="0" t="0" r="r" b="b"/>
              <a:pathLst>
                <a:path w="422" h="528">
                  <a:moveTo>
                    <a:pt x="292" y="138"/>
                  </a:moveTo>
                  <a:lnTo>
                    <a:pt x="304" y="42"/>
                  </a:lnTo>
                  <a:lnTo>
                    <a:pt x="302" y="42"/>
                  </a:lnTo>
                  <a:lnTo>
                    <a:pt x="270" y="40"/>
                  </a:lnTo>
                  <a:lnTo>
                    <a:pt x="234" y="34"/>
                  </a:lnTo>
                  <a:lnTo>
                    <a:pt x="198" y="28"/>
                  </a:lnTo>
                  <a:lnTo>
                    <a:pt x="162" y="20"/>
                  </a:lnTo>
                  <a:lnTo>
                    <a:pt x="126" y="12"/>
                  </a:lnTo>
                  <a:lnTo>
                    <a:pt x="92" y="0"/>
                  </a:lnTo>
                  <a:lnTo>
                    <a:pt x="0" y="472"/>
                  </a:lnTo>
                  <a:lnTo>
                    <a:pt x="0" y="474"/>
                  </a:lnTo>
                  <a:lnTo>
                    <a:pt x="74" y="488"/>
                  </a:lnTo>
                  <a:lnTo>
                    <a:pt x="152" y="500"/>
                  </a:lnTo>
                  <a:lnTo>
                    <a:pt x="230" y="512"/>
                  </a:lnTo>
                  <a:lnTo>
                    <a:pt x="306" y="520"/>
                  </a:lnTo>
                  <a:lnTo>
                    <a:pt x="374" y="528"/>
                  </a:lnTo>
                  <a:lnTo>
                    <a:pt x="376" y="528"/>
                  </a:lnTo>
                  <a:lnTo>
                    <a:pt x="422" y="162"/>
                  </a:lnTo>
                  <a:lnTo>
                    <a:pt x="292" y="138"/>
                  </a:lnTo>
                  <a:lnTo>
                    <a:pt x="292" y="138"/>
                  </a:lnTo>
                  <a:lnTo>
                    <a:pt x="200" y="108"/>
                  </a:lnTo>
                  <a:lnTo>
                    <a:pt x="200" y="120"/>
                  </a:lnTo>
                  <a:lnTo>
                    <a:pt x="202" y="132"/>
                  </a:lnTo>
                  <a:lnTo>
                    <a:pt x="194" y="144"/>
                  </a:lnTo>
                  <a:lnTo>
                    <a:pt x="184" y="146"/>
                  </a:lnTo>
                  <a:lnTo>
                    <a:pt x="184" y="132"/>
                  </a:lnTo>
                  <a:lnTo>
                    <a:pt x="174" y="122"/>
                  </a:lnTo>
                  <a:lnTo>
                    <a:pt x="182" y="110"/>
                  </a:lnTo>
                  <a:lnTo>
                    <a:pt x="174" y="110"/>
                  </a:lnTo>
                  <a:lnTo>
                    <a:pt x="164" y="112"/>
                  </a:lnTo>
                  <a:lnTo>
                    <a:pt x="162" y="100"/>
                  </a:lnTo>
                  <a:lnTo>
                    <a:pt x="162" y="88"/>
                  </a:lnTo>
                  <a:lnTo>
                    <a:pt x="162" y="76"/>
                  </a:lnTo>
                  <a:lnTo>
                    <a:pt x="160" y="64"/>
                  </a:lnTo>
                  <a:lnTo>
                    <a:pt x="160" y="52"/>
                  </a:lnTo>
                  <a:lnTo>
                    <a:pt x="158" y="42"/>
                  </a:lnTo>
                  <a:lnTo>
                    <a:pt x="168" y="40"/>
                  </a:lnTo>
                  <a:lnTo>
                    <a:pt x="168" y="52"/>
                  </a:lnTo>
                  <a:lnTo>
                    <a:pt x="170" y="64"/>
                  </a:lnTo>
                  <a:lnTo>
                    <a:pt x="180" y="74"/>
                  </a:lnTo>
                  <a:lnTo>
                    <a:pt x="180" y="86"/>
                  </a:lnTo>
                  <a:lnTo>
                    <a:pt x="190" y="86"/>
                  </a:lnTo>
                  <a:lnTo>
                    <a:pt x="198" y="98"/>
                  </a:lnTo>
                  <a:lnTo>
                    <a:pt x="200" y="108"/>
                  </a:lnTo>
                  <a:lnTo>
                    <a:pt x="292" y="13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09" name="Freeform 5">
              <a:extLst>
                <a:ext uri="{FF2B5EF4-FFF2-40B4-BE49-F238E27FC236}">
                  <a16:creationId xmlns:a16="http://schemas.microsoft.com/office/drawing/2014/main" id="{021AE9DD-A2D5-9B4A-9AA2-8A2ECFF80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795" y="251490"/>
              <a:ext cx="424294" cy="310834"/>
            </a:xfrm>
            <a:custGeom>
              <a:avLst/>
              <a:gdLst/>
              <a:ahLst/>
              <a:cxnLst>
                <a:cxn ang="0">
                  <a:pos x="40" y="102"/>
                </a:cxn>
                <a:cxn ang="0">
                  <a:pos x="58" y="124"/>
                </a:cxn>
                <a:cxn ang="0">
                  <a:pos x="94" y="110"/>
                </a:cxn>
                <a:cxn ang="0">
                  <a:pos x="130" y="96"/>
                </a:cxn>
                <a:cxn ang="0">
                  <a:pos x="104" y="108"/>
                </a:cxn>
                <a:cxn ang="0">
                  <a:pos x="140" y="118"/>
                </a:cxn>
                <a:cxn ang="0">
                  <a:pos x="176" y="126"/>
                </a:cxn>
                <a:cxn ang="0">
                  <a:pos x="206" y="160"/>
                </a:cxn>
                <a:cxn ang="0">
                  <a:pos x="224" y="168"/>
                </a:cxn>
                <a:cxn ang="0">
                  <a:pos x="252" y="156"/>
                </a:cxn>
                <a:cxn ang="0">
                  <a:pos x="278" y="142"/>
                </a:cxn>
                <a:cxn ang="0">
                  <a:pos x="294" y="106"/>
                </a:cxn>
                <a:cxn ang="0">
                  <a:pos x="322" y="116"/>
                </a:cxn>
                <a:cxn ang="0">
                  <a:pos x="340" y="126"/>
                </a:cxn>
                <a:cxn ang="0">
                  <a:pos x="368" y="136"/>
                </a:cxn>
                <a:cxn ang="0">
                  <a:pos x="388" y="158"/>
                </a:cxn>
                <a:cxn ang="0">
                  <a:pos x="416" y="166"/>
                </a:cxn>
                <a:cxn ang="0">
                  <a:pos x="434" y="190"/>
                </a:cxn>
                <a:cxn ang="0">
                  <a:pos x="456" y="222"/>
                </a:cxn>
                <a:cxn ang="0">
                  <a:pos x="450" y="258"/>
                </a:cxn>
                <a:cxn ang="0">
                  <a:pos x="444" y="316"/>
                </a:cxn>
                <a:cxn ang="0">
                  <a:pos x="464" y="338"/>
                </a:cxn>
                <a:cxn ang="0">
                  <a:pos x="476" y="362"/>
                </a:cxn>
                <a:cxn ang="0">
                  <a:pos x="504" y="394"/>
                </a:cxn>
                <a:cxn ang="0">
                  <a:pos x="516" y="416"/>
                </a:cxn>
                <a:cxn ang="0">
                  <a:pos x="536" y="438"/>
                </a:cxn>
                <a:cxn ang="0">
                  <a:pos x="554" y="448"/>
                </a:cxn>
                <a:cxn ang="0">
                  <a:pos x="574" y="458"/>
                </a:cxn>
                <a:cxn ang="0">
                  <a:pos x="592" y="470"/>
                </a:cxn>
                <a:cxn ang="0">
                  <a:pos x="612" y="480"/>
                </a:cxn>
                <a:cxn ang="0">
                  <a:pos x="622" y="512"/>
                </a:cxn>
                <a:cxn ang="0">
                  <a:pos x="632" y="512"/>
                </a:cxn>
                <a:cxn ang="0">
                  <a:pos x="650" y="524"/>
                </a:cxn>
                <a:cxn ang="0">
                  <a:pos x="684" y="498"/>
                </a:cxn>
                <a:cxn ang="0">
                  <a:pos x="692" y="474"/>
                </a:cxn>
                <a:cxn ang="0">
                  <a:pos x="718" y="436"/>
                </a:cxn>
                <a:cxn ang="0">
                  <a:pos x="706" y="402"/>
                </a:cxn>
                <a:cxn ang="0">
                  <a:pos x="702" y="368"/>
                </a:cxn>
                <a:cxn ang="0">
                  <a:pos x="690" y="322"/>
                </a:cxn>
                <a:cxn ang="0">
                  <a:pos x="670" y="312"/>
                </a:cxn>
                <a:cxn ang="0">
                  <a:pos x="650" y="278"/>
                </a:cxn>
                <a:cxn ang="0">
                  <a:pos x="640" y="254"/>
                </a:cxn>
                <a:cxn ang="0">
                  <a:pos x="618" y="210"/>
                </a:cxn>
                <a:cxn ang="0">
                  <a:pos x="608" y="188"/>
                </a:cxn>
                <a:cxn ang="0">
                  <a:pos x="588" y="154"/>
                </a:cxn>
                <a:cxn ang="0">
                  <a:pos x="566" y="122"/>
                </a:cxn>
                <a:cxn ang="0">
                  <a:pos x="546" y="100"/>
                </a:cxn>
                <a:cxn ang="0">
                  <a:pos x="526" y="66"/>
                </a:cxn>
                <a:cxn ang="0">
                  <a:pos x="514" y="20"/>
                </a:cxn>
                <a:cxn ang="0">
                  <a:pos x="496" y="10"/>
                </a:cxn>
                <a:cxn ang="0">
                  <a:pos x="468" y="0"/>
                </a:cxn>
                <a:cxn ang="0">
                  <a:pos x="468" y="24"/>
                </a:cxn>
                <a:cxn ang="0">
                  <a:pos x="462" y="58"/>
                </a:cxn>
                <a:cxn ang="0">
                  <a:pos x="424" y="38"/>
                </a:cxn>
                <a:cxn ang="0">
                  <a:pos x="206" y="30"/>
                </a:cxn>
                <a:cxn ang="0">
                  <a:pos x="8" y="58"/>
                </a:cxn>
                <a:cxn ang="0">
                  <a:pos x="28" y="90"/>
                </a:cxn>
              </a:cxnLst>
              <a:rect l="0" t="0" r="r" b="b"/>
              <a:pathLst>
                <a:path w="718" h="526">
                  <a:moveTo>
                    <a:pt x="28" y="90"/>
                  </a:moveTo>
                  <a:lnTo>
                    <a:pt x="38" y="90"/>
                  </a:lnTo>
                  <a:lnTo>
                    <a:pt x="40" y="102"/>
                  </a:lnTo>
                  <a:lnTo>
                    <a:pt x="40" y="114"/>
                  </a:lnTo>
                  <a:lnTo>
                    <a:pt x="50" y="124"/>
                  </a:lnTo>
                  <a:lnTo>
                    <a:pt x="58" y="124"/>
                  </a:lnTo>
                  <a:lnTo>
                    <a:pt x="76" y="110"/>
                  </a:lnTo>
                  <a:lnTo>
                    <a:pt x="84" y="110"/>
                  </a:lnTo>
                  <a:lnTo>
                    <a:pt x="94" y="110"/>
                  </a:lnTo>
                  <a:lnTo>
                    <a:pt x="102" y="98"/>
                  </a:lnTo>
                  <a:lnTo>
                    <a:pt x="120" y="96"/>
                  </a:lnTo>
                  <a:lnTo>
                    <a:pt x="130" y="96"/>
                  </a:lnTo>
                  <a:lnTo>
                    <a:pt x="120" y="108"/>
                  </a:lnTo>
                  <a:lnTo>
                    <a:pt x="112" y="108"/>
                  </a:lnTo>
                  <a:lnTo>
                    <a:pt x="104" y="108"/>
                  </a:lnTo>
                  <a:lnTo>
                    <a:pt x="112" y="120"/>
                  </a:lnTo>
                  <a:lnTo>
                    <a:pt x="122" y="118"/>
                  </a:lnTo>
                  <a:lnTo>
                    <a:pt x="140" y="118"/>
                  </a:lnTo>
                  <a:lnTo>
                    <a:pt x="150" y="116"/>
                  </a:lnTo>
                  <a:lnTo>
                    <a:pt x="168" y="128"/>
                  </a:lnTo>
                  <a:lnTo>
                    <a:pt x="176" y="126"/>
                  </a:lnTo>
                  <a:lnTo>
                    <a:pt x="196" y="136"/>
                  </a:lnTo>
                  <a:lnTo>
                    <a:pt x="196" y="148"/>
                  </a:lnTo>
                  <a:lnTo>
                    <a:pt x="206" y="160"/>
                  </a:lnTo>
                  <a:lnTo>
                    <a:pt x="216" y="170"/>
                  </a:lnTo>
                  <a:lnTo>
                    <a:pt x="224" y="158"/>
                  </a:lnTo>
                  <a:lnTo>
                    <a:pt x="224" y="168"/>
                  </a:lnTo>
                  <a:lnTo>
                    <a:pt x="234" y="168"/>
                  </a:lnTo>
                  <a:lnTo>
                    <a:pt x="234" y="158"/>
                  </a:lnTo>
                  <a:lnTo>
                    <a:pt x="252" y="156"/>
                  </a:lnTo>
                  <a:lnTo>
                    <a:pt x="260" y="144"/>
                  </a:lnTo>
                  <a:lnTo>
                    <a:pt x="268" y="144"/>
                  </a:lnTo>
                  <a:lnTo>
                    <a:pt x="278" y="142"/>
                  </a:lnTo>
                  <a:lnTo>
                    <a:pt x="286" y="130"/>
                  </a:lnTo>
                  <a:lnTo>
                    <a:pt x="284" y="118"/>
                  </a:lnTo>
                  <a:lnTo>
                    <a:pt x="294" y="106"/>
                  </a:lnTo>
                  <a:lnTo>
                    <a:pt x="302" y="106"/>
                  </a:lnTo>
                  <a:lnTo>
                    <a:pt x="310" y="104"/>
                  </a:lnTo>
                  <a:lnTo>
                    <a:pt x="322" y="116"/>
                  </a:lnTo>
                  <a:lnTo>
                    <a:pt x="330" y="116"/>
                  </a:lnTo>
                  <a:lnTo>
                    <a:pt x="340" y="114"/>
                  </a:lnTo>
                  <a:lnTo>
                    <a:pt x="340" y="126"/>
                  </a:lnTo>
                  <a:lnTo>
                    <a:pt x="350" y="126"/>
                  </a:lnTo>
                  <a:lnTo>
                    <a:pt x="358" y="136"/>
                  </a:lnTo>
                  <a:lnTo>
                    <a:pt x="368" y="136"/>
                  </a:lnTo>
                  <a:lnTo>
                    <a:pt x="370" y="148"/>
                  </a:lnTo>
                  <a:lnTo>
                    <a:pt x="378" y="158"/>
                  </a:lnTo>
                  <a:lnTo>
                    <a:pt x="388" y="158"/>
                  </a:lnTo>
                  <a:lnTo>
                    <a:pt x="388" y="168"/>
                  </a:lnTo>
                  <a:lnTo>
                    <a:pt x="398" y="168"/>
                  </a:lnTo>
                  <a:lnTo>
                    <a:pt x="416" y="166"/>
                  </a:lnTo>
                  <a:lnTo>
                    <a:pt x="416" y="178"/>
                  </a:lnTo>
                  <a:lnTo>
                    <a:pt x="426" y="178"/>
                  </a:lnTo>
                  <a:lnTo>
                    <a:pt x="434" y="190"/>
                  </a:lnTo>
                  <a:lnTo>
                    <a:pt x="446" y="200"/>
                  </a:lnTo>
                  <a:lnTo>
                    <a:pt x="456" y="212"/>
                  </a:lnTo>
                  <a:lnTo>
                    <a:pt x="456" y="222"/>
                  </a:lnTo>
                  <a:lnTo>
                    <a:pt x="448" y="234"/>
                  </a:lnTo>
                  <a:lnTo>
                    <a:pt x="448" y="246"/>
                  </a:lnTo>
                  <a:lnTo>
                    <a:pt x="450" y="258"/>
                  </a:lnTo>
                  <a:lnTo>
                    <a:pt x="442" y="282"/>
                  </a:lnTo>
                  <a:lnTo>
                    <a:pt x="442" y="294"/>
                  </a:lnTo>
                  <a:lnTo>
                    <a:pt x="444" y="316"/>
                  </a:lnTo>
                  <a:lnTo>
                    <a:pt x="454" y="316"/>
                  </a:lnTo>
                  <a:lnTo>
                    <a:pt x="454" y="328"/>
                  </a:lnTo>
                  <a:lnTo>
                    <a:pt x="464" y="338"/>
                  </a:lnTo>
                  <a:lnTo>
                    <a:pt x="474" y="338"/>
                  </a:lnTo>
                  <a:lnTo>
                    <a:pt x="474" y="350"/>
                  </a:lnTo>
                  <a:lnTo>
                    <a:pt x="476" y="362"/>
                  </a:lnTo>
                  <a:lnTo>
                    <a:pt x="484" y="372"/>
                  </a:lnTo>
                  <a:lnTo>
                    <a:pt x="496" y="382"/>
                  </a:lnTo>
                  <a:lnTo>
                    <a:pt x="504" y="394"/>
                  </a:lnTo>
                  <a:lnTo>
                    <a:pt x="496" y="406"/>
                  </a:lnTo>
                  <a:lnTo>
                    <a:pt x="498" y="418"/>
                  </a:lnTo>
                  <a:lnTo>
                    <a:pt x="516" y="416"/>
                  </a:lnTo>
                  <a:lnTo>
                    <a:pt x="526" y="416"/>
                  </a:lnTo>
                  <a:lnTo>
                    <a:pt x="526" y="428"/>
                  </a:lnTo>
                  <a:lnTo>
                    <a:pt x="536" y="438"/>
                  </a:lnTo>
                  <a:lnTo>
                    <a:pt x="544" y="438"/>
                  </a:lnTo>
                  <a:lnTo>
                    <a:pt x="546" y="448"/>
                  </a:lnTo>
                  <a:lnTo>
                    <a:pt x="554" y="448"/>
                  </a:lnTo>
                  <a:lnTo>
                    <a:pt x="556" y="460"/>
                  </a:lnTo>
                  <a:lnTo>
                    <a:pt x="564" y="460"/>
                  </a:lnTo>
                  <a:lnTo>
                    <a:pt x="574" y="458"/>
                  </a:lnTo>
                  <a:lnTo>
                    <a:pt x="574" y="470"/>
                  </a:lnTo>
                  <a:lnTo>
                    <a:pt x="584" y="470"/>
                  </a:lnTo>
                  <a:lnTo>
                    <a:pt x="592" y="470"/>
                  </a:lnTo>
                  <a:lnTo>
                    <a:pt x="602" y="468"/>
                  </a:lnTo>
                  <a:lnTo>
                    <a:pt x="602" y="480"/>
                  </a:lnTo>
                  <a:lnTo>
                    <a:pt x="612" y="480"/>
                  </a:lnTo>
                  <a:lnTo>
                    <a:pt x="620" y="490"/>
                  </a:lnTo>
                  <a:lnTo>
                    <a:pt x="622" y="502"/>
                  </a:lnTo>
                  <a:lnTo>
                    <a:pt x="622" y="512"/>
                  </a:lnTo>
                  <a:lnTo>
                    <a:pt x="624" y="526"/>
                  </a:lnTo>
                  <a:lnTo>
                    <a:pt x="632" y="524"/>
                  </a:lnTo>
                  <a:lnTo>
                    <a:pt x="632" y="512"/>
                  </a:lnTo>
                  <a:lnTo>
                    <a:pt x="632" y="524"/>
                  </a:lnTo>
                  <a:lnTo>
                    <a:pt x="642" y="524"/>
                  </a:lnTo>
                  <a:lnTo>
                    <a:pt x="650" y="524"/>
                  </a:lnTo>
                  <a:lnTo>
                    <a:pt x="660" y="522"/>
                  </a:lnTo>
                  <a:lnTo>
                    <a:pt x="676" y="508"/>
                  </a:lnTo>
                  <a:lnTo>
                    <a:pt x="684" y="498"/>
                  </a:lnTo>
                  <a:lnTo>
                    <a:pt x="704" y="496"/>
                  </a:lnTo>
                  <a:lnTo>
                    <a:pt x="702" y="484"/>
                  </a:lnTo>
                  <a:lnTo>
                    <a:pt x="692" y="474"/>
                  </a:lnTo>
                  <a:lnTo>
                    <a:pt x="700" y="462"/>
                  </a:lnTo>
                  <a:lnTo>
                    <a:pt x="708" y="448"/>
                  </a:lnTo>
                  <a:lnTo>
                    <a:pt x="718" y="436"/>
                  </a:lnTo>
                  <a:lnTo>
                    <a:pt x="716" y="424"/>
                  </a:lnTo>
                  <a:lnTo>
                    <a:pt x="706" y="414"/>
                  </a:lnTo>
                  <a:lnTo>
                    <a:pt x="706" y="402"/>
                  </a:lnTo>
                  <a:lnTo>
                    <a:pt x="704" y="390"/>
                  </a:lnTo>
                  <a:lnTo>
                    <a:pt x="704" y="380"/>
                  </a:lnTo>
                  <a:lnTo>
                    <a:pt x="702" y="368"/>
                  </a:lnTo>
                  <a:lnTo>
                    <a:pt x="702" y="356"/>
                  </a:lnTo>
                  <a:lnTo>
                    <a:pt x="692" y="346"/>
                  </a:lnTo>
                  <a:lnTo>
                    <a:pt x="690" y="322"/>
                  </a:lnTo>
                  <a:lnTo>
                    <a:pt x="682" y="322"/>
                  </a:lnTo>
                  <a:lnTo>
                    <a:pt x="672" y="324"/>
                  </a:lnTo>
                  <a:lnTo>
                    <a:pt x="670" y="312"/>
                  </a:lnTo>
                  <a:lnTo>
                    <a:pt x="662" y="300"/>
                  </a:lnTo>
                  <a:lnTo>
                    <a:pt x="660" y="290"/>
                  </a:lnTo>
                  <a:lnTo>
                    <a:pt x="650" y="278"/>
                  </a:lnTo>
                  <a:lnTo>
                    <a:pt x="650" y="266"/>
                  </a:lnTo>
                  <a:lnTo>
                    <a:pt x="650" y="254"/>
                  </a:lnTo>
                  <a:lnTo>
                    <a:pt x="640" y="254"/>
                  </a:lnTo>
                  <a:lnTo>
                    <a:pt x="630" y="244"/>
                  </a:lnTo>
                  <a:lnTo>
                    <a:pt x="620" y="234"/>
                  </a:lnTo>
                  <a:lnTo>
                    <a:pt x="618" y="210"/>
                  </a:lnTo>
                  <a:lnTo>
                    <a:pt x="618" y="200"/>
                  </a:lnTo>
                  <a:lnTo>
                    <a:pt x="616" y="188"/>
                  </a:lnTo>
                  <a:lnTo>
                    <a:pt x="608" y="188"/>
                  </a:lnTo>
                  <a:lnTo>
                    <a:pt x="606" y="176"/>
                  </a:lnTo>
                  <a:lnTo>
                    <a:pt x="596" y="166"/>
                  </a:lnTo>
                  <a:lnTo>
                    <a:pt x="588" y="154"/>
                  </a:lnTo>
                  <a:lnTo>
                    <a:pt x="578" y="144"/>
                  </a:lnTo>
                  <a:lnTo>
                    <a:pt x="576" y="132"/>
                  </a:lnTo>
                  <a:lnTo>
                    <a:pt x="566" y="122"/>
                  </a:lnTo>
                  <a:lnTo>
                    <a:pt x="558" y="122"/>
                  </a:lnTo>
                  <a:lnTo>
                    <a:pt x="556" y="110"/>
                  </a:lnTo>
                  <a:lnTo>
                    <a:pt x="546" y="100"/>
                  </a:lnTo>
                  <a:lnTo>
                    <a:pt x="536" y="88"/>
                  </a:lnTo>
                  <a:lnTo>
                    <a:pt x="536" y="76"/>
                  </a:lnTo>
                  <a:lnTo>
                    <a:pt x="526" y="66"/>
                  </a:lnTo>
                  <a:lnTo>
                    <a:pt x="516" y="54"/>
                  </a:lnTo>
                  <a:lnTo>
                    <a:pt x="514" y="30"/>
                  </a:lnTo>
                  <a:lnTo>
                    <a:pt x="514" y="20"/>
                  </a:lnTo>
                  <a:lnTo>
                    <a:pt x="514" y="8"/>
                  </a:lnTo>
                  <a:lnTo>
                    <a:pt x="504" y="8"/>
                  </a:lnTo>
                  <a:lnTo>
                    <a:pt x="496" y="10"/>
                  </a:lnTo>
                  <a:lnTo>
                    <a:pt x="486" y="10"/>
                  </a:lnTo>
                  <a:lnTo>
                    <a:pt x="476" y="0"/>
                  </a:lnTo>
                  <a:lnTo>
                    <a:pt x="468" y="0"/>
                  </a:lnTo>
                  <a:lnTo>
                    <a:pt x="458" y="12"/>
                  </a:lnTo>
                  <a:lnTo>
                    <a:pt x="458" y="24"/>
                  </a:lnTo>
                  <a:lnTo>
                    <a:pt x="468" y="24"/>
                  </a:lnTo>
                  <a:lnTo>
                    <a:pt x="478" y="34"/>
                  </a:lnTo>
                  <a:lnTo>
                    <a:pt x="470" y="46"/>
                  </a:lnTo>
                  <a:lnTo>
                    <a:pt x="462" y="58"/>
                  </a:lnTo>
                  <a:lnTo>
                    <a:pt x="442" y="36"/>
                  </a:lnTo>
                  <a:lnTo>
                    <a:pt x="434" y="36"/>
                  </a:lnTo>
                  <a:lnTo>
                    <a:pt x="424" y="38"/>
                  </a:lnTo>
                  <a:lnTo>
                    <a:pt x="216" y="52"/>
                  </a:lnTo>
                  <a:lnTo>
                    <a:pt x="214" y="30"/>
                  </a:lnTo>
                  <a:lnTo>
                    <a:pt x="206" y="30"/>
                  </a:lnTo>
                  <a:lnTo>
                    <a:pt x="134" y="48"/>
                  </a:lnTo>
                  <a:lnTo>
                    <a:pt x="44" y="54"/>
                  </a:lnTo>
                  <a:lnTo>
                    <a:pt x="8" y="58"/>
                  </a:lnTo>
                  <a:lnTo>
                    <a:pt x="0" y="80"/>
                  </a:lnTo>
                  <a:lnTo>
                    <a:pt x="20" y="92"/>
                  </a:lnTo>
                  <a:lnTo>
                    <a:pt x="28" y="9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E57B732B-2C59-0C47-82C9-7AEA2ECDB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985" y="4478"/>
              <a:ext cx="230466" cy="174918"/>
            </a:xfrm>
            <a:custGeom>
              <a:avLst/>
              <a:gdLst/>
              <a:ahLst/>
              <a:cxnLst>
                <a:cxn ang="0">
                  <a:pos x="242" y="296"/>
                </a:cxn>
                <a:cxn ang="0">
                  <a:pos x="258" y="272"/>
                </a:cxn>
                <a:cxn ang="0">
                  <a:pos x="258" y="250"/>
                </a:cxn>
                <a:cxn ang="0">
                  <a:pos x="274" y="236"/>
                </a:cxn>
                <a:cxn ang="0">
                  <a:pos x="292" y="236"/>
                </a:cxn>
                <a:cxn ang="0">
                  <a:pos x="308" y="210"/>
                </a:cxn>
                <a:cxn ang="0">
                  <a:pos x="326" y="198"/>
                </a:cxn>
                <a:cxn ang="0">
                  <a:pos x="342" y="172"/>
                </a:cxn>
                <a:cxn ang="0">
                  <a:pos x="350" y="160"/>
                </a:cxn>
                <a:cxn ang="0">
                  <a:pos x="358" y="136"/>
                </a:cxn>
                <a:cxn ang="0">
                  <a:pos x="374" y="112"/>
                </a:cxn>
                <a:cxn ang="0">
                  <a:pos x="390" y="88"/>
                </a:cxn>
                <a:cxn ang="0">
                  <a:pos x="382" y="88"/>
                </a:cxn>
                <a:cxn ang="0">
                  <a:pos x="286" y="24"/>
                </a:cxn>
                <a:cxn ang="0">
                  <a:pos x="242" y="28"/>
                </a:cxn>
                <a:cxn ang="0">
                  <a:pos x="206" y="30"/>
                </a:cxn>
                <a:cxn ang="0">
                  <a:pos x="186" y="20"/>
                </a:cxn>
                <a:cxn ang="0">
                  <a:pos x="158" y="0"/>
                </a:cxn>
                <a:cxn ang="0">
                  <a:pos x="114" y="14"/>
                </a:cxn>
                <a:cxn ang="0">
                  <a:pos x="60" y="30"/>
                </a:cxn>
                <a:cxn ang="0">
                  <a:pos x="16" y="56"/>
                </a:cxn>
                <a:cxn ang="0">
                  <a:pos x="0" y="80"/>
                </a:cxn>
                <a:cxn ang="0">
                  <a:pos x="10" y="92"/>
                </a:cxn>
                <a:cxn ang="0">
                  <a:pos x="46" y="90"/>
                </a:cxn>
                <a:cxn ang="0">
                  <a:pos x="56" y="112"/>
                </a:cxn>
                <a:cxn ang="0">
                  <a:pos x="76" y="134"/>
                </a:cxn>
                <a:cxn ang="0">
                  <a:pos x="106" y="156"/>
                </a:cxn>
                <a:cxn ang="0">
                  <a:pos x="132" y="164"/>
                </a:cxn>
                <a:cxn ang="0">
                  <a:pos x="144" y="186"/>
                </a:cxn>
                <a:cxn ang="0">
                  <a:pos x="172" y="208"/>
                </a:cxn>
                <a:cxn ang="0">
                  <a:pos x="192" y="218"/>
                </a:cxn>
                <a:cxn ang="0">
                  <a:pos x="194" y="242"/>
                </a:cxn>
                <a:cxn ang="0">
                  <a:pos x="212" y="252"/>
                </a:cxn>
                <a:cxn ang="0">
                  <a:pos x="222" y="274"/>
                </a:cxn>
                <a:cxn ang="0">
                  <a:pos x="252" y="296"/>
                </a:cxn>
              </a:cxnLst>
              <a:rect l="0" t="0" r="r" b="b"/>
              <a:pathLst>
                <a:path w="390" h="296">
                  <a:moveTo>
                    <a:pt x="252" y="284"/>
                  </a:moveTo>
                  <a:lnTo>
                    <a:pt x="242" y="296"/>
                  </a:lnTo>
                  <a:lnTo>
                    <a:pt x="252" y="284"/>
                  </a:lnTo>
                  <a:lnTo>
                    <a:pt x="258" y="272"/>
                  </a:lnTo>
                  <a:lnTo>
                    <a:pt x="258" y="260"/>
                  </a:lnTo>
                  <a:lnTo>
                    <a:pt x="258" y="250"/>
                  </a:lnTo>
                  <a:lnTo>
                    <a:pt x="266" y="248"/>
                  </a:lnTo>
                  <a:lnTo>
                    <a:pt x="274" y="236"/>
                  </a:lnTo>
                  <a:lnTo>
                    <a:pt x="284" y="236"/>
                  </a:lnTo>
                  <a:lnTo>
                    <a:pt x="292" y="236"/>
                  </a:lnTo>
                  <a:lnTo>
                    <a:pt x="300" y="224"/>
                  </a:lnTo>
                  <a:lnTo>
                    <a:pt x="308" y="210"/>
                  </a:lnTo>
                  <a:lnTo>
                    <a:pt x="318" y="210"/>
                  </a:lnTo>
                  <a:lnTo>
                    <a:pt x="326" y="198"/>
                  </a:lnTo>
                  <a:lnTo>
                    <a:pt x="334" y="184"/>
                  </a:lnTo>
                  <a:lnTo>
                    <a:pt x="342" y="172"/>
                  </a:lnTo>
                  <a:lnTo>
                    <a:pt x="352" y="172"/>
                  </a:lnTo>
                  <a:lnTo>
                    <a:pt x="350" y="160"/>
                  </a:lnTo>
                  <a:lnTo>
                    <a:pt x="358" y="148"/>
                  </a:lnTo>
                  <a:lnTo>
                    <a:pt x="358" y="136"/>
                  </a:lnTo>
                  <a:lnTo>
                    <a:pt x="366" y="124"/>
                  </a:lnTo>
                  <a:lnTo>
                    <a:pt x="374" y="112"/>
                  </a:lnTo>
                  <a:lnTo>
                    <a:pt x="382" y="100"/>
                  </a:lnTo>
                  <a:lnTo>
                    <a:pt x="390" y="88"/>
                  </a:lnTo>
                  <a:lnTo>
                    <a:pt x="390" y="100"/>
                  </a:lnTo>
                  <a:lnTo>
                    <a:pt x="382" y="88"/>
                  </a:lnTo>
                  <a:lnTo>
                    <a:pt x="304" y="34"/>
                  </a:lnTo>
                  <a:lnTo>
                    <a:pt x="286" y="24"/>
                  </a:lnTo>
                  <a:lnTo>
                    <a:pt x="276" y="14"/>
                  </a:lnTo>
                  <a:lnTo>
                    <a:pt x="242" y="28"/>
                  </a:lnTo>
                  <a:lnTo>
                    <a:pt x="222" y="30"/>
                  </a:lnTo>
                  <a:lnTo>
                    <a:pt x="206" y="30"/>
                  </a:lnTo>
                  <a:lnTo>
                    <a:pt x="196" y="32"/>
                  </a:lnTo>
                  <a:lnTo>
                    <a:pt x="186" y="20"/>
                  </a:lnTo>
                  <a:lnTo>
                    <a:pt x="186" y="10"/>
                  </a:lnTo>
                  <a:lnTo>
                    <a:pt x="158" y="0"/>
                  </a:lnTo>
                  <a:lnTo>
                    <a:pt x="138" y="2"/>
                  </a:lnTo>
                  <a:lnTo>
                    <a:pt x="114" y="14"/>
                  </a:lnTo>
                  <a:lnTo>
                    <a:pt x="86" y="16"/>
                  </a:lnTo>
                  <a:lnTo>
                    <a:pt x="60" y="30"/>
                  </a:lnTo>
                  <a:lnTo>
                    <a:pt x="34" y="44"/>
                  </a:lnTo>
                  <a:lnTo>
                    <a:pt x="16" y="56"/>
                  </a:lnTo>
                  <a:lnTo>
                    <a:pt x="8" y="68"/>
                  </a:lnTo>
                  <a:lnTo>
                    <a:pt x="0" y="80"/>
                  </a:lnTo>
                  <a:lnTo>
                    <a:pt x="2" y="92"/>
                  </a:lnTo>
                  <a:lnTo>
                    <a:pt x="10" y="92"/>
                  </a:lnTo>
                  <a:lnTo>
                    <a:pt x="28" y="90"/>
                  </a:lnTo>
                  <a:lnTo>
                    <a:pt x="46" y="90"/>
                  </a:lnTo>
                  <a:lnTo>
                    <a:pt x="56" y="100"/>
                  </a:lnTo>
                  <a:lnTo>
                    <a:pt x="56" y="112"/>
                  </a:lnTo>
                  <a:lnTo>
                    <a:pt x="66" y="124"/>
                  </a:lnTo>
                  <a:lnTo>
                    <a:pt x="76" y="134"/>
                  </a:lnTo>
                  <a:lnTo>
                    <a:pt x="96" y="144"/>
                  </a:lnTo>
                  <a:lnTo>
                    <a:pt x="106" y="156"/>
                  </a:lnTo>
                  <a:lnTo>
                    <a:pt x="114" y="166"/>
                  </a:lnTo>
                  <a:lnTo>
                    <a:pt x="132" y="164"/>
                  </a:lnTo>
                  <a:lnTo>
                    <a:pt x="134" y="176"/>
                  </a:lnTo>
                  <a:lnTo>
                    <a:pt x="144" y="186"/>
                  </a:lnTo>
                  <a:lnTo>
                    <a:pt x="162" y="198"/>
                  </a:lnTo>
                  <a:lnTo>
                    <a:pt x="172" y="208"/>
                  </a:lnTo>
                  <a:lnTo>
                    <a:pt x="182" y="208"/>
                  </a:lnTo>
                  <a:lnTo>
                    <a:pt x="192" y="218"/>
                  </a:lnTo>
                  <a:lnTo>
                    <a:pt x="192" y="232"/>
                  </a:lnTo>
                  <a:lnTo>
                    <a:pt x="194" y="242"/>
                  </a:lnTo>
                  <a:lnTo>
                    <a:pt x="204" y="254"/>
                  </a:lnTo>
                  <a:lnTo>
                    <a:pt x="212" y="252"/>
                  </a:lnTo>
                  <a:lnTo>
                    <a:pt x="222" y="264"/>
                  </a:lnTo>
                  <a:lnTo>
                    <a:pt x="222" y="274"/>
                  </a:lnTo>
                  <a:lnTo>
                    <a:pt x="224" y="286"/>
                  </a:lnTo>
                  <a:lnTo>
                    <a:pt x="252" y="296"/>
                  </a:lnTo>
                  <a:lnTo>
                    <a:pt x="252" y="284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1" name="Freeform 7">
              <a:extLst>
                <a:ext uri="{FF2B5EF4-FFF2-40B4-BE49-F238E27FC236}">
                  <a16:creationId xmlns:a16="http://schemas.microsoft.com/office/drawing/2014/main" id="{47ADE35F-A0B8-6245-B411-F1E5FDF4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344" y="37571"/>
              <a:ext cx="250558" cy="248194"/>
            </a:xfrm>
            <a:custGeom>
              <a:avLst/>
              <a:gdLst/>
              <a:ahLst/>
              <a:cxnLst>
                <a:cxn ang="0">
                  <a:pos x="46" y="174"/>
                </a:cxn>
                <a:cxn ang="0">
                  <a:pos x="58" y="210"/>
                </a:cxn>
                <a:cxn ang="0">
                  <a:pos x="80" y="254"/>
                </a:cxn>
                <a:cxn ang="0">
                  <a:pos x="74" y="288"/>
                </a:cxn>
                <a:cxn ang="0">
                  <a:pos x="76" y="324"/>
                </a:cxn>
                <a:cxn ang="0">
                  <a:pos x="88" y="370"/>
                </a:cxn>
                <a:cxn ang="0">
                  <a:pos x="98" y="392"/>
                </a:cxn>
                <a:cxn ang="0">
                  <a:pos x="308" y="400"/>
                </a:cxn>
                <a:cxn ang="0">
                  <a:pos x="326" y="398"/>
                </a:cxn>
                <a:cxn ang="0">
                  <a:pos x="354" y="408"/>
                </a:cxn>
                <a:cxn ang="0">
                  <a:pos x="352" y="386"/>
                </a:cxn>
                <a:cxn ang="0">
                  <a:pos x="342" y="374"/>
                </a:cxn>
                <a:cxn ang="0">
                  <a:pos x="360" y="362"/>
                </a:cxn>
                <a:cxn ang="0">
                  <a:pos x="380" y="372"/>
                </a:cxn>
                <a:cxn ang="0">
                  <a:pos x="398" y="370"/>
                </a:cxn>
                <a:cxn ang="0">
                  <a:pos x="396" y="348"/>
                </a:cxn>
                <a:cxn ang="0">
                  <a:pos x="404" y="336"/>
                </a:cxn>
                <a:cxn ang="0">
                  <a:pos x="400" y="300"/>
                </a:cxn>
                <a:cxn ang="0">
                  <a:pos x="400" y="276"/>
                </a:cxn>
                <a:cxn ang="0">
                  <a:pos x="416" y="264"/>
                </a:cxn>
                <a:cxn ang="0">
                  <a:pos x="424" y="240"/>
                </a:cxn>
                <a:cxn ang="0">
                  <a:pos x="394" y="218"/>
                </a:cxn>
                <a:cxn ang="0">
                  <a:pos x="384" y="196"/>
                </a:cxn>
                <a:cxn ang="0">
                  <a:pos x="366" y="186"/>
                </a:cxn>
                <a:cxn ang="0">
                  <a:pos x="364" y="162"/>
                </a:cxn>
                <a:cxn ang="0">
                  <a:pos x="344" y="152"/>
                </a:cxn>
                <a:cxn ang="0">
                  <a:pos x="316" y="130"/>
                </a:cxn>
                <a:cxn ang="0">
                  <a:pos x="304" y="108"/>
                </a:cxn>
                <a:cxn ang="0">
                  <a:pos x="278" y="100"/>
                </a:cxn>
                <a:cxn ang="0">
                  <a:pos x="248" y="78"/>
                </a:cxn>
                <a:cxn ang="0">
                  <a:pos x="228" y="56"/>
                </a:cxn>
                <a:cxn ang="0">
                  <a:pos x="218" y="34"/>
                </a:cxn>
                <a:cxn ang="0">
                  <a:pos x="182" y="36"/>
                </a:cxn>
                <a:cxn ang="0">
                  <a:pos x="172" y="24"/>
                </a:cxn>
                <a:cxn ang="0">
                  <a:pos x="188" y="0"/>
                </a:cxn>
                <a:cxn ang="0">
                  <a:pos x="98" y="6"/>
                </a:cxn>
                <a:cxn ang="0">
                  <a:pos x="0" y="26"/>
                </a:cxn>
              </a:cxnLst>
              <a:rect l="0" t="0" r="r" b="b"/>
              <a:pathLst>
                <a:path w="424" h="420">
                  <a:moveTo>
                    <a:pt x="0" y="38"/>
                  </a:moveTo>
                  <a:lnTo>
                    <a:pt x="46" y="174"/>
                  </a:lnTo>
                  <a:lnTo>
                    <a:pt x="66" y="196"/>
                  </a:lnTo>
                  <a:lnTo>
                    <a:pt x="58" y="210"/>
                  </a:lnTo>
                  <a:lnTo>
                    <a:pt x="60" y="232"/>
                  </a:lnTo>
                  <a:lnTo>
                    <a:pt x="80" y="254"/>
                  </a:lnTo>
                  <a:lnTo>
                    <a:pt x="82" y="276"/>
                  </a:lnTo>
                  <a:lnTo>
                    <a:pt x="74" y="288"/>
                  </a:lnTo>
                  <a:lnTo>
                    <a:pt x="74" y="300"/>
                  </a:lnTo>
                  <a:lnTo>
                    <a:pt x="76" y="324"/>
                  </a:lnTo>
                  <a:lnTo>
                    <a:pt x="86" y="334"/>
                  </a:lnTo>
                  <a:lnTo>
                    <a:pt x="88" y="370"/>
                  </a:lnTo>
                  <a:lnTo>
                    <a:pt x="90" y="392"/>
                  </a:lnTo>
                  <a:lnTo>
                    <a:pt x="98" y="392"/>
                  </a:lnTo>
                  <a:lnTo>
                    <a:pt x="100" y="414"/>
                  </a:lnTo>
                  <a:lnTo>
                    <a:pt x="308" y="400"/>
                  </a:lnTo>
                  <a:lnTo>
                    <a:pt x="318" y="398"/>
                  </a:lnTo>
                  <a:lnTo>
                    <a:pt x="326" y="398"/>
                  </a:lnTo>
                  <a:lnTo>
                    <a:pt x="346" y="420"/>
                  </a:lnTo>
                  <a:lnTo>
                    <a:pt x="354" y="408"/>
                  </a:lnTo>
                  <a:lnTo>
                    <a:pt x="362" y="396"/>
                  </a:lnTo>
                  <a:lnTo>
                    <a:pt x="352" y="386"/>
                  </a:lnTo>
                  <a:lnTo>
                    <a:pt x="342" y="386"/>
                  </a:lnTo>
                  <a:lnTo>
                    <a:pt x="342" y="374"/>
                  </a:lnTo>
                  <a:lnTo>
                    <a:pt x="352" y="362"/>
                  </a:lnTo>
                  <a:lnTo>
                    <a:pt x="360" y="362"/>
                  </a:lnTo>
                  <a:lnTo>
                    <a:pt x="370" y="372"/>
                  </a:lnTo>
                  <a:lnTo>
                    <a:pt x="380" y="372"/>
                  </a:lnTo>
                  <a:lnTo>
                    <a:pt x="388" y="370"/>
                  </a:lnTo>
                  <a:lnTo>
                    <a:pt x="398" y="370"/>
                  </a:lnTo>
                  <a:lnTo>
                    <a:pt x="406" y="358"/>
                  </a:lnTo>
                  <a:lnTo>
                    <a:pt x="396" y="348"/>
                  </a:lnTo>
                  <a:lnTo>
                    <a:pt x="394" y="336"/>
                  </a:lnTo>
                  <a:lnTo>
                    <a:pt x="404" y="336"/>
                  </a:lnTo>
                  <a:lnTo>
                    <a:pt x="402" y="324"/>
                  </a:lnTo>
                  <a:lnTo>
                    <a:pt x="400" y="300"/>
                  </a:lnTo>
                  <a:lnTo>
                    <a:pt x="400" y="288"/>
                  </a:lnTo>
                  <a:lnTo>
                    <a:pt x="400" y="276"/>
                  </a:lnTo>
                  <a:lnTo>
                    <a:pt x="408" y="276"/>
                  </a:lnTo>
                  <a:lnTo>
                    <a:pt x="416" y="264"/>
                  </a:lnTo>
                  <a:lnTo>
                    <a:pt x="424" y="252"/>
                  </a:lnTo>
                  <a:lnTo>
                    <a:pt x="424" y="240"/>
                  </a:lnTo>
                  <a:lnTo>
                    <a:pt x="396" y="230"/>
                  </a:lnTo>
                  <a:lnTo>
                    <a:pt x="394" y="218"/>
                  </a:lnTo>
                  <a:lnTo>
                    <a:pt x="394" y="208"/>
                  </a:lnTo>
                  <a:lnTo>
                    <a:pt x="384" y="196"/>
                  </a:lnTo>
                  <a:lnTo>
                    <a:pt x="376" y="198"/>
                  </a:lnTo>
                  <a:lnTo>
                    <a:pt x="366" y="186"/>
                  </a:lnTo>
                  <a:lnTo>
                    <a:pt x="364" y="176"/>
                  </a:lnTo>
                  <a:lnTo>
                    <a:pt x="364" y="162"/>
                  </a:lnTo>
                  <a:lnTo>
                    <a:pt x="354" y="152"/>
                  </a:lnTo>
                  <a:lnTo>
                    <a:pt x="344" y="152"/>
                  </a:lnTo>
                  <a:lnTo>
                    <a:pt x="334" y="142"/>
                  </a:lnTo>
                  <a:lnTo>
                    <a:pt x="316" y="130"/>
                  </a:lnTo>
                  <a:lnTo>
                    <a:pt x="306" y="120"/>
                  </a:lnTo>
                  <a:lnTo>
                    <a:pt x="304" y="108"/>
                  </a:lnTo>
                  <a:lnTo>
                    <a:pt x="286" y="110"/>
                  </a:lnTo>
                  <a:lnTo>
                    <a:pt x="278" y="100"/>
                  </a:lnTo>
                  <a:lnTo>
                    <a:pt x="268" y="88"/>
                  </a:lnTo>
                  <a:lnTo>
                    <a:pt x="248" y="78"/>
                  </a:lnTo>
                  <a:lnTo>
                    <a:pt x="238" y="68"/>
                  </a:lnTo>
                  <a:lnTo>
                    <a:pt x="228" y="56"/>
                  </a:lnTo>
                  <a:lnTo>
                    <a:pt x="228" y="44"/>
                  </a:lnTo>
                  <a:lnTo>
                    <a:pt x="218" y="34"/>
                  </a:lnTo>
                  <a:lnTo>
                    <a:pt x="200" y="34"/>
                  </a:lnTo>
                  <a:lnTo>
                    <a:pt x="182" y="36"/>
                  </a:lnTo>
                  <a:lnTo>
                    <a:pt x="174" y="36"/>
                  </a:lnTo>
                  <a:lnTo>
                    <a:pt x="172" y="24"/>
                  </a:lnTo>
                  <a:lnTo>
                    <a:pt x="180" y="12"/>
                  </a:lnTo>
                  <a:lnTo>
                    <a:pt x="188" y="0"/>
                  </a:lnTo>
                  <a:lnTo>
                    <a:pt x="180" y="0"/>
                  </a:lnTo>
                  <a:lnTo>
                    <a:pt x="98" y="6"/>
                  </a:lnTo>
                  <a:lnTo>
                    <a:pt x="98" y="18"/>
                  </a:lnTo>
                  <a:lnTo>
                    <a:pt x="0" y="26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2" name="Freeform 8">
              <a:extLst>
                <a:ext uri="{FF2B5EF4-FFF2-40B4-BE49-F238E27FC236}">
                  <a16:creationId xmlns:a16="http://schemas.microsoft.com/office/drawing/2014/main" id="{B0DFF1C5-D36F-2F42-A80F-8156E37C5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247" y="60026"/>
              <a:ext cx="164281" cy="275377"/>
            </a:xfrm>
            <a:custGeom>
              <a:avLst/>
              <a:gdLst/>
              <a:ahLst/>
              <a:cxnLst>
                <a:cxn ang="0">
                  <a:pos x="110" y="414"/>
                </a:cxn>
                <a:cxn ang="0">
                  <a:pos x="102" y="426"/>
                </a:cxn>
                <a:cxn ang="0">
                  <a:pos x="102" y="438"/>
                </a:cxn>
                <a:cxn ang="0">
                  <a:pos x="94" y="450"/>
                </a:cxn>
                <a:cxn ang="0">
                  <a:pos x="86" y="450"/>
                </a:cxn>
                <a:cxn ang="0">
                  <a:pos x="76" y="452"/>
                </a:cxn>
                <a:cxn ang="0">
                  <a:pos x="78" y="462"/>
                </a:cxn>
                <a:cxn ang="0">
                  <a:pos x="68" y="464"/>
                </a:cxn>
                <a:cxn ang="0">
                  <a:pos x="58" y="464"/>
                </a:cxn>
                <a:cxn ang="0">
                  <a:pos x="42" y="466"/>
                </a:cxn>
                <a:cxn ang="0">
                  <a:pos x="22" y="466"/>
                </a:cxn>
                <a:cxn ang="0">
                  <a:pos x="12" y="458"/>
                </a:cxn>
                <a:cxn ang="0">
                  <a:pos x="14" y="45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2" y="24"/>
                </a:cxn>
                <a:cxn ang="0">
                  <a:pos x="84" y="16"/>
                </a:cxn>
                <a:cxn ang="0">
                  <a:pos x="146" y="8"/>
                </a:cxn>
                <a:cxn ang="0">
                  <a:pos x="188" y="0"/>
                </a:cxn>
                <a:cxn ang="0">
                  <a:pos x="188" y="0"/>
                </a:cxn>
                <a:cxn ang="0">
                  <a:pos x="234" y="136"/>
                </a:cxn>
                <a:cxn ang="0">
                  <a:pos x="254" y="158"/>
                </a:cxn>
                <a:cxn ang="0">
                  <a:pos x="246" y="172"/>
                </a:cxn>
                <a:cxn ang="0">
                  <a:pos x="248" y="194"/>
                </a:cxn>
                <a:cxn ang="0">
                  <a:pos x="268" y="216"/>
                </a:cxn>
                <a:cxn ang="0">
                  <a:pos x="270" y="238"/>
                </a:cxn>
                <a:cxn ang="0">
                  <a:pos x="262" y="250"/>
                </a:cxn>
                <a:cxn ang="0">
                  <a:pos x="262" y="262"/>
                </a:cxn>
                <a:cxn ang="0">
                  <a:pos x="264" y="286"/>
                </a:cxn>
                <a:cxn ang="0">
                  <a:pos x="274" y="296"/>
                </a:cxn>
                <a:cxn ang="0">
                  <a:pos x="276" y="332"/>
                </a:cxn>
                <a:cxn ang="0">
                  <a:pos x="278" y="354"/>
                </a:cxn>
                <a:cxn ang="0">
                  <a:pos x="206" y="372"/>
                </a:cxn>
                <a:cxn ang="0">
                  <a:pos x="116" y="378"/>
                </a:cxn>
                <a:cxn ang="0">
                  <a:pos x="80" y="382"/>
                </a:cxn>
                <a:cxn ang="0">
                  <a:pos x="72" y="404"/>
                </a:cxn>
                <a:cxn ang="0">
                  <a:pos x="92" y="416"/>
                </a:cxn>
                <a:cxn ang="0">
                  <a:pos x="110" y="414"/>
                </a:cxn>
              </a:cxnLst>
              <a:rect l="0" t="0" r="r" b="b"/>
              <a:pathLst>
                <a:path w="278" h="466">
                  <a:moveTo>
                    <a:pt x="110" y="414"/>
                  </a:moveTo>
                  <a:lnTo>
                    <a:pt x="102" y="426"/>
                  </a:lnTo>
                  <a:lnTo>
                    <a:pt x="102" y="438"/>
                  </a:lnTo>
                  <a:lnTo>
                    <a:pt x="94" y="450"/>
                  </a:lnTo>
                  <a:lnTo>
                    <a:pt x="86" y="450"/>
                  </a:lnTo>
                  <a:lnTo>
                    <a:pt x="76" y="452"/>
                  </a:lnTo>
                  <a:lnTo>
                    <a:pt x="78" y="462"/>
                  </a:lnTo>
                  <a:lnTo>
                    <a:pt x="68" y="464"/>
                  </a:lnTo>
                  <a:lnTo>
                    <a:pt x="58" y="464"/>
                  </a:lnTo>
                  <a:lnTo>
                    <a:pt x="42" y="466"/>
                  </a:lnTo>
                  <a:lnTo>
                    <a:pt x="22" y="466"/>
                  </a:lnTo>
                  <a:lnTo>
                    <a:pt x="12" y="458"/>
                  </a:lnTo>
                  <a:lnTo>
                    <a:pt x="14" y="45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2" y="24"/>
                  </a:lnTo>
                  <a:lnTo>
                    <a:pt x="84" y="16"/>
                  </a:lnTo>
                  <a:lnTo>
                    <a:pt x="146" y="8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34" y="136"/>
                  </a:lnTo>
                  <a:lnTo>
                    <a:pt x="254" y="158"/>
                  </a:lnTo>
                  <a:lnTo>
                    <a:pt x="246" y="172"/>
                  </a:lnTo>
                  <a:lnTo>
                    <a:pt x="248" y="194"/>
                  </a:lnTo>
                  <a:lnTo>
                    <a:pt x="268" y="216"/>
                  </a:lnTo>
                  <a:lnTo>
                    <a:pt x="270" y="238"/>
                  </a:lnTo>
                  <a:lnTo>
                    <a:pt x="262" y="250"/>
                  </a:lnTo>
                  <a:lnTo>
                    <a:pt x="262" y="262"/>
                  </a:lnTo>
                  <a:lnTo>
                    <a:pt x="264" y="286"/>
                  </a:lnTo>
                  <a:lnTo>
                    <a:pt x="274" y="296"/>
                  </a:lnTo>
                  <a:lnTo>
                    <a:pt x="276" y="332"/>
                  </a:lnTo>
                  <a:lnTo>
                    <a:pt x="278" y="354"/>
                  </a:lnTo>
                  <a:lnTo>
                    <a:pt x="206" y="372"/>
                  </a:lnTo>
                  <a:lnTo>
                    <a:pt x="116" y="378"/>
                  </a:lnTo>
                  <a:lnTo>
                    <a:pt x="80" y="382"/>
                  </a:lnTo>
                  <a:lnTo>
                    <a:pt x="72" y="404"/>
                  </a:lnTo>
                  <a:lnTo>
                    <a:pt x="92" y="416"/>
                  </a:lnTo>
                  <a:lnTo>
                    <a:pt x="110" y="41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3" name="Freeform 9">
              <a:extLst>
                <a:ext uri="{FF2B5EF4-FFF2-40B4-BE49-F238E27FC236}">
                  <a16:creationId xmlns:a16="http://schemas.microsoft.com/office/drawing/2014/main" id="{9F8B2E1A-E17F-E44B-95BB-26E1823E9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058" y="75391"/>
              <a:ext cx="152462" cy="270650"/>
            </a:xfrm>
            <a:custGeom>
              <a:avLst/>
              <a:gdLst/>
              <a:ahLst/>
              <a:cxnLst>
                <a:cxn ang="0">
                  <a:pos x="82" y="12"/>
                </a:cxn>
                <a:cxn ang="0">
                  <a:pos x="72" y="12"/>
                </a:cxn>
                <a:cxn ang="0">
                  <a:pos x="64" y="24"/>
                </a:cxn>
                <a:cxn ang="0">
                  <a:pos x="64" y="48"/>
                </a:cxn>
                <a:cxn ang="0">
                  <a:pos x="66" y="60"/>
                </a:cxn>
                <a:cxn ang="0">
                  <a:pos x="58" y="72"/>
                </a:cxn>
                <a:cxn ang="0">
                  <a:pos x="50" y="72"/>
                </a:cxn>
                <a:cxn ang="0">
                  <a:pos x="32" y="84"/>
                </a:cxn>
                <a:cxn ang="0">
                  <a:pos x="32" y="96"/>
                </a:cxn>
                <a:cxn ang="0">
                  <a:pos x="26" y="120"/>
                </a:cxn>
                <a:cxn ang="0">
                  <a:pos x="26" y="132"/>
                </a:cxn>
                <a:cxn ang="0">
                  <a:pos x="28" y="144"/>
                </a:cxn>
                <a:cxn ang="0">
                  <a:pos x="20" y="144"/>
                </a:cxn>
                <a:cxn ang="0">
                  <a:pos x="20" y="156"/>
                </a:cxn>
                <a:cxn ang="0">
                  <a:pos x="30" y="168"/>
                </a:cxn>
                <a:cxn ang="0">
                  <a:pos x="30" y="180"/>
                </a:cxn>
                <a:cxn ang="0">
                  <a:pos x="24" y="202"/>
                </a:cxn>
                <a:cxn ang="0">
                  <a:pos x="24" y="202"/>
                </a:cxn>
                <a:cxn ang="0">
                  <a:pos x="26" y="214"/>
                </a:cxn>
                <a:cxn ang="0">
                  <a:pos x="26" y="226"/>
                </a:cxn>
                <a:cxn ang="0">
                  <a:pos x="18" y="226"/>
                </a:cxn>
                <a:cxn ang="0">
                  <a:pos x="28" y="238"/>
                </a:cxn>
                <a:cxn ang="0">
                  <a:pos x="28" y="250"/>
                </a:cxn>
                <a:cxn ang="0">
                  <a:pos x="38" y="260"/>
                </a:cxn>
                <a:cxn ang="0">
                  <a:pos x="38" y="270"/>
                </a:cxn>
                <a:cxn ang="0">
                  <a:pos x="30" y="272"/>
                </a:cxn>
                <a:cxn ang="0">
                  <a:pos x="22" y="296"/>
                </a:cxn>
                <a:cxn ang="0">
                  <a:pos x="14" y="308"/>
                </a:cxn>
                <a:cxn ang="0">
                  <a:pos x="6" y="320"/>
                </a:cxn>
                <a:cxn ang="0">
                  <a:pos x="8" y="356"/>
                </a:cxn>
                <a:cxn ang="0">
                  <a:pos x="0" y="368"/>
                </a:cxn>
                <a:cxn ang="0">
                  <a:pos x="2" y="380"/>
                </a:cxn>
                <a:cxn ang="0">
                  <a:pos x="2" y="390"/>
                </a:cxn>
                <a:cxn ang="0">
                  <a:pos x="74" y="384"/>
                </a:cxn>
                <a:cxn ang="0">
                  <a:pos x="146" y="380"/>
                </a:cxn>
                <a:cxn ang="0">
                  <a:pos x="148" y="392"/>
                </a:cxn>
                <a:cxn ang="0">
                  <a:pos x="140" y="404"/>
                </a:cxn>
                <a:cxn ang="0">
                  <a:pos x="140" y="416"/>
                </a:cxn>
                <a:cxn ang="0">
                  <a:pos x="148" y="414"/>
                </a:cxn>
                <a:cxn ang="0">
                  <a:pos x="160" y="426"/>
                </a:cxn>
                <a:cxn ang="0">
                  <a:pos x="170" y="438"/>
                </a:cxn>
                <a:cxn ang="0">
                  <a:pos x="168" y="438"/>
                </a:cxn>
                <a:cxn ang="0">
                  <a:pos x="182" y="448"/>
                </a:cxn>
                <a:cxn ang="0">
                  <a:pos x="196" y="458"/>
                </a:cxn>
                <a:cxn ang="0">
                  <a:pos x="214" y="456"/>
                </a:cxn>
                <a:cxn ang="0">
                  <a:pos x="232" y="456"/>
                </a:cxn>
                <a:cxn ang="0">
                  <a:pos x="240" y="442"/>
                </a:cxn>
                <a:cxn ang="0">
                  <a:pos x="258" y="432"/>
                </a:cxn>
                <a:cxn ang="0">
                  <a:pos x="244" y="0"/>
                </a:cxn>
                <a:cxn ang="0">
                  <a:pos x="242" y="0"/>
                </a:cxn>
                <a:cxn ang="0">
                  <a:pos x="206" y="4"/>
                </a:cxn>
                <a:cxn ang="0">
                  <a:pos x="142" y="8"/>
                </a:cxn>
                <a:cxn ang="0">
                  <a:pos x="80" y="12"/>
                </a:cxn>
                <a:cxn ang="0">
                  <a:pos x="82" y="12"/>
                </a:cxn>
              </a:cxnLst>
              <a:rect l="0" t="0" r="r" b="b"/>
              <a:pathLst>
                <a:path w="258" h="458">
                  <a:moveTo>
                    <a:pt x="82" y="12"/>
                  </a:moveTo>
                  <a:lnTo>
                    <a:pt x="72" y="12"/>
                  </a:lnTo>
                  <a:lnTo>
                    <a:pt x="64" y="24"/>
                  </a:lnTo>
                  <a:lnTo>
                    <a:pt x="64" y="48"/>
                  </a:lnTo>
                  <a:lnTo>
                    <a:pt x="66" y="60"/>
                  </a:lnTo>
                  <a:lnTo>
                    <a:pt x="58" y="72"/>
                  </a:lnTo>
                  <a:lnTo>
                    <a:pt x="50" y="72"/>
                  </a:lnTo>
                  <a:lnTo>
                    <a:pt x="32" y="84"/>
                  </a:lnTo>
                  <a:lnTo>
                    <a:pt x="32" y="96"/>
                  </a:lnTo>
                  <a:lnTo>
                    <a:pt x="26" y="120"/>
                  </a:lnTo>
                  <a:lnTo>
                    <a:pt x="26" y="132"/>
                  </a:lnTo>
                  <a:lnTo>
                    <a:pt x="28" y="144"/>
                  </a:lnTo>
                  <a:lnTo>
                    <a:pt x="20" y="144"/>
                  </a:lnTo>
                  <a:lnTo>
                    <a:pt x="20" y="156"/>
                  </a:lnTo>
                  <a:lnTo>
                    <a:pt x="30" y="168"/>
                  </a:lnTo>
                  <a:lnTo>
                    <a:pt x="30" y="180"/>
                  </a:lnTo>
                  <a:lnTo>
                    <a:pt x="24" y="202"/>
                  </a:lnTo>
                  <a:lnTo>
                    <a:pt x="24" y="202"/>
                  </a:lnTo>
                  <a:lnTo>
                    <a:pt x="26" y="214"/>
                  </a:lnTo>
                  <a:lnTo>
                    <a:pt x="26" y="226"/>
                  </a:lnTo>
                  <a:lnTo>
                    <a:pt x="18" y="226"/>
                  </a:lnTo>
                  <a:lnTo>
                    <a:pt x="28" y="238"/>
                  </a:lnTo>
                  <a:lnTo>
                    <a:pt x="28" y="250"/>
                  </a:lnTo>
                  <a:lnTo>
                    <a:pt x="38" y="260"/>
                  </a:lnTo>
                  <a:lnTo>
                    <a:pt x="38" y="270"/>
                  </a:lnTo>
                  <a:lnTo>
                    <a:pt x="30" y="272"/>
                  </a:lnTo>
                  <a:lnTo>
                    <a:pt x="22" y="296"/>
                  </a:lnTo>
                  <a:lnTo>
                    <a:pt x="14" y="308"/>
                  </a:lnTo>
                  <a:lnTo>
                    <a:pt x="6" y="320"/>
                  </a:lnTo>
                  <a:lnTo>
                    <a:pt x="8" y="356"/>
                  </a:lnTo>
                  <a:lnTo>
                    <a:pt x="0" y="368"/>
                  </a:lnTo>
                  <a:lnTo>
                    <a:pt x="2" y="380"/>
                  </a:lnTo>
                  <a:lnTo>
                    <a:pt x="2" y="390"/>
                  </a:lnTo>
                  <a:lnTo>
                    <a:pt x="74" y="384"/>
                  </a:lnTo>
                  <a:lnTo>
                    <a:pt x="146" y="380"/>
                  </a:lnTo>
                  <a:lnTo>
                    <a:pt x="148" y="392"/>
                  </a:lnTo>
                  <a:lnTo>
                    <a:pt x="140" y="404"/>
                  </a:lnTo>
                  <a:lnTo>
                    <a:pt x="140" y="416"/>
                  </a:lnTo>
                  <a:lnTo>
                    <a:pt x="148" y="414"/>
                  </a:lnTo>
                  <a:lnTo>
                    <a:pt x="160" y="426"/>
                  </a:lnTo>
                  <a:lnTo>
                    <a:pt x="170" y="438"/>
                  </a:lnTo>
                  <a:lnTo>
                    <a:pt x="168" y="438"/>
                  </a:lnTo>
                  <a:lnTo>
                    <a:pt x="182" y="448"/>
                  </a:lnTo>
                  <a:lnTo>
                    <a:pt x="196" y="458"/>
                  </a:lnTo>
                  <a:lnTo>
                    <a:pt x="214" y="456"/>
                  </a:lnTo>
                  <a:lnTo>
                    <a:pt x="232" y="456"/>
                  </a:lnTo>
                  <a:lnTo>
                    <a:pt x="240" y="442"/>
                  </a:lnTo>
                  <a:lnTo>
                    <a:pt x="258" y="432"/>
                  </a:lnTo>
                  <a:lnTo>
                    <a:pt x="244" y="0"/>
                  </a:lnTo>
                  <a:lnTo>
                    <a:pt x="242" y="0"/>
                  </a:lnTo>
                  <a:lnTo>
                    <a:pt x="206" y="4"/>
                  </a:lnTo>
                  <a:lnTo>
                    <a:pt x="142" y="8"/>
                  </a:lnTo>
                  <a:lnTo>
                    <a:pt x="80" y="12"/>
                  </a:lnTo>
                  <a:lnTo>
                    <a:pt x="82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E1726B3B-3F29-F64C-9582-4B633B7EB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961" y="194760"/>
              <a:ext cx="261195" cy="218647"/>
            </a:xfrm>
            <a:custGeom>
              <a:avLst/>
              <a:gdLst/>
              <a:ahLst/>
              <a:cxnLst>
                <a:cxn ang="0">
                  <a:pos x="56" y="316"/>
                </a:cxn>
                <a:cxn ang="0">
                  <a:pos x="102" y="312"/>
                </a:cxn>
                <a:cxn ang="0">
                  <a:pos x="144" y="332"/>
                </a:cxn>
                <a:cxn ang="0">
                  <a:pos x="176" y="332"/>
                </a:cxn>
                <a:cxn ang="0">
                  <a:pos x="184" y="318"/>
                </a:cxn>
                <a:cxn ang="0">
                  <a:pos x="182" y="306"/>
                </a:cxn>
                <a:cxn ang="0">
                  <a:pos x="210" y="304"/>
                </a:cxn>
                <a:cxn ang="0">
                  <a:pos x="230" y="328"/>
                </a:cxn>
                <a:cxn ang="0">
                  <a:pos x="258" y="336"/>
                </a:cxn>
                <a:cxn ang="0">
                  <a:pos x="268" y="348"/>
                </a:cxn>
                <a:cxn ang="0">
                  <a:pos x="304" y="358"/>
                </a:cxn>
                <a:cxn ang="0">
                  <a:pos x="330" y="344"/>
                </a:cxn>
                <a:cxn ang="0">
                  <a:pos x="358" y="354"/>
                </a:cxn>
                <a:cxn ang="0">
                  <a:pos x="384" y="316"/>
                </a:cxn>
                <a:cxn ang="0">
                  <a:pos x="384" y="340"/>
                </a:cxn>
                <a:cxn ang="0">
                  <a:pos x="404" y="362"/>
                </a:cxn>
                <a:cxn ang="0">
                  <a:pos x="428" y="364"/>
                </a:cxn>
                <a:cxn ang="0">
                  <a:pos x="440" y="348"/>
                </a:cxn>
                <a:cxn ang="0">
                  <a:pos x="420" y="336"/>
                </a:cxn>
                <a:cxn ang="0">
                  <a:pos x="392" y="326"/>
                </a:cxn>
                <a:cxn ang="0">
                  <a:pos x="392" y="316"/>
                </a:cxn>
                <a:cxn ang="0">
                  <a:pos x="400" y="290"/>
                </a:cxn>
                <a:cxn ang="0">
                  <a:pos x="398" y="280"/>
                </a:cxn>
                <a:cxn ang="0">
                  <a:pos x="360" y="258"/>
                </a:cxn>
                <a:cxn ang="0">
                  <a:pos x="334" y="274"/>
                </a:cxn>
                <a:cxn ang="0">
                  <a:pos x="332" y="250"/>
                </a:cxn>
                <a:cxn ang="0">
                  <a:pos x="360" y="248"/>
                </a:cxn>
                <a:cxn ang="0">
                  <a:pos x="380" y="236"/>
                </a:cxn>
                <a:cxn ang="0">
                  <a:pos x="350" y="214"/>
                </a:cxn>
                <a:cxn ang="0">
                  <a:pos x="356" y="178"/>
                </a:cxn>
                <a:cxn ang="0">
                  <a:pos x="212" y="178"/>
                </a:cxn>
                <a:cxn ang="0">
                  <a:pos x="216" y="118"/>
                </a:cxn>
                <a:cxn ang="0">
                  <a:pos x="240" y="70"/>
                </a:cxn>
                <a:cxn ang="0">
                  <a:pos x="238" y="48"/>
                </a:cxn>
                <a:cxn ang="0">
                  <a:pos x="236" y="24"/>
                </a:cxn>
                <a:cxn ang="0">
                  <a:pos x="234" y="0"/>
                </a:cxn>
                <a:cxn ang="0">
                  <a:pos x="0" y="52"/>
                </a:cxn>
                <a:cxn ang="0">
                  <a:pos x="6" y="122"/>
                </a:cxn>
                <a:cxn ang="0">
                  <a:pos x="44" y="154"/>
                </a:cxn>
                <a:cxn ang="0">
                  <a:pos x="58" y="210"/>
                </a:cxn>
                <a:cxn ang="0">
                  <a:pos x="42" y="248"/>
                </a:cxn>
                <a:cxn ang="0">
                  <a:pos x="54" y="282"/>
                </a:cxn>
                <a:cxn ang="0">
                  <a:pos x="38" y="318"/>
                </a:cxn>
              </a:cxnLst>
              <a:rect l="0" t="0" r="r" b="b"/>
              <a:pathLst>
                <a:path w="442" h="370">
                  <a:moveTo>
                    <a:pt x="38" y="318"/>
                  </a:moveTo>
                  <a:lnTo>
                    <a:pt x="48" y="316"/>
                  </a:lnTo>
                  <a:lnTo>
                    <a:pt x="56" y="316"/>
                  </a:lnTo>
                  <a:lnTo>
                    <a:pt x="74" y="314"/>
                  </a:lnTo>
                  <a:lnTo>
                    <a:pt x="92" y="314"/>
                  </a:lnTo>
                  <a:lnTo>
                    <a:pt x="102" y="312"/>
                  </a:lnTo>
                  <a:lnTo>
                    <a:pt x="120" y="312"/>
                  </a:lnTo>
                  <a:lnTo>
                    <a:pt x="138" y="322"/>
                  </a:lnTo>
                  <a:lnTo>
                    <a:pt x="144" y="332"/>
                  </a:lnTo>
                  <a:lnTo>
                    <a:pt x="156" y="336"/>
                  </a:lnTo>
                  <a:lnTo>
                    <a:pt x="166" y="332"/>
                  </a:lnTo>
                  <a:lnTo>
                    <a:pt x="176" y="332"/>
                  </a:lnTo>
                  <a:lnTo>
                    <a:pt x="184" y="330"/>
                  </a:lnTo>
                  <a:lnTo>
                    <a:pt x="194" y="318"/>
                  </a:lnTo>
                  <a:lnTo>
                    <a:pt x="184" y="318"/>
                  </a:lnTo>
                  <a:lnTo>
                    <a:pt x="174" y="320"/>
                  </a:lnTo>
                  <a:lnTo>
                    <a:pt x="182" y="312"/>
                  </a:lnTo>
                  <a:lnTo>
                    <a:pt x="182" y="306"/>
                  </a:lnTo>
                  <a:lnTo>
                    <a:pt x="192" y="306"/>
                  </a:lnTo>
                  <a:lnTo>
                    <a:pt x="200" y="306"/>
                  </a:lnTo>
                  <a:lnTo>
                    <a:pt x="210" y="304"/>
                  </a:lnTo>
                  <a:lnTo>
                    <a:pt x="218" y="304"/>
                  </a:lnTo>
                  <a:lnTo>
                    <a:pt x="220" y="316"/>
                  </a:lnTo>
                  <a:lnTo>
                    <a:pt x="230" y="328"/>
                  </a:lnTo>
                  <a:lnTo>
                    <a:pt x="238" y="326"/>
                  </a:lnTo>
                  <a:lnTo>
                    <a:pt x="248" y="326"/>
                  </a:lnTo>
                  <a:lnTo>
                    <a:pt x="258" y="336"/>
                  </a:lnTo>
                  <a:lnTo>
                    <a:pt x="256" y="348"/>
                  </a:lnTo>
                  <a:lnTo>
                    <a:pt x="260" y="348"/>
                  </a:lnTo>
                  <a:lnTo>
                    <a:pt x="268" y="348"/>
                  </a:lnTo>
                  <a:lnTo>
                    <a:pt x="286" y="358"/>
                  </a:lnTo>
                  <a:lnTo>
                    <a:pt x="294" y="366"/>
                  </a:lnTo>
                  <a:lnTo>
                    <a:pt x="304" y="358"/>
                  </a:lnTo>
                  <a:lnTo>
                    <a:pt x="312" y="356"/>
                  </a:lnTo>
                  <a:lnTo>
                    <a:pt x="322" y="356"/>
                  </a:lnTo>
                  <a:lnTo>
                    <a:pt x="330" y="344"/>
                  </a:lnTo>
                  <a:lnTo>
                    <a:pt x="340" y="354"/>
                  </a:lnTo>
                  <a:lnTo>
                    <a:pt x="350" y="354"/>
                  </a:lnTo>
                  <a:lnTo>
                    <a:pt x="358" y="354"/>
                  </a:lnTo>
                  <a:lnTo>
                    <a:pt x="366" y="340"/>
                  </a:lnTo>
                  <a:lnTo>
                    <a:pt x="376" y="328"/>
                  </a:lnTo>
                  <a:lnTo>
                    <a:pt x="384" y="316"/>
                  </a:lnTo>
                  <a:lnTo>
                    <a:pt x="388" y="322"/>
                  </a:lnTo>
                  <a:lnTo>
                    <a:pt x="392" y="326"/>
                  </a:lnTo>
                  <a:lnTo>
                    <a:pt x="384" y="340"/>
                  </a:lnTo>
                  <a:lnTo>
                    <a:pt x="394" y="340"/>
                  </a:lnTo>
                  <a:lnTo>
                    <a:pt x="404" y="350"/>
                  </a:lnTo>
                  <a:lnTo>
                    <a:pt x="404" y="362"/>
                  </a:lnTo>
                  <a:lnTo>
                    <a:pt x="414" y="370"/>
                  </a:lnTo>
                  <a:lnTo>
                    <a:pt x="424" y="370"/>
                  </a:lnTo>
                  <a:lnTo>
                    <a:pt x="428" y="364"/>
                  </a:lnTo>
                  <a:lnTo>
                    <a:pt x="432" y="360"/>
                  </a:lnTo>
                  <a:lnTo>
                    <a:pt x="442" y="358"/>
                  </a:lnTo>
                  <a:lnTo>
                    <a:pt x="440" y="348"/>
                  </a:lnTo>
                  <a:lnTo>
                    <a:pt x="440" y="336"/>
                  </a:lnTo>
                  <a:lnTo>
                    <a:pt x="430" y="336"/>
                  </a:lnTo>
                  <a:lnTo>
                    <a:pt x="420" y="336"/>
                  </a:lnTo>
                  <a:lnTo>
                    <a:pt x="412" y="338"/>
                  </a:lnTo>
                  <a:lnTo>
                    <a:pt x="402" y="326"/>
                  </a:lnTo>
                  <a:lnTo>
                    <a:pt x="392" y="326"/>
                  </a:lnTo>
                  <a:lnTo>
                    <a:pt x="388" y="324"/>
                  </a:lnTo>
                  <a:lnTo>
                    <a:pt x="384" y="316"/>
                  </a:lnTo>
                  <a:lnTo>
                    <a:pt x="392" y="316"/>
                  </a:lnTo>
                  <a:lnTo>
                    <a:pt x="400" y="302"/>
                  </a:lnTo>
                  <a:lnTo>
                    <a:pt x="390" y="292"/>
                  </a:lnTo>
                  <a:lnTo>
                    <a:pt x="400" y="290"/>
                  </a:lnTo>
                  <a:lnTo>
                    <a:pt x="398" y="276"/>
                  </a:lnTo>
                  <a:lnTo>
                    <a:pt x="408" y="280"/>
                  </a:lnTo>
                  <a:lnTo>
                    <a:pt x="398" y="280"/>
                  </a:lnTo>
                  <a:lnTo>
                    <a:pt x="388" y="270"/>
                  </a:lnTo>
                  <a:lnTo>
                    <a:pt x="370" y="258"/>
                  </a:lnTo>
                  <a:lnTo>
                    <a:pt x="360" y="258"/>
                  </a:lnTo>
                  <a:lnTo>
                    <a:pt x="352" y="272"/>
                  </a:lnTo>
                  <a:lnTo>
                    <a:pt x="344" y="272"/>
                  </a:lnTo>
                  <a:lnTo>
                    <a:pt x="334" y="274"/>
                  </a:lnTo>
                  <a:lnTo>
                    <a:pt x="324" y="262"/>
                  </a:lnTo>
                  <a:lnTo>
                    <a:pt x="324" y="250"/>
                  </a:lnTo>
                  <a:lnTo>
                    <a:pt x="332" y="250"/>
                  </a:lnTo>
                  <a:lnTo>
                    <a:pt x="340" y="238"/>
                  </a:lnTo>
                  <a:lnTo>
                    <a:pt x="350" y="248"/>
                  </a:lnTo>
                  <a:lnTo>
                    <a:pt x="360" y="248"/>
                  </a:lnTo>
                  <a:lnTo>
                    <a:pt x="370" y="246"/>
                  </a:lnTo>
                  <a:lnTo>
                    <a:pt x="370" y="246"/>
                  </a:lnTo>
                  <a:lnTo>
                    <a:pt x="380" y="236"/>
                  </a:lnTo>
                  <a:lnTo>
                    <a:pt x="370" y="224"/>
                  </a:lnTo>
                  <a:lnTo>
                    <a:pt x="358" y="212"/>
                  </a:lnTo>
                  <a:lnTo>
                    <a:pt x="350" y="214"/>
                  </a:lnTo>
                  <a:lnTo>
                    <a:pt x="350" y="202"/>
                  </a:lnTo>
                  <a:lnTo>
                    <a:pt x="358" y="190"/>
                  </a:lnTo>
                  <a:lnTo>
                    <a:pt x="356" y="178"/>
                  </a:lnTo>
                  <a:lnTo>
                    <a:pt x="284" y="182"/>
                  </a:lnTo>
                  <a:lnTo>
                    <a:pt x="212" y="188"/>
                  </a:lnTo>
                  <a:lnTo>
                    <a:pt x="212" y="178"/>
                  </a:lnTo>
                  <a:lnTo>
                    <a:pt x="210" y="166"/>
                  </a:lnTo>
                  <a:lnTo>
                    <a:pt x="218" y="154"/>
                  </a:lnTo>
                  <a:lnTo>
                    <a:pt x="216" y="118"/>
                  </a:lnTo>
                  <a:lnTo>
                    <a:pt x="224" y="106"/>
                  </a:lnTo>
                  <a:lnTo>
                    <a:pt x="232" y="94"/>
                  </a:lnTo>
                  <a:lnTo>
                    <a:pt x="240" y="70"/>
                  </a:lnTo>
                  <a:lnTo>
                    <a:pt x="248" y="68"/>
                  </a:lnTo>
                  <a:lnTo>
                    <a:pt x="248" y="58"/>
                  </a:lnTo>
                  <a:lnTo>
                    <a:pt x="238" y="48"/>
                  </a:lnTo>
                  <a:lnTo>
                    <a:pt x="238" y="36"/>
                  </a:lnTo>
                  <a:lnTo>
                    <a:pt x="228" y="24"/>
                  </a:lnTo>
                  <a:lnTo>
                    <a:pt x="236" y="24"/>
                  </a:lnTo>
                  <a:lnTo>
                    <a:pt x="236" y="12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8" y="16"/>
                  </a:lnTo>
                  <a:lnTo>
                    <a:pt x="8" y="28"/>
                  </a:lnTo>
                  <a:lnTo>
                    <a:pt x="0" y="52"/>
                  </a:lnTo>
                  <a:lnTo>
                    <a:pt x="2" y="76"/>
                  </a:lnTo>
                  <a:lnTo>
                    <a:pt x="4" y="98"/>
                  </a:lnTo>
                  <a:lnTo>
                    <a:pt x="6" y="122"/>
                  </a:lnTo>
                  <a:lnTo>
                    <a:pt x="24" y="132"/>
                  </a:lnTo>
                  <a:lnTo>
                    <a:pt x="34" y="144"/>
                  </a:lnTo>
                  <a:lnTo>
                    <a:pt x="44" y="154"/>
                  </a:lnTo>
                  <a:lnTo>
                    <a:pt x="46" y="178"/>
                  </a:lnTo>
                  <a:lnTo>
                    <a:pt x="56" y="188"/>
                  </a:lnTo>
                  <a:lnTo>
                    <a:pt x="58" y="210"/>
                  </a:lnTo>
                  <a:lnTo>
                    <a:pt x="50" y="224"/>
                  </a:lnTo>
                  <a:lnTo>
                    <a:pt x="50" y="236"/>
                  </a:lnTo>
                  <a:lnTo>
                    <a:pt x="42" y="248"/>
                  </a:lnTo>
                  <a:lnTo>
                    <a:pt x="52" y="258"/>
                  </a:lnTo>
                  <a:lnTo>
                    <a:pt x="52" y="270"/>
                  </a:lnTo>
                  <a:lnTo>
                    <a:pt x="54" y="282"/>
                  </a:lnTo>
                  <a:lnTo>
                    <a:pt x="46" y="294"/>
                  </a:lnTo>
                  <a:lnTo>
                    <a:pt x="32" y="318"/>
                  </a:lnTo>
                  <a:lnTo>
                    <a:pt x="38" y="31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id="{C456F063-105F-9C41-BD10-DDF306F5A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159" y="6842"/>
              <a:ext cx="634077" cy="602757"/>
            </a:xfrm>
            <a:custGeom>
              <a:avLst/>
              <a:gdLst/>
              <a:ahLst/>
              <a:cxnLst>
                <a:cxn ang="0">
                  <a:pos x="22" y="442"/>
                </a:cxn>
                <a:cxn ang="0">
                  <a:pos x="82" y="508"/>
                </a:cxn>
                <a:cxn ang="0">
                  <a:pos x="132" y="564"/>
                </a:cxn>
                <a:cxn ang="0">
                  <a:pos x="144" y="610"/>
                </a:cxn>
                <a:cxn ang="0">
                  <a:pos x="174" y="654"/>
                </a:cxn>
                <a:cxn ang="0">
                  <a:pos x="240" y="696"/>
                </a:cxn>
                <a:cxn ang="0">
                  <a:pos x="278" y="704"/>
                </a:cxn>
                <a:cxn ang="0">
                  <a:pos x="300" y="656"/>
                </a:cxn>
                <a:cxn ang="0">
                  <a:pos x="336" y="642"/>
                </a:cxn>
                <a:cxn ang="0">
                  <a:pos x="372" y="640"/>
                </a:cxn>
                <a:cxn ang="0">
                  <a:pos x="428" y="658"/>
                </a:cxn>
                <a:cxn ang="0">
                  <a:pos x="468" y="702"/>
                </a:cxn>
                <a:cxn ang="0">
                  <a:pos x="509" y="770"/>
                </a:cxn>
                <a:cxn ang="0">
                  <a:pos x="541" y="814"/>
                </a:cxn>
                <a:cxn ang="0">
                  <a:pos x="571" y="846"/>
                </a:cxn>
                <a:cxn ang="0">
                  <a:pos x="583" y="904"/>
                </a:cxn>
                <a:cxn ang="0">
                  <a:pos x="605" y="950"/>
                </a:cxn>
                <a:cxn ang="0">
                  <a:pos x="633" y="970"/>
                </a:cxn>
                <a:cxn ang="0">
                  <a:pos x="671" y="992"/>
                </a:cxn>
                <a:cxn ang="0">
                  <a:pos x="709" y="1000"/>
                </a:cxn>
                <a:cxn ang="0">
                  <a:pos x="755" y="1020"/>
                </a:cxn>
                <a:cxn ang="0">
                  <a:pos x="781" y="1006"/>
                </a:cxn>
                <a:cxn ang="0">
                  <a:pos x="807" y="982"/>
                </a:cxn>
                <a:cxn ang="0">
                  <a:pos x="775" y="924"/>
                </a:cxn>
                <a:cxn ang="0">
                  <a:pos x="789" y="970"/>
                </a:cxn>
                <a:cxn ang="0">
                  <a:pos x="761" y="972"/>
                </a:cxn>
                <a:cxn ang="0">
                  <a:pos x="747" y="914"/>
                </a:cxn>
                <a:cxn ang="0">
                  <a:pos x="763" y="868"/>
                </a:cxn>
                <a:cxn ang="0">
                  <a:pos x="811" y="794"/>
                </a:cxn>
                <a:cxn ang="0">
                  <a:pos x="871" y="754"/>
                </a:cxn>
                <a:cxn ang="0">
                  <a:pos x="933" y="716"/>
                </a:cxn>
                <a:cxn ang="0">
                  <a:pos x="975" y="676"/>
                </a:cxn>
                <a:cxn ang="0">
                  <a:pos x="1019" y="650"/>
                </a:cxn>
                <a:cxn ang="0">
                  <a:pos x="1047" y="636"/>
                </a:cxn>
                <a:cxn ang="0">
                  <a:pos x="1067" y="576"/>
                </a:cxn>
                <a:cxn ang="0">
                  <a:pos x="1073" y="528"/>
                </a:cxn>
                <a:cxn ang="0">
                  <a:pos x="1049" y="462"/>
                </a:cxn>
                <a:cxn ang="0">
                  <a:pos x="1017" y="394"/>
                </a:cxn>
                <a:cxn ang="0">
                  <a:pos x="1023" y="334"/>
                </a:cxn>
                <a:cxn ang="0">
                  <a:pos x="1009" y="266"/>
                </a:cxn>
                <a:cxn ang="0">
                  <a:pos x="981" y="268"/>
                </a:cxn>
                <a:cxn ang="0">
                  <a:pos x="943" y="258"/>
                </a:cxn>
                <a:cxn ang="0">
                  <a:pos x="907" y="250"/>
                </a:cxn>
                <a:cxn ang="0">
                  <a:pos x="873" y="264"/>
                </a:cxn>
                <a:cxn ang="0">
                  <a:pos x="827" y="268"/>
                </a:cxn>
                <a:cxn ang="0">
                  <a:pos x="789" y="236"/>
                </a:cxn>
                <a:cxn ang="0">
                  <a:pos x="763" y="260"/>
                </a:cxn>
                <a:cxn ang="0">
                  <a:pos x="725" y="252"/>
                </a:cxn>
                <a:cxn ang="0">
                  <a:pos x="697" y="230"/>
                </a:cxn>
                <a:cxn ang="0">
                  <a:pos x="669" y="232"/>
                </a:cxn>
                <a:cxn ang="0">
                  <a:pos x="643" y="234"/>
                </a:cxn>
                <a:cxn ang="0">
                  <a:pos x="607" y="226"/>
                </a:cxn>
                <a:cxn ang="0">
                  <a:pos x="587" y="204"/>
                </a:cxn>
                <a:cxn ang="0">
                  <a:pos x="551" y="206"/>
                </a:cxn>
                <a:cxn ang="0">
                  <a:pos x="545" y="8"/>
                </a:cxn>
                <a:cxn ang="0">
                  <a:pos x="210" y="418"/>
                </a:cxn>
                <a:cxn ang="0">
                  <a:pos x="2" y="422"/>
                </a:cxn>
              </a:cxnLst>
              <a:rect l="0" t="0" r="r" b="b"/>
              <a:pathLst>
                <a:path w="1073" h="1020">
                  <a:moveTo>
                    <a:pt x="2" y="422"/>
                  </a:moveTo>
                  <a:lnTo>
                    <a:pt x="10" y="420"/>
                  </a:lnTo>
                  <a:lnTo>
                    <a:pt x="20" y="432"/>
                  </a:lnTo>
                  <a:lnTo>
                    <a:pt x="22" y="442"/>
                  </a:lnTo>
                  <a:lnTo>
                    <a:pt x="42" y="466"/>
                  </a:lnTo>
                  <a:lnTo>
                    <a:pt x="52" y="476"/>
                  </a:lnTo>
                  <a:lnTo>
                    <a:pt x="70" y="486"/>
                  </a:lnTo>
                  <a:lnTo>
                    <a:pt x="82" y="508"/>
                  </a:lnTo>
                  <a:lnTo>
                    <a:pt x="92" y="520"/>
                  </a:lnTo>
                  <a:lnTo>
                    <a:pt x="120" y="542"/>
                  </a:lnTo>
                  <a:lnTo>
                    <a:pt x="130" y="552"/>
                  </a:lnTo>
                  <a:lnTo>
                    <a:pt x="132" y="564"/>
                  </a:lnTo>
                  <a:lnTo>
                    <a:pt x="142" y="574"/>
                  </a:lnTo>
                  <a:lnTo>
                    <a:pt x="142" y="586"/>
                  </a:lnTo>
                  <a:lnTo>
                    <a:pt x="144" y="598"/>
                  </a:lnTo>
                  <a:lnTo>
                    <a:pt x="144" y="610"/>
                  </a:lnTo>
                  <a:lnTo>
                    <a:pt x="152" y="620"/>
                  </a:lnTo>
                  <a:lnTo>
                    <a:pt x="154" y="632"/>
                  </a:lnTo>
                  <a:lnTo>
                    <a:pt x="164" y="642"/>
                  </a:lnTo>
                  <a:lnTo>
                    <a:pt x="174" y="654"/>
                  </a:lnTo>
                  <a:lnTo>
                    <a:pt x="184" y="664"/>
                  </a:lnTo>
                  <a:lnTo>
                    <a:pt x="194" y="676"/>
                  </a:lnTo>
                  <a:lnTo>
                    <a:pt x="202" y="676"/>
                  </a:lnTo>
                  <a:lnTo>
                    <a:pt x="240" y="696"/>
                  </a:lnTo>
                  <a:lnTo>
                    <a:pt x="250" y="706"/>
                  </a:lnTo>
                  <a:lnTo>
                    <a:pt x="258" y="706"/>
                  </a:lnTo>
                  <a:lnTo>
                    <a:pt x="268" y="706"/>
                  </a:lnTo>
                  <a:lnTo>
                    <a:pt x="278" y="704"/>
                  </a:lnTo>
                  <a:lnTo>
                    <a:pt x="286" y="692"/>
                  </a:lnTo>
                  <a:lnTo>
                    <a:pt x="294" y="680"/>
                  </a:lnTo>
                  <a:lnTo>
                    <a:pt x="292" y="668"/>
                  </a:lnTo>
                  <a:lnTo>
                    <a:pt x="300" y="656"/>
                  </a:lnTo>
                  <a:lnTo>
                    <a:pt x="308" y="644"/>
                  </a:lnTo>
                  <a:lnTo>
                    <a:pt x="318" y="644"/>
                  </a:lnTo>
                  <a:lnTo>
                    <a:pt x="328" y="642"/>
                  </a:lnTo>
                  <a:lnTo>
                    <a:pt x="336" y="642"/>
                  </a:lnTo>
                  <a:lnTo>
                    <a:pt x="344" y="630"/>
                  </a:lnTo>
                  <a:lnTo>
                    <a:pt x="344" y="642"/>
                  </a:lnTo>
                  <a:lnTo>
                    <a:pt x="354" y="640"/>
                  </a:lnTo>
                  <a:lnTo>
                    <a:pt x="372" y="640"/>
                  </a:lnTo>
                  <a:lnTo>
                    <a:pt x="390" y="638"/>
                  </a:lnTo>
                  <a:lnTo>
                    <a:pt x="408" y="636"/>
                  </a:lnTo>
                  <a:lnTo>
                    <a:pt x="418" y="648"/>
                  </a:lnTo>
                  <a:lnTo>
                    <a:pt x="428" y="658"/>
                  </a:lnTo>
                  <a:lnTo>
                    <a:pt x="436" y="658"/>
                  </a:lnTo>
                  <a:lnTo>
                    <a:pt x="446" y="668"/>
                  </a:lnTo>
                  <a:lnTo>
                    <a:pt x="456" y="680"/>
                  </a:lnTo>
                  <a:lnTo>
                    <a:pt x="468" y="702"/>
                  </a:lnTo>
                  <a:lnTo>
                    <a:pt x="478" y="714"/>
                  </a:lnTo>
                  <a:lnTo>
                    <a:pt x="488" y="736"/>
                  </a:lnTo>
                  <a:lnTo>
                    <a:pt x="500" y="758"/>
                  </a:lnTo>
                  <a:lnTo>
                    <a:pt x="509" y="770"/>
                  </a:lnTo>
                  <a:lnTo>
                    <a:pt x="511" y="780"/>
                  </a:lnTo>
                  <a:lnTo>
                    <a:pt x="529" y="790"/>
                  </a:lnTo>
                  <a:lnTo>
                    <a:pt x="531" y="802"/>
                  </a:lnTo>
                  <a:lnTo>
                    <a:pt x="541" y="814"/>
                  </a:lnTo>
                  <a:lnTo>
                    <a:pt x="541" y="826"/>
                  </a:lnTo>
                  <a:lnTo>
                    <a:pt x="551" y="836"/>
                  </a:lnTo>
                  <a:lnTo>
                    <a:pt x="561" y="846"/>
                  </a:lnTo>
                  <a:lnTo>
                    <a:pt x="571" y="846"/>
                  </a:lnTo>
                  <a:lnTo>
                    <a:pt x="579" y="858"/>
                  </a:lnTo>
                  <a:lnTo>
                    <a:pt x="581" y="882"/>
                  </a:lnTo>
                  <a:lnTo>
                    <a:pt x="581" y="892"/>
                  </a:lnTo>
                  <a:lnTo>
                    <a:pt x="583" y="904"/>
                  </a:lnTo>
                  <a:lnTo>
                    <a:pt x="585" y="926"/>
                  </a:lnTo>
                  <a:lnTo>
                    <a:pt x="593" y="926"/>
                  </a:lnTo>
                  <a:lnTo>
                    <a:pt x="595" y="938"/>
                  </a:lnTo>
                  <a:lnTo>
                    <a:pt x="605" y="950"/>
                  </a:lnTo>
                  <a:lnTo>
                    <a:pt x="607" y="960"/>
                  </a:lnTo>
                  <a:lnTo>
                    <a:pt x="615" y="970"/>
                  </a:lnTo>
                  <a:lnTo>
                    <a:pt x="623" y="970"/>
                  </a:lnTo>
                  <a:lnTo>
                    <a:pt x="633" y="970"/>
                  </a:lnTo>
                  <a:lnTo>
                    <a:pt x="643" y="982"/>
                  </a:lnTo>
                  <a:lnTo>
                    <a:pt x="653" y="980"/>
                  </a:lnTo>
                  <a:lnTo>
                    <a:pt x="663" y="980"/>
                  </a:lnTo>
                  <a:lnTo>
                    <a:pt x="671" y="992"/>
                  </a:lnTo>
                  <a:lnTo>
                    <a:pt x="679" y="990"/>
                  </a:lnTo>
                  <a:lnTo>
                    <a:pt x="689" y="1000"/>
                  </a:lnTo>
                  <a:lnTo>
                    <a:pt x="699" y="1000"/>
                  </a:lnTo>
                  <a:lnTo>
                    <a:pt x="709" y="1000"/>
                  </a:lnTo>
                  <a:lnTo>
                    <a:pt x="717" y="998"/>
                  </a:lnTo>
                  <a:lnTo>
                    <a:pt x="727" y="998"/>
                  </a:lnTo>
                  <a:lnTo>
                    <a:pt x="735" y="1010"/>
                  </a:lnTo>
                  <a:lnTo>
                    <a:pt x="755" y="1020"/>
                  </a:lnTo>
                  <a:lnTo>
                    <a:pt x="763" y="1018"/>
                  </a:lnTo>
                  <a:lnTo>
                    <a:pt x="773" y="1018"/>
                  </a:lnTo>
                  <a:lnTo>
                    <a:pt x="773" y="1006"/>
                  </a:lnTo>
                  <a:lnTo>
                    <a:pt x="781" y="1006"/>
                  </a:lnTo>
                  <a:lnTo>
                    <a:pt x="791" y="1006"/>
                  </a:lnTo>
                  <a:lnTo>
                    <a:pt x="799" y="1004"/>
                  </a:lnTo>
                  <a:lnTo>
                    <a:pt x="799" y="992"/>
                  </a:lnTo>
                  <a:lnTo>
                    <a:pt x="807" y="982"/>
                  </a:lnTo>
                  <a:lnTo>
                    <a:pt x="797" y="982"/>
                  </a:lnTo>
                  <a:lnTo>
                    <a:pt x="797" y="970"/>
                  </a:lnTo>
                  <a:lnTo>
                    <a:pt x="787" y="958"/>
                  </a:lnTo>
                  <a:lnTo>
                    <a:pt x="775" y="924"/>
                  </a:lnTo>
                  <a:lnTo>
                    <a:pt x="765" y="914"/>
                  </a:lnTo>
                  <a:lnTo>
                    <a:pt x="767" y="938"/>
                  </a:lnTo>
                  <a:lnTo>
                    <a:pt x="777" y="948"/>
                  </a:lnTo>
                  <a:lnTo>
                    <a:pt x="789" y="970"/>
                  </a:lnTo>
                  <a:lnTo>
                    <a:pt x="779" y="984"/>
                  </a:lnTo>
                  <a:lnTo>
                    <a:pt x="771" y="984"/>
                  </a:lnTo>
                  <a:lnTo>
                    <a:pt x="769" y="972"/>
                  </a:lnTo>
                  <a:lnTo>
                    <a:pt x="761" y="972"/>
                  </a:lnTo>
                  <a:lnTo>
                    <a:pt x="759" y="948"/>
                  </a:lnTo>
                  <a:lnTo>
                    <a:pt x="749" y="938"/>
                  </a:lnTo>
                  <a:lnTo>
                    <a:pt x="749" y="926"/>
                  </a:lnTo>
                  <a:lnTo>
                    <a:pt x="747" y="914"/>
                  </a:lnTo>
                  <a:lnTo>
                    <a:pt x="747" y="904"/>
                  </a:lnTo>
                  <a:lnTo>
                    <a:pt x="755" y="890"/>
                  </a:lnTo>
                  <a:lnTo>
                    <a:pt x="763" y="878"/>
                  </a:lnTo>
                  <a:lnTo>
                    <a:pt x="763" y="868"/>
                  </a:lnTo>
                  <a:lnTo>
                    <a:pt x="779" y="842"/>
                  </a:lnTo>
                  <a:lnTo>
                    <a:pt x="785" y="818"/>
                  </a:lnTo>
                  <a:lnTo>
                    <a:pt x="803" y="806"/>
                  </a:lnTo>
                  <a:lnTo>
                    <a:pt x="811" y="794"/>
                  </a:lnTo>
                  <a:lnTo>
                    <a:pt x="829" y="780"/>
                  </a:lnTo>
                  <a:lnTo>
                    <a:pt x="837" y="780"/>
                  </a:lnTo>
                  <a:lnTo>
                    <a:pt x="855" y="766"/>
                  </a:lnTo>
                  <a:lnTo>
                    <a:pt x="871" y="754"/>
                  </a:lnTo>
                  <a:lnTo>
                    <a:pt x="887" y="742"/>
                  </a:lnTo>
                  <a:lnTo>
                    <a:pt x="907" y="728"/>
                  </a:lnTo>
                  <a:lnTo>
                    <a:pt x="923" y="726"/>
                  </a:lnTo>
                  <a:lnTo>
                    <a:pt x="933" y="716"/>
                  </a:lnTo>
                  <a:lnTo>
                    <a:pt x="951" y="714"/>
                  </a:lnTo>
                  <a:lnTo>
                    <a:pt x="959" y="702"/>
                  </a:lnTo>
                  <a:lnTo>
                    <a:pt x="967" y="690"/>
                  </a:lnTo>
                  <a:lnTo>
                    <a:pt x="975" y="676"/>
                  </a:lnTo>
                  <a:lnTo>
                    <a:pt x="983" y="664"/>
                  </a:lnTo>
                  <a:lnTo>
                    <a:pt x="993" y="664"/>
                  </a:lnTo>
                  <a:lnTo>
                    <a:pt x="1001" y="664"/>
                  </a:lnTo>
                  <a:lnTo>
                    <a:pt x="1019" y="650"/>
                  </a:lnTo>
                  <a:lnTo>
                    <a:pt x="1027" y="650"/>
                  </a:lnTo>
                  <a:lnTo>
                    <a:pt x="1045" y="636"/>
                  </a:lnTo>
                  <a:lnTo>
                    <a:pt x="1053" y="636"/>
                  </a:lnTo>
                  <a:lnTo>
                    <a:pt x="1047" y="636"/>
                  </a:lnTo>
                  <a:lnTo>
                    <a:pt x="1061" y="612"/>
                  </a:lnTo>
                  <a:lnTo>
                    <a:pt x="1069" y="600"/>
                  </a:lnTo>
                  <a:lnTo>
                    <a:pt x="1067" y="588"/>
                  </a:lnTo>
                  <a:lnTo>
                    <a:pt x="1067" y="576"/>
                  </a:lnTo>
                  <a:lnTo>
                    <a:pt x="1057" y="566"/>
                  </a:lnTo>
                  <a:lnTo>
                    <a:pt x="1065" y="554"/>
                  </a:lnTo>
                  <a:lnTo>
                    <a:pt x="1065" y="542"/>
                  </a:lnTo>
                  <a:lnTo>
                    <a:pt x="1073" y="528"/>
                  </a:lnTo>
                  <a:lnTo>
                    <a:pt x="1071" y="506"/>
                  </a:lnTo>
                  <a:lnTo>
                    <a:pt x="1061" y="496"/>
                  </a:lnTo>
                  <a:lnTo>
                    <a:pt x="1059" y="472"/>
                  </a:lnTo>
                  <a:lnTo>
                    <a:pt x="1049" y="462"/>
                  </a:lnTo>
                  <a:lnTo>
                    <a:pt x="1039" y="450"/>
                  </a:lnTo>
                  <a:lnTo>
                    <a:pt x="1021" y="440"/>
                  </a:lnTo>
                  <a:lnTo>
                    <a:pt x="1019" y="416"/>
                  </a:lnTo>
                  <a:lnTo>
                    <a:pt x="1017" y="394"/>
                  </a:lnTo>
                  <a:lnTo>
                    <a:pt x="1015" y="370"/>
                  </a:lnTo>
                  <a:lnTo>
                    <a:pt x="1023" y="346"/>
                  </a:lnTo>
                  <a:lnTo>
                    <a:pt x="1023" y="334"/>
                  </a:lnTo>
                  <a:lnTo>
                    <a:pt x="1023" y="334"/>
                  </a:lnTo>
                  <a:lnTo>
                    <a:pt x="1021" y="312"/>
                  </a:lnTo>
                  <a:lnTo>
                    <a:pt x="1019" y="288"/>
                  </a:lnTo>
                  <a:lnTo>
                    <a:pt x="1019" y="276"/>
                  </a:lnTo>
                  <a:lnTo>
                    <a:pt x="1009" y="266"/>
                  </a:lnTo>
                  <a:lnTo>
                    <a:pt x="991" y="266"/>
                  </a:lnTo>
                  <a:lnTo>
                    <a:pt x="981" y="268"/>
                  </a:lnTo>
                  <a:lnTo>
                    <a:pt x="991" y="266"/>
                  </a:lnTo>
                  <a:lnTo>
                    <a:pt x="981" y="268"/>
                  </a:lnTo>
                  <a:lnTo>
                    <a:pt x="971" y="268"/>
                  </a:lnTo>
                  <a:lnTo>
                    <a:pt x="963" y="268"/>
                  </a:lnTo>
                  <a:lnTo>
                    <a:pt x="953" y="258"/>
                  </a:lnTo>
                  <a:lnTo>
                    <a:pt x="943" y="258"/>
                  </a:lnTo>
                  <a:lnTo>
                    <a:pt x="935" y="248"/>
                  </a:lnTo>
                  <a:lnTo>
                    <a:pt x="925" y="248"/>
                  </a:lnTo>
                  <a:lnTo>
                    <a:pt x="917" y="250"/>
                  </a:lnTo>
                  <a:lnTo>
                    <a:pt x="907" y="250"/>
                  </a:lnTo>
                  <a:lnTo>
                    <a:pt x="899" y="250"/>
                  </a:lnTo>
                  <a:lnTo>
                    <a:pt x="889" y="252"/>
                  </a:lnTo>
                  <a:lnTo>
                    <a:pt x="881" y="264"/>
                  </a:lnTo>
                  <a:lnTo>
                    <a:pt x="873" y="264"/>
                  </a:lnTo>
                  <a:lnTo>
                    <a:pt x="863" y="264"/>
                  </a:lnTo>
                  <a:lnTo>
                    <a:pt x="853" y="266"/>
                  </a:lnTo>
                  <a:lnTo>
                    <a:pt x="845" y="266"/>
                  </a:lnTo>
                  <a:lnTo>
                    <a:pt x="827" y="268"/>
                  </a:lnTo>
                  <a:lnTo>
                    <a:pt x="817" y="256"/>
                  </a:lnTo>
                  <a:lnTo>
                    <a:pt x="809" y="258"/>
                  </a:lnTo>
                  <a:lnTo>
                    <a:pt x="799" y="246"/>
                  </a:lnTo>
                  <a:lnTo>
                    <a:pt x="789" y="236"/>
                  </a:lnTo>
                  <a:lnTo>
                    <a:pt x="781" y="248"/>
                  </a:lnTo>
                  <a:lnTo>
                    <a:pt x="781" y="260"/>
                  </a:lnTo>
                  <a:lnTo>
                    <a:pt x="773" y="272"/>
                  </a:lnTo>
                  <a:lnTo>
                    <a:pt x="763" y="260"/>
                  </a:lnTo>
                  <a:lnTo>
                    <a:pt x="753" y="262"/>
                  </a:lnTo>
                  <a:lnTo>
                    <a:pt x="745" y="262"/>
                  </a:lnTo>
                  <a:lnTo>
                    <a:pt x="735" y="250"/>
                  </a:lnTo>
                  <a:lnTo>
                    <a:pt x="725" y="252"/>
                  </a:lnTo>
                  <a:lnTo>
                    <a:pt x="717" y="252"/>
                  </a:lnTo>
                  <a:lnTo>
                    <a:pt x="707" y="242"/>
                  </a:lnTo>
                  <a:lnTo>
                    <a:pt x="705" y="230"/>
                  </a:lnTo>
                  <a:lnTo>
                    <a:pt x="697" y="230"/>
                  </a:lnTo>
                  <a:lnTo>
                    <a:pt x="687" y="232"/>
                  </a:lnTo>
                  <a:lnTo>
                    <a:pt x="687" y="220"/>
                  </a:lnTo>
                  <a:lnTo>
                    <a:pt x="679" y="232"/>
                  </a:lnTo>
                  <a:lnTo>
                    <a:pt x="669" y="232"/>
                  </a:lnTo>
                  <a:lnTo>
                    <a:pt x="671" y="244"/>
                  </a:lnTo>
                  <a:lnTo>
                    <a:pt x="661" y="234"/>
                  </a:lnTo>
                  <a:lnTo>
                    <a:pt x="651" y="234"/>
                  </a:lnTo>
                  <a:lnTo>
                    <a:pt x="643" y="234"/>
                  </a:lnTo>
                  <a:lnTo>
                    <a:pt x="633" y="224"/>
                  </a:lnTo>
                  <a:lnTo>
                    <a:pt x="623" y="224"/>
                  </a:lnTo>
                  <a:lnTo>
                    <a:pt x="615" y="226"/>
                  </a:lnTo>
                  <a:lnTo>
                    <a:pt x="607" y="226"/>
                  </a:lnTo>
                  <a:lnTo>
                    <a:pt x="597" y="226"/>
                  </a:lnTo>
                  <a:lnTo>
                    <a:pt x="597" y="214"/>
                  </a:lnTo>
                  <a:lnTo>
                    <a:pt x="595" y="204"/>
                  </a:lnTo>
                  <a:lnTo>
                    <a:pt x="587" y="204"/>
                  </a:lnTo>
                  <a:lnTo>
                    <a:pt x="579" y="216"/>
                  </a:lnTo>
                  <a:lnTo>
                    <a:pt x="569" y="216"/>
                  </a:lnTo>
                  <a:lnTo>
                    <a:pt x="561" y="218"/>
                  </a:lnTo>
                  <a:lnTo>
                    <a:pt x="551" y="206"/>
                  </a:lnTo>
                  <a:lnTo>
                    <a:pt x="559" y="194"/>
                  </a:lnTo>
                  <a:lnTo>
                    <a:pt x="549" y="194"/>
                  </a:lnTo>
                  <a:lnTo>
                    <a:pt x="541" y="196"/>
                  </a:lnTo>
                  <a:lnTo>
                    <a:pt x="545" y="8"/>
                  </a:lnTo>
                  <a:lnTo>
                    <a:pt x="326" y="0"/>
                  </a:lnTo>
                  <a:lnTo>
                    <a:pt x="308" y="2"/>
                  </a:lnTo>
                  <a:lnTo>
                    <a:pt x="292" y="422"/>
                  </a:lnTo>
                  <a:lnTo>
                    <a:pt x="210" y="418"/>
                  </a:lnTo>
                  <a:lnTo>
                    <a:pt x="130" y="412"/>
                  </a:lnTo>
                  <a:lnTo>
                    <a:pt x="18" y="398"/>
                  </a:lnTo>
                  <a:lnTo>
                    <a:pt x="0" y="398"/>
                  </a:lnTo>
                  <a:lnTo>
                    <a:pt x="2" y="42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6" name="Freeform 12">
              <a:extLst>
                <a:ext uri="{FF2B5EF4-FFF2-40B4-BE49-F238E27FC236}">
                  <a16:creationId xmlns:a16="http://schemas.microsoft.com/office/drawing/2014/main" id="{3F30CCBF-14B9-EB4B-A88D-F3403D7FB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323" y="-7341"/>
              <a:ext cx="225738" cy="211556"/>
            </a:xfrm>
            <a:custGeom>
              <a:avLst/>
              <a:gdLst/>
              <a:ahLst/>
              <a:cxnLst>
                <a:cxn ang="0">
                  <a:pos x="354" y="152"/>
                </a:cxn>
                <a:cxn ang="0">
                  <a:pos x="336" y="164"/>
                </a:cxn>
                <a:cxn ang="0">
                  <a:pos x="338" y="200"/>
                </a:cxn>
                <a:cxn ang="0">
                  <a:pos x="322" y="212"/>
                </a:cxn>
                <a:cxn ang="0">
                  <a:pos x="304" y="236"/>
                </a:cxn>
                <a:cxn ang="0">
                  <a:pos x="298" y="272"/>
                </a:cxn>
                <a:cxn ang="0">
                  <a:pos x="292" y="284"/>
                </a:cxn>
                <a:cxn ang="0">
                  <a:pos x="302" y="308"/>
                </a:cxn>
                <a:cxn ang="0">
                  <a:pos x="296" y="342"/>
                </a:cxn>
                <a:cxn ang="0">
                  <a:pos x="70" y="358"/>
                </a:cxn>
                <a:cxn ang="0">
                  <a:pos x="66" y="312"/>
                </a:cxn>
                <a:cxn ang="0">
                  <a:pos x="56" y="290"/>
                </a:cxn>
                <a:cxn ang="0">
                  <a:pos x="28" y="292"/>
                </a:cxn>
                <a:cxn ang="0">
                  <a:pos x="28" y="164"/>
                </a:cxn>
                <a:cxn ang="0">
                  <a:pos x="26" y="128"/>
                </a:cxn>
                <a:cxn ang="0">
                  <a:pos x="14" y="96"/>
                </a:cxn>
                <a:cxn ang="0">
                  <a:pos x="2" y="60"/>
                </a:cxn>
                <a:cxn ang="0">
                  <a:pos x="16" y="24"/>
                </a:cxn>
                <a:cxn ang="0">
                  <a:pos x="62" y="24"/>
                </a:cxn>
                <a:cxn ang="0">
                  <a:pos x="152" y="18"/>
                </a:cxn>
                <a:cxn ang="0">
                  <a:pos x="244" y="12"/>
                </a:cxn>
                <a:cxn ang="0">
                  <a:pos x="332" y="2"/>
                </a:cxn>
                <a:cxn ang="0">
                  <a:pos x="350" y="0"/>
                </a:cxn>
                <a:cxn ang="0">
                  <a:pos x="344" y="24"/>
                </a:cxn>
                <a:cxn ang="0">
                  <a:pos x="326" y="48"/>
                </a:cxn>
                <a:cxn ang="0">
                  <a:pos x="374" y="52"/>
                </a:cxn>
                <a:cxn ang="0">
                  <a:pos x="382" y="56"/>
                </a:cxn>
                <a:cxn ang="0">
                  <a:pos x="376" y="80"/>
                </a:cxn>
                <a:cxn ang="0">
                  <a:pos x="368" y="92"/>
                </a:cxn>
                <a:cxn ang="0">
                  <a:pos x="358" y="104"/>
                </a:cxn>
                <a:cxn ang="0">
                  <a:pos x="350" y="116"/>
                </a:cxn>
                <a:cxn ang="0">
                  <a:pos x="360" y="128"/>
                </a:cxn>
                <a:cxn ang="0">
                  <a:pos x="354" y="152"/>
                </a:cxn>
              </a:cxnLst>
              <a:rect l="0" t="0" r="r" b="b"/>
              <a:pathLst>
                <a:path w="382" h="358">
                  <a:moveTo>
                    <a:pt x="362" y="138"/>
                  </a:moveTo>
                  <a:lnTo>
                    <a:pt x="354" y="152"/>
                  </a:lnTo>
                  <a:lnTo>
                    <a:pt x="344" y="152"/>
                  </a:lnTo>
                  <a:lnTo>
                    <a:pt x="336" y="164"/>
                  </a:lnTo>
                  <a:lnTo>
                    <a:pt x="336" y="188"/>
                  </a:lnTo>
                  <a:lnTo>
                    <a:pt x="338" y="200"/>
                  </a:lnTo>
                  <a:lnTo>
                    <a:pt x="330" y="212"/>
                  </a:lnTo>
                  <a:lnTo>
                    <a:pt x="322" y="212"/>
                  </a:lnTo>
                  <a:lnTo>
                    <a:pt x="304" y="224"/>
                  </a:lnTo>
                  <a:lnTo>
                    <a:pt x="304" y="236"/>
                  </a:lnTo>
                  <a:lnTo>
                    <a:pt x="298" y="260"/>
                  </a:lnTo>
                  <a:lnTo>
                    <a:pt x="298" y="272"/>
                  </a:lnTo>
                  <a:lnTo>
                    <a:pt x="300" y="284"/>
                  </a:lnTo>
                  <a:lnTo>
                    <a:pt x="292" y="284"/>
                  </a:lnTo>
                  <a:lnTo>
                    <a:pt x="292" y="296"/>
                  </a:lnTo>
                  <a:lnTo>
                    <a:pt x="302" y="308"/>
                  </a:lnTo>
                  <a:lnTo>
                    <a:pt x="302" y="320"/>
                  </a:lnTo>
                  <a:lnTo>
                    <a:pt x="296" y="342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68" y="336"/>
                  </a:lnTo>
                  <a:lnTo>
                    <a:pt x="66" y="312"/>
                  </a:lnTo>
                  <a:lnTo>
                    <a:pt x="66" y="300"/>
                  </a:lnTo>
                  <a:lnTo>
                    <a:pt x="56" y="290"/>
                  </a:lnTo>
                  <a:lnTo>
                    <a:pt x="38" y="290"/>
                  </a:lnTo>
                  <a:lnTo>
                    <a:pt x="28" y="292"/>
                  </a:lnTo>
                  <a:lnTo>
                    <a:pt x="32" y="210"/>
                  </a:lnTo>
                  <a:lnTo>
                    <a:pt x="28" y="164"/>
                  </a:lnTo>
                  <a:lnTo>
                    <a:pt x="26" y="152"/>
                  </a:lnTo>
                  <a:lnTo>
                    <a:pt x="26" y="128"/>
                  </a:lnTo>
                  <a:lnTo>
                    <a:pt x="16" y="118"/>
                  </a:lnTo>
                  <a:lnTo>
                    <a:pt x="14" y="96"/>
                  </a:lnTo>
                  <a:lnTo>
                    <a:pt x="2" y="72"/>
                  </a:lnTo>
                  <a:lnTo>
                    <a:pt x="2" y="60"/>
                  </a:lnTo>
                  <a:lnTo>
                    <a:pt x="0" y="38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62" y="24"/>
                  </a:lnTo>
                  <a:lnTo>
                    <a:pt x="108" y="22"/>
                  </a:lnTo>
                  <a:lnTo>
                    <a:pt x="152" y="18"/>
                  </a:lnTo>
                  <a:lnTo>
                    <a:pt x="198" y="16"/>
                  </a:lnTo>
                  <a:lnTo>
                    <a:pt x="244" y="12"/>
                  </a:lnTo>
                  <a:lnTo>
                    <a:pt x="286" y="8"/>
                  </a:lnTo>
                  <a:lnTo>
                    <a:pt x="332" y="2"/>
                  </a:lnTo>
                  <a:lnTo>
                    <a:pt x="342" y="2"/>
                  </a:lnTo>
                  <a:lnTo>
                    <a:pt x="350" y="0"/>
                  </a:lnTo>
                  <a:lnTo>
                    <a:pt x="352" y="12"/>
                  </a:lnTo>
                  <a:lnTo>
                    <a:pt x="344" y="24"/>
                  </a:lnTo>
                  <a:lnTo>
                    <a:pt x="336" y="36"/>
                  </a:lnTo>
                  <a:lnTo>
                    <a:pt x="326" y="48"/>
                  </a:lnTo>
                  <a:lnTo>
                    <a:pt x="336" y="48"/>
                  </a:lnTo>
                  <a:lnTo>
                    <a:pt x="374" y="52"/>
                  </a:lnTo>
                  <a:lnTo>
                    <a:pt x="374" y="58"/>
                  </a:lnTo>
                  <a:lnTo>
                    <a:pt x="382" y="56"/>
                  </a:lnTo>
                  <a:lnTo>
                    <a:pt x="374" y="68"/>
                  </a:lnTo>
                  <a:lnTo>
                    <a:pt x="376" y="80"/>
                  </a:lnTo>
                  <a:lnTo>
                    <a:pt x="366" y="80"/>
                  </a:lnTo>
                  <a:lnTo>
                    <a:pt x="368" y="92"/>
                  </a:lnTo>
                  <a:lnTo>
                    <a:pt x="368" y="104"/>
                  </a:lnTo>
                  <a:lnTo>
                    <a:pt x="358" y="104"/>
                  </a:lnTo>
                  <a:lnTo>
                    <a:pt x="350" y="104"/>
                  </a:lnTo>
                  <a:lnTo>
                    <a:pt x="350" y="116"/>
                  </a:lnTo>
                  <a:lnTo>
                    <a:pt x="360" y="116"/>
                  </a:lnTo>
                  <a:lnTo>
                    <a:pt x="360" y="128"/>
                  </a:lnTo>
                  <a:lnTo>
                    <a:pt x="362" y="138"/>
                  </a:lnTo>
                  <a:lnTo>
                    <a:pt x="354" y="152"/>
                  </a:lnTo>
                  <a:lnTo>
                    <a:pt x="362" y="1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7" name="Freeform 13">
              <a:extLst>
                <a:ext uri="{FF2B5EF4-FFF2-40B4-BE49-F238E27FC236}">
                  <a16:creationId xmlns:a16="http://schemas.microsoft.com/office/drawing/2014/main" id="{F87DDAC8-421B-B844-A7EF-CACD75C11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8259" y="-26251"/>
              <a:ext cx="396519" cy="193828"/>
            </a:xfrm>
            <a:custGeom>
              <a:avLst/>
              <a:gdLst/>
              <a:ahLst/>
              <a:cxnLst>
                <a:cxn ang="0">
                  <a:pos x="661" y="324"/>
                </a:cxn>
                <a:cxn ang="0">
                  <a:pos x="643" y="324"/>
                </a:cxn>
                <a:cxn ang="0">
                  <a:pos x="623" y="314"/>
                </a:cxn>
                <a:cxn ang="0">
                  <a:pos x="605" y="304"/>
                </a:cxn>
                <a:cxn ang="0">
                  <a:pos x="587" y="306"/>
                </a:cxn>
                <a:cxn ang="0">
                  <a:pos x="569" y="308"/>
                </a:cxn>
                <a:cxn ang="0">
                  <a:pos x="553" y="320"/>
                </a:cxn>
                <a:cxn ang="0">
                  <a:pos x="533" y="322"/>
                </a:cxn>
                <a:cxn ang="0">
                  <a:pos x="507" y="324"/>
                </a:cxn>
                <a:cxn ang="0">
                  <a:pos x="489" y="314"/>
                </a:cxn>
                <a:cxn ang="0">
                  <a:pos x="469" y="292"/>
                </a:cxn>
                <a:cxn ang="0">
                  <a:pos x="461" y="316"/>
                </a:cxn>
                <a:cxn ang="0">
                  <a:pos x="443" y="316"/>
                </a:cxn>
                <a:cxn ang="0">
                  <a:pos x="425" y="318"/>
                </a:cxn>
                <a:cxn ang="0">
                  <a:pos x="405" y="308"/>
                </a:cxn>
                <a:cxn ang="0">
                  <a:pos x="387" y="298"/>
                </a:cxn>
                <a:cxn ang="0">
                  <a:pos x="377" y="286"/>
                </a:cxn>
                <a:cxn ang="0">
                  <a:pos x="367" y="276"/>
                </a:cxn>
                <a:cxn ang="0">
                  <a:pos x="349" y="288"/>
                </a:cxn>
                <a:cxn ang="0">
                  <a:pos x="341" y="290"/>
                </a:cxn>
                <a:cxn ang="0">
                  <a:pos x="323" y="290"/>
                </a:cxn>
                <a:cxn ang="0">
                  <a:pos x="303" y="280"/>
                </a:cxn>
                <a:cxn ang="0">
                  <a:pos x="287" y="282"/>
                </a:cxn>
                <a:cxn ang="0">
                  <a:pos x="277" y="270"/>
                </a:cxn>
                <a:cxn ang="0">
                  <a:pos x="267" y="260"/>
                </a:cxn>
                <a:cxn ang="0">
                  <a:pos x="249" y="272"/>
                </a:cxn>
                <a:cxn ang="0">
                  <a:pos x="231" y="262"/>
                </a:cxn>
                <a:cxn ang="0">
                  <a:pos x="229" y="250"/>
                </a:cxn>
                <a:cxn ang="0">
                  <a:pos x="225" y="64"/>
                </a:cxn>
                <a:cxn ang="0">
                  <a:pos x="0" y="0"/>
                </a:cxn>
                <a:cxn ang="0">
                  <a:pos x="64" y="6"/>
                </a:cxn>
                <a:cxn ang="0">
                  <a:pos x="211" y="16"/>
                </a:cxn>
                <a:cxn ang="0">
                  <a:pos x="359" y="20"/>
                </a:cxn>
                <a:cxn ang="0">
                  <a:pos x="505" y="18"/>
                </a:cxn>
                <a:cxn ang="0">
                  <a:pos x="637" y="12"/>
                </a:cxn>
                <a:cxn ang="0">
                  <a:pos x="651" y="56"/>
                </a:cxn>
                <a:cxn ang="0">
                  <a:pos x="633" y="70"/>
                </a:cxn>
                <a:cxn ang="0">
                  <a:pos x="635" y="104"/>
                </a:cxn>
                <a:cxn ang="0">
                  <a:pos x="649" y="150"/>
                </a:cxn>
                <a:cxn ang="0">
                  <a:pos x="659" y="184"/>
                </a:cxn>
                <a:cxn ang="0">
                  <a:pos x="665" y="242"/>
                </a:cxn>
                <a:cxn ang="0">
                  <a:pos x="671" y="322"/>
                </a:cxn>
              </a:cxnLst>
              <a:rect l="0" t="0" r="r" b="b"/>
              <a:pathLst>
                <a:path w="671" h="328">
                  <a:moveTo>
                    <a:pt x="671" y="322"/>
                  </a:moveTo>
                  <a:lnTo>
                    <a:pt x="661" y="324"/>
                  </a:lnTo>
                  <a:lnTo>
                    <a:pt x="651" y="324"/>
                  </a:lnTo>
                  <a:lnTo>
                    <a:pt x="643" y="324"/>
                  </a:lnTo>
                  <a:lnTo>
                    <a:pt x="633" y="314"/>
                  </a:lnTo>
                  <a:lnTo>
                    <a:pt x="623" y="314"/>
                  </a:lnTo>
                  <a:lnTo>
                    <a:pt x="615" y="304"/>
                  </a:lnTo>
                  <a:lnTo>
                    <a:pt x="605" y="304"/>
                  </a:lnTo>
                  <a:lnTo>
                    <a:pt x="597" y="306"/>
                  </a:lnTo>
                  <a:lnTo>
                    <a:pt x="587" y="306"/>
                  </a:lnTo>
                  <a:lnTo>
                    <a:pt x="579" y="306"/>
                  </a:lnTo>
                  <a:lnTo>
                    <a:pt x="569" y="308"/>
                  </a:lnTo>
                  <a:lnTo>
                    <a:pt x="561" y="320"/>
                  </a:lnTo>
                  <a:lnTo>
                    <a:pt x="553" y="320"/>
                  </a:lnTo>
                  <a:lnTo>
                    <a:pt x="543" y="320"/>
                  </a:lnTo>
                  <a:lnTo>
                    <a:pt x="533" y="322"/>
                  </a:lnTo>
                  <a:lnTo>
                    <a:pt x="525" y="322"/>
                  </a:lnTo>
                  <a:lnTo>
                    <a:pt x="507" y="324"/>
                  </a:lnTo>
                  <a:lnTo>
                    <a:pt x="497" y="312"/>
                  </a:lnTo>
                  <a:lnTo>
                    <a:pt x="489" y="314"/>
                  </a:lnTo>
                  <a:lnTo>
                    <a:pt x="479" y="302"/>
                  </a:lnTo>
                  <a:lnTo>
                    <a:pt x="469" y="292"/>
                  </a:lnTo>
                  <a:lnTo>
                    <a:pt x="461" y="304"/>
                  </a:lnTo>
                  <a:lnTo>
                    <a:pt x="461" y="316"/>
                  </a:lnTo>
                  <a:lnTo>
                    <a:pt x="453" y="328"/>
                  </a:lnTo>
                  <a:lnTo>
                    <a:pt x="443" y="316"/>
                  </a:lnTo>
                  <a:lnTo>
                    <a:pt x="433" y="318"/>
                  </a:lnTo>
                  <a:lnTo>
                    <a:pt x="425" y="318"/>
                  </a:lnTo>
                  <a:lnTo>
                    <a:pt x="415" y="306"/>
                  </a:lnTo>
                  <a:lnTo>
                    <a:pt x="405" y="308"/>
                  </a:lnTo>
                  <a:lnTo>
                    <a:pt x="397" y="308"/>
                  </a:lnTo>
                  <a:lnTo>
                    <a:pt x="387" y="298"/>
                  </a:lnTo>
                  <a:lnTo>
                    <a:pt x="385" y="286"/>
                  </a:lnTo>
                  <a:lnTo>
                    <a:pt x="377" y="286"/>
                  </a:lnTo>
                  <a:lnTo>
                    <a:pt x="367" y="288"/>
                  </a:lnTo>
                  <a:lnTo>
                    <a:pt x="367" y="276"/>
                  </a:lnTo>
                  <a:lnTo>
                    <a:pt x="359" y="288"/>
                  </a:lnTo>
                  <a:lnTo>
                    <a:pt x="349" y="288"/>
                  </a:lnTo>
                  <a:lnTo>
                    <a:pt x="351" y="300"/>
                  </a:lnTo>
                  <a:lnTo>
                    <a:pt x="341" y="290"/>
                  </a:lnTo>
                  <a:lnTo>
                    <a:pt x="331" y="290"/>
                  </a:lnTo>
                  <a:lnTo>
                    <a:pt x="323" y="290"/>
                  </a:lnTo>
                  <a:lnTo>
                    <a:pt x="313" y="280"/>
                  </a:lnTo>
                  <a:lnTo>
                    <a:pt x="303" y="280"/>
                  </a:lnTo>
                  <a:lnTo>
                    <a:pt x="295" y="282"/>
                  </a:lnTo>
                  <a:lnTo>
                    <a:pt x="287" y="282"/>
                  </a:lnTo>
                  <a:lnTo>
                    <a:pt x="277" y="282"/>
                  </a:lnTo>
                  <a:lnTo>
                    <a:pt x="277" y="270"/>
                  </a:lnTo>
                  <a:lnTo>
                    <a:pt x="275" y="260"/>
                  </a:lnTo>
                  <a:lnTo>
                    <a:pt x="267" y="260"/>
                  </a:lnTo>
                  <a:lnTo>
                    <a:pt x="259" y="272"/>
                  </a:lnTo>
                  <a:lnTo>
                    <a:pt x="249" y="272"/>
                  </a:lnTo>
                  <a:lnTo>
                    <a:pt x="241" y="274"/>
                  </a:lnTo>
                  <a:lnTo>
                    <a:pt x="231" y="262"/>
                  </a:lnTo>
                  <a:lnTo>
                    <a:pt x="239" y="250"/>
                  </a:lnTo>
                  <a:lnTo>
                    <a:pt x="229" y="250"/>
                  </a:lnTo>
                  <a:lnTo>
                    <a:pt x="221" y="252"/>
                  </a:lnTo>
                  <a:lnTo>
                    <a:pt x="225" y="64"/>
                  </a:lnTo>
                  <a:lnTo>
                    <a:pt x="6" y="56"/>
                  </a:lnTo>
                  <a:lnTo>
                    <a:pt x="0" y="0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138" y="12"/>
                  </a:lnTo>
                  <a:lnTo>
                    <a:pt x="211" y="16"/>
                  </a:lnTo>
                  <a:lnTo>
                    <a:pt x="285" y="20"/>
                  </a:lnTo>
                  <a:lnTo>
                    <a:pt x="359" y="20"/>
                  </a:lnTo>
                  <a:lnTo>
                    <a:pt x="431" y="20"/>
                  </a:lnTo>
                  <a:lnTo>
                    <a:pt x="505" y="18"/>
                  </a:lnTo>
                  <a:lnTo>
                    <a:pt x="577" y="14"/>
                  </a:lnTo>
                  <a:lnTo>
                    <a:pt x="637" y="12"/>
                  </a:lnTo>
                  <a:lnTo>
                    <a:pt x="637" y="10"/>
                  </a:lnTo>
                  <a:lnTo>
                    <a:pt x="651" y="56"/>
                  </a:lnTo>
                  <a:lnTo>
                    <a:pt x="649" y="56"/>
                  </a:lnTo>
                  <a:lnTo>
                    <a:pt x="633" y="70"/>
                  </a:lnTo>
                  <a:lnTo>
                    <a:pt x="635" y="92"/>
                  </a:lnTo>
                  <a:lnTo>
                    <a:pt x="635" y="104"/>
                  </a:lnTo>
                  <a:lnTo>
                    <a:pt x="647" y="128"/>
                  </a:lnTo>
                  <a:lnTo>
                    <a:pt x="649" y="150"/>
                  </a:lnTo>
                  <a:lnTo>
                    <a:pt x="659" y="160"/>
                  </a:lnTo>
                  <a:lnTo>
                    <a:pt x="659" y="184"/>
                  </a:lnTo>
                  <a:lnTo>
                    <a:pt x="661" y="196"/>
                  </a:lnTo>
                  <a:lnTo>
                    <a:pt x="665" y="242"/>
                  </a:lnTo>
                  <a:lnTo>
                    <a:pt x="661" y="324"/>
                  </a:lnTo>
                  <a:lnTo>
                    <a:pt x="671" y="32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8" name="Freeform 14">
              <a:extLst>
                <a:ext uri="{FF2B5EF4-FFF2-40B4-BE49-F238E27FC236}">
                  <a16:creationId xmlns:a16="http://schemas.microsoft.com/office/drawing/2014/main" id="{0A51FFD1-33D7-3244-8D54-7D2175133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7426" y="-54616"/>
              <a:ext cx="314379" cy="329744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8" y="0"/>
                </a:cxn>
                <a:cxn ang="0">
                  <a:pos x="146" y="12"/>
                </a:cxn>
                <a:cxn ang="0">
                  <a:pos x="224" y="22"/>
                </a:cxn>
                <a:cxn ang="0">
                  <a:pos x="300" y="32"/>
                </a:cxn>
                <a:cxn ang="0">
                  <a:pos x="378" y="38"/>
                </a:cxn>
                <a:cxn ang="0">
                  <a:pos x="456" y="44"/>
                </a:cxn>
                <a:cxn ang="0">
                  <a:pos x="518" y="48"/>
                </a:cxn>
                <a:cxn ang="0">
                  <a:pos x="526" y="48"/>
                </a:cxn>
                <a:cxn ang="0">
                  <a:pos x="532" y="104"/>
                </a:cxn>
                <a:cxn ang="0">
                  <a:pos x="514" y="106"/>
                </a:cxn>
                <a:cxn ang="0">
                  <a:pos x="498" y="526"/>
                </a:cxn>
                <a:cxn ang="0">
                  <a:pos x="416" y="522"/>
                </a:cxn>
                <a:cxn ang="0">
                  <a:pos x="336" y="516"/>
                </a:cxn>
                <a:cxn ang="0">
                  <a:pos x="224" y="502"/>
                </a:cxn>
                <a:cxn ang="0">
                  <a:pos x="206" y="502"/>
                </a:cxn>
                <a:cxn ang="0">
                  <a:pos x="208" y="526"/>
                </a:cxn>
                <a:cxn ang="0">
                  <a:pos x="80" y="500"/>
                </a:cxn>
                <a:cxn ang="0">
                  <a:pos x="66" y="558"/>
                </a:cxn>
                <a:cxn ang="0">
                  <a:pos x="0" y="540"/>
                </a:cxn>
                <a:cxn ang="0">
                  <a:pos x="70" y="0"/>
                </a:cxn>
              </a:cxnLst>
              <a:rect l="0" t="0" r="r" b="b"/>
              <a:pathLst>
                <a:path w="532" h="558">
                  <a:moveTo>
                    <a:pt x="70" y="0"/>
                  </a:moveTo>
                  <a:lnTo>
                    <a:pt x="68" y="0"/>
                  </a:lnTo>
                  <a:lnTo>
                    <a:pt x="146" y="12"/>
                  </a:lnTo>
                  <a:lnTo>
                    <a:pt x="224" y="22"/>
                  </a:lnTo>
                  <a:lnTo>
                    <a:pt x="300" y="32"/>
                  </a:lnTo>
                  <a:lnTo>
                    <a:pt x="378" y="38"/>
                  </a:lnTo>
                  <a:lnTo>
                    <a:pt x="456" y="44"/>
                  </a:lnTo>
                  <a:lnTo>
                    <a:pt x="518" y="48"/>
                  </a:lnTo>
                  <a:lnTo>
                    <a:pt x="526" y="48"/>
                  </a:lnTo>
                  <a:lnTo>
                    <a:pt x="532" y="104"/>
                  </a:lnTo>
                  <a:lnTo>
                    <a:pt x="514" y="106"/>
                  </a:lnTo>
                  <a:lnTo>
                    <a:pt x="498" y="526"/>
                  </a:lnTo>
                  <a:lnTo>
                    <a:pt x="416" y="522"/>
                  </a:lnTo>
                  <a:lnTo>
                    <a:pt x="336" y="516"/>
                  </a:lnTo>
                  <a:lnTo>
                    <a:pt x="224" y="502"/>
                  </a:lnTo>
                  <a:lnTo>
                    <a:pt x="206" y="502"/>
                  </a:lnTo>
                  <a:lnTo>
                    <a:pt x="208" y="526"/>
                  </a:lnTo>
                  <a:lnTo>
                    <a:pt x="80" y="500"/>
                  </a:lnTo>
                  <a:lnTo>
                    <a:pt x="66" y="558"/>
                  </a:lnTo>
                  <a:lnTo>
                    <a:pt x="0" y="54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9" name="Freeform 15">
              <a:extLst>
                <a:ext uri="{FF2B5EF4-FFF2-40B4-BE49-F238E27FC236}">
                  <a16:creationId xmlns:a16="http://schemas.microsoft.com/office/drawing/2014/main" id="{BF3A72D2-2558-4F46-9FA5-2F49E448E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1503" y="-93618"/>
              <a:ext cx="307288" cy="359291"/>
            </a:xfrm>
            <a:custGeom>
              <a:avLst/>
              <a:gdLst/>
              <a:ahLst/>
              <a:cxnLst>
                <a:cxn ang="0">
                  <a:pos x="450" y="606"/>
                </a:cxn>
                <a:cxn ang="0">
                  <a:pos x="304" y="594"/>
                </a:cxn>
                <a:cxn ang="0">
                  <a:pos x="0" y="418"/>
                </a:cxn>
                <a:cxn ang="0">
                  <a:pos x="10" y="406"/>
                </a:cxn>
                <a:cxn ang="0">
                  <a:pos x="18" y="404"/>
                </a:cxn>
                <a:cxn ang="0">
                  <a:pos x="28" y="404"/>
                </a:cxn>
                <a:cxn ang="0">
                  <a:pos x="36" y="392"/>
                </a:cxn>
                <a:cxn ang="0">
                  <a:pos x="34" y="380"/>
                </a:cxn>
                <a:cxn ang="0">
                  <a:pos x="26" y="382"/>
                </a:cxn>
                <a:cxn ang="0">
                  <a:pos x="16" y="370"/>
                </a:cxn>
                <a:cxn ang="0">
                  <a:pos x="14" y="360"/>
                </a:cxn>
                <a:cxn ang="0">
                  <a:pos x="24" y="348"/>
                </a:cxn>
                <a:cxn ang="0">
                  <a:pos x="32" y="334"/>
                </a:cxn>
                <a:cxn ang="0">
                  <a:pos x="40" y="322"/>
                </a:cxn>
                <a:cxn ang="0">
                  <a:pos x="48" y="310"/>
                </a:cxn>
                <a:cxn ang="0">
                  <a:pos x="48" y="298"/>
                </a:cxn>
                <a:cxn ang="0">
                  <a:pos x="54" y="286"/>
                </a:cxn>
                <a:cxn ang="0">
                  <a:pos x="64" y="274"/>
                </a:cxn>
                <a:cxn ang="0">
                  <a:pos x="72" y="274"/>
                </a:cxn>
                <a:cxn ang="0">
                  <a:pos x="80" y="272"/>
                </a:cxn>
                <a:cxn ang="0">
                  <a:pos x="90" y="260"/>
                </a:cxn>
                <a:cxn ang="0">
                  <a:pos x="80" y="260"/>
                </a:cxn>
                <a:cxn ang="0">
                  <a:pos x="80" y="248"/>
                </a:cxn>
                <a:cxn ang="0">
                  <a:pos x="70" y="238"/>
                </a:cxn>
                <a:cxn ang="0">
                  <a:pos x="78" y="226"/>
                </a:cxn>
                <a:cxn ang="0">
                  <a:pos x="68" y="216"/>
                </a:cxn>
                <a:cxn ang="0">
                  <a:pos x="68" y="204"/>
                </a:cxn>
                <a:cxn ang="0">
                  <a:pos x="58" y="192"/>
                </a:cxn>
                <a:cxn ang="0">
                  <a:pos x="66" y="180"/>
                </a:cxn>
                <a:cxn ang="0">
                  <a:pos x="74" y="168"/>
                </a:cxn>
                <a:cxn ang="0">
                  <a:pos x="72" y="156"/>
                </a:cxn>
                <a:cxn ang="0">
                  <a:pos x="72" y="144"/>
                </a:cxn>
                <a:cxn ang="0">
                  <a:pos x="70" y="134"/>
                </a:cxn>
                <a:cxn ang="0">
                  <a:pos x="70" y="122"/>
                </a:cxn>
                <a:cxn ang="0">
                  <a:pos x="78" y="98"/>
                </a:cxn>
                <a:cxn ang="0">
                  <a:pos x="78" y="86"/>
                </a:cxn>
                <a:cxn ang="0">
                  <a:pos x="86" y="86"/>
                </a:cxn>
                <a:cxn ang="0">
                  <a:pos x="96" y="86"/>
                </a:cxn>
                <a:cxn ang="0">
                  <a:pos x="96" y="96"/>
                </a:cxn>
                <a:cxn ang="0">
                  <a:pos x="104" y="96"/>
                </a:cxn>
                <a:cxn ang="0">
                  <a:pos x="114" y="96"/>
                </a:cxn>
                <a:cxn ang="0">
                  <a:pos x="122" y="84"/>
                </a:cxn>
                <a:cxn ang="0">
                  <a:pos x="130" y="70"/>
                </a:cxn>
                <a:cxn ang="0">
                  <a:pos x="138" y="58"/>
                </a:cxn>
                <a:cxn ang="0">
                  <a:pos x="136" y="34"/>
                </a:cxn>
                <a:cxn ang="0">
                  <a:pos x="144" y="0"/>
                </a:cxn>
                <a:cxn ang="0">
                  <a:pos x="144" y="10"/>
                </a:cxn>
                <a:cxn ang="0">
                  <a:pos x="144" y="12"/>
                </a:cxn>
                <a:cxn ang="0">
                  <a:pos x="218" y="26"/>
                </a:cxn>
                <a:cxn ang="0">
                  <a:pos x="296" y="38"/>
                </a:cxn>
                <a:cxn ang="0">
                  <a:pos x="374" y="50"/>
                </a:cxn>
                <a:cxn ang="0">
                  <a:pos x="450" y="58"/>
                </a:cxn>
                <a:cxn ang="0">
                  <a:pos x="518" y="66"/>
                </a:cxn>
                <a:cxn ang="0">
                  <a:pos x="520" y="66"/>
                </a:cxn>
                <a:cxn ang="0">
                  <a:pos x="460" y="608"/>
                </a:cxn>
                <a:cxn ang="0">
                  <a:pos x="450" y="606"/>
                </a:cxn>
              </a:cxnLst>
              <a:rect l="0" t="0" r="r" b="b"/>
              <a:pathLst>
                <a:path w="520" h="608">
                  <a:moveTo>
                    <a:pt x="450" y="606"/>
                  </a:moveTo>
                  <a:lnTo>
                    <a:pt x="304" y="594"/>
                  </a:lnTo>
                  <a:lnTo>
                    <a:pt x="0" y="418"/>
                  </a:lnTo>
                  <a:lnTo>
                    <a:pt x="10" y="406"/>
                  </a:lnTo>
                  <a:lnTo>
                    <a:pt x="18" y="404"/>
                  </a:lnTo>
                  <a:lnTo>
                    <a:pt x="28" y="404"/>
                  </a:lnTo>
                  <a:lnTo>
                    <a:pt x="36" y="392"/>
                  </a:lnTo>
                  <a:lnTo>
                    <a:pt x="34" y="380"/>
                  </a:lnTo>
                  <a:lnTo>
                    <a:pt x="26" y="382"/>
                  </a:lnTo>
                  <a:lnTo>
                    <a:pt x="16" y="370"/>
                  </a:lnTo>
                  <a:lnTo>
                    <a:pt x="14" y="360"/>
                  </a:lnTo>
                  <a:lnTo>
                    <a:pt x="24" y="348"/>
                  </a:lnTo>
                  <a:lnTo>
                    <a:pt x="32" y="334"/>
                  </a:lnTo>
                  <a:lnTo>
                    <a:pt x="40" y="322"/>
                  </a:lnTo>
                  <a:lnTo>
                    <a:pt x="48" y="310"/>
                  </a:lnTo>
                  <a:lnTo>
                    <a:pt x="48" y="298"/>
                  </a:lnTo>
                  <a:lnTo>
                    <a:pt x="54" y="286"/>
                  </a:lnTo>
                  <a:lnTo>
                    <a:pt x="64" y="274"/>
                  </a:lnTo>
                  <a:lnTo>
                    <a:pt x="72" y="274"/>
                  </a:lnTo>
                  <a:lnTo>
                    <a:pt x="80" y="272"/>
                  </a:lnTo>
                  <a:lnTo>
                    <a:pt x="90" y="260"/>
                  </a:lnTo>
                  <a:lnTo>
                    <a:pt x="80" y="260"/>
                  </a:lnTo>
                  <a:lnTo>
                    <a:pt x="80" y="248"/>
                  </a:lnTo>
                  <a:lnTo>
                    <a:pt x="70" y="238"/>
                  </a:lnTo>
                  <a:lnTo>
                    <a:pt x="78" y="226"/>
                  </a:lnTo>
                  <a:lnTo>
                    <a:pt x="68" y="216"/>
                  </a:lnTo>
                  <a:lnTo>
                    <a:pt x="68" y="204"/>
                  </a:lnTo>
                  <a:lnTo>
                    <a:pt x="58" y="192"/>
                  </a:lnTo>
                  <a:lnTo>
                    <a:pt x="66" y="180"/>
                  </a:lnTo>
                  <a:lnTo>
                    <a:pt x="74" y="168"/>
                  </a:lnTo>
                  <a:lnTo>
                    <a:pt x="72" y="156"/>
                  </a:lnTo>
                  <a:lnTo>
                    <a:pt x="72" y="144"/>
                  </a:lnTo>
                  <a:lnTo>
                    <a:pt x="70" y="134"/>
                  </a:lnTo>
                  <a:lnTo>
                    <a:pt x="70" y="122"/>
                  </a:lnTo>
                  <a:lnTo>
                    <a:pt x="78" y="98"/>
                  </a:lnTo>
                  <a:lnTo>
                    <a:pt x="78" y="86"/>
                  </a:lnTo>
                  <a:lnTo>
                    <a:pt x="86" y="86"/>
                  </a:lnTo>
                  <a:lnTo>
                    <a:pt x="96" y="86"/>
                  </a:lnTo>
                  <a:lnTo>
                    <a:pt x="96" y="96"/>
                  </a:lnTo>
                  <a:lnTo>
                    <a:pt x="104" y="96"/>
                  </a:lnTo>
                  <a:lnTo>
                    <a:pt x="114" y="96"/>
                  </a:lnTo>
                  <a:lnTo>
                    <a:pt x="122" y="84"/>
                  </a:lnTo>
                  <a:lnTo>
                    <a:pt x="130" y="70"/>
                  </a:lnTo>
                  <a:lnTo>
                    <a:pt x="138" y="58"/>
                  </a:lnTo>
                  <a:lnTo>
                    <a:pt x="136" y="34"/>
                  </a:lnTo>
                  <a:lnTo>
                    <a:pt x="144" y="0"/>
                  </a:lnTo>
                  <a:lnTo>
                    <a:pt x="144" y="10"/>
                  </a:lnTo>
                  <a:lnTo>
                    <a:pt x="144" y="12"/>
                  </a:lnTo>
                  <a:lnTo>
                    <a:pt x="218" y="26"/>
                  </a:lnTo>
                  <a:lnTo>
                    <a:pt x="296" y="38"/>
                  </a:lnTo>
                  <a:lnTo>
                    <a:pt x="374" y="50"/>
                  </a:lnTo>
                  <a:lnTo>
                    <a:pt x="450" y="58"/>
                  </a:lnTo>
                  <a:lnTo>
                    <a:pt x="518" y="66"/>
                  </a:lnTo>
                  <a:lnTo>
                    <a:pt x="520" y="66"/>
                  </a:lnTo>
                  <a:lnTo>
                    <a:pt x="460" y="608"/>
                  </a:lnTo>
                  <a:lnTo>
                    <a:pt x="450" y="606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20" name="Freeform 16">
              <a:extLst>
                <a:ext uri="{FF2B5EF4-FFF2-40B4-BE49-F238E27FC236}">
                  <a16:creationId xmlns:a16="http://schemas.microsoft.com/office/drawing/2014/main" id="{811D2AA2-F5AA-9641-A4C0-06271657C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43" y="-481273"/>
              <a:ext cx="355745" cy="635850"/>
            </a:xfrm>
            <a:custGeom>
              <a:avLst/>
              <a:gdLst/>
              <a:ahLst/>
              <a:cxnLst>
                <a:cxn ang="0">
                  <a:pos x="134" y="34"/>
                </a:cxn>
                <a:cxn ang="0">
                  <a:pos x="248" y="74"/>
                </a:cxn>
                <a:cxn ang="0">
                  <a:pos x="340" y="96"/>
                </a:cxn>
                <a:cxn ang="0">
                  <a:pos x="294" y="320"/>
                </a:cxn>
                <a:cxn ang="0">
                  <a:pos x="280" y="380"/>
                </a:cxn>
                <a:cxn ang="0">
                  <a:pos x="578" y="836"/>
                </a:cxn>
                <a:cxn ang="0">
                  <a:pos x="580" y="872"/>
                </a:cxn>
                <a:cxn ang="0">
                  <a:pos x="592" y="904"/>
                </a:cxn>
                <a:cxn ang="0">
                  <a:pos x="592" y="928"/>
                </a:cxn>
                <a:cxn ang="0">
                  <a:pos x="566" y="942"/>
                </a:cxn>
                <a:cxn ang="0">
                  <a:pos x="552" y="978"/>
                </a:cxn>
                <a:cxn ang="0">
                  <a:pos x="526" y="1016"/>
                </a:cxn>
                <a:cxn ang="0">
                  <a:pos x="546" y="1036"/>
                </a:cxn>
                <a:cxn ang="0">
                  <a:pos x="530" y="1060"/>
                </a:cxn>
                <a:cxn ang="0">
                  <a:pos x="496" y="1076"/>
                </a:cxn>
                <a:cxn ang="0">
                  <a:pos x="338" y="1030"/>
                </a:cxn>
                <a:cxn ang="0">
                  <a:pos x="336" y="1006"/>
                </a:cxn>
                <a:cxn ang="0">
                  <a:pos x="334" y="994"/>
                </a:cxn>
                <a:cxn ang="0">
                  <a:pos x="332" y="958"/>
                </a:cxn>
                <a:cxn ang="0">
                  <a:pos x="312" y="936"/>
                </a:cxn>
                <a:cxn ang="0">
                  <a:pos x="292" y="904"/>
                </a:cxn>
                <a:cxn ang="0">
                  <a:pos x="272" y="882"/>
                </a:cxn>
                <a:cxn ang="0">
                  <a:pos x="244" y="860"/>
                </a:cxn>
                <a:cxn ang="0">
                  <a:pos x="224" y="840"/>
                </a:cxn>
                <a:cxn ang="0">
                  <a:pos x="204" y="828"/>
                </a:cxn>
                <a:cxn ang="0">
                  <a:pos x="176" y="808"/>
                </a:cxn>
                <a:cxn ang="0">
                  <a:pos x="148" y="786"/>
                </a:cxn>
                <a:cxn ang="0">
                  <a:pos x="128" y="752"/>
                </a:cxn>
                <a:cxn ang="0">
                  <a:pos x="124" y="718"/>
                </a:cxn>
                <a:cxn ang="0">
                  <a:pos x="122" y="682"/>
                </a:cxn>
                <a:cxn ang="0">
                  <a:pos x="102" y="672"/>
                </a:cxn>
                <a:cxn ang="0">
                  <a:pos x="90" y="628"/>
                </a:cxn>
                <a:cxn ang="0">
                  <a:pos x="78" y="592"/>
                </a:cxn>
                <a:cxn ang="0">
                  <a:pos x="84" y="546"/>
                </a:cxn>
                <a:cxn ang="0">
                  <a:pos x="82" y="512"/>
                </a:cxn>
                <a:cxn ang="0">
                  <a:pos x="62" y="490"/>
                </a:cxn>
                <a:cxn ang="0">
                  <a:pos x="78" y="452"/>
                </a:cxn>
                <a:cxn ang="0">
                  <a:pos x="96" y="450"/>
                </a:cxn>
                <a:cxn ang="0">
                  <a:pos x="68" y="442"/>
                </a:cxn>
                <a:cxn ang="0">
                  <a:pos x="46" y="408"/>
                </a:cxn>
                <a:cxn ang="0">
                  <a:pos x="34" y="364"/>
                </a:cxn>
                <a:cxn ang="0">
                  <a:pos x="22" y="316"/>
                </a:cxn>
                <a:cxn ang="0">
                  <a:pos x="18" y="270"/>
                </a:cxn>
                <a:cxn ang="0">
                  <a:pos x="24" y="212"/>
                </a:cxn>
                <a:cxn ang="0">
                  <a:pos x="0" y="156"/>
                </a:cxn>
                <a:cxn ang="0">
                  <a:pos x="26" y="118"/>
                </a:cxn>
                <a:cxn ang="0">
                  <a:pos x="50" y="82"/>
                </a:cxn>
                <a:cxn ang="0">
                  <a:pos x="56" y="34"/>
                </a:cxn>
                <a:cxn ang="0">
                  <a:pos x="62" y="0"/>
                </a:cxn>
              </a:cxnLst>
              <a:rect l="0" t="0" r="r" b="b"/>
              <a:pathLst>
                <a:path w="602" h="1076">
                  <a:moveTo>
                    <a:pt x="62" y="0"/>
                  </a:moveTo>
                  <a:lnTo>
                    <a:pt x="98" y="18"/>
                  </a:lnTo>
                  <a:lnTo>
                    <a:pt x="134" y="34"/>
                  </a:lnTo>
                  <a:lnTo>
                    <a:pt x="170" y="48"/>
                  </a:lnTo>
                  <a:lnTo>
                    <a:pt x="210" y="62"/>
                  </a:lnTo>
                  <a:lnTo>
                    <a:pt x="248" y="74"/>
                  </a:lnTo>
                  <a:lnTo>
                    <a:pt x="286" y="84"/>
                  </a:lnTo>
                  <a:lnTo>
                    <a:pt x="324" y="92"/>
                  </a:lnTo>
                  <a:lnTo>
                    <a:pt x="340" y="96"/>
                  </a:lnTo>
                  <a:lnTo>
                    <a:pt x="342" y="96"/>
                  </a:lnTo>
                  <a:lnTo>
                    <a:pt x="294" y="296"/>
                  </a:lnTo>
                  <a:lnTo>
                    <a:pt x="294" y="320"/>
                  </a:lnTo>
                  <a:lnTo>
                    <a:pt x="288" y="344"/>
                  </a:lnTo>
                  <a:lnTo>
                    <a:pt x="288" y="356"/>
                  </a:lnTo>
                  <a:lnTo>
                    <a:pt x="280" y="380"/>
                  </a:lnTo>
                  <a:lnTo>
                    <a:pt x="290" y="392"/>
                  </a:lnTo>
                  <a:lnTo>
                    <a:pt x="578" y="848"/>
                  </a:lnTo>
                  <a:lnTo>
                    <a:pt x="578" y="836"/>
                  </a:lnTo>
                  <a:lnTo>
                    <a:pt x="570" y="848"/>
                  </a:lnTo>
                  <a:lnTo>
                    <a:pt x="580" y="860"/>
                  </a:lnTo>
                  <a:lnTo>
                    <a:pt x="580" y="872"/>
                  </a:lnTo>
                  <a:lnTo>
                    <a:pt x="590" y="882"/>
                  </a:lnTo>
                  <a:lnTo>
                    <a:pt x="582" y="894"/>
                  </a:lnTo>
                  <a:lnTo>
                    <a:pt x="592" y="904"/>
                  </a:lnTo>
                  <a:lnTo>
                    <a:pt x="592" y="916"/>
                  </a:lnTo>
                  <a:lnTo>
                    <a:pt x="602" y="916"/>
                  </a:lnTo>
                  <a:lnTo>
                    <a:pt x="592" y="928"/>
                  </a:lnTo>
                  <a:lnTo>
                    <a:pt x="584" y="930"/>
                  </a:lnTo>
                  <a:lnTo>
                    <a:pt x="576" y="930"/>
                  </a:lnTo>
                  <a:lnTo>
                    <a:pt x="566" y="942"/>
                  </a:lnTo>
                  <a:lnTo>
                    <a:pt x="560" y="954"/>
                  </a:lnTo>
                  <a:lnTo>
                    <a:pt x="560" y="966"/>
                  </a:lnTo>
                  <a:lnTo>
                    <a:pt x="552" y="978"/>
                  </a:lnTo>
                  <a:lnTo>
                    <a:pt x="544" y="990"/>
                  </a:lnTo>
                  <a:lnTo>
                    <a:pt x="536" y="1004"/>
                  </a:lnTo>
                  <a:lnTo>
                    <a:pt x="526" y="1016"/>
                  </a:lnTo>
                  <a:lnTo>
                    <a:pt x="528" y="1026"/>
                  </a:lnTo>
                  <a:lnTo>
                    <a:pt x="538" y="1038"/>
                  </a:lnTo>
                  <a:lnTo>
                    <a:pt x="546" y="1036"/>
                  </a:lnTo>
                  <a:lnTo>
                    <a:pt x="548" y="1048"/>
                  </a:lnTo>
                  <a:lnTo>
                    <a:pt x="540" y="1060"/>
                  </a:lnTo>
                  <a:lnTo>
                    <a:pt x="530" y="1060"/>
                  </a:lnTo>
                  <a:lnTo>
                    <a:pt x="522" y="1062"/>
                  </a:lnTo>
                  <a:lnTo>
                    <a:pt x="512" y="1074"/>
                  </a:lnTo>
                  <a:lnTo>
                    <a:pt x="496" y="1076"/>
                  </a:lnTo>
                  <a:lnTo>
                    <a:pt x="494" y="1052"/>
                  </a:lnTo>
                  <a:lnTo>
                    <a:pt x="338" y="1040"/>
                  </a:lnTo>
                  <a:lnTo>
                    <a:pt x="338" y="1030"/>
                  </a:lnTo>
                  <a:lnTo>
                    <a:pt x="336" y="1018"/>
                  </a:lnTo>
                  <a:lnTo>
                    <a:pt x="326" y="1018"/>
                  </a:lnTo>
                  <a:lnTo>
                    <a:pt x="336" y="1006"/>
                  </a:lnTo>
                  <a:lnTo>
                    <a:pt x="326" y="1006"/>
                  </a:lnTo>
                  <a:lnTo>
                    <a:pt x="326" y="994"/>
                  </a:lnTo>
                  <a:lnTo>
                    <a:pt x="334" y="994"/>
                  </a:lnTo>
                  <a:lnTo>
                    <a:pt x="334" y="982"/>
                  </a:lnTo>
                  <a:lnTo>
                    <a:pt x="334" y="970"/>
                  </a:lnTo>
                  <a:lnTo>
                    <a:pt x="332" y="958"/>
                  </a:lnTo>
                  <a:lnTo>
                    <a:pt x="322" y="960"/>
                  </a:lnTo>
                  <a:lnTo>
                    <a:pt x="314" y="948"/>
                  </a:lnTo>
                  <a:lnTo>
                    <a:pt x="312" y="936"/>
                  </a:lnTo>
                  <a:lnTo>
                    <a:pt x="304" y="926"/>
                  </a:lnTo>
                  <a:lnTo>
                    <a:pt x="292" y="914"/>
                  </a:lnTo>
                  <a:lnTo>
                    <a:pt x="292" y="904"/>
                  </a:lnTo>
                  <a:lnTo>
                    <a:pt x="282" y="894"/>
                  </a:lnTo>
                  <a:lnTo>
                    <a:pt x="274" y="894"/>
                  </a:lnTo>
                  <a:lnTo>
                    <a:pt x="272" y="882"/>
                  </a:lnTo>
                  <a:lnTo>
                    <a:pt x="262" y="870"/>
                  </a:lnTo>
                  <a:lnTo>
                    <a:pt x="254" y="860"/>
                  </a:lnTo>
                  <a:lnTo>
                    <a:pt x="244" y="860"/>
                  </a:lnTo>
                  <a:lnTo>
                    <a:pt x="234" y="862"/>
                  </a:lnTo>
                  <a:lnTo>
                    <a:pt x="224" y="850"/>
                  </a:lnTo>
                  <a:lnTo>
                    <a:pt x="224" y="840"/>
                  </a:lnTo>
                  <a:lnTo>
                    <a:pt x="214" y="840"/>
                  </a:lnTo>
                  <a:lnTo>
                    <a:pt x="214" y="828"/>
                  </a:lnTo>
                  <a:lnTo>
                    <a:pt x="204" y="828"/>
                  </a:lnTo>
                  <a:lnTo>
                    <a:pt x="196" y="818"/>
                  </a:lnTo>
                  <a:lnTo>
                    <a:pt x="184" y="808"/>
                  </a:lnTo>
                  <a:lnTo>
                    <a:pt x="176" y="808"/>
                  </a:lnTo>
                  <a:lnTo>
                    <a:pt x="166" y="796"/>
                  </a:lnTo>
                  <a:lnTo>
                    <a:pt x="156" y="786"/>
                  </a:lnTo>
                  <a:lnTo>
                    <a:pt x="148" y="786"/>
                  </a:lnTo>
                  <a:lnTo>
                    <a:pt x="138" y="788"/>
                  </a:lnTo>
                  <a:lnTo>
                    <a:pt x="128" y="764"/>
                  </a:lnTo>
                  <a:lnTo>
                    <a:pt x="128" y="752"/>
                  </a:lnTo>
                  <a:lnTo>
                    <a:pt x="126" y="740"/>
                  </a:lnTo>
                  <a:lnTo>
                    <a:pt x="134" y="728"/>
                  </a:lnTo>
                  <a:lnTo>
                    <a:pt x="124" y="718"/>
                  </a:lnTo>
                  <a:lnTo>
                    <a:pt x="124" y="706"/>
                  </a:lnTo>
                  <a:lnTo>
                    <a:pt x="122" y="694"/>
                  </a:lnTo>
                  <a:lnTo>
                    <a:pt x="122" y="682"/>
                  </a:lnTo>
                  <a:lnTo>
                    <a:pt x="112" y="684"/>
                  </a:lnTo>
                  <a:lnTo>
                    <a:pt x="104" y="684"/>
                  </a:lnTo>
                  <a:lnTo>
                    <a:pt x="102" y="672"/>
                  </a:lnTo>
                  <a:lnTo>
                    <a:pt x="102" y="662"/>
                  </a:lnTo>
                  <a:lnTo>
                    <a:pt x="100" y="638"/>
                  </a:lnTo>
                  <a:lnTo>
                    <a:pt x="90" y="628"/>
                  </a:lnTo>
                  <a:lnTo>
                    <a:pt x="90" y="616"/>
                  </a:lnTo>
                  <a:lnTo>
                    <a:pt x="80" y="604"/>
                  </a:lnTo>
                  <a:lnTo>
                    <a:pt x="78" y="592"/>
                  </a:lnTo>
                  <a:lnTo>
                    <a:pt x="76" y="570"/>
                  </a:lnTo>
                  <a:lnTo>
                    <a:pt x="76" y="558"/>
                  </a:lnTo>
                  <a:lnTo>
                    <a:pt x="84" y="546"/>
                  </a:lnTo>
                  <a:lnTo>
                    <a:pt x="92" y="534"/>
                  </a:lnTo>
                  <a:lnTo>
                    <a:pt x="92" y="522"/>
                  </a:lnTo>
                  <a:lnTo>
                    <a:pt x="82" y="512"/>
                  </a:lnTo>
                  <a:lnTo>
                    <a:pt x="72" y="512"/>
                  </a:lnTo>
                  <a:lnTo>
                    <a:pt x="72" y="500"/>
                  </a:lnTo>
                  <a:lnTo>
                    <a:pt x="62" y="490"/>
                  </a:lnTo>
                  <a:lnTo>
                    <a:pt x="60" y="478"/>
                  </a:lnTo>
                  <a:lnTo>
                    <a:pt x="60" y="466"/>
                  </a:lnTo>
                  <a:lnTo>
                    <a:pt x="78" y="452"/>
                  </a:lnTo>
                  <a:lnTo>
                    <a:pt x="88" y="464"/>
                  </a:lnTo>
                  <a:lnTo>
                    <a:pt x="96" y="464"/>
                  </a:lnTo>
                  <a:lnTo>
                    <a:pt x="96" y="450"/>
                  </a:lnTo>
                  <a:lnTo>
                    <a:pt x="94" y="440"/>
                  </a:lnTo>
                  <a:lnTo>
                    <a:pt x="76" y="442"/>
                  </a:lnTo>
                  <a:lnTo>
                    <a:pt x="68" y="442"/>
                  </a:lnTo>
                  <a:lnTo>
                    <a:pt x="66" y="430"/>
                  </a:lnTo>
                  <a:lnTo>
                    <a:pt x="56" y="420"/>
                  </a:lnTo>
                  <a:lnTo>
                    <a:pt x="46" y="408"/>
                  </a:lnTo>
                  <a:lnTo>
                    <a:pt x="44" y="386"/>
                  </a:lnTo>
                  <a:lnTo>
                    <a:pt x="44" y="374"/>
                  </a:lnTo>
                  <a:lnTo>
                    <a:pt x="34" y="364"/>
                  </a:lnTo>
                  <a:lnTo>
                    <a:pt x="34" y="352"/>
                  </a:lnTo>
                  <a:lnTo>
                    <a:pt x="24" y="340"/>
                  </a:lnTo>
                  <a:lnTo>
                    <a:pt x="22" y="316"/>
                  </a:lnTo>
                  <a:lnTo>
                    <a:pt x="20" y="294"/>
                  </a:lnTo>
                  <a:lnTo>
                    <a:pt x="20" y="282"/>
                  </a:lnTo>
                  <a:lnTo>
                    <a:pt x="18" y="270"/>
                  </a:lnTo>
                  <a:lnTo>
                    <a:pt x="26" y="248"/>
                  </a:lnTo>
                  <a:lnTo>
                    <a:pt x="26" y="236"/>
                  </a:lnTo>
                  <a:lnTo>
                    <a:pt x="24" y="212"/>
                  </a:lnTo>
                  <a:lnTo>
                    <a:pt x="22" y="188"/>
                  </a:lnTo>
                  <a:lnTo>
                    <a:pt x="12" y="178"/>
                  </a:lnTo>
                  <a:lnTo>
                    <a:pt x="0" y="156"/>
                  </a:lnTo>
                  <a:lnTo>
                    <a:pt x="10" y="144"/>
                  </a:lnTo>
                  <a:lnTo>
                    <a:pt x="18" y="130"/>
                  </a:lnTo>
                  <a:lnTo>
                    <a:pt x="26" y="118"/>
                  </a:lnTo>
                  <a:lnTo>
                    <a:pt x="42" y="94"/>
                  </a:lnTo>
                  <a:lnTo>
                    <a:pt x="40" y="82"/>
                  </a:lnTo>
                  <a:lnTo>
                    <a:pt x="50" y="82"/>
                  </a:lnTo>
                  <a:lnTo>
                    <a:pt x="58" y="58"/>
                  </a:lnTo>
                  <a:lnTo>
                    <a:pt x="56" y="46"/>
                  </a:lnTo>
                  <a:lnTo>
                    <a:pt x="56" y="34"/>
                  </a:lnTo>
                  <a:lnTo>
                    <a:pt x="54" y="24"/>
                  </a:lnTo>
                  <a:lnTo>
                    <a:pt x="54" y="1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EF4E2396-F615-E24D-AE27-B39B881D9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9672" y="-701102"/>
              <a:ext cx="352199" cy="309652"/>
            </a:xfrm>
            <a:custGeom>
              <a:avLst/>
              <a:gdLst/>
              <a:ahLst/>
              <a:cxnLst>
                <a:cxn ang="0">
                  <a:pos x="566" y="144"/>
                </a:cxn>
                <a:cxn ang="0">
                  <a:pos x="556" y="132"/>
                </a:cxn>
                <a:cxn ang="0">
                  <a:pos x="528" y="134"/>
                </a:cxn>
                <a:cxn ang="0">
                  <a:pos x="474" y="128"/>
                </a:cxn>
                <a:cxn ang="0">
                  <a:pos x="454" y="118"/>
                </a:cxn>
                <a:cxn ang="0">
                  <a:pos x="436" y="118"/>
                </a:cxn>
                <a:cxn ang="0">
                  <a:pos x="410" y="120"/>
                </a:cxn>
                <a:cxn ang="0">
                  <a:pos x="382" y="122"/>
                </a:cxn>
                <a:cxn ang="0">
                  <a:pos x="346" y="114"/>
                </a:cxn>
                <a:cxn ang="0">
                  <a:pos x="308" y="104"/>
                </a:cxn>
                <a:cxn ang="0">
                  <a:pos x="280" y="94"/>
                </a:cxn>
                <a:cxn ang="0">
                  <a:pos x="254" y="96"/>
                </a:cxn>
                <a:cxn ang="0">
                  <a:pos x="226" y="98"/>
                </a:cxn>
                <a:cxn ang="0">
                  <a:pos x="216" y="76"/>
                </a:cxn>
                <a:cxn ang="0">
                  <a:pos x="214" y="52"/>
                </a:cxn>
                <a:cxn ang="0">
                  <a:pos x="212" y="30"/>
                </a:cxn>
                <a:cxn ang="0">
                  <a:pos x="194" y="20"/>
                </a:cxn>
                <a:cxn ang="0">
                  <a:pos x="174" y="10"/>
                </a:cxn>
                <a:cxn ang="0">
                  <a:pos x="156" y="0"/>
                </a:cxn>
                <a:cxn ang="0">
                  <a:pos x="158" y="22"/>
                </a:cxn>
                <a:cxn ang="0">
                  <a:pos x="138" y="34"/>
                </a:cxn>
                <a:cxn ang="0">
                  <a:pos x="132" y="48"/>
                </a:cxn>
                <a:cxn ang="0">
                  <a:pos x="124" y="72"/>
                </a:cxn>
                <a:cxn ang="0">
                  <a:pos x="126" y="94"/>
                </a:cxn>
                <a:cxn ang="0">
                  <a:pos x="110" y="108"/>
                </a:cxn>
                <a:cxn ang="0">
                  <a:pos x="102" y="142"/>
                </a:cxn>
                <a:cxn ang="0">
                  <a:pos x="86" y="168"/>
                </a:cxn>
                <a:cxn ang="0">
                  <a:pos x="78" y="192"/>
                </a:cxn>
                <a:cxn ang="0">
                  <a:pos x="72" y="214"/>
                </a:cxn>
                <a:cxn ang="0">
                  <a:pos x="54" y="228"/>
                </a:cxn>
                <a:cxn ang="0">
                  <a:pos x="46" y="240"/>
                </a:cxn>
                <a:cxn ang="0">
                  <a:pos x="38" y="252"/>
                </a:cxn>
                <a:cxn ang="0">
                  <a:pos x="20" y="278"/>
                </a:cxn>
                <a:cxn ang="0">
                  <a:pos x="14" y="300"/>
                </a:cxn>
                <a:cxn ang="0">
                  <a:pos x="6" y="324"/>
                </a:cxn>
                <a:cxn ang="0">
                  <a:pos x="0" y="350"/>
                </a:cxn>
                <a:cxn ang="0">
                  <a:pos x="10" y="372"/>
                </a:cxn>
                <a:cxn ang="0">
                  <a:pos x="82" y="406"/>
                </a:cxn>
                <a:cxn ang="0">
                  <a:pos x="158" y="434"/>
                </a:cxn>
                <a:cxn ang="0">
                  <a:pos x="234" y="456"/>
                </a:cxn>
                <a:cxn ang="0">
                  <a:pos x="288" y="468"/>
                </a:cxn>
                <a:cxn ang="0">
                  <a:pos x="414" y="502"/>
                </a:cxn>
                <a:cxn ang="0">
                  <a:pos x="494" y="522"/>
                </a:cxn>
                <a:cxn ang="0">
                  <a:pos x="528" y="368"/>
                </a:cxn>
                <a:cxn ang="0">
                  <a:pos x="528" y="356"/>
                </a:cxn>
                <a:cxn ang="0">
                  <a:pos x="534" y="332"/>
                </a:cxn>
                <a:cxn ang="0">
                  <a:pos x="524" y="310"/>
                </a:cxn>
                <a:cxn ang="0">
                  <a:pos x="512" y="300"/>
                </a:cxn>
                <a:cxn ang="0">
                  <a:pos x="530" y="274"/>
                </a:cxn>
                <a:cxn ang="0">
                  <a:pos x="548" y="262"/>
                </a:cxn>
                <a:cxn ang="0">
                  <a:pos x="572" y="236"/>
                </a:cxn>
                <a:cxn ang="0">
                  <a:pos x="580" y="212"/>
                </a:cxn>
                <a:cxn ang="0">
                  <a:pos x="596" y="188"/>
                </a:cxn>
                <a:cxn ang="0">
                  <a:pos x="584" y="166"/>
                </a:cxn>
                <a:cxn ang="0">
                  <a:pos x="574" y="142"/>
                </a:cxn>
                <a:cxn ang="0">
                  <a:pos x="582" y="142"/>
                </a:cxn>
              </a:cxnLst>
              <a:rect l="0" t="0" r="r" b="b"/>
              <a:pathLst>
                <a:path w="596" h="524">
                  <a:moveTo>
                    <a:pt x="582" y="142"/>
                  </a:moveTo>
                  <a:lnTo>
                    <a:pt x="566" y="144"/>
                  </a:lnTo>
                  <a:lnTo>
                    <a:pt x="556" y="144"/>
                  </a:lnTo>
                  <a:lnTo>
                    <a:pt x="556" y="132"/>
                  </a:lnTo>
                  <a:lnTo>
                    <a:pt x="556" y="144"/>
                  </a:lnTo>
                  <a:lnTo>
                    <a:pt x="528" y="134"/>
                  </a:lnTo>
                  <a:lnTo>
                    <a:pt x="490" y="126"/>
                  </a:lnTo>
                  <a:lnTo>
                    <a:pt x="474" y="128"/>
                  </a:lnTo>
                  <a:lnTo>
                    <a:pt x="464" y="116"/>
                  </a:lnTo>
                  <a:lnTo>
                    <a:pt x="454" y="118"/>
                  </a:lnTo>
                  <a:lnTo>
                    <a:pt x="446" y="118"/>
                  </a:lnTo>
                  <a:lnTo>
                    <a:pt x="436" y="118"/>
                  </a:lnTo>
                  <a:lnTo>
                    <a:pt x="418" y="120"/>
                  </a:lnTo>
                  <a:lnTo>
                    <a:pt x="410" y="120"/>
                  </a:lnTo>
                  <a:lnTo>
                    <a:pt x="400" y="122"/>
                  </a:lnTo>
                  <a:lnTo>
                    <a:pt x="382" y="122"/>
                  </a:lnTo>
                  <a:lnTo>
                    <a:pt x="364" y="124"/>
                  </a:lnTo>
                  <a:lnTo>
                    <a:pt x="346" y="114"/>
                  </a:lnTo>
                  <a:lnTo>
                    <a:pt x="326" y="114"/>
                  </a:lnTo>
                  <a:lnTo>
                    <a:pt x="308" y="104"/>
                  </a:lnTo>
                  <a:lnTo>
                    <a:pt x="290" y="106"/>
                  </a:lnTo>
                  <a:lnTo>
                    <a:pt x="280" y="94"/>
                  </a:lnTo>
                  <a:lnTo>
                    <a:pt x="270" y="96"/>
                  </a:lnTo>
                  <a:lnTo>
                    <a:pt x="254" y="96"/>
                  </a:lnTo>
                  <a:lnTo>
                    <a:pt x="244" y="98"/>
                  </a:lnTo>
                  <a:lnTo>
                    <a:pt x="226" y="98"/>
                  </a:lnTo>
                  <a:lnTo>
                    <a:pt x="216" y="88"/>
                  </a:lnTo>
                  <a:lnTo>
                    <a:pt x="216" y="76"/>
                  </a:lnTo>
                  <a:lnTo>
                    <a:pt x="214" y="64"/>
                  </a:lnTo>
                  <a:lnTo>
                    <a:pt x="214" y="52"/>
                  </a:lnTo>
                  <a:lnTo>
                    <a:pt x="222" y="40"/>
                  </a:lnTo>
                  <a:lnTo>
                    <a:pt x="212" y="30"/>
                  </a:lnTo>
                  <a:lnTo>
                    <a:pt x="202" y="18"/>
                  </a:lnTo>
                  <a:lnTo>
                    <a:pt x="194" y="20"/>
                  </a:lnTo>
                  <a:lnTo>
                    <a:pt x="184" y="20"/>
                  </a:lnTo>
                  <a:lnTo>
                    <a:pt x="174" y="10"/>
                  </a:lnTo>
                  <a:lnTo>
                    <a:pt x="166" y="10"/>
                  </a:lnTo>
                  <a:lnTo>
                    <a:pt x="156" y="0"/>
                  </a:lnTo>
                  <a:lnTo>
                    <a:pt x="146" y="0"/>
                  </a:lnTo>
                  <a:lnTo>
                    <a:pt x="158" y="22"/>
                  </a:lnTo>
                  <a:lnTo>
                    <a:pt x="148" y="22"/>
                  </a:lnTo>
                  <a:lnTo>
                    <a:pt x="138" y="34"/>
                  </a:lnTo>
                  <a:lnTo>
                    <a:pt x="140" y="46"/>
                  </a:lnTo>
                  <a:lnTo>
                    <a:pt x="132" y="48"/>
                  </a:lnTo>
                  <a:lnTo>
                    <a:pt x="134" y="70"/>
                  </a:lnTo>
                  <a:lnTo>
                    <a:pt x="124" y="72"/>
                  </a:lnTo>
                  <a:lnTo>
                    <a:pt x="124" y="84"/>
                  </a:lnTo>
                  <a:lnTo>
                    <a:pt x="126" y="94"/>
                  </a:lnTo>
                  <a:lnTo>
                    <a:pt x="118" y="106"/>
                  </a:lnTo>
                  <a:lnTo>
                    <a:pt x="110" y="108"/>
                  </a:lnTo>
                  <a:lnTo>
                    <a:pt x="100" y="120"/>
                  </a:lnTo>
                  <a:lnTo>
                    <a:pt x="102" y="142"/>
                  </a:lnTo>
                  <a:lnTo>
                    <a:pt x="94" y="156"/>
                  </a:lnTo>
                  <a:lnTo>
                    <a:pt x="86" y="168"/>
                  </a:lnTo>
                  <a:lnTo>
                    <a:pt x="78" y="180"/>
                  </a:lnTo>
                  <a:lnTo>
                    <a:pt x="78" y="192"/>
                  </a:lnTo>
                  <a:lnTo>
                    <a:pt x="72" y="204"/>
                  </a:lnTo>
                  <a:lnTo>
                    <a:pt x="72" y="214"/>
                  </a:lnTo>
                  <a:lnTo>
                    <a:pt x="62" y="228"/>
                  </a:lnTo>
                  <a:lnTo>
                    <a:pt x="54" y="228"/>
                  </a:lnTo>
                  <a:lnTo>
                    <a:pt x="56" y="240"/>
                  </a:lnTo>
                  <a:lnTo>
                    <a:pt x="46" y="240"/>
                  </a:lnTo>
                  <a:lnTo>
                    <a:pt x="46" y="252"/>
                  </a:lnTo>
                  <a:lnTo>
                    <a:pt x="38" y="252"/>
                  </a:lnTo>
                  <a:lnTo>
                    <a:pt x="30" y="264"/>
                  </a:lnTo>
                  <a:lnTo>
                    <a:pt x="20" y="278"/>
                  </a:lnTo>
                  <a:lnTo>
                    <a:pt x="14" y="290"/>
                  </a:lnTo>
                  <a:lnTo>
                    <a:pt x="14" y="300"/>
                  </a:lnTo>
                  <a:lnTo>
                    <a:pt x="16" y="312"/>
                  </a:lnTo>
                  <a:lnTo>
                    <a:pt x="6" y="324"/>
                  </a:lnTo>
                  <a:lnTo>
                    <a:pt x="8" y="336"/>
                  </a:lnTo>
                  <a:lnTo>
                    <a:pt x="0" y="350"/>
                  </a:lnTo>
                  <a:lnTo>
                    <a:pt x="10" y="372"/>
                  </a:lnTo>
                  <a:lnTo>
                    <a:pt x="10" y="372"/>
                  </a:lnTo>
                  <a:lnTo>
                    <a:pt x="46" y="390"/>
                  </a:lnTo>
                  <a:lnTo>
                    <a:pt x="82" y="406"/>
                  </a:lnTo>
                  <a:lnTo>
                    <a:pt x="118" y="420"/>
                  </a:lnTo>
                  <a:lnTo>
                    <a:pt x="158" y="434"/>
                  </a:lnTo>
                  <a:lnTo>
                    <a:pt x="196" y="446"/>
                  </a:lnTo>
                  <a:lnTo>
                    <a:pt x="234" y="456"/>
                  </a:lnTo>
                  <a:lnTo>
                    <a:pt x="272" y="464"/>
                  </a:lnTo>
                  <a:lnTo>
                    <a:pt x="288" y="468"/>
                  </a:lnTo>
                  <a:lnTo>
                    <a:pt x="346" y="482"/>
                  </a:lnTo>
                  <a:lnTo>
                    <a:pt x="414" y="502"/>
                  </a:lnTo>
                  <a:lnTo>
                    <a:pt x="484" y="524"/>
                  </a:lnTo>
                  <a:lnTo>
                    <a:pt x="494" y="522"/>
                  </a:lnTo>
                  <a:lnTo>
                    <a:pt x="518" y="380"/>
                  </a:lnTo>
                  <a:lnTo>
                    <a:pt x="528" y="368"/>
                  </a:lnTo>
                  <a:lnTo>
                    <a:pt x="518" y="358"/>
                  </a:lnTo>
                  <a:lnTo>
                    <a:pt x="528" y="356"/>
                  </a:lnTo>
                  <a:lnTo>
                    <a:pt x="534" y="344"/>
                  </a:lnTo>
                  <a:lnTo>
                    <a:pt x="534" y="332"/>
                  </a:lnTo>
                  <a:lnTo>
                    <a:pt x="532" y="322"/>
                  </a:lnTo>
                  <a:lnTo>
                    <a:pt x="524" y="310"/>
                  </a:lnTo>
                  <a:lnTo>
                    <a:pt x="514" y="312"/>
                  </a:lnTo>
                  <a:lnTo>
                    <a:pt x="512" y="300"/>
                  </a:lnTo>
                  <a:lnTo>
                    <a:pt x="522" y="288"/>
                  </a:lnTo>
                  <a:lnTo>
                    <a:pt x="530" y="274"/>
                  </a:lnTo>
                  <a:lnTo>
                    <a:pt x="538" y="262"/>
                  </a:lnTo>
                  <a:lnTo>
                    <a:pt x="548" y="262"/>
                  </a:lnTo>
                  <a:lnTo>
                    <a:pt x="554" y="250"/>
                  </a:lnTo>
                  <a:lnTo>
                    <a:pt x="572" y="236"/>
                  </a:lnTo>
                  <a:lnTo>
                    <a:pt x="572" y="226"/>
                  </a:lnTo>
                  <a:lnTo>
                    <a:pt x="580" y="212"/>
                  </a:lnTo>
                  <a:lnTo>
                    <a:pt x="588" y="200"/>
                  </a:lnTo>
                  <a:lnTo>
                    <a:pt x="596" y="188"/>
                  </a:lnTo>
                  <a:lnTo>
                    <a:pt x="596" y="176"/>
                  </a:lnTo>
                  <a:lnTo>
                    <a:pt x="584" y="166"/>
                  </a:lnTo>
                  <a:lnTo>
                    <a:pt x="584" y="154"/>
                  </a:lnTo>
                  <a:lnTo>
                    <a:pt x="574" y="142"/>
                  </a:lnTo>
                  <a:lnTo>
                    <a:pt x="584" y="154"/>
                  </a:lnTo>
                  <a:lnTo>
                    <a:pt x="582" y="14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44B60FE7-A323-EB42-BAE8-9804DD440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949" y="-838200"/>
              <a:ext cx="295469" cy="229284"/>
            </a:xfrm>
            <a:custGeom>
              <a:avLst/>
              <a:gdLst/>
              <a:ahLst/>
              <a:cxnLst>
                <a:cxn ang="0">
                  <a:pos x="420" y="376"/>
                </a:cxn>
                <a:cxn ang="0">
                  <a:pos x="410" y="364"/>
                </a:cxn>
                <a:cxn ang="0">
                  <a:pos x="382" y="366"/>
                </a:cxn>
                <a:cxn ang="0">
                  <a:pos x="328" y="360"/>
                </a:cxn>
                <a:cxn ang="0">
                  <a:pos x="308" y="350"/>
                </a:cxn>
                <a:cxn ang="0">
                  <a:pos x="290" y="350"/>
                </a:cxn>
                <a:cxn ang="0">
                  <a:pos x="264" y="352"/>
                </a:cxn>
                <a:cxn ang="0">
                  <a:pos x="236" y="354"/>
                </a:cxn>
                <a:cxn ang="0">
                  <a:pos x="200" y="346"/>
                </a:cxn>
                <a:cxn ang="0">
                  <a:pos x="162" y="336"/>
                </a:cxn>
                <a:cxn ang="0">
                  <a:pos x="134" y="326"/>
                </a:cxn>
                <a:cxn ang="0">
                  <a:pos x="108" y="328"/>
                </a:cxn>
                <a:cxn ang="0">
                  <a:pos x="80" y="330"/>
                </a:cxn>
                <a:cxn ang="0">
                  <a:pos x="70" y="308"/>
                </a:cxn>
                <a:cxn ang="0">
                  <a:pos x="68" y="284"/>
                </a:cxn>
                <a:cxn ang="0">
                  <a:pos x="66" y="262"/>
                </a:cxn>
                <a:cxn ang="0">
                  <a:pos x="48" y="252"/>
                </a:cxn>
                <a:cxn ang="0">
                  <a:pos x="28" y="242"/>
                </a:cxn>
                <a:cxn ang="0">
                  <a:pos x="10" y="232"/>
                </a:cxn>
                <a:cxn ang="0">
                  <a:pos x="0" y="220"/>
                </a:cxn>
                <a:cxn ang="0">
                  <a:pos x="6" y="184"/>
                </a:cxn>
                <a:cxn ang="0">
                  <a:pos x="14" y="162"/>
                </a:cxn>
                <a:cxn ang="0">
                  <a:pos x="20" y="136"/>
                </a:cxn>
                <a:cxn ang="0">
                  <a:pos x="18" y="114"/>
                </a:cxn>
                <a:cxn ang="0">
                  <a:pos x="6" y="68"/>
                </a:cxn>
                <a:cxn ang="0">
                  <a:pos x="4" y="44"/>
                </a:cxn>
                <a:cxn ang="0">
                  <a:pos x="2" y="22"/>
                </a:cxn>
                <a:cxn ang="0">
                  <a:pos x="20" y="10"/>
                </a:cxn>
                <a:cxn ang="0">
                  <a:pos x="66" y="28"/>
                </a:cxn>
                <a:cxn ang="0">
                  <a:pos x="76" y="40"/>
                </a:cxn>
                <a:cxn ang="0">
                  <a:pos x="140" y="46"/>
                </a:cxn>
                <a:cxn ang="0">
                  <a:pos x="140" y="34"/>
                </a:cxn>
                <a:cxn ang="0">
                  <a:pos x="138" y="12"/>
                </a:cxn>
                <a:cxn ang="0">
                  <a:pos x="146" y="0"/>
                </a:cxn>
                <a:cxn ang="0">
                  <a:pos x="182" y="10"/>
                </a:cxn>
                <a:cxn ang="0">
                  <a:pos x="240" y="30"/>
                </a:cxn>
                <a:cxn ang="0">
                  <a:pos x="296" y="50"/>
                </a:cxn>
                <a:cxn ang="0">
                  <a:pos x="352" y="70"/>
                </a:cxn>
                <a:cxn ang="0">
                  <a:pos x="410" y="88"/>
                </a:cxn>
                <a:cxn ang="0">
                  <a:pos x="466" y="104"/>
                </a:cxn>
                <a:cxn ang="0">
                  <a:pos x="500" y="114"/>
                </a:cxn>
                <a:cxn ang="0">
                  <a:pos x="458" y="290"/>
                </a:cxn>
                <a:cxn ang="0">
                  <a:pos x="444" y="328"/>
                </a:cxn>
                <a:cxn ang="0">
                  <a:pos x="436" y="352"/>
                </a:cxn>
                <a:cxn ang="0">
                  <a:pos x="436" y="374"/>
                </a:cxn>
                <a:cxn ang="0">
                  <a:pos x="436" y="374"/>
                </a:cxn>
              </a:cxnLst>
              <a:rect l="0" t="0" r="r" b="b"/>
              <a:pathLst>
                <a:path w="500" h="388">
                  <a:moveTo>
                    <a:pt x="436" y="374"/>
                  </a:moveTo>
                  <a:lnTo>
                    <a:pt x="420" y="376"/>
                  </a:lnTo>
                  <a:lnTo>
                    <a:pt x="410" y="376"/>
                  </a:lnTo>
                  <a:lnTo>
                    <a:pt x="410" y="364"/>
                  </a:lnTo>
                  <a:lnTo>
                    <a:pt x="410" y="376"/>
                  </a:lnTo>
                  <a:lnTo>
                    <a:pt x="382" y="366"/>
                  </a:lnTo>
                  <a:lnTo>
                    <a:pt x="344" y="358"/>
                  </a:lnTo>
                  <a:lnTo>
                    <a:pt x="328" y="360"/>
                  </a:lnTo>
                  <a:lnTo>
                    <a:pt x="318" y="348"/>
                  </a:lnTo>
                  <a:lnTo>
                    <a:pt x="308" y="350"/>
                  </a:lnTo>
                  <a:lnTo>
                    <a:pt x="300" y="350"/>
                  </a:lnTo>
                  <a:lnTo>
                    <a:pt x="290" y="350"/>
                  </a:lnTo>
                  <a:lnTo>
                    <a:pt x="272" y="352"/>
                  </a:lnTo>
                  <a:lnTo>
                    <a:pt x="264" y="352"/>
                  </a:lnTo>
                  <a:lnTo>
                    <a:pt x="254" y="354"/>
                  </a:lnTo>
                  <a:lnTo>
                    <a:pt x="236" y="354"/>
                  </a:lnTo>
                  <a:lnTo>
                    <a:pt x="218" y="356"/>
                  </a:lnTo>
                  <a:lnTo>
                    <a:pt x="200" y="346"/>
                  </a:lnTo>
                  <a:lnTo>
                    <a:pt x="180" y="346"/>
                  </a:lnTo>
                  <a:lnTo>
                    <a:pt x="162" y="336"/>
                  </a:lnTo>
                  <a:lnTo>
                    <a:pt x="144" y="338"/>
                  </a:lnTo>
                  <a:lnTo>
                    <a:pt x="134" y="326"/>
                  </a:lnTo>
                  <a:lnTo>
                    <a:pt x="124" y="328"/>
                  </a:lnTo>
                  <a:lnTo>
                    <a:pt x="108" y="328"/>
                  </a:lnTo>
                  <a:lnTo>
                    <a:pt x="98" y="330"/>
                  </a:lnTo>
                  <a:lnTo>
                    <a:pt x="80" y="330"/>
                  </a:lnTo>
                  <a:lnTo>
                    <a:pt x="70" y="320"/>
                  </a:lnTo>
                  <a:lnTo>
                    <a:pt x="70" y="308"/>
                  </a:lnTo>
                  <a:lnTo>
                    <a:pt x="68" y="296"/>
                  </a:lnTo>
                  <a:lnTo>
                    <a:pt x="68" y="284"/>
                  </a:lnTo>
                  <a:lnTo>
                    <a:pt x="76" y="272"/>
                  </a:lnTo>
                  <a:lnTo>
                    <a:pt x="66" y="262"/>
                  </a:lnTo>
                  <a:lnTo>
                    <a:pt x="56" y="250"/>
                  </a:lnTo>
                  <a:lnTo>
                    <a:pt x="48" y="252"/>
                  </a:lnTo>
                  <a:lnTo>
                    <a:pt x="38" y="252"/>
                  </a:lnTo>
                  <a:lnTo>
                    <a:pt x="28" y="242"/>
                  </a:lnTo>
                  <a:lnTo>
                    <a:pt x="20" y="242"/>
                  </a:lnTo>
                  <a:lnTo>
                    <a:pt x="10" y="232"/>
                  </a:lnTo>
                  <a:lnTo>
                    <a:pt x="0" y="232"/>
                  </a:lnTo>
                  <a:lnTo>
                    <a:pt x="0" y="220"/>
                  </a:lnTo>
                  <a:lnTo>
                    <a:pt x="6" y="196"/>
                  </a:lnTo>
                  <a:lnTo>
                    <a:pt x="6" y="184"/>
                  </a:lnTo>
                  <a:lnTo>
                    <a:pt x="14" y="172"/>
                  </a:lnTo>
                  <a:lnTo>
                    <a:pt x="14" y="162"/>
                  </a:lnTo>
                  <a:lnTo>
                    <a:pt x="20" y="148"/>
                  </a:lnTo>
                  <a:lnTo>
                    <a:pt x="20" y="136"/>
                  </a:lnTo>
                  <a:lnTo>
                    <a:pt x="18" y="126"/>
                  </a:lnTo>
                  <a:lnTo>
                    <a:pt x="18" y="114"/>
                  </a:lnTo>
                  <a:lnTo>
                    <a:pt x="16" y="90"/>
                  </a:lnTo>
                  <a:lnTo>
                    <a:pt x="6" y="68"/>
                  </a:lnTo>
                  <a:lnTo>
                    <a:pt x="6" y="56"/>
                  </a:lnTo>
                  <a:lnTo>
                    <a:pt x="4" y="44"/>
                  </a:lnTo>
                  <a:lnTo>
                    <a:pt x="4" y="32"/>
                  </a:lnTo>
                  <a:lnTo>
                    <a:pt x="2" y="22"/>
                  </a:lnTo>
                  <a:lnTo>
                    <a:pt x="12" y="20"/>
                  </a:lnTo>
                  <a:lnTo>
                    <a:pt x="20" y="10"/>
                  </a:lnTo>
                  <a:lnTo>
                    <a:pt x="48" y="18"/>
                  </a:lnTo>
                  <a:lnTo>
                    <a:pt x="66" y="28"/>
                  </a:lnTo>
                  <a:lnTo>
                    <a:pt x="68" y="40"/>
                  </a:lnTo>
                  <a:lnTo>
                    <a:pt x="76" y="40"/>
                  </a:lnTo>
                  <a:lnTo>
                    <a:pt x="96" y="50"/>
                  </a:lnTo>
                  <a:lnTo>
                    <a:pt x="140" y="46"/>
                  </a:lnTo>
                  <a:lnTo>
                    <a:pt x="150" y="46"/>
                  </a:lnTo>
                  <a:lnTo>
                    <a:pt x="140" y="34"/>
                  </a:lnTo>
                  <a:lnTo>
                    <a:pt x="140" y="22"/>
                  </a:lnTo>
                  <a:lnTo>
                    <a:pt x="138" y="12"/>
                  </a:lnTo>
                  <a:lnTo>
                    <a:pt x="138" y="0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82" y="10"/>
                  </a:lnTo>
                  <a:lnTo>
                    <a:pt x="212" y="20"/>
                  </a:lnTo>
                  <a:lnTo>
                    <a:pt x="240" y="30"/>
                  </a:lnTo>
                  <a:lnTo>
                    <a:pt x="268" y="40"/>
                  </a:lnTo>
                  <a:lnTo>
                    <a:pt x="296" y="50"/>
                  </a:lnTo>
                  <a:lnTo>
                    <a:pt x="324" y="60"/>
                  </a:lnTo>
                  <a:lnTo>
                    <a:pt x="352" y="70"/>
                  </a:lnTo>
                  <a:lnTo>
                    <a:pt x="380" y="78"/>
                  </a:lnTo>
                  <a:lnTo>
                    <a:pt x="410" y="88"/>
                  </a:lnTo>
                  <a:lnTo>
                    <a:pt x="438" y="96"/>
                  </a:lnTo>
                  <a:lnTo>
                    <a:pt x="466" y="104"/>
                  </a:lnTo>
                  <a:lnTo>
                    <a:pt x="496" y="112"/>
                  </a:lnTo>
                  <a:lnTo>
                    <a:pt x="500" y="114"/>
                  </a:lnTo>
                  <a:lnTo>
                    <a:pt x="458" y="280"/>
                  </a:lnTo>
                  <a:lnTo>
                    <a:pt x="458" y="290"/>
                  </a:lnTo>
                  <a:lnTo>
                    <a:pt x="450" y="304"/>
                  </a:lnTo>
                  <a:lnTo>
                    <a:pt x="444" y="328"/>
                  </a:lnTo>
                  <a:lnTo>
                    <a:pt x="444" y="340"/>
                  </a:lnTo>
                  <a:lnTo>
                    <a:pt x="436" y="352"/>
                  </a:lnTo>
                  <a:lnTo>
                    <a:pt x="436" y="362"/>
                  </a:lnTo>
                  <a:lnTo>
                    <a:pt x="436" y="374"/>
                  </a:lnTo>
                  <a:lnTo>
                    <a:pt x="428" y="388"/>
                  </a:lnTo>
                  <a:lnTo>
                    <a:pt x="436" y="37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23" name="Freeform 19">
              <a:extLst>
                <a:ext uri="{FF2B5EF4-FFF2-40B4-BE49-F238E27FC236}">
                  <a16:creationId xmlns:a16="http://schemas.microsoft.com/office/drawing/2014/main" id="{C9B47A84-5566-3640-A7D4-FC7251537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413" y="-770833"/>
              <a:ext cx="271832" cy="429021"/>
            </a:xfrm>
            <a:custGeom>
              <a:avLst/>
              <a:gdLst/>
              <a:ahLst/>
              <a:cxnLst>
                <a:cxn ang="0">
                  <a:pos x="442" y="468"/>
                </a:cxn>
                <a:cxn ang="0">
                  <a:pos x="424" y="458"/>
                </a:cxn>
                <a:cxn ang="0">
                  <a:pos x="408" y="482"/>
                </a:cxn>
                <a:cxn ang="0">
                  <a:pos x="388" y="484"/>
                </a:cxn>
                <a:cxn ang="0">
                  <a:pos x="380" y="472"/>
                </a:cxn>
                <a:cxn ang="0">
                  <a:pos x="370" y="484"/>
                </a:cxn>
                <a:cxn ang="0">
                  <a:pos x="352" y="474"/>
                </a:cxn>
                <a:cxn ang="0">
                  <a:pos x="334" y="476"/>
                </a:cxn>
                <a:cxn ang="0">
                  <a:pos x="324" y="466"/>
                </a:cxn>
                <a:cxn ang="0">
                  <a:pos x="314" y="454"/>
                </a:cxn>
                <a:cxn ang="0">
                  <a:pos x="304" y="432"/>
                </a:cxn>
                <a:cxn ang="0">
                  <a:pos x="284" y="422"/>
                </a:cxn>
                <a:cxn ang="0">
                  <a:pos x="274" y="398"/>
                </a:cxn>
                <a:cxn ang="0">
                  <a:pos x="272" y="376"/>
                </a:cxn>
                <a:cxn ang="0">
                  <a:pos x="278" y="352"/>
                </a:cxn>
                <a:cxn ang="0">
                  <a:pos x="262" y="342"/>
                </a:cxn>
                <a:cxn ang="0">
                  <a:pos x="252" y="354"/>
                </a:cxn>
                <a:cxn ang="0">
                  <a:pos x="234" y="344"/>
                </a:cxn>
                <a:cxn ang="0">
                  <a:pos x="240" y="320"/>
                </a:cxn>
                <a:cxn ang="0">
                  <a:pos x="258" y="306"/>
                </a:cxn>
                <a:cxn ang="0">
                  <a:pos x="248" y="284"/>
                </a:cxn>
                <a:cxn ang="0">
                  <a:pos x="256" y="260"/>
                </a:cxn>
                <a:cxn ang="0">
                  <a:pos x="272" y="248"/>
                </a:cxn>
                <a:cxn ang="0">
                  <a:pos x="254" y="236"/>
                </a:cxn>
                <a:cxn ang="0">
                  <a:pos x="234" y="238"/>
                </a:cxn>
                <a:cxn ang="0">
                  <a:pos x="234" y="216"/>
                </a:cxn>
                <a:cxn ang="0">
                  <a:pos x="222" y="192"/>
                </a:cxn>
                <a:cxn ang="0">
                  <a:pos x="220" y="168"/>
                </a:cxn>
                <a:cxn ang="0">
                  <a:pos x="202" y="160"/>
                </a:cxn>
                <a:cxn ang="0">
                  <a:pos x="192" y="136"/>
                </a:cxn>
                <a:cxn ang="0">
                  <a:pos x="208" y="124"/>
                </a:cxn>
                <a:cxn ang="0">
                  <a:pos x="188" y="102"/>
                </a:cxn>
                <a:cxn ang="0">
                  <a:pos x="188" y="90"/>
                </a:cxn>
                <a:cxn ang="0">
                  <a:pos x="204" y="66"/>
                </a:cxn>
                <a:cxn ang="0">
                  <a:pos x="202" y="30"/>
                </a:cxn>
                <a:cxn ang="0">
                  <a:pos x="210" y="18"/>
                </a:cxn>
                <a:cxn ang="0">
                  <a:pos x="182" y="6"/>
                </a:cxn>
                <a:cxn ang="0">
                  <a:pos x="154" y="0"/>
                </a:cxn>
                <a:cxn ang="0">
                  <a:pos x="112" y="176"/>
                </a:cxn>
                <a:cxn ang="0">
                  <a:pos x="98" y="214"/>
                </a:cxn>
                <a:cxn ang="0">
                  <a:pos x="90" y="238"/>
                </a:cxn>
                <a:cxn ang="0">
                  <a:pos x="90" y="260"/>
                </a:cxn>
                <a:cxn ang="0">
                  <a:pos x="92" y="272"/>
                </a:cxn>
                <a:cxn ang="0">
                  <a:pos x="92" y="272"/>
                </a:cxn>
                <a:cxn ang="0">
                  <a:pos x="104" y="294"/>
                </a:cxn>
                <a:cxn ang="0">
                  <a:pos x="96" y="318"/>
                </a:cxn>
                <a:cxn ang="0">
                  <a:pos x="80" y="344"/>
                </a:cxn>
                <a:cxn ang="0">
                  <a:pos x="62" y="368"/>
                </a:cxn>
                <a:cxn ang="0">
                  <a:pos x="46" y="380"/>
                </a:cxn>
                <a:cxn ang="0">
                  <a:pos x="30" y="406"/>
                </a:cxn>
                <a:cxn ang="0">
                  <a:pos x="22" y="430"/>
                </a:cxn>
                <a:cxn ang="0">
                  <a:pos x="40" y="440"/>
                </a:cxn>
                <a:cxn ang="0">
                  <a:pos x="42" y="462"/>
                </a:cxn>
                <a:cxn ang="0">
                  <a:pos x="26" y="476"/>
                </a:cxn>
                <a:cxn ang="0">
                  <a:pos x="26" y="498"/>
                </a:cxn>
                <a:cxn ang="0">
                  <a:pos x="0" y="640"/>
                </a:cxn>
                <a:cxn ang="0">
                  <a:pos x="76" y="662"/>
                </a:cxn>
                <a:cxn ang="0">
                  <a:pos x="152" y="678"/>
                </a:cxn>
                <a:cxn ang="0">
                  <a:pos x="204" y="684"/>
                </a:cxn>
                <a:cxn ang="0">
                  <a:pos x="274" y="704"/>
                </a:cxn>
                <a:cxn ang="0">
                  <a:pos x="346" y="718"/>
                </a:cxn>
                <a:cxn ang="0">
                  <a:pos x="414" y="726"/>
                </a:cxn>
                <a:cxn ang="0">
                  <a:pos x="460" y="456"/>
                </a:cxn>
              </a:cxnLst>
              <a:rect l="0" t="0" r="r" b="b"/>
              <a:pathLst>
                <a:path w="460" h="726">
                  <a:moveTo>
                    <a:pt x="452" y="478"/>
                  </a:moveTo>
                  <a:lnTo>
                    <a:pt x="442" y="468"/>
                  </a:lnTo>
                  <a:lnTo>
                    <a:pt x="432" y="458"/>
                  </a:lnTo>
                  <a:lnTo>
                    <a:pt x="424" y="458"/>
                  </a:lnTo>
                  <a:lnTo>
                    <a:pt x="416" y="470"/>
                  </a:lnTo>
                  <a:lnTo>
                    <a:pt x="408" y="482"/>
                  </a:lnTo>
                  <a:lnTo>
                    <a:pt x="398" y="482"/>
                  </a:lnTo>
                  <a:lnTo>
                    <a:pt x="388" y="484"/>
                  </a:lnTo>
                  <a:lnTo>
                    <a:pt x="388" y="472"/>
                  </a:lnTo>
                  <a:lnTo>
                    <a:pt x="380" y="472"/>
                  </a:lnTo>
                  <a:lnTo>
                    <a:pt x="370" y="474"/>
                  </a:lnTo>
                  <a:lnTo>
                    <a:pt x="370" y="484"/>
                  </a:lnTo>
                  <a:lnTo>
                    <a:pt x="362" y="486"/>
                  </a:lnTo>
                  <a:lnTo>
                    <a:pt x="352" y="474"/>
                  </a:lnTo>
                  <a:lnTo>
                    <a:pt x="342" y="464"/>
                  </a:lnTo>
                  <a:lnTo>
                    <a:pt x="334" y="476"/>
                  </a:lnTo>
                  <a:lnTo>
                    <a:pt x="324" y="476"/>
                  </a:lnTo>
                  <a:lnTo>
                    <a:pt x="324" y="466"/>
                  </a:lnTo>
                  <a:lnTo>
                    <a:pt x="316" y="466"/>
                  </a:lnTo>
                  <a:lnTo>
                    <a:pt x="314" y="454"/>
                  </a:lnTo>
                  <a:lnTo>
                    <a:pt x="314" y="442"/>
                  </a:lnTo>
                  <a:lnTo>
                    <a:pt x="304" y="432"/>
                  </a:lnTo>
                  <a:lnTo>
                    <a:pt x="294" y="420"/>
                  </a:lnTo>
                  <a:lnTo>
                    <a:pt x="284" y="422"/>
                  </a:lnTo>
                  <a:lnTo>
                    <a:pt x="284" y="410"/>
                  </a:lnTo>
                  <a:lnTo>
                    <a:pt x="274" y="398"/>
                  </a:lnTo>
                  <a:lnTo>
                    <a:pt x="274" y="388"/>
                  </a:lnTo>
                  <a:lnTo>
                    <a:pt x="272" y="376"/>
                  </a:lnTo>
                  <a:lnTo>
                    <a:pt x="272" y="364"/>
                  </a:lnTo>
                  <a:lnTo>
                    <a:pt x="278" y="352"/>
                  </a:lnTo>
                  <a:lnTo>
                    <a:pt x="270" y="352"/>
                  </a:lnTo>
                  <a:lnTo>
                    <a:pt x="262" y="342"/>
                  </a:lnTo>
                  <a:lnTo>
                    <a:pt x="252" y="342"/>
                  </a:lnTo>
                  <a:lnTo>
                    <a:pt x="252" y="354"/>
                  </a:lnTo>
                  <a:lnTo>
                    <a:pt x="242" y="342"/>
                  </a:lnTo>
                  <a:lnTo>
                    <a:pt x="234" y="344"/>
                  </a:lnTo>
                  <a:lnTo>
                    <a:pt x="232" y="332"/>
                  </a:lnTo>
                  <a:lnTo>
                    <a:pt x="240" y="320"/>
                  </a:lnTo>
                  <a:lnTo>
                    <a:pt x="250" y="318"/>
                  </a:lnTo>
                  <a:lnTo>
                    <a:pt x="258" y="306"/>
                  </a:lnTo>
                  <a:lnTo>
                    <a:pt x="258" y="294"/>
                  </a:lnTo>
                  <a:lnTo>
                    <a:pt x="248" y="284"/>
                  </a:lnTo>
                  <a:lnTo>
                    <a:pt x="246" y="274"/>
                  </a:lnTo>
                  <a:lnTo>
                    <a:pt x="256" y="260"/>
                  </a:lnTo>
                  <a:lnTo>
                    <a:pt x="264" y="260"/>
                  </a:lnTo>
                  <a:lnTo>
                    <a:pt x="272" y="248"/>
                  </a:lnTo>
                  <a:lnTo>
                    <a:pt x="262" y="236"/>
                  </a:lnTo>
                  <a:lnTo>
                    <a:pt x="254" y="236"/>
                  </a:lnTo>
                  <a:lnTo>
                    <a:pt x="244" y="238"/>
                  </a:lnTo>
                  <a:lnTo>
                    <a:pt x="234" y="238"/>
                  </a:lnTo>
                  <a:lnTo>
                    <a:pt x="234" y="226"/>
                  </a:lnTo>
                  <a:lnTo>
                    <a:pt x="234" y="216"/>
                  </a:lnTo>
                  <a:lnTo>
                    <a:pt x="232" y="204"/>
                  </a:lnTo>
                  <a:lnTo>
                    <a:pt x="222" y="192"/>
                  </a:lnTo>
                  <a:lnTo>
                    <a:pt x="222" y="180"/>
                  </a:lnTo>
                  <a:lnTo>
                    <a:pt x="220" y="168"/>
                  </a:lnTo>
                  <a:lnTo>
                    <a:pt x="210" y="158"/>
                  </a:lnTo>
                  <a:lnTo>
                    <a:pt x="202" y="160"/>
                  </a:lnTo>
                  <a:lnTo>
                    <a:pt x="192" y="148"/>
                  </a:lnTo>
                  <a:lnTo>
                    <a:pt x="192" y="136"/>
                  </a:lnTo>
                  <a:lnTo>
                    <a:pt x="198" y="124"/>
                  </a:lnTo>
                  <a:lnTo>
                    <a:pt x="208" y="124"/>
                  </a:lnTo>
                  <a:lnTo>
                    <a:pt x="208" y="112"/>
                  </a:lnTo>
                  <a:lnTo>
                    <a:pt x="188" y="102"/>
                  </a:lnTo>
                  <a:lnTo>
                    <a:pt x="180" y="102"/>
                  </a:lnTo>
                  <a:lnTo>
                    <a:pt x="188" y="90"/>
                  </a:lnTo>
                  <a:lnTo>
                    <a:pt x="196" y="78"/>
                  </a:lnTo>
                  <a:lnTo>
                    <a:pt x="204" y="66"/>
                  </a:lnTo>
                  <a:lnTo>
                    <a:pt x="202" y="42"/>
                  </a:lnTo>
                  <a:lnTo>
                    <a:pt x="202" y="30"/>
                  </a:lnTo>
                  <a:lnTo>
                    <a:pt x="210" y="30"/>
                  </a:lnTo>
                  <a:lnTo>
                    <a:pt x="210" y="18"/>
                  </a:lnTo>
                  <a:lnTo>
                    <a:pt x="210" y="12"/>
                  </a:lnTo>
                  <a:lnTo>
                    <a:pt x="182" y="6"/>
                  </a:lnTo>
                  <a:lnTo>
                    <a:pt x="152" y="0"/>
                  </a:lnTo>
                  <a:lnTo>
                    <a:pt x="154" y="0"/>
                  </a:lnTo>
                  <a:lnTo>
                    <a:pt x="112" y="166"/>
                  </a:lnTo>
                  <a:lnTo>
                    <a:pt x="112" y="176"/>
                  </a:lnTo>
                  <a:lnTo>
                    <a:pt x="104" y="190"/>
                  </a:lnTo>
                  <a:lnTo>
                    <a:pt x="98" y="214"/>
                  </a:lnTo>
                  <a:lnTo>
                    <a:pt x="98" y="226"/>
                  </a:lnTo>
                  <a:lnTo>
                    <a:pt x="90" y="238"/>
                  </a:lnTo>
                  <a:lnTo>
                    <a:pt x="90" y="248"/>
                  </a:lnTo>
                  <a:lnTo>
                    <a:pt x="90" y="260"/>
                  </a:lnTo>
                  <a:lnTo>
                    <a:pt x="82" y="274"/>
                  </a:lnTo>
                  <a:lnTo>
                    <a:pt x="92" y="272"/>
                  </a:lnTo>
                  <a:lnTo>
                    <a:pt x="82" y="260"/>
                  </a:lnTo>
                  <a:lnTo>
                    <a:pt x="92" y="272"/>
                  </a:lnTo>
                  <a:lnTo>
                    <a:pt x="92" y="284"/>
                  </a:lnTo>
                  <a:lnTo>
                    <a:pt x="104" y="294"/>
                  </a:lnTo>
                  <a:lnTo>
                    <a:pt x="104" y="306"/>
                  </a:lnTo>
                  <a:lnTo>
                    <a:pt x="96" y="318"/>
                  </a:lnTo>
                  <a:lnTo>
                    <a:pt x="88" y="330"/>
                  </a:lnTo>
                  <a:lnTo>
                    <a:pt x="80" y="344"/>
                  </a:lnTo>
                  <a:lnTo>
                    <a:pt x="80" y="354"/>
                  </a:lnTo>
                  <a:lnTo>
                    <a:pt x="62" y="368"/>
                  </a:lnTo>
                  <a:lnTo>
                    <a:pt x="56" y="380"/>
                  </a:lnTo>
                  <a:lnTo>
                    <a:pt x="46" y="380"/>
                  </a:lnTo>
                  <a:lnTo>
                    <a:pt x="38" y="392"/>
                  </a:lnTo>
                  <a:lnTo>
                    <a:pt x="30" y="406"/>
                  </a:lnTo>
                  <a:lnTo>
                    <a:pt x="20" y="418"/>
                  </a:lnTo>
                  <a:lnTo>
                    <a:pt x="22" y="430"/>
                  </a:lnTo>
                  <a:lnTo>
                    <a:pt x="32" y="428"/>
                  </a:lnTo>
                  <a:lnTo>
                    <a:pt x="40" y="440"/>
                  </a:lnTo>
                  <a:lnTo>
                    <a:pt x="42" y="450"/>
                  </a:lnTo>
                  <a:lnTo>
                    <a:pt x="42" y="462"/>
                  </a:lnTo>
                  <a:lnTo>
                    <a:pt x="36" y="474"/>
                  </a:lnTo>
                  <a:lnTo>
                    <a:pt x="26" y="476"/>
                  </a:lnTo>
                  <a:lnTo>
                    <a:pt x="36" y="486"/>
                  </a:lnTo>
                  <a:lnTo>
                    <a:pt x="26" y="498"/>
                  </a:lnTo>
                  <a:lnTo>
                    <a:pt x="2" y="640"/>
                  </a:lnTo>
                  <a:lnTo>
                    <a:pt x="0" y="640"/>
                  </a:lnTo>
                  <a:lnTo>
                    <a:pt x="38" y="652"/>
                  </a:lnTo>
                  <a:lnTo>
                    <a:pt x="76" y="662"/>
                  </a:lnTo>
                  <a:lnTo>
                    <a:pt x="114" y="670"/>
                  </a:lnTo>
                  <a:lnTo>
                    <a:pt x="152" y="678"/>
                  </a:lnTo>
                  <a:lnTo>
                    <a:pt x="190" y="682"/>
                  </a:lnTo>
                  <a:lnTo>
                    <a:pt x="204" y="684"/>
                  </a:lnTo>
                  <a:lnTo>
                    <a:pt x="238" y="696"/>
                  </a:lnTo>
                  <a:lnTo>
                    <a:pt x="274" y="704"/>
                  </a:lnTo>
                  <a:lnTo>
                    <a:pt x="310" y="712"/>
                  </a:lnTo>
                  <a:lnTo>
                    <a:pt x="346" y="718"/>
                  </a:lnTo>
                  <a:lnTo>
                    <a:pt x="382" y="724"/>
                  </a:lnTo>
                  <a:lnTo>
                    <a:pt x="414" y="726"/>
                  </a:lnTo>
                  <a:lnTo>
                    <a:pt x="416" y="726"/>
                  </a:lnTo>
                  <a:lnTo>
                    <a:pt x="460" y="456"/>
                  </a:lnTo>
                  <a:lnTo>
                    <a:pt x="452" y="47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24" name="Freeform 20">
              <a:extLst>
                <a:ext uri="{FF2B5EF4-FFF2-40B4-BE49-F238E27FC236}">
                  <a16:creationId xmlns:a16="http://schemas.microsoft.com/office/drawing/2014/main" id="{8878A1C6-D23F-CA43-913A-BBC3BDE4E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6782" y="-761378"/>
              <a:ext cx="451477" cy="288378"/>
            </a:xfrm>
            <a:custGeom>
              <a:avLst/>
              <a:gdLst/>
              <a:ahLst/>
              <a:cxnLst>
                <a:cxn ang="0">
                  <a:pos x="338" y="442"/>
                </a:cxn>
                <a:cxn ang="0">
                  <a:pos x="456" y="462"/>
                </a:cxn>
                <a:cxn ang="0">
                  <a:pos x="576" y="476"/>
                </a:cxn>
                <a:cxn ang="0">
                  <a:pos x="698" y="486"/>
                </a:cxn>
                <a:cxn ang="0">
                  <a:pos x="736" y="488"/>
                </a:cxn>
                <a:cxn ang="0">
                  <a:pos x="750" y="404"/>
                </a:cxn>
                <a:cxn ang="0">
                  <a:pos x="736" y="118"/>
                </a:cxn>
                <a:cxn ang="0">
                  <a:pos x="592" y="106"/>
                </a:cxn>
                <a:cxn ang="0">
                  <a:pos x="450" y="90"/>
                </a:cxn>
                <a:cxn ang="0">
                  <a:pos x="308" y="66"/>
                </a:cxn>
                <a:cxn ang="0">
                  <a:pos x="168" y="36"/>
                </a:cxn>
                <a:cxn ang="0">
                  <a:pos x="30" y="0"/>
                </a:cxn>
                <a:cxn ang="0">
                  <a:pos x="30" y="14"/>
                </a:cxn>
                <a:cxn ang="0">
                  <a:pos x="22" y="26"/>
                </a:cxn>
                <a:cxn ang="0">
                  <a:pos x="16" y="62"/>
                </a:cxn>
                <a:cxn ang="0">
                  <a:pos x="0" y="86"/>
                </a:cxn>
                <a:cxn ang="0">
                  <a:pos x="28" y="96"/>
                </a:cxn>
                <a:cxn ang="0">
                  <a:pos x="18" y="108"/>
                </a:cxn>
                <a:cxn ang="0">
                  <a:pos x="12" y="132"/>
                </a:cxn>
                <a:cxn ang="0">
                  <a:pos x="30" y="142"/>
                </a:cxn>
                <a:cxn ang="0">
                  <a:pos x="42" y="164"/>
                </a:cxn>
                <a:cxn ang="0">
                  <a:pos x="52" y="188"/>
                </a:cxn>
                <a:cxn ang="0">
                  <a:pos x="54" y="210"/>
                </a:cxn>
                <a:cxn ang="0">
                  <a:pos x="64" y="222"/>
                </a:cxn>
                <a:cxn ang="0">
                  <a:pos x="82" y="220"/>
                </a:cxn>
                <a:cxn ang="0">
                  <a:pos x="84" y="244"/>
                </a:cxn>
                <a:cxn ang="0">
                  <a:pos x="66" y="258"/>
                </a:cxn>
                <a:cxn ang="0">
                  <a:pos x="78" y="278"/>
                </a:cxn>
                <a:cxn ang="0">
                  <a:pos x="70" y="302"/>
                </a:cxn>
                <a:cxn ang="0">
                  <a:pos x="52" y="316"/>
                </a:cxn>
                <a:cxn ang="0">
                  <a:pos x="62" y="326"/>
                </a:cxn>
                <a:cxn ang="0">
                  <a:pos x="72" y="326"/>
                </a:cxn>
                <a:cxn ang="0">
                  <a:pos x="90" y="336"/>
                </a:cxn>
                <a:cxn ang="0">
                  <a:pos x="92" y="348"/>
                </a:cxn>
                <a:cxn ang="0">
                  <a:pos x="94" y="372"/>
                </a:cxn>
                <a:cxn ang="0">
                  <a:pos x="104" y="394"/>
                </a:cxn>
                <a:cxn ang="0">
                  <a:pos x="114" y="404"/>
                </a:cxn>
                <a:cxn ang="0">
                  <a:pos x="134" y="426"/>
                </a:cxn>
                <a:cxn ang="0">
                  <a:pos x="136" y="450"/>
                </a:cxn>
                <a:cxn ang="0">
                  <a:pos x="144" y="460"/>
                </a:cxn>
                <a:cxn ang="0">
                  <a:pos x="162" y="448"/>
                </a:cxn>
                <a:cxn ang="0">
                  <a:pos x="182" y="470"/>
                </a:cxn>
                <a:cxn ang="0">
                  <a:pos x="190" y="458"/>
                </a:cxn>
                <a:cxn ang="0">
                  <a:pos x="208" y="456"/>
                </a:cxn>
                <a:cxn ang="0">
                  <a:pos x="218" y="466"/>
                </a:cxn>
                <a:cxn ang="0">
                  <a:pos x="236" y="454"/>
                </a:cxn>
                <a:cxn ang="0">
                  <a:pos x="252" y="442"/>
                </a:cxn>
                <a:cxn ang="0">
                  <a:pos x="274" y="464"/>
                </a:cxn>
              </a:cxnLst>
              <a:rect l="0" t="0" r="r" b="b"/>
              <a:pathLst>
                <a:path w="764" h="488">
                  <a:moveTo>
                    <a:pt x="280" y="430"/>
                  </a:moveTo>
                  <a:lnTo>
                    <a:pt x="338" y="442"/>
                  </a:lnTo>
                  <a:lnTo>
                    <a:pt x="396" y="452"/>
                  </a:lnTo>
                  <a:lnTo>
                    <a:pt x="456" y="462"/>
                  </a:lnTo>
                  <a:lnTo>
                    <a:pt x="516" y="470"/>
                  </a:lnTo>
                  <a:lnTo>
                    <a:pt x="576" y="476"/>
                  </a:lnTo>
                  <a:lnTo>
                    <a:pt x="638" y="482"/>
                  </a:lnTo>
                  <a:lnTo>
                    <a:pt x="698" y="486"/>
                  </a:lnTo>
                  <a:lnTo>
                    <a:pt x="736" y="488"/>
                  </a:lnTo>
                  <a:lnTo>
                    <a:pt x="736" y="488"/>
                  </a:lnTo>
                  <a:lnTo>
                    <a:pt x="740" y="406"/>
                  </a:lnTo>
                  <a:lnTo>
                    <a:pt x="750" y="404"/>
                  </a:lnTo>
                  <a:lnTo>
                    <a:pt x="764" y="120"/>
                  </a:lnTo>
                  <a:lnTo>
                    <a:pt x="736" y="118"/>
                  </a:lnTo>
                  <a:lnTo>
                    <a:pt x="664" y="114"/>
                  </a:lnTo>
                  <a:lnTo>
                    <a:pt x="592" y="106"/>
                  </a:lnTo>
                  <a:lnTo>
                    <a:pt x="522" y="100"/>
                  </a:lnTo>
                  <a:lnTo>
                    <a:pt x="450" y="90"/>
                  </a:lnTo>
                  <a:lnTo>
                    <a:pt x="380" y="78"/>
                  </a:lnTo>
                  <a:lnTo>
                    <a:pt x="308" y="66"/>
                  </a:lnTo>
                  <a:lnTo>
                    <a:pt x="238" y="50"/>
                  </a:lnTo>
                  <a:lnTo>
                    <a:pt x="168" y="36"/>
                  </a:lnTo>
                  <a:lnTo>
                    <a:pt x="100" y="18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0" y="14"/>
                  </a:lnTo>
                  <a:lnTo>
                    <a:pt x="22" y="14"/>
                  </a:lnTo>
                  <a:lnTo>
                    <a:pt x="22" y="26"/>
                  </a:lnTo>
                  <a:lnTo>
                    <a:pt x="24" y="50"/>
                  </a:lnTo>
                  <a:lnTo>
                    <a:pt x="16" y="62"/>
                  </a:lnTo>
                  <a:lnTo>
                    <a:pt x="8" y="74"/>
                  </a:lnTo>
                  <a:lnTo>
                    <a:pt x="0" y="86"/>
                  </a:lnTo>
                  <a:lnTo>
                    <a:pt x="8" y="86"/>
                  </a:lnTo>
                  <a:lnTo>
                    <a:pt x="28" y="96"/>
                  </a:lnTo>
                  <a:lnTo>
                    <a:pt x="28" y="108"/>
                  </a:lnTo>
                  <a:lnTo>
                    <a:pt x="18" y="108"/>
                  </a:lnTo>
                  <a:lnTo>
                    <a:pt x="12" y="120"/>
                  </a:lnTo>
                  <a:lnTo>
                    <a:pt x="12" y="132"/>
                  </a:lnTo>
                  <a:lnTo>
                    <a:pt x="22" y="144"/>
                  </a:lnTo>
                  <a:lnTo>
                    <a:pt x="30" y="142"/>
                  </a:lnTo>
                  <a:lnTo>
                    <a:pt x="40" y="152"/>
                  </a:lnTo>
                  <a:lnTo>
                    <a:pt x="42" y="164"/>
                  </a:lnTo>
                  <a:lnTo>
                    <a:pt x="42" y="176"/>
                  </a:lnTo>
                  <a:lnTo>
                    <a:pt x="52" y="188"/>
                  </a:lnTo>
                  <a:lnTo>
                    <a:pt x="54" y="200"/>
                  </a:lnTo>
                  <a:lnTo>
                    <a:pt x="54" y="210"/>
                  </a:lnTo>
                  <a:lnTo>
                    <a:pt x="54" y="222"/>
                  </a:lnTo>
                  <a:lnTo>
                    <a:pt x="64" y="222"/>
                  </a:lnTo>
                  <a:lnTo>
                    <a:pt x="74" y="220"/>
                  </a:lnTo>
                  <a:lnTo>
                    <a:pt x="82" y="220"/>
                  </a:lnTo>
                  <a:lnTo>
                    <a:pt x="92" y="232"/>
                  </a:lnTo>
                  <a:lnTo>
                    <a:pt x="84" y="244"/>
                  </a:lnTo>
                  <a:lnTo>
                    <a:pt x="76" y="244"/>
                  </a:lnTo>
                  <a:lnTo>
                    <a:pt x="66" y="258"/>
                  </a:lnTo>
                  <a:lnTo>
                    <a:pt x="68" y="268"/>
                  </a:lnTo>
                  <a:lnTo>
                    <a:pt x="78" y="278"/>
                  </a:lnTo>
                  <a:lnTo>
                    <a:pt x="78" y="290"/>
                  </a:lnTo>
                  <a:lnTo>
                    <a:pt x="70" y="302"/>
                  </a:lnTo>
                  <a:lnTo>
                    <a:pt x="60" y="304"/>
                  </a:lnTo>
                  <a:lnTo>
                    <a:pt x="52" y="316"/>
                  </a:lnTo>
                  <a:lnTo>
                    <a:pt x="54" y="328"/>
                  </a:lnTo>
                  <a:lnTo>
                    <a:pt x="62" y="326"/>
                  </a:lnTo>
                  <a:lnTo>
                    <a:pt x="72" y="338"/>
                  </a:lnTo>
                  <a:lnTo>
                    <a:pt x="72" y="326"/>
                  </a:lnTo>
                  <a:lnTo>
                    <a:pt x="82" y="326"/>
                  </a:lnTo>
                  <a:lnTo>
                    <a:pt x="90" y="336"/>
                  </a:lnTo>
                  <a:lnTo>
                    <a:pt x="98" y="336"/>
                  </a:lnTo>
                  <a:lnTo>
                    <a:pt x="92" y="348"/>
                  </a:lnTo>
                  <a:lnTo>
                    <a:pt x="92" y="360"/>
                  </a:lnTo>
                  <a:lnTo>
                    <a:pt x="94" y="372"/>
                  </a:lnTo>
                  <a:lnTo>
                    <a:pt x="94" y="382"/>
                  </a:lnTo>
                  <a:lnTo>
                    <a:pt x="104" y="394"/>
                  </a:lnTo>
                  <a:lnTo>
                    <a:pt x="104" y="406"/>
                  </a:lnTo>
                  <a:lnTo>
                    <a:pt x="114" y="404"/>
                  </a:lnTo>
                  <a:lnTo>
                    <a:pt x="124" y="416"/>
                  </a:lnTo>
                  <a:lnTo>
                    <a:pt x="134" y="426"/>
                  </a:lnTo>
                  <a:lnTo>
                    <a:pt x="134" y="438"/>
                  </a:lnTo>
                  <a:lnTo>
                    <a:pt x="136" y="450"/>
                  </a:lnTo>
                  <a:lnTo>
                    <a:pt x="144" y="450"/>
                  </a:lnTo>
                  <a:lnTo>
                    <a:pt x="144" y="460"/>
                  </a:lnTo>
                  <a:lnTo>
                    <a:pt x="154" y="460"/>
                  </a:lnTo>
                  <a:lnTo>
                    <a:pt x="162" y="448"/>
                  </a:lnTo>
                  <a:lnTo>
                    <a:pt x="172" y="458"/>
                  </a:lnTo>
                  <a:lnTo>
                    <a:pt x="182" y="470"/>
                  </a:lnTo>
                  <a:lnTo>
                    <a:pt x="190" y="468"/>
                  </a:lnTo>
                  <a:lnTo>
                    <a:pt x="190" y="458"/>
                  </a:lnTo>
                  <a:lnTo>
                    <a:pt x="200" y="456"/>
                  </a:lnTo>
                  <a:lnTo>
                    <a:pt x="208" y="456"/>
                  </a:lnTo>
                  <a:lnTo>
                    <a:pt x="208" y="468"/>
                  </a:lnTo>
                  <a:lnTo>
                    <a:pt x="218" y="466"/>
                  </a:lnTo>
                  <a:lnTo>
                    <a:pt x="228" y="466"/>
                  </a:lnTo>
                  <a:lnTo>
                    <a:pt x="236" y="454"/>
                  </a:lnTo>
                  <a:lnTo>
                    <a:pt x="244" y="442"/>
                  </a:lnTo>
                  <a:lnTo>
                    <a:pt x="252" y="442"/>
                  </a:lnTo>
                  <a:lnTo>
                    <a:pt x="262" y="452"/>
                  </a:lnTo>
                  <a:lnTo>
                    <a:pt x="274" y="464"/>
                  </a:lnTo>
                  <a:lnTo>
                    <a:pt x="280" y="43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25" name="Freeform 21">
              <a:extLst>
                <a:ext uri="{FF2B5EF4-FFF2-40B4-BE49-F238E27FC236}">
                  <a16:creationId xmlns:a16="http://schemas.microsoft.com/office/drawing/2014/main" id="{B6B03D39-FB9E-AB4D-BC97-E9693E9CC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804" y="-690465"/>
              <a:ext cx="296060" cy="178463"/>
            </a:xfrm>
            <a:custGeom>
              <a:avLst/>
              <a:gdLst/>
              <a:ahLst/>
              <a:cxnLst>
                <a:cxn ang="0">
                  <a:pos x="453" y="18"/>
                </a:cxn>
                <a:cxn ang="0">
                  <a:pos x="455" y="30"/>
                </a:cxn>
                <a:cxn ang="0">
                  <a:pos x="455" y="42"/>
                </a:cxn>
                <a:cxn ang="0">
                  <a:pos x="445" y="42"/>
                </a:cxn>
                <a:cxn ang="0">
                  <a:pos x="447" y="54"/>
                </a:cxn>
                <a:cxn ang="0">
                  <a:pos x="449" y="76"/>
                </a:cxn>
                <a:cxn ang="0">
                  <a:pos x="449" y="88"/>
                </a:cxn>
                <a:cxn ang="0">
                  <a:pos x="449" y="100"/>
                </a:cxn>
                <a:cxn ang="0">
                  <a:pos x="461" y="110"/>
                </a:cxn>
                <a:cxn ang="0">
                  <a:pos x="461" y="122"/>
                </a:cxn>
                <a:cxn ang="0">
                  <a:pos x="463" y="134"/>
                </a:cxn>
                <a:cxn ang="0">
                  <a:pos x="471" y="134"/>
                </a:cxn>
                <a:cxn ang="0">
                  <a:pos x="473" y="144"/>
                </a:cxn>
                <a:cxn ang="0">
                  <a:pos x="463" y="146"/>
                </a:cxn>
                <a:cxn ang="0">
                  <a:pos x="465" y="168"/>
                </a:cxn>
                <a:cxn ang="0">
                  <a:pos x="465" y="180"/>
                </a:cxn>
                <a:cxn ang="0">
                  <a:pos x="477" y="192"/>
                </a:cxn>
                <a:cxn ang="0">
                  <a:pos x="477" y="214"/>
                </a:cxn>
                <a:cxn ang="0">
                  <a:pos x="487" y="238"/>
                </a:cxn>
                <a:cxn ang="0">
                  <a:pos x="489" y="248"/>
                </a:cxn>
                <a:cxn ang="0">
                  <a:pos x="491" y="272"/>
                </a:cxn>
                <a:cxn ang="0">
                  <a:pos x="499" y="282"/>
                </a:cxn>
                <a:cxn ang="0">
                  <a:pos x="501" y="294"/>
                </a:cxn>
                <a:cxn ang="0">
                  <a:pos x="491" y="294"/>
                </a:cxn>
                <a:cxn ang="0">
                  <a:pos x="491" y="294"/>
                </a:cxn>
                <a:cxn ang="0">
                  <a:pos x="431" y="300"/>
                </a:cxn>
                <a:cxn ang="0">
                  <a:pos x="369" y="302"/>
                </a:cxn>
                <a:cxn ang="0">
                  <a:pos x="309" y="302"/>
                </a:cxn>
                <a:cxn ang="0">
                  <a:pos x="247" y="302"/>
                </a:cxn>
                <a:cxn ang="0">
                  <a:pos x="184" y="300"/>
                </a:cxn>
                <a:cxn ang="0">
                  <a:pos x="122" y="298"/>
                </a:cxn>
                <a:cxn ang="0">
                  <a:pos x="62" y="292"/>
                </a:cxn>
                <a:cxn ang="0">
                  <a:pos x="0" y="284"/>
                </a:cxn>
                <a:cxn ang="0">
                  <a:pos x="2" y="284"/>
                </a:cxn>
                <a:cxn ang="0">
                  <a:pos x="16" y="0"/>
                </a:cxn>
                <a:cxn ang="0">
                  <a:pos x="72" y="6"/>
                </a:cxn>
                <a:cxn ang="0">
                  <a:pos x="130" y="10"/>
                </a:cxn>
                <a:cxn ang="0">
                  <a:pos x="186" y="14"/>
                </a:cxn>
                <a:cxn ang="0">
                  <a:pos x="243" y="16"/>
                </a:cxn>
                <a:cxn ang="0">
                  <a:pos x="301" y="14"/>
                </a:cxn>
                <a:cxn ang="0">
                  <a:pos x="357" y="12"/>
                </a:cxn>
                <a:cxn ang="0">
                  <a:pos x="415" y="10"/>
                </a:cxn>
                <a:cxn ang="0">
                  <a:pos x="453" y="6"/>
                </a:cxn>
                <a:cxn ang="0">
                  <a:pos x="453" y="18"/>
                </a:cxn>
              </a:cxnLst>
              <a:rect l="0" t="0" r="r" b="b"/>
              <a:pathLst>
                <a:path w="501" h="302">
                  <a:moveTo>
                    <a:pt x="453" y="18"/>
                  </a:moveTo>
                  <a:lnTo>
                    <a:pt x="455" y="30"/>
                  </a:lnTo>
                  <a:lnTo>
                    <a:pt x="455" y="42"/>
                  </a:lnTo>
                  <a:lnTo>
                    <a:pt x="445" y="42"/>
                  </a:lnTo>
                  <a:lnTo>
                    <a:pt x="447" y="54"/>
                  </a:lnTo>
                  <a:lnTo>
                    <a:pt x="449" y="76"/>
                  </a:lnTo>
                  <a:lnTo>
                    <a:pt x="449" y="88"/>
                  </a:lnTo>
                  <a:lnTo>
                    <a:pt x="449" y="100"/>
                  </a:lnTo>
                  <a:lnTo>
                    <a:pt x="461" y="110"/>
                  </a:lnTo>
                  <a:lnTo>
                    <a:pt x="461" y="122"/>
                  </a:lnTo>
                  <a:lnTo>
                    <a:pt x="463" y="134"/>
                  </a:lnTo>
                  <a:lnTo>
                    <a:pt x="471" y="134"/>
                  </a:lnTo>
                  <a:lnTo>
                    <a:pt x="473" y="144"/>
                  </a:lnTo>
                  <a:lnTo>
                    <a:pt x="463" y="146"/>
                  </a:lnTo>
                  <a:lnTo>
                    <a:pt x="465" y="168"/>
                  </a:lnTo>
                  <a:lnTo>
                    <a:pt x="465" y="180"/>
                  </a:lnTo>
                  <a:lnTo>
                    <a:pt x="477" y="192"/>
                  </a:lnTo>
                  <a:lnTo>
                    <a:pt x="477" y="214"/>
                  </a:lnTo>
                  <a:lnTo>
                    <a:pt x="487" y="238"/>
                  </a:lnTo>
                  <a:lnTo>
                    <a:pt x="489" y="248"/>
                  </a:lnTo>
                  <a:lnTo>
                    <a:pt x="491" y="272"/>
                  </a:lnTo>
                  <a:lnTo>
                    <a:pt x="499" y="282"/>
                  </a:lnTo>
                  <a:lnTo>
                    <a:pt x="501" y="294"/>
                  </a:lnTo>
                  <a:lnTo>
                    <a:pt x="491" y="294"/>
                  </a:lnTo>
                  <a:lnTo>
                    <a:pt x="491" y="294"/>
                  </a:lnTo>
                  <a:lnTo>
                    <a:pt x="431" y="300"/>
                  </a:lnTo>
                  <a:lnTo>
                    <a:pt x="369" y="302"/>
                  </a:lnTo>
                  <a:lnTo>
                    <a:pt x="309" y="302"/>
                  </a:lnTo>
                  <a:lnTo>
                    <a:pt x="247" y="302"/>
                  </a:lnTo>
                  <a:lnTo>
                    <a:pt x="184" y="300"/>
                  </a:lnTo>
                  <a:lnTo>
                    <a:pt x="122" y="298"/>
                  </a:lnTo>
                  <a:lnTo>
                    <a:pt x="62" y="292"/>
                  </a:lnTo>
                  <a:lnTo>
                    <a:pt x="0" y="284"/>
                  </a:lnTo>
                  <a:lnTo>
                    <a:pt x="2" y="284"/>
                  </a:lnTo>
                  <a:lnTo>
                    <a:pt x="16" y="0"/>
                  </a:lnTo>
                  <a:lnTo>
                    <a:pt x="72" y="6"/>
                  </a:lnTo>
                  <a:lnTo>
                    <a:pt x="130" y="10"/>
                  </a:lnTo>
                  <a:lnTo>
                    <a:pt x="186" y="14"/>
                  </a:lnTo>
                  <a:lnTo>
                    <a:pt x="243" y="16"/>
                  </a:lnTo>
                  <a:lnTo>
                    <a:pt x="301" y="14"/>
                  </a:lnTo>
                  <a:lnTo>
                    <a:pt x="357" y="12"/>
                  </a:lnTo>
                  <a:lnTo>
                    <a:pt x="415" y="10"/>
                  </a:lnTo>
                  <a:lnTo>
                    <a:pt x="453" y="6"/>
                  </a:lnTo>
                  <a:lnTo>
                    <a:pt x="453" y="1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6" name="Freeform 22">
              <a:extLst>
                <a:ext uri="{FF2B5EF4-FFF2-40B4-BE49-F238E27FC236}">
                  <a16:creationId xmlns:a16="http://schemas.microsoft.com/office/drawing/2014/main" id="{3E0C325B-9B8A-F646-B23C-91D25B223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1772" y="-686920"/>
              <a:ext cx="280105" cy="308470"/>
            </a:xfrm>
            <a:custGeom>
              <a:avLst/>
              <a:gdLst/>
              <a:ahLst/>
              <a:cxnLst>
                <a:cxn ang="0">
                  <a:pos x="160" y="522"/>
                </a:cxn>
                <a:cxn ang="0">
                  <a:pos x="278" y="518"/>
                </a:cxn>
                <a:cxn ang="0">
                  <a:pos x="394" y="500"/>
                </a:cxn>
                <a:cxn ang="0">
                  <a:pos x="398" y="484"/>
                </a:cxn>
                <a:cxn ang="0">
                  <a:pos x="376" y="452"/>
                </a:cxn>
                <a:cxn ang="0">
                  <a:pos x="348" y="430"/>
                </a:cxn>
                <a:cxn ang="0">
                  <a:pos x="320" y="410"/>
                </a:cxn>
                <a:cxn ang="0">
                  <a:pos x="290" y="376"/>
                </a:cxn>
                <a:cxn ang="0">
                  <a:pos x="288" y="342"/>
                </a:cxn>
                <a:cxn ang="0">
                  <a:pos x="276" y="308"/>
                </a:cxn>
                <a:cxn ang="0">
                  <a:pos x="282" y="284"/>
                </a:cxn>
                <a:cxn ang="0">
                  <a:pos x="308" y="258"/>
                </a:cxn>
                <a:cxn ang="0">
                  <a:pos x="312" y="188"/>
                </a:cxn>
                <a:cxn ang="0">
                  <a:pos x="338" y="174"/>
                </a:cxn>
                <a:cxn ang="0">
                  <a:pos x="364" y="150"/>
                </a:cxn>
                <a:cxn ang="0">
                  <a:pos x="390" y="124"/>
                </a:cxn>
                <a:cxn ang="0">
                  <a:pos x="414" y="98"/>
                </a:cxn>
                <a:cxn ang="0">
                  <a:pos x="458" y="84"/>
                </a:cxn>
                <a:cxn ang="0">
                  <a:pos x="458" y="72"/>
                </a:cxn>
                <a:cxn ang="0">
                  <a:pos x="430" y="62"/>
                </a:cxn>
                <a:cxn ang="0">
                  <a:pos x="402" y="64"/>
                </a:cxn>
                <a:cxn ang="0">
                  <a:pos x="376" y="66"/>
                </a:cxn>
                <a:cxn ang="0">
                  <a:pos x="348" y="68"/>
                </a:cxn>
                <a:cxn ang="0">
                  <a:pos x="310" y="48"/>
                </a:cxn>
                <a:cxn ang="0">
                  <a:pos x="282" y="38"/>
                </a:cxn>
                <a:cxn ang="0">
                  <a:pos x="254" y="30"/>
                </a:cxn>
                <a:cxn ang="0">
                  <a:pos x="218" y="32"/>
                </a:cxn>
                <a:cxn ang="0">
                  <a:pos x="210" y="32"/>
                </a:cxn>
                <a:cxn ang="0">
                  <a:pos x="182" y="34"/>
                </a:cxn>
                <a:cxn ang="0">
                  <a:pos x="164" y="12"/>
                </a:cxn>
                <a:cxn ang="0">
                  <a:pos x="136" y="2"/>
                </a:cxn>
                <a:cxn ang="0">
                  <a:pos x="82" y="6"/>
                </a:cxn>
                <a:cxn ang="0">
                  <a:pos x="8" y="0"/>
                </a:cxn>
                <a:cxn ang="0">
                  <a:pos x="10" y="36"/>
                </a:cxn>
                <a:cxn ang="0">
                  <a:pos x="4" y="70"/>
                </a:cxn>
                <a:cxn ang="0">
                  <a:pos x="16" y="104"/>
                </a:cxn>
                <a:cxn ang="0">
                  <a:pos x="26" y="128"/>
                </a:cxn>
                <a:cxn ang="0">
                  <a:pos x="20" y="162"/>
                </a:cxn>
                <a:cxn ang="0">
                  <a:pos x="32" y="208"/>
                </a:cxn>
                <a:cxn ang="0">
                  <a:pos x="46" y="266"/>
                </a:cxn>
                <a:cxn ang="0">
                  <a:pos x="46" y="288"/>
                </a:cxn>
                <a:cxn ang="0">
                  <a:pos x="32" y="314"/>
                </a:cxn>
                <a:cxn ang="0">
                  <a:pos x="32" y="326"/>
                </a:cxn>
                <a:cxn ang="0">
                  <a:pos x="52" y="348"/>
                </a:cxn>
              </a:cxnLst>
              <a:rect l="0" t="0" r="r" b="b"/>
              <a:pathLst>
                <a:path w="474" h="522">
                  <a:moveTo>
                    <a:pt x="84" y="516"/>
                  </a:moveTo>
                  <a:lnTo>
                    <a:pt x="122" y="520"/>
                  </a:lnTo>
                  <a:lnTo>
                    <a:pt x="160" y="522"/>
                  </a:lnTo>
                  <a:lnTo>
                    <a:pt x="200" y="522"/>
                  </a:lnTo>
                  <a:lnTo>
                    <a:pt x="240" y="520"/>
                  </a:lnTo>
                  <a:lnTo>
                    <a:pt x="278" y="518"/>
                  </a:lnTo>
                  <a:lnTo>
                    <a:pt x="316" y="514"/>
                  </a:lnTo>
                  <a:lnTo>
                    <a:pt x="356" y="508"/>
                  </a:lnTo>
                  <a:lnTo>
                    <a:pt x="394" y="500"/>
                  </a:lnTo>
                  <a:lnTo>
                    <a:pt x="406" y="496"/>
                  </a:lnTo>
                  <a:lnTo>
                    <a:pt x="408" y="496"/>
                  </a:lnTo>
                  <a:lnTo>
                    <a:pt x="398" y="484"/>
                  </a:lnTo>
                  <a:lnTo>
                    <a:pt x="396" y="474"/>
                  </a:lnTo>
                  <a:lnTo>
                    <a:pt x="396" y="462"/>
                  </a:lnTo>
                  <a:lnTo>
                    <a:pt x="376" y="452"/>
                  </a:lnTo>
                  <a:lnTo>
                    <a:pt x="376" y="440"/>
                  </a:lnTo>
                  <a:lnTo>
                    <a:pt x="358" y="440"/>
                  </a:lnTo>
                  <a:lnTo>
                    <a:pt x="348" y="430"/>
                  </a:lnTo>
                  <a:lnTo>
                    <a:pt x="338" y="420"/>
                  </a:lnTo>
                  <a:lnTo>
                    <a:pt x="330" y="420"/>
                  </a:lnTo>
                  <a:lnTo>
                    <a:pt x="320" y="410"/>
                  </a:lnTo>
                  <a:lnTo>
                    <a:pt x="310" y="410"/>
                  </a:lnTo>
                  <a:lnTo>
                    <a:pt x="300" y="386"/>
                  </a:lnTo>
                  <a:lnTo>
                    <a:pt x="290" y="376"/>
                  </a:lnTo>
                  <a:lnTo>
                    <a:pt x="298" y="364"/>
                  </a:lnTo>
                  <a:lnTo>
                    <a:pt x="288" y="354"/>
                  </a:lnTo>
                  <a:lnTo>
                    <a:pt x="288" y="342"/>
                  </a:lnTo>
                  <a:lnTo>
                    <a:pt x="296" y="330"/>
                  </a:lnTo>
                  <a:lnTo>
                    <a:pt x="286" y="318"/>
                  </a:lnTo>
                  <a:lnTo>
                    <a:pt x="276" y="308"/>
                  </a:lnTo>
                  <a:lnTo>
                    <a:pt x="274" y="296"/>
                  </a:lnTo>
                  <a:lnTo>
                    <a:pt x="274" y="284"/>
                  </a:lnTo>
                  <a:lnTo>
                    <a:pt x="282" y="284"/>
                  </a:lnTo>
                  <a:lnTo>
                    <a:pt x="282" y="272"/>
                  </a:lnTo>
                  <a:lnTo>
                    <a:pt x="300" y="270"/>
                  </a:lnTo>
                  <a:lnTo>
                    <a:pt x="308" y="258"/>
                  </a:lnTo>
                  <a:lnTo>
                    <a:pt x="318" y="258"/>
                  </a:lnTo>
                  <a:lnTo>
                    <a:pt x="314" y="200"/>
                  </a:lnTo>
                  <a:lnTo>
                    <a:pt x="312" y="188"/>
                  </a:lnTo>
                  <a:lnTo>
                    <a:pt x="340" y="186"/>
                  </a:lnTo>
                  <a:lnTo>
                    <a:pt x="330" y="186"/>
                  </a:lnTo>
                  <a:lnTo>
                    <a:pt x="338" y="174"/>
                  </a:lnTo>
                  <a:lnTo>
                    <a:pt x="348" y="174"/>
                  </a:lnTo>
                  <a:lnTo>
                    <a:pt x="356" y="162"/>
                  </a:lnTo>
                  <a:lnTo>
                    <a:pt x="364" y="150"/>
                  </a:lnTo>
                  <a:lnTo>
                    <a:pt x="372" y="136"/>
                  </a:lnTo>
                  <a:lnTo>
                    <a:pt x="380" y="124"/>
                  </a:lnTo>
                  <a:lnTo>
                    <a:pt x="390" y="124"/>
                  </a:lnTo>
                  <a:lnTo>
                    <a:pt x="398" y="112"/>
                  </a:lnTo>
                  <a:lnTo>
                    <a:pt x="406" y="110"/>
                  </a:lnTo>
                  <a:lnTo>
                    <a:pt x="414" y="98"/>
                  </a:lnTo>
                  <a:lnTo>
                    <a:pt x="424" y="98"/>
                  </a:lnTo>
                  <a:lnTo>
                    <a:pt x="440" y="86"/>
                  </a:lnTo>
                  <a:lnTo>
                    <a:pt x="458" y="84"/>
                  </a:lnTo>
                  <a:lnTo>
                    <a:pt x="466" y="72"/>
                  </a:lnTo>
                  <a:lnTo>
                    <a:pt x="474" y="58"/>
                  </a:lnTo>
                  <a:lnTo>
                    <a:pt x="458" y="72"/>
                  </a:lnTo>
                  <a:lnTo>
                    <a:pt x="446" y="62"/>
                  </a:lnTo>
                  <a:lnTo>
                    <a:pt x="438" y="62"/>
                  </a:lnTo>
                  <a:lnTo>
                    <a:pt x="430" y="62"/>
                  </a:lnTo>
                  <a:lnTo>
                    <a:pt x="420" y="62"/>
                  </a:lnTo>
                  <a:lnTo>
                    <a:pt x="412" y="64"/>
                  </a:lnTo>
                  <a:lnTo>
                    <a:pt x="402" y="64"/>
                  </a:lnTo>
                  <a:lnTo>
                    <a:pt x="394" y="64"/>
                  </a:lnTo>
                  <a:lnTo>
                    <a:pt x="384" y="54"/>
                  </a:lnTo>
                  <a:lnTo>
                    <a:pt x="376" y="66"/>
                  </a:lnTo>
                  <a:lnTo>
                    <a:pt x="376" y="78"/>
                  </a:lnTo>
                  <a:lnTo>
                    <a:pt x="358" y="80"/>
                  </a:lnTo>
                  <a:lnTo>
                    <a:pt x="348" y="68"/>
                  </a:lnTo>
                  <a:lnTo>
                    <a:pt x="332" y="70"/>
                  </a:lnTo>
                  <a:lnTo>
                    <a:pt x="312" y="60"/>
                  </a:lnTo>
                  <a:lnTo>
                    <a:pt x="310" y="48"/>
                  </a:lnTo>
                  <a:lnTo>
                    <a:pt x="302" y="48"/>
                  </a:lnTo>
                  <a:lnTo>
                    <a:pt x="294" y="50"/>
                  </a:lnTo>
                  <a:lnTo>
                    <a:pt x="282" y="38"/>
                  </a:lnTo>
                  <a:lnTo>
                    <a:pt x="274" y="38"/>
                  </a:lnTo>
                  <a:lnTo>
                    <a:pt x="264" y="28"/>
                  </a:lnTo>
                  <a:lnTo>
                    <a:pt x="254" y="30"/>
                  </a:lnTo>
                  <a:lnTo>
                    <a:pt x="236" y="30"/>
                  </a:lnTo>
                  <a:lnTo>
                    <a:pt x="228" y="32"/>
                  </a:lnTo>
                  <a:lnTo>
                    <a:pt x="218" y="32"/>
                  </a:lnTo>
                  <a:lnTo>
                    <a:pt x="228" y="32"/>
                  </a:lnTo>
                  <a:lnTo>
                    <a:pt x="220" y="42"/>
                  </a:lnTo>
                  <a:lnTo>
                    <a:pt x="210" y="32"/>
                  </a:lnTo>
                  <a:lnTo>
                    <a:pt x="200" y="34"/>
                  </a:lnTo>
                  <a:lnTo>
                    <a:pt x="190" y="22"/>
                  </a:lnTo>
                  <a:lnTo>
                    <a:pt x="182" y="34"/>
                  </a:lnTo>
                  <a:lnTo>
                    <a:pt x="174" y="36"/>
                  </a:lnTo>
                  <a:lnTo>
                    <a:pt x="174" y="24"/>
                  </a:lnTo>
                  <a:lnTo>
                    <a:pt x="164" y="12"/>
                  </a:lnTo>
                  <a:lnTo>
                    <a:pt x="154" y="12"/>
                  </a:lnTo>
                  <a:lnTo>
                    <a:pt x="144" y="2"/>
                  </a:lnTo>
                  <a:lnTo>
                    <a:pt x="136" y="2"/>
                  </a:lnTo>
                  <a:lnTo>
                    <a:pt x="132" y="2"/>
                  </a:lnTo>
                  <a:lnTo>
                    <a:pt x="108" y="6"/>
                  </a:lnTo>
                  <a:lnTo>
                    <a:pt x="82" y="6"/>
                  </a:lnTo>
                  <a:lnTo>
                    <a:pt x="58" y="8"/>
                  </a:lnTo>
                  <a:lnTo>
                    <a:pt x="34" y="4"/>
                  </a:lnTo>
                  <a:lnTo>
                    <a:pt x="8" y="0"/>
                  </a:lnTo>
                  <a:lnTo>
                    <a:pt x="8" y="12"/>
                  </a:lnTo>
                  <a:lnTo>
                    <a:pt x="10" y="24"/>
                  </a:lnTo>
                  <a:lnTo>
                    <a:pt x="10" y="36"/>
                  </a:lnTo>
                  <a:lnTo>
                    <a:pt x="0" y="36"/>
                  </a:lnTo>
                  <a:lnTo>
                    <a:pt x="2" y="48"/>
                  </a:lnTo>
                  <a:lnTo>
                    <a:pt x="4" y="70"/>
                  </a:lnTo>
                  <a:lnTo>
                    <a:pt x="4" y="82"/>
                  </a:lnTo>
                  <a:lnTo>
                    <a:pt x="4" y="94"/>
                  </a:lnTo>
                  <a:lnTo>
                    <a:pt x="16" y="104"/>
                  </a:lnTo>
                  <a:lnTo>
                    <a:pt x="16" y="116"/>
                  </a:lnTo>
                  <a:lnTo>
                    <a:pt x="18" y="128"/>
                  </a:lnTo>
                  <a:lnTo>
                    <a:pt x="26" y="128"/>
                  </a:lnTo>
                  <a:lnTo>
                    <a:pt x="28" y="138"/>
                  </a:lnTo>
                  <a:lnTo>
                    <a:pt x="18" y="140"/>
                  </a:lnTo>
                  <a:lnTo>
                    <a:pt x="20" y="162"/>
                  </a:lnTo>
                  <a:lnTo>
                    <a:pt x="20" y="174"/>
                  </a:lnTo>
                  <a:lnTo>
                    <a:pt x="32" y="186"/>
                  </a:lnTo>
                  <a:lnTo>
                    <a:pt x="32" y="208"/>
                  </a:lnTo>
                  <a:lnTo>
                    <a:pt x="42" y="232"/>
                  </a:lnTo>
                  <a:lnTo>
                    <a:pt x="44" y="242"/>
                  </a:lnTo>
                  <a:lnTo>
                    <a:pt x="46" y="266"/>
                  </a:lnTo>
                  <a:lnTo>
                    <a:pt x="54" y="276"/>
                  </a:lnTo>
                  <a:lnTo>
                    <a:pt x="56" y="288"/>
                  </a:lnTo>
                  <a:lnTo>
                    <a:pt x="46" y="288"/>
                  </a:lnTo>
                  <a:lnTo>
                    <a:pt x="48" y="300"/>
                  </a:lnTo>
                  <a:lnTo>
                    <a:pt x="40" y="302"/>
                  </a:lnTo>
                  <a:lnTo>
                    <a:pt x="32" y="314"/>
                  </a:lnTo>
                  <a:lnTo>
                    <a:pt x="22" y="314"/>
                  </a:lnTo>
                  <a:lnTo>
                    <a:pt x="22" y="326"/>
                  </a:lnTo>
                  <a:lnTo>
                    <a:pt x="32" y="326"/>
                  </a:lnTo>
                  <a:lnTo>
                    <a:pt x="42" y="336"/>
                  </a:lnTo>
                  <a:lnTo>
                    <a:pt x="42" y="348"/>
                  </a:lnTo>
                  <a:lnTo>
                    <a:pt x="52" y="348"/>
                  </a:lnTo>
                  <a:lnTo>
                    <a:pt x="64" y="510"/>
                  </a:lnTo>
                  <a:lnTo>
                    <a:pt x="84" y="516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27" name="Freeform 23">
              <a:extLst>
                <a:ext uri="{FF2B5EF4-FFF2-40B4-BE49-F238E27FC236}">
                  <a16:creationId xmlns:a16="http://schemas.microsoft.com/office/drawing/2014/main" id="{BBEB173B-7A9A-4A43-8125-E148A2359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5238" y="-629008"/>
              <a:ext cx="268286" cy="128825"/>
            </a:xfrm>
            <a:custGeom>
              <a:avLst/>
              <a:gdLst/>
              <a:ahLst/>
              <a:cxnLst>
                <a:cxn ang="0">
                  <a:pos x="20" y="116"/>
                </a:cxn>
                <a:cxn ang="0">
                  <a:pos x="58" y="136"/>
                </a:cxn>
                <a:cxn ang="0">
                  <a:pos x="84" y="134"/>
                </a:cxn>
                <a:cxn ang="0">
                  <a:pos x="114" y="144"/>
                </a:cxn>
                <a:cxn ang="0">
                  <a:pos x="150" y="142"/>
                </a:cxn>
                <a:cxn ang="0">
                  <a:pos x="168" y="152"/>
                </a:cxn>
                <a:cxn ang="0">
                  <a:pos x="186" y="162"/>
                </a:cxn>
                <a:cxn ang="0">
                  <a:pos x="198" y="184"/>
                </a:cxn>
                <a:cxn ang="0">
                  <a:pos x="200" y="208"/>
                </a:cxn>
                <a:cxn ang="0">
                  <a:pos x="218" y="206"/>
                </a:cxn>
                <a:cxn ang="0">
                  <a:pos x="234" y="192"/>
                </a:cxn>
                <a:cxn ang="0">
                  <a:pos x="242" y="168"/>
                </a:cxn>
                <a:cxn ang="0">
                  <a:pos x="258" y="156"/>
                </a:cxn>
                <a:cxn ang="0">
                  <a:pos x="266" y="144"/>
                </a:cxn>
                <a:cxn ang="0">
                  <a:pos x="286" y="154"/>
                </a:cxn>
                <a:cxn ang="0">
                  <a:pos x="302" y="130"/>
                </a:cxn>
                <a:cxn ang="0">
                  <a:pos x="328" y="128"/>
                </a:cxn>
                <a:cxn ang="0">
                  <a:pos x="356" y="126"/>
                </a:cxn>
                <a:cxn ang="0">
                  <a:pos x="384" y="124"/>
                </a:cxn>
                <a:cxn ang="0">
                  <a:pos x="402" y="134"/>
                </a:cxn>
                <a:cxn ang="0">
                  <a:pos x="392" y="124"/>
                </a:cxn>
                <a:cxn ang="0">
                  <a:pos x="410" y="110"/>
                </a:cxn>
                <a:cxn ang="0">
                  <a:pos x="428" y="100"/>
                </a:cxn>
                <a:cxn ang="0">
                  <a:pos x="454" y="96"/>
                </a:cxn>
                <a:cxn ang="0">
                  <a:pos x="434" y="86"/>
                </a:cxn>
                <a:cxn ang="0">
                  <a:pos x="416" y="64"/>
                </a:cxn>
                <a:cxn ang="0">
                  <a:pos x="396" y="42"/>
                </a:cxn>
                <a:cxn ang="0">
                  <a:pos x="370" y="44"/>
                </a:cxn>
                <a:cxn ang="0">
                  <a:pos x="342" y="58"/>
                </a:cxn>
                <a:cxn ang="0">
                  <a:pos x="324" y="58"/>
                </a:cxn>
                <a:cxn ang="0">
                  <a:pos x="298" y="60"/>
                </a:cxn>
                <a:cxn ang="0">
                  <a:pos x="288" y="74"/>
                </a:cxn>
                <a:cxn ang="0">
                  <a:pos x="262" y="88"/>
                </a:cxn>
                <a:cxn ang="0">
                  <a:pos x="226" y="90"/>
                </a:cxn>
                <a:cxn ang="0">
                  <a:pos x="200" y="80"/>
                </a:cxn>
                <a:cxn ang="0">
                  <a:pos x="178" y="58"/>
                </a:cxn>
                <a:cxn ang="0">
                  <a:pos x="152" y="60"/>
                </a:cxn>
                <a:cxn ang="0">
                  <a:pos x="152" y="48"/>
                </a:cxn>
                <a:cxn ang="0">
                  <a:pos x="160" y="36"/>
                </a:cxn>
                <a:cxn ang="0">
                  <a:pos x="186" y="22"/>
                </a:cxn>
                <a:cxn ang="0">
                  <a:pos x="174" y="0"/>
                </a:cxn>
                <a:cxn ang="0">
                  <a:pos x="140" y="14"/>
                </a:cxn>
                <a:cxn ang="0">
                  <a:pos x="114" y="40"/>
                </a:cxn>
                <a:cxn ang="0">
                  <a:pos x="88" y="64"/>
                </a:cxn>
                <a:cxn ang="0">
                  <a:pos x="80" y="76"/>
                </a:cxn>
                <a:cxn ang="0">
                  <a:pos x="54" y="78"/>
                </a:cxn>
                <a:cxn ang="0">
                  <a:pos x="36" y="80"/>
                </a:cxn>
                <a:cxn ang="0">
                  <a:pos x="18" y="94"/>
                </a:cxn>
                <a:cxn ang="0">
                  <a:pos x="18" y="104"/>
                </a:cxn>
              </a:cxnLst>
              <a:rect l="0" t="0" r="r" b="b"/>
              <a:pathLst>
                <a:path w="454" h="218">
                  <a:moveTo>
                    <a:pt x="18" y="104"/>
                  </a:moveTo>
                  <a:lnTo>
                    <a:pt x="20" y="116"/>
                  </a:lnTo>
                  <a:lnTo>
                    <a:pt x="38" y="126"/>
                  </a:lnTo>
                  <a:lnTo>
                    <a:pt x="58" y="136"/>
                  </a:lnTo>
                  <a:lnTo>
                    <a:pt x="66" y="136"/>
                  </a:lnTo>
                  <a:lnTo>
                    <a:pt x="84" y="134"/>
                  </a:lnTo>
                  <a:lnTo>
                    <a:pt x="102" y="134"/>
                  </a:lnTo>
                  <a:lnTo>
                    <a:pt x="114" y="144"/>
                  </a:lnTo>
                  <a:lnTo>
                    <a:pt x="130" y="142"/>
                  </a:lnTo>
                  <a:lnTo>
                    <a:pt x="150" y="142"/>
                  </a:lnTo>
                  <a:lnTo>
                    <a:pt x="158" y="140"/>
                  </a:lnTo>
                  <a:lnTo>
                    <a:pt x="168" y="152"/>
                  </a:lnTo>
                  <a:lnTo>
                    <a:pt x="178" y="164"/>
                  </a:lnTo>
                  <a:lnTo>
                    <a:pt x="186" y="162"/>
                  </a:lnTo>
                  <a:lnTo>
                    <a:pt x="198" y="172"/>
                  </a:lnTo>
                  <a:lnTo>
                    <a:pt x="198" y="184"/>
                  </a:lnTo>
                  <a:lnTo>
                    <a:pt x="198" y="196"/>
                  </a:lnTo>
                  <a:lnTo>
                    <a:pt x="200" y="208"/>
                  </a:lnTo>
                  <a:lnTo>
                    <a:pt x="212" y="218"/>
                  </a:lnTo>
                  <a:lnTo>
                    <a:pt x="218" y="206"/>
                  </a:lnTo>
                  <a:lnTo>
                    <a:pt x="226" y="206"/>
                  </a:lnTo>
                  <a:lnTo>
                    <a:pt x="234" y="192"/>
                  </a:lnTo>
                  <a:lnTo>
                    <a:pt x="232" y="182"/>
                  </a:lnTo>
                  <a:lnTo>
                    <a:pt x="242" y="168"/>
                  </a:lnTo>
                  <a:lnTo>
                    <a:pt x="260" y="168"/>
                  </a:lnTo>
                  <a:lnTo>
                    <a:pt x="258" y="156"/>
                  </a:lnTo>
                  <a:lnTo>
                    <a:pt x="268" y="156"/>
                  </a:lnTo>
                  <a:lnTo>
                    <a:pt x="266" y="144"/>
                  </a:lnTo>
                  <a:lnTo>
                    <a:pt x="276" y="154"/>
                  </a:lnTo>
                  <a:lnTo>
                    <a:pt x="286" y="154"/>
                  </a:lnTo>
                  <a:lnTo>
                    <a:pt x="294" y="142"/>
                  </a:lnTo>
                  <a:lnTo>
                    <a:pt x="302" y="130"/>
                  </a:lnTo>
                  <a:lnTo>
                    <a:pt x="320" y="130"/>
                  </a:lnTo>
                  <a:lnTo>
                    <a:pt x="328" y="128"/>
                  </a:lnTo>
                  <a:lnTo>
                    <a:pt x="348" y="128"/>
                  </a:lnTo>
                  <a:lnTo>
                    <a:pt x="356" y="126"/>
                  </a:lnTo>
                  <a:lnTo>
                    <a:pt x="376" y="126"/>
                  </a:lnTo>
                  <a:lnTo>
                    <a:pt x="384" y="124"/>
                  </a:lnTo>
                  <a:lnTo>
                    <a:pt x="384" y="134"/>
                  </a:lnTo>
                  <a:lnTo>
                    <a:pt x="402" y="134"/>
                  </a:lnTo>
                  <a:lnTo>
                    <a:pt x="394" y="136"/>
                  </a:lnTo>
                  <a:lnTo>
                    <a:pt x="392" y="124"/>
                  </a:lnTo>
                  <a:lnTo>
                    <a:pt x="400" y="112"/>
                  </a:lnTo>
                  <a:lnTo>
                    <a:pt x="410" y="110"/>
                  </a:lnTo>
                  <a:lnTo>
                    <a:pt x="418" y="100"/>
                  </a:lnTo>
                  <a:lnTo>
                    <a:pt x="428" y="100"/>
                  </a:lnTo>
                  <a:lnTo>
                    <a:pt x="448" y="96"/>
                  </a:lnTo>
                  <a:lnTo>
                    <a:pt x="454" y="96"/>
                  </a:lnTo>
                  <a:lnTo>
                    <a:pt x="444" y="86"/>
                  </a:lnTo>
                  <a:lnTo>
                    <a:pt x="434" y="86"/>
                  </a:lnTo>
                  <a:lnTo>
                    <a:pt x="416" y="76"/>
                  </a:lnTo>
                  <a:lnTo>
                    <a:pt x="416" y="64"/>
                  </a:lnTo>
                  <a:lnTo>
                    <a:pt x="414" y="40"/>
                  </a:lnTo>
                  <a:lnTo>
                    <a:pt x="396" y="42"/>
                  </a:lnTo>
                  <a:lnTo>
                    <a:pt x="378" y="44"/>
                  </a:lnTo>
                  <a:lnTo>
                    <a:pt x="370" y="44"/>
                  </a:lnTo>
                  <a:lnTo>
                    <a:pt x="350" y="46"/>
                  </a:lnTo>
                  <a:lnTo>
                    <a:pt x="342" y="58"/>
                  </a:lnTo>
                  <a:lnTo>
                    <a:pt x="334" y="58"/>
                  </a:lnTo>
                  <a:lnTo>
                    <a:pt x="324" y="58"/>
                  </a:lnTo>
                  <a:lnTo>
                    <a:pt x="306" y="60"/>
                  </a:lnTo>
                  <a:lnTo>
                    <a:pt x="298" y="60"/>
                  </a:lnTo>
                  <a:lnTo>
                    <a:pt x="288" y="62"/>
                  </a:lnTo>
                  <a:lnTo>
                    <a:pt x="288" y="74"/>
                  </a:lnTo>
                  <a:lnTo>
                    <a:pt x="280" y="74"/>
                  </a:lnTo>
                  <a:lnTo>
                    <a:pt x="262" y="88"/>
                  </a:lnTo>
                  <a:lnTo>
                    <a:pt x="254" y="100"/>
                  </a:lnTo>
                  <a:lnTo>
                    <a:pt x="226" y="90"/>
                  </a:lnTo>
                  <a:lnTo>
                    <a:pt x="208" y="90"/>
                  </a:lnTo>
                  <a:lnTo>
                    <a:pt x="200" y="80"/>
                  </a:lnTo>
                  <a:lnTo>
                    <a:pt x="180" y="70"/>
                  </a:lnTo>
                  <a:lnTo>
                    <a:pt x="178" y="58"/>
                  </a:lnTo>
                  <a:lnTo>
                    <a:pt x="162" y="60"/>
                  </a:lnTo>
                  <a:lnTo>
                    <a:pt x="152" y="60"/>
                  </a:lnTo>
                  <a:lnTo>
                    <a:pt x="144" y="60"/>
                  </a:lnTo>
                  <a:lnTo>
                    <a:pt x="152" y="48"/>
                  </a:lnTo>
                  <a:lnTo>
                    <a:pt x="150" y="36"/>
                  </a:lnTo>
                  <a:lnTo>
                    <a:pt x="160" y="36"/>
                  </a:lnTo>
                  <a:lnTo>
                    <a:pt x="168" y="24"/>
                  </a:lnTo>
                  <a:lnTo>
                    <a:pt x="186" y="22"/>
                  </a:lnTo>
                  <a:lnTo>
                    <a:pt x="186" y="10"/>
                  </a:lnTo>
                  <a:lnTo>
                    <a:pt x="174" y="0"/>
                  </a:lnTo>
                  <a:lnTo>
                    <a:pt x="156" y="0"/>
                  </a:lnTo>
                  <a:lnTo>
                    <a:pt x="140" y="14"/>
                  </a:lnTo>
                  <a:lnTo>
                    <a:pt x="130" y="14"/>
                  </a:lnTo>
                  <a:lnTo>
                    <a:pt x="114" y="40"/>
                  </a:lnTo>
                  <a:lnTo>
                    <a:pt x="106" y="52"/>
                  </a:lnTo>
                  <a:lnTo>
                    <a:pt x="88" y="64"/>
                  </a:lnTo>
                  <a:lnTo>
                    <a:pt x="80" y="66"/>
                  </a:lnTo>
                  <a:lnTo>
                    <a:pt x="80" y="76"/>
                  </a:lnTo>
                  <a:lnTo>
                    <a:pt x="62" y="78"/>
                  </a:lnTo>
                  <a:lnTo>
                    <a:pt x="54" y="78"/>
                  </a:lnTo>
                  <a:lnTo>
                    <a:pt x="44" y="80"/>
                  </a:lnTo>
                  <a:lnTo>
                    <a:pt x="36" y="80"/>
                  </a:lnTo>
                  <a:lnTo>
                    <a:pt x="28" y="92"/>
                  </a:lnTo>
                  <a:lnTo>
                    <a:pt x="18" y="94"/>
                  </a:lnTo>
                  <a:lnTo>
                    <a:pt x="0" y="94"/>
                  </a:lnTo>
                  <a:lnTo>
                    <a:pt x="18" y="10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28" name="Freeform 24">
              <a:extLst>
                <a:ext uri="{FF2B5EF4-FFF2-40B4-BE49-F238E27FC236}">
                  <a16:creationId xmlns:a16="http://schemas.microsoft.com/office/drawing/2014/main" id="{D5E6BBFE-518A-CE4E-8F2B-4B0387154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689" y="-586460"/>
              <a:ext cx="231648" cy="251740"/>
            </a:xfrm>
            <a:custGeom>
              <a:avLst/>
              <a:gdLst/>
              <a:ahLst/>
              <a:cxnLst>
                <a:cxn ang="0">
                  <a:pos x="158" y="44"/>
                </a:cxn>
                <a:cxn ang="0">
                  <a:pos x="196" y="64"/>
                </a:cxn>
                <a:cxn ang="0">
                  <a:pos x="222" y="62"/>
                </a:cxn>
                <a:cxn ang="0">
                  <a:pos x="252" y="72"/>
                </a:cxn>
                <a:cxn ang="0">
                  <a:pos x="288" y="70"/>
                </a:cxn>
                <a:cxn ang="0">
                  <a:pos x="306" y="80"/>
                </a:cxn>
                <a:cxn ang="0">
                  <a:pos x="324" y="90"/>
                </a:cxn>
                <a:cxn ang="0">
                  <a:pos x="336" y="112"/>
                </a:cxn>
                <a:cxn ang="0">
                  <a:pos x="338" y="136"/>
                </a:cxn>
                <a:cxn ang="0">
                  <a:pos x="352" y="142"/>
                </a:cxn>
                <a:cxn ang="0">
                  <a:pos x="350" y="160"/>
                </a:cxn>
                <a:cxn ang="0">
                  <a:pos x="342" y="194"/>
                </a:cxn>
                <a:cxn ang="0">
                  <a:pos x="352" y="194"/>
                </a:cxn>
                <a:cxn ang="0">
                  <a:pos x="368" y="180"/>
                </a:cxn>
                <a:cxn ang="0">
                  <a:pos x="374" y="158"/>
                </a:cxn>
                <a:cxn ang="0">
                  <a:pos x="390" y="120"/>
                </a:cxn>
                <a:cxn ang="0">
                  <a:pos x="392" y="144"/>
                </a:cxn>
                <a:cxn ang="0">
                  <a:pos x="386" y="180"/>
                </a:cxn>
                <a:cxn ang="0">
                  <a:pos x="370" y="204"/>
                </a:cxn>
                <a:cxn ang="0">
                  <a:pos x="370" y="228"/>
                </a:cxn>
                <a:cxn ang="0">
                  <a:pos x="366" y="264"/>
                </a:cxn>
                <a:cxn ang="0">
                  <a:pos x="362" y="320"/>
                </a:cxn>
                <a:cxn ang="0">
                  <a:pos x="366" y="400"/>
                </a:cxn>
                <a:cxn ang="0">
                  <a:pos x="204" y="414"/>
                </a:cxn>
                <a:cxn ang="0">
                  <a:pos x="186" y="416"/>
                </a:cxn>
                <a:cxn ang="0">
                  <a:pos x="166" y="406"/>
                </a:cxn>
                <a:cxn ang="0">
                  <a:pos x="148" y="394"/>
                </a:cxn>
                <a:cxn ang="0">
                  <a:pos x="136" y="362"/>
                </a:cxn>
                <a:cxn ang="0">
                  <a:pos x="134" y="326"/>
                </a:cxn>
                <a:cxn ang="0">
                  <a:pos x="122" y="304"/>
                </a:cxn>
                <a:cxn ang="0">
                  <a:pos x="102" y="282"/>
                </a:cxn>
                <a:cxn ang="0">
                  <a:pos x="84" y="270"/>
                </a:cxn>
                <a:cxn ang="0">
                  <a:pos x="64" y="250"/>
                </a:cxn>
                <a:cxn ang="0">
                  <a:pos x="46" y="240"/>
                </a:cxn>
                <a:cxn ang="0">
                  <a:pos x="26" y="216"/>
                </a:cxn>
                <a:cxn ang="0">
                  <a:pos x="24" y="194"/>
                </a:cxn>
                <a:cxn ang="0">
                  <a:pos x="14" y="172"/>
                </a:cxn>
                <a:cxn ang="0">
                  <a:pos x="12" y="148"/>
                </a:cxn>
                <a:cxn ang="0">
                  <a:pos x="0" y="126"/>
                </a:cxn>
                <a:cxn ang="0">
                  <a:pos x="8" y="114"/>
                </a:cxn>
                <a:cxn ang="0">
                  <a:pos x="26" y="100"/>
                </a:cxn>
                <a:cxn ang="0">
                  <a:pos x="44" y="88"/>
                </a:cxn>
                <a:cxn ang="0">
                  <a:pos x="38" y="14"/>
                </a:cxn>
                <a:cxn ang="0">
                  <a:pos x="66" y="18"/>
                </a:cxn>
                <a:cxn ang="0">
                  <a:pos x="92" y="14"/>
                </a:cxn>
                <a:cxn ang="0">
                  <a:pos x="136" y="0"/>
                </a:cxn>
                <a:cxn ang="0">
                  <a:pos x="130" y="24"/>
                </a:cxn>
                <a:cxn ang="0">
                  <a:pos x="146" y="22"/>
                </a:cxn>
              </a:cxnLst>
              <a:rect l="0" t="0" r="r" b="b"/>
              <a:pathLst>
                <a:path w="392" h="426">
                  <a:moveTo>
                    <a:pt x="156" y="32"/>
                  </a:moveTo>
                  <a:lnTo>
                    <a:pt x="158" y="44"/>
                  </a:lnTo>
                  <a:lnTo>
                    <a:pt x="176" y="54"/>
                  </a:lnTo>
                  <a:lnTo>
                    <a:pt x="196" y="64"/>
                  </a:lnTo>
                  <a:lnTo>
                    <a:pt x="204" y="64"/>
                  </a:lnTo>
                  <a:lnTo>
                    <a:pt x="222" y="62"/>
                  </a:lnTo>
                  <a:lnTo>
                    <a:pt x="240" y="62"/>
                  </a:lnTo>
                  <a:lnTo>
                    <a:pt x="252" y="72"/>
                  </a:lnTo>
                  <a:lnTo>
                    <a:pt x="268" y="70"/>
                  </a:lnTo>
                  <a:lnTo>
                    <a:pt x="288" y="70"/>
                  </a:lnTo>
                  <a:lnTo>
                    <a:pt x="296" y="68"/>
                  </a:lnTo>
                  <a:lnTo>
                    <a:pt x="306" y="80"/>
                  </a:lnTo>
                  <a:lnTo>
                    <a:pt x="316" y="92"/>
                  </a:lnTo>
                  <a:lnTo>
                    <a:pt x="324" y="90"/>
                  </a:lnTo>
                  <a:lnTo>
                    <a:pt x="336" y="100"/>
                  </a:lnTo>
                  <a:lnTo>
                    <a:pt x="336" y="112"/>
                  </a:lnTo>
                  <a:lnTo>
                    <a:pt x="336" y="124"/>
                  </a:lnTo>
                  <a:lnTo>
                    <a:pt x="338" y="136"/>
                  </a:lnTo>
                  <a:lnTo>
                    <a:pt x="350" y="146"/>
                  </a:lnTo>
                  <a:lnTo>
                    <a:pt x="352" y="142"/>
                  </a:lnTo>
                  <a:lnTo>
                    <a:pt x="350" y="150"/>
                  </a:lnTo>
                  <a:lnTo>
                    <a:pt x="350" y="160"/>
                  </a:lnTo>
                  <a:lnTo>
                    <a:pt x="342" y="182"/>
                  </a:lnTo>
                  <a:lnTo>
                    <a:pt x="342" y="194"/>
                  </a:lnTo>
                  <a:lnTo>
                    <a:pt x="342" y="206"/>
                  </a:lnTo>
                  <a:lnTo>
                    <a:pt x="352" y="194"/>
                  </a:lnTo>
                  <a:lnTo>
                    <a:pt x="360" y="182"/>
                  </a:lnTo>
                  <a:lnTo>
                    <a:pt x="368" y="180"/>
                  </a:lnTo>
                  <a:lnTo>
                    <a:pt x="376" y="168"/>
                  </a:lnTo>
                  <a:lnTo>
                    <a:pt x="374" y="158"/>
                  </a:lnTo>
                  <a:lnTo>
                    <a:pt x="384" y="144"/>
                  </a:lnTo>
                  <a:lnTo>
                    <a:pt x="390" y="120"/>
                  </a:lnTo>
                  <a:lnTo>
                    <a:pt x="392" y="132"/>
                  </a:lnTo>
                  <a:lnTo>
                    <a:pt x="392" y="144"/>
                  </a:lnTo>
                  <a:lnTo>
                    <a:pt x="392" y="156"/>
                  </a:lnTo>
                  <a:lnTo>
                    <a:pt x="386" y="180"/>
                  </a:lnTo>
                  <a:lnTo>
                    <a:pt x="378" y="192"/>
                  </a:lnTo>
                  <a:lnTo>
                    <a:pt x="370" y="204"/>
                  </a:lnTo>
                  <a:lnTo>
                    <a:pt x="370" y="216"/>
                  </a:lnTo>
                  <a:lnTo>
                    <a:pt x="370" y="228"/>
                  </a:lnTo>
                  <a:lnTo>
                    <a:pt x="372" y="240"/>
                  </a:lnTo>
                  <a:lnTo>
                    <a:pt x="366" y="264"/>
                  </a:lnTo>
                  <a:lnTo>
                    <a:pt x="358" y="286"/>
                  </a:lnTo>
                  <a:lnTo>
                    <a:pt x="362" y="320"/>
                  </a:lnTo>
                  <a:lnTo>
                    <a:pt x="358" y="358"/>
                  </a:lnTo>
                  <a:lnTo>
                    <a:pt x="366" y="400"/>
                  </a:lnTo>
                  <a:lnTo>
                    <a:pt x="366" y="402"/>
                  </a:lnTo>
                  <a:lnTo>
                    <a:pt x="204" y="414"/>
                  </a:lnTo>
                  <a:lnTo>
                    <a:pt x="204" y="426"/>
                  </a:lnTo>
                  <a:lnTo>
                    <a:pt x="186" y="416"/>
                  </a:lnTo>
                  <a:lnTo>
                    <a:pt x="176" y="416"/>
                  </a:lnTo>
                  <a:lnTo>
                    <a:pt x="166" y="406"/>
                  </a:lnTo>
                  <a:lnTo>
                    <a:pt x="158" y="394"/>
                  </a:lnTo>
                  <a:lnTo>
                    <a:pt x="148" y="394"/>
                  </a:lnTo>
                  <a:lnTo>
                    <a:pt x="136" y="372"/>
                  </a:lnTo>
                  <a:lnTo>
                    <a:pt x="136" y="362"/>
                  </a:lnTo>
                  <a:lnTo>
                    <a:pt x="136" y="348"/>
                  </a:lnTo>
                  <a:lnTo>
                    <a:pt x="134" y="326"/>
                  </a:lnTo>
                  <a:lnTo>
                    <a:pt x="124" y="314"/>
                  </a:lnTo>
                  <a:lnTo>
                    <a:pt x="122" y="304"/>
                  </a:lnTo>
                  <a:lnTo>
                    <a:pt x="122" y="292"/>
                  </a:lnTo>
                  <a:lnTo>
                    <a:pt x="102" y="282"/>
                  </a:lnTo>
                  <a:lnTo>
                    <a:pt x="102" y="270"/>
                  </a:lnTo>
                  <a:lnTo>
                    <a:pt x="84" y="270"/>
                  </a:lnTo>
                  <a:lnTo>
                    <a:pt x="74" y="260"/>
                  </a:lnTo>
                  <a:lnTo>
                    <a:pt x="64" y="250"/>
                  </a:lnTo>
                  <a:lnTo>
                    <a:pt x="56" y="250"/>
                  </a:lnTo>
                  <a:lnTo>
                    <a:pt x="46" y="240"/>
                  </a:lnTo>
                  <a:lnTo>
                    <a:pt x="36" y="240"/>
                  </a:lnTo>
                  <a:lnTo>
                    <a:pt x="26" y="216"/>
                  </a:lnTo>
                  <a:lnTo>
                    <a:pt x="16" y="206"/>
                  </a:lnTo>
                  <a:lnTo>
                    <a:pt x="24" y="194"/>
                  </a:lnTo>
                  <a:lnTo>
                    <a:pt x="14" y="184"/>
                  </a:lnTo>
                  <a:lnTo>
                    <a:pt x="14" y="172"/>
                  </a:lnTo>
                  <a:lnTo>
                    <a:pt x="22" y="160"/>
                  </a:lnTo>
                  <a:lnTo>
                    <a:pt x="12" y="148"/>
                  </a:lnTo>
                  <a:lnTo>
                    <a:pt x="2" y="138"/>
                  </a:lnTo>
                  <a:lnTo>
                    <a:pt x="0" y="126"/>
                  </a:lnTo>
                  <a:lnTo>
                    <a:pt x="0" y="114"/>
                  </a:lnTo>
                  <a:lnTo>
                    <a:pt x="8" y="114"/>
                  </a:lnTo>
                  <a:lnTo>
                    <a:pt x="8" y="102"/>
                  </a:lnTo>
                  <a:lnTo>
                    <a:pt x="26" y="100"/>
                  </a:lnTo>
                  <a:lnTo>
                    <a:pt x="34" y="88"/>
                  </a:lnTo>
                  <a:lnTo>
                    <a:pt x="44" y="88"/>
                  </a:lnTo>
                  <a:lnTo>
                    <a:pt x="40" y="30"/>
                  </a:lnTo>
                  <a:lnTo>
                    <a:pt x="38" y="14"/>
                  </a:lnTo>
                  <a:lnTo>
                    <a:pt x="66" y="12"/>
                  </a:lnTo>
                  <a:lnTo>
                    <a:pt x="66" y="18"/>
                  </a:lnTo>
                  <a:lnTo>
                    <a:pt x="82" y="22"/>
                  </a:lnTo>
                  <a:lnTo>
                    <a:pt x="92" y="14"/>
                  </a:lnTo>
                  <a:lnTo>
                    <a:pt x="110" y="2"/>
                  </a:lnTo>
                  <a:lnTo>
                    <a:pt x="136" y="0"/>
                  </a:lnTo>
                  <a:lnTo>
                    <a:pt x="130" y="12"/>
                  </a:lnTo>
                  <a:lnTo>
                    <a:pt x="130" y="24"/>
                  </a:lnTo>
                  <a:lnTo>
                    <a:pt x="138" y="22"/>
                  </a:lnTo>
                  <a:lnTo>
                    <a:pt x="146" y="22"/>
                  </a:lnTo>
                  <a:lnTo>
                    <a:pt x="156" y="3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9" name="Freeform 25">
              <a:extLst>
                <a:ext uri="{FF2B5EF4-FFF2-40B4-BE49-F238E27FC236}">
                  <a16:creationId xmlns:a16="http://schemas.microsoft.com/office/drawing/2014/main" id="{93234A31-4A2B-ED45-B356-8B4369B3C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6065" y="-551004"/>
              <a:ext cx="172554" cy="234012"/>
            </a:xfrm>
            <a:custGeom>
              <a:avLst/>
              <a:gdLst/>
              <a:ahLst/>
              <a:cxnLst>
                <a:cxn ang="0">
                  <a:pos x="224" y="378"/>
                </a:cxn>
                <a:cxn ang="0">
                  <a:pos x="240" y="364"/>
                </a:cxn>
                <a:cxn ang="0">
                  <a:pos x="248" y="342"/>
                </a:cxn>
                <a:cxn ang="0">
                  <a:pos x="266" y="328"/>
                </a:cxn>
                <a:cxn ang="0">
                  <a:pos x="284" y="328"/>
                </a:cxn>
                <a:cxn ang="0">
                  <a:pos x="292" y="316"/>
                </a:cxn>
                <a:cxn ang="0">
                  <a:pos x="282" y="292"/>
                </a:cxn>
                <a:cxn ang="0">
                  <a:pos x="280" y="280"/>
                </a:cxn>
                <a:cxn ang="0">
                  <a:pos x="278" y="258"/>
                </a:cxn>
                <a:cxn ang="0">
                  <a:pos x="286" y="246"/>
                </a:cxn>
                <a:cxn ang="0">
                  <a:pos x="284" y="222"/>
                </a:cxn>
                <a:cxn ang="0">
                  <a:pos x="274" y="200"/>
                </a:cxn>
                <a:cxn ang="0">
                  <a:pos x="264" y="178"/>
                </a:cxn>
                <a:cxn ang="0">
                  <a:pos x="252" y="154"/>
                </a:cxn>
                <a:cxn ang="0">
                  <a:pos x="234" y="156"/>
                </a:cxn>
                <a:cxn ang="0">
                  <a:pos x="216" y="158"/>
                </a:cxn>
                <a:cxn ang="0">
                  <a:pos x="208" y="168"/>
                </a:cxn>
                <a:cxn ang="0">
                  <a:pos x="200" y="182"/>
                </a:cxn>
                <a:cxn ang="0">
                  <a:pos x="174" y="196"/>
                </a:cxn>
                <a:cxn ang="0">
                  <a:pos x="180" y="160"/>
                </a:cxn>
                <a:cxn ang="0">
                  <a:pos x="198" y="158"/>
                </a:cxn>
                <a:cxn ang="0">
                  <a:pos x="196" y="136"/>
                </a:cxn>
                <a:cxn ang="0">
                  <a:pos x="204" y="112"/>
                </a:cxn>
                <a:cxn ang="0">
                  <a:pos x="210" y="76"/>
                </a:cxn>
                <a:cxn ang="0">
                  <a:pos x="200" y="66"/>
                </a:cxn>
                <a:cxn ang="0">
                  <a:pos x="200" y="54"/>
                </a:cxn>
                <a:cxn ang="0">
                  <a:pos x="180" y="32"/>
                </a:cxn>
                <a:cxn ang="0">
                  <a:pos x="162" y="20"/>
                </a:cxn>
                <a:cxn ang="0">
                  <a:pos x="142" y="12"/>
                </a:cxn>
                <a:cxn ang="0">
                  <a:pos x="124" y="0"/>
                </a:cxn>
                <a:cxn ang="0">
                  <a:pos x="96" y="2"/>
                </a:cxn>
                <a:cxn ang="0">
                  <a:pos x="78" y="4"/>
                </a:cxn>
                <a:cxn ang="0">
                  <a:pos x="72" y="28"/>
                </a:cxn>
                <a:cxn ang="0">
                  <a:pos x="74" y="50"/>
                </a:cxn>
                <a:cxn ang="0">
                  <a:pos x="64" y="40"/>
                </a:cxn>
                <a:cxn ang="0">
                  <a:pos x="66" y="76"/>
                </a:cxn>
                <a:cxn ang="0">
                  <a:pos x="56" y="88"/>
                </a:cxn>
                <a:cxn ang="0">
                  <a:pos x="48" y="88"/>
                </a:cxn>
                <a:cxn ang="0">
                  <a:pos x="46" y="64"/>
                </a:cxn>
                <a:cxn ang="0">
                  <a:pos x="38" y="78"/>
                </a:cxn>
                <a:cxn ang="0">
                  <a:pos x="20" y="90"/>
                </a:cxn>
                <a:cxn ang="0">
                  <a:pos x="14" y="114"/>
                </a:cxn>
                <a:cxn ang="0">
                  <a:pos x="6" y="126"/>
                </a:cxn>
                <a:cxn ang="0">
                  <a:pos x="8" y="162"/>
                </a:cxn>
                <a:cxn ang="0">
                  <a:pos x="0" y="184"/>
                </a:cxn>
                <a:cxn ang="0">
                  <a:pos x="2" y="208"/>
                </a:cxn>
                <a:cxn ang="0">
                  <a:pos x="4" y="230"/>
                </a:cxn>
                <a:cxn ang="0">
                  <a:pos x="16" y="266"/>
                </a:cxn>
                <a:cxn ang="0">
                  <a:pos x="36" y="288"/>
                </a:cxn>
                <a:cxn ang="0">
                  <a:pos x="38" y="322"/>
                </a:cxn>
                <a:cxn ang="0">
                  <a:pos x="40" y="346"/>
                </a:cxn>
                <a:cxn ang="0">
                  <a:pos x="24" y="370"/>
                </a:cxn>
                <a:cxn ang="0">
                  <a:pos x="8" y="394"/>
                </a:cxn>
                <a:cxn ang="0">
                  <a:pos x="62" y="390"/>
                </a:cxn>
                <a:cxn ang="0">
                  <a:pos x="124" y="386"/>
                </a:cxn>
                <a:cxn ang="0">
                  <a:pos x="224" y="390"/>
                </a:cxn>
              </a:cxnLst>
              <a:rect l="0" t="0" r="r" b="b"/>
              <a:pathLst>
                <a:path w="292" h="396">
                  <a:moveTo>
                    <a:pt x="214" y="378"/>
                  </a:moveTo>
                  <a:lnTo>
                    <a:pt x="224" y="378"/>
                  </a:lnTo>
                  <a:lnTo>
                    <a:pt x="234" y="378"/>
                  </a:lnTo>
                  <a:lnTo>
                    <a:pt x="240" y="364"/>
                  </a:lnTo>
                  <a:lnTo>
                    <a:pt x="240" y="354"/>
                  </a:lnTo>
                  <a:lnTo>
                    <a:pt x="248" y="342"/>
                  </a:lnTo>
                  <a:lnTo>
                    <a:pt x="248" y="330"/>
                  </a:lnTo>
                  <a:lnTo>
                    <a:pt x="266" y="328"/>
                  </a:lnTo>
                  <a:lnTo>
                    <a:pt x="276" y="340"/>
                  </a:lnTo>
                  <a:lnTo>
                    <a:pt x="284" y="328"/>
                  </a:lnTo>
                  <a:lnTo>
                    <a:pt x="292" y="326"/>
                  </a:lnTo>
                  <a:lnTo>
                    <a:pt x="292" y="316"/>
                  </a:lnTo>
                  <a:lnTo>
                    <a:pt x="290" y="304"/>
                  </a:lnTo>
                  <a:lnTo>
                    <a:pt x="282" y="292"/>
                  </a:lnTo>
                  <a:lnTo>
                    <a:pt x="290" y="292"/>
                  </a:lnTo>
                  <a:lnTo>
                    <a:pt x="280" y="280"/>
                  </a:lnTo>
                  <a:lnTo>
                    <a:pt x="280" y="270"/>
                  </a:lnTo>
                  <a:lnTo>
                    <a:pt x="278" y="258"/>
                  </a:lnTo>
                  <a:lnTo>
                    <a:pt x="288" y="258"/>
                  </a:lnTo>
                  <a:lnTo>
                    <a:pt x="286" y="246"/>
                  </a:lnTo>
                  <a:lnTo>
                    <a:pt x="286" y="234"/>
                  </a:lnTo>
                  <a:lnTo>
                    <a:pt x="284" y="222"/>
                  </a:lnTo>
                  <a:lnTo>
                    <a:pt x="276" y="210"/>
                  </a:lnTo>
                  <a:lnTo>
                    <a:pt x="274" y="200"/>
                  </a:lnTo>
                  <a:lnTo>
                    <a:pt x="264" y="188"/>
                  </a:lnTo>
                  <a:lnTo>
                    <a:pt x="264" y="178"/>
                  </a:lnTo>
                  <a:lnTo>
                    <a:pt x="262" y="164"/>
                  </a:lnTo>
                  <a:lnTo>
                    <a:pt x="252" y="154"/>
                  </a:lnTo>
                  <a:lnTo>
                    <a:pt x="244" y="156"/>
                  </a:lnTo>
                  <a:lnTo>
                    <a:pt x="234" y="156"/>
                  </a:lnTo>
                  <a:lnTo>
                    <a:pt x="226" y="156"/>
                  </a:lnTo>
                  <a:lnTo>
                    <a:pt x="216" y="158"/>
                  </a:lnTo>
                  <a:lnTo>
                    <a:pt x="208" y="158"/>
                  </a:lnTo>
                  <a:lnTo>
                    <a:pt x="208" y="168"/>
                  </a:lnTo>
                  <a:lnTo>
                    <a:pt x="200" y="170"/>
                  </a:lnTo>
                  <a:lnTo>
                    <a:pt x="200" y="182"/>
                  </a:lnTo>
                  <a:lnTo>
                    <a:pt x="192" y="194"/>
                  </a:lnTo>
                  <a:lnTo>
                    <a:pt x="174" y="196"/>
                  </a:lnTo>
                  <a:lnTo>
                    <a:pt x="172" y="172"/>
                  </a:lnTo>
                  <a:lnTo>
                    <a:pt x="180" y="160"/>
                  </a:lnTo>
                  <a:lnTo>
                    <a:pt x="190" y="160"/>
                  </a:lnTo>
                  <a:lnTo>
                    <a:pt x="198" y="158"/>
                  </a:lnTo>
                  <a:lnTo>
                    <a:pt x="198" y="148"/>
                  </a:lnTo>
                  <a:lnTo>
                    <a:pt x="196" y="136"/>
                  </a:lnTo>
                  <a:lnTo>
                    <a:pt x="206" y="124"/>
                  </a:lnTo>
                  <a:lnTo>
                    <a:pt x="204" y="112"/>
                  </a:lnTo>
                  <a:lnTo>
                    <a:pt x="204" y="100"/>
                  </a:lnTo>
                  <a:lnTo>
                    <a:pt x="210" y="76"/>
                  </a:lnTo>
                  <a:lnTo>
                    <a:pt x="202" y="76"/>
                  </a:lnTo>
                  <a:lnTo>
                    <a:pt x="200" y="66"/>
                  </a:lnTo>
                  <a:lnTo>
                    <a:pt x="192" y="66"/>
                  </a:lnTo>
                  <a:lnTo>
                    <a:pt x="200" y="54"/>
                  </a:lnTo>
                  <a:lnTo>
                    <a:pt x="190" y="42"/>
                  </a:lnTo>
                  <a:lnTo>
                    <a:pt x="180" y="32"/>
                  </a:lnTo>
                  <a:lnTo>
                    <a:pt x="172" y="32"/>
                  </a:lnTo>
                  <a:lnTo>
                    <a:pt x="162" y="20"/>
                  </a:lnTo>
                  <a:lnTo>
                    <a:pt x="152" y="10"/>
                  </a:lnTo>
                  <a:lnTo>
                    <a:pt x="142" y="12"/>
                  </a:lnTo>
                  <a:lnTo>
                    <a:pt x="134" y="12"/>
                  </a:lnTo>
                  <a:lnTo>
                    <a:pt x="124" y="0"/>
                  </a:lnTo>
                  <a:lnTo>
                    <a:pt x="106" y="2"/>
                  </a:lnTo>
                  <a:lnTo>
                    <a:pt x="96" y="2"/>
                  </a:lnTo>
                  <a:lnTo>
                    <a:pt x="88" y="4"/>
                  </a:lnTo>
                  <a:lnTo>
                    <a:pt x="78" y="4"/>
                  </a:lnTo>
                  <a:lnTo>
                    <a:pt x="70" y="16"/>
                  </a:lnTo>
                  <a:lnTo>
                    <a:pt x="72" y="28"/>
                  </a:lnTo>
                  <a:lnTo>
                    <a:pt x="82" y="38"/>
                  </a:lnTo>
                  <a:lnTo>
                    <a:pt x="74" y="50"/>
                  </a:lnTo>
                  <a:lnTo>
                    <a:pt x="64" y="52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66" y="76"/>
                  </a:lnTo>
                  <a:lnTo>
                    <a:pt x="56" y="76"/>
                  </a:lnTo>
                  <a:lnTo>
                    <a:pt x="56" y="88"/>
                  </a:lnTo>
                  <a:lnTo>
                    <a:pt x="50" y="100"/>
                  </a:lnTo>
                  <a:lnTo>
                    <a:pt x="48" y="88"/>
                  </a:lnTo>
                  <a:lnTo>
                    <a:pt x="48" y="76"/>
                  </a:lnTo>
                  <a:lnTo>
                    <a:pt x="46" y="64"/>
                  </a:lnTo>
                  <a:lnTo>
                    <a:pt x="38" y="66"/>
                  </a:lnTo>
                  <a:lnTo>
                    <a:pt x="38" y="78"/>
                  </a:lnTo>
                  <a:lnTo>
                    <a:pt x="30" y="90"/>
                  </a:lnTo>
                  <a:lnTo>
                    <a:pt x="20" y="90"/>
                  </a:lnTo>
                  <a:lnTo>
                    <a:pt x="22" y="102"/>
                  </a:lnTo>
                  <a:lnTo>
                    <a:pt x="14" y="114"/>
                  </a:lnTo>
                  <a:lnTo>
                    <a:pt x="14" y="126"/>
                  </a:lnTo>
                  <a:lnTo>
                    <a:pt x="6" y="126"/>
                  </a:lnTo>
                  <a:lnTo>
                    <a:pt x="8" y="150"/>
                  </a:lnTo>
                  <a:lnTo>
                    <a:pt x="8" y="162"/>
                  </a:lnTo>
                  <a:lnTo>
                    <a:pt x="10" y="172"/>
                  </a:lnTo>
                  <a:lnTo>
                    <a:pt x="0" y="184"/>
                  </a:lnTo>
                  <a:lnTo>
                    <a:pt x="2" y="196"/>
                  </a:lnTo>
                  <a:lnTo>
                    <a:pt x="2" y="208"/>
                  </a:lnTo>
                  <a:lnTo>
                    <a:pt x="4" y="220"/>
                  </a:lnTo>
                  <a:lnTo>
                    <a:pt x="4" y="230"/>
                  </a:lnTo>
                  <a:lnTo>
                    <a:pt x="4" y="242"/>
                  </a:lnTo>
                  <a:lnTo>
                    <a:pt x="16" y="266"/>
                  </a:lnTo>
                  <a:lnTo>
                    <a:pt x="34" y="276"/>
                  </a:lnTo>
                  <a:lnTo>
                    <a:pt x="36" y="288"/>
                  </a:lnTo>
                  <a:lnTo>
                    <a:pt x="36" y="310"/>
                  </a:lnTo>
                  <a:lnTo>
                    <a:pt x="38" y="322"/>
                  </a:lnTo>
                  <a:lnTo>
                    <a:pt x="38" y="334"/>
                  </a:lnTo>
                  <a:lnTo>
                    <a:pt x="40" y="346"/>
                  </a:lnTo>
                  <a:lnTo>
                    <a:pt x="32" y="358"/>
                  </a:lnTo>
                  <a:lnTo>
                    <a:pt x="24" y="370"/>
                  </a:lnTo>
                  <a:lnTo>
                    <a:pt x="24" y="380"/>
                  </a:lnTo>
                  <a:lnTo>
                    <a:pt x="8" y="394"/>
                  </a:lnTo>
                  <a:lnTo>
                    <a:pt x="34" y="392"/>
                  </a:lnTo>
                  <a:lnTo>
                    <a:pt x="62" y="390"/>
                  </a:lnTo>
                  <a:lnTo>
                    <a:pt x="98" y="388"/>
                  </a:lnTo>
                  <a:lnTo>
                    <a:pt x="124" y="386"/>
                  </a:lnTo>
                  <a:lnTo>
                    <a:pt x="154" y="396"/>
                  </a:lnTo>
                  <a:lnTo>
                    <a:pt x="224" y="390"/>
                  </a:lnTo>
                  <a:lnTo>
                    <a:pt x="214" y="378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0" name="Freeform 26">
              <a:extLst>
                <a:ext uri="{FF2B5EF4-FFF2-40B4-BE49-F238E27FC236}">
                  <a16:creationId xmlns:a16="http://schemas.microsoft.com/office/drawing/2014/main" id="{D441CD6E-D47B-4543-808B-9D2E4EBE2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420" y="-348903"/>
              <a:ext cx="176100" cy="312015"/>
            </a:xfrm>
            <a:custGeom>
              <a:avLst/>
              <a:gdLst/>
              <a:ahLst/>
              <a:cxnLst>
                <a:cxn ang="0">
                  <a:pos x="6" y="226"/>
                </a:cxn>
                <a:cxn ang="0">
                  <a:pos x="0" y="262"/>
                </a:cxn>
                <a:cxn ang="0">
                  <a:pos x="12" y="284"/>
                </a:cxn>
                <a:cxn ang="0">
                  <a:pos x="30" y="294"/>
                </a:cxn>
                <a:cxn ang="0">
                  <a:pos x="40" y="316"/>
                </a:cxn>
                <a:cxn ang="0">
                  <a:pos x="58" y="328"/>
                </a:cxn>
                <a:cxn ang="0">
                  <a:pos x="70" y="350"/>
                </a:cxn>
                <a:cxn ang="0">
                  <a:pos x="80" y="360"/>
                </a:cxn>
                <a:cxn ang="0">
                  <a:pos x="98" y="372"/>
                </a:cxn>
                <a:cxn ang="0">
                  <a:pos x="98" y="384"/>
                </a:cxn>
                <a:cxn ang="0">
                  <a:pos x="110" y="394"/>
                </a:cxn>
                <a:cxn ang="0">
                  <a:pos x="112" y="418"/>
                </a:cxn>
                <a:cxn ang="0">
                  <a:pos x="122" y="440"/>
                </a:cxn>
                <a:cxn ang="0">
                  <a:pos x="140" y="438"/>
                </a:cxn>
                <a:cxn ang="0">
                  <a:pos x="160" y="460"/>
                </a:cxn>
                <a:cxn ang="0">
                  <a:pos x="170" y="482"/>
                </a:cxn>
                <a:cxn ang="0">
                  <a:pos x="172" y="506"/>
                </a:cxn>
                <a:cxn ang="0">
                  <a:pos x="174" y="528"/>
                </a:cxn>
                <a:cxn ang="0">
                  <a:pos x="192" y="526"/>
                </a:cxn>
                <a:cxn ang="0">
                  <a:pos x="218" y="502"/>
                </a:cxn>
                <a:cxn ang="0">
                  <a:pos x="238" y="524"/>
                </a:cxn>
                <a:cxn ang="0">
                  <a:pos x="254" y="512"/>
                </a:cxn>
                <a:cxn ang="0">
                  <a:pos x="244" y="488"/>
                </a:cxn>
                <a:cxn ang="0">
                  <a:pos x="262" y="488"/>
                </a:cxn>
                <a:cxn ang="0">
                  <a:pos x="260" y="464"/>
                </a:cxn>
                <a:cxn ang="0">
                  <a:pos x="268" y="452"/>
                </a:cxn>
                <a:cxn ang="0">
                  <a:pos x="276" y="450"/>
                </a:cxn>
                <a:cxn ang="0">
                  <a:pos x="266" y="428"/>
                </a:cxn>
                <a:cxn ang="0">
                  <a:pos x="282" y="404"/>
                </a:cxn>
                <a:cxn ang="0">
                  <a:pos x="280" y="382"/>
                </a:cxn>
                <a:cxn ang="0">
                  <a:pos x="298" y="368"/>
                </a:cxn>
                <a:cxn ang="0">
                  <a:pos x="296" y="332"/>
                </a:cxn>
                <a:cxn ang="0">
                  <a:pos x="296" y="332"/>
                </a:cxn>
                <a:cxn ang="0">
                  <a:pos x="286" y="322"/>
                </a:cxn>
                <a:cxn ang="0">
                  <a:pos x="284" y="298"/>
                </a:cxn>
                <a:cxn ang="0">
                  <a:pos x="292" y="274"/>
                </a:cxn>
                <a:cxn ang="0">
                  <a:pos x="272" y="254"/>
                </a:cxn>
                <a:cxn ang="0">
                  <a:pos x="278" y="218"/>
                </a:cxn>
                <a:cxn ang="0">
                  <a:pos x="276" y="196"/>
                </a:cxn>
                <a:cxn ang="0">
                  <a:pos x="274" y="172"/>
                </a:cxn>
                <a:cxn ang="0">
                  <a:pos x="264" y="148"/>
                </a:cxn>
                <a:cxn ang="0">
                  <a:pos x="260" y="114"/>
                </a:cxn>
                <a:cxn ang="0">
                  <a:pos x="268" y="90"/>
                </a:cxn>
                <a:cxn ang="0">
                  <a:pos x="268" y="78"/>
                </a:cxn>
                <a:cxn ang="0">
                  <a:pos x="256" y="56"/>
                </a:cxn>
                <a:cxn ang="0">
                  <a:pos x="246" y="44"/>
                </a:cxn>
                <a:cxn ang="0">
                  <a:pos x="236" y="22"/>
                </a:cxn>
                <a:cxn ang="0">
                  <a:pos x="228" y="2"/>
                </a:cxn>
                <a:cxn ang="0">
                  <a:pos x="64" y="12"/>
                </a:cxn>
                <a:cxn ang="0">
                  <a:pos x="64" y="36"/>
                </a:cxn>
                <a:cxn ang="0">
                  <a:pos x="74" y="58"/>
                </a:cxn>
                <a:cxn ang="0">
                  <a:pos x="76" y="82"/>
                </a:cxn>
                <a:cxn ang="0">
                  <a:pos x="70" y="104"/>
                </a:cxn>
                <a:cxn ang="0">
                  <a:pos x="44" y="118"/>
                </a:cxn>
                <a:cxn ang="0">
                  <a:pos x="18" y="132"/>
                </a:cxn>
                <a:cxn ang="0">
                  <a:pos x="20" y="156"/>
                </a:cxn>
                <a:cxn ang="0">
                  <a:pos x="30" y="166"/>
                </a:cxn>
                <a:cxn ang="0">
                  <a:pos x="22" y="190"/>
                </a:cxn>
                <a:cxn ang="0">
                  <a:pos x="14" y="202"/>
                </a:cxn>
                <a:cxn ang="0">
                  <a:pos x="14" y="202"/>
                </a:cxn>
              </a:cxnLst>
              <a:rect l="0" t="0" r="r" b="b"/>
              <a:pathLst>
                <a:path w="298" h="528">
                  <a:moveTo>
                    <a:pt x="14" y="202"/>
                  </a:moveTo>
                  <a:lnTo>
                    <a:pt x="6" y="226"/>
                  </a:lnTo>
                  <a:lnTo>
                    <a:pt x="8" y="238"/>
                  </a:lnTo>
                  <a:lnTo>
                    <a:pt x="0" y="262"/>
                  </a:lnTo>
                  <a:lnTo>
                    <a:pt x="10" y="274"/>
                  </a:lnTo>
                  <a:lnTo>
                    <a:pt x="12" y="284"/>
                  </a:lnTo>
                  <a:lnTo>
                    <a:pt x="20" y="284"/>
                  </a:lnTo>
                  <a:lnTo>
                    <a:pt x="30" y="294"/>
                  </a:lnTo>
                  <a:lnTo>
                    <a:pt x="30" y="306"/>
                  </a:lnTo>
                  <a:lnTo>
                    <a:pt x="40" y="316"/>
                  </a:lnTo>
                  <a:lnTo>
                    <a:pt x="50" y="316"/>
                  </a:lnTo>
                  <a:lnTo>
                    <a:pt x="58" y="328"/>
                  </a:lnTo>
                  <a:lnTo>
                    <a:pt x="68" y="338"/>
                  </a:lnTo>
                  <a:lnTo>
                    <a:pt x="70" y="350"/>
                  </a:lnTo>
                  <a:lnTo>
                    <a:pt x="80" y="348"/>
                  </a:lnTo>
                  <a:lnTo>
                    <a:pt x="80" y="360"/>
                  </a:lnTo>
                  <a:lnTo>
                    <a:pt x="88" y="360"/>
                  </a:lnTo>
                  <a:lnTo>
                    <a:pt x="98" y="372"/>
                  </a:lnTo>
                  <a:lnTo>
                    <a:pt x="90" y="384"/>
                  </a:lnTo>
                  <a:lnTo>
                    <a:pt x="98" y="384"/>
                  </a:lnTo>
                  <a:lnTo>
                    <a:pt x="100" y="394"/>
                  </a:lnTo>
                  <a:lnTo>
                    <a:pt x="110" y="394"/>
                  </a:lnTo>
                  <a:lnTo>
                    <a:pt x="100" y="406"/>
                  </a:lnTo>
                  <a:lnTo>
                    <a:pt x="112" y="418"/>
                  </a:lnTo>
                  <a:lnTo>
                    <a:pt x="122" y="428"/>
                  </a:lnTo>
                  <a:lnTo>
                    <a:pt x="122" y="440"/>
                  </a:lnTo>
                  <a:lnTo>
                    <a:pt x="130" y="438"/>
                  </a:lnTo>
                  <a:lnTo>
                    <a:pt x="140" y="438"/>
                  </a:lnTo>
                  <a:lnTo>
                    <a:pt x="150" y="450"/>
                  </a:lnTo>
                  <a:lnTo>
                    <a:pt x="160" y="460"/>
                  </a:lnTo>
                  <a:lnTo>
                    <a:pt x="160" y="472"/>
                  </a:lnTo>
                  <a:lnTo>
                    <a:pt x="170" y="482"/>
                  </a:lnTo>
                  <a:lnTo>
                    <a:pt x="172" y="494"/>
                  </a:lnTo>
                  <a:lnTo>
                    <a:pt x="172" y="506"/>
                  </a:lnTo>
                  <a:lnTo>
                    <a:pt x="174" y="518"/>
                  </a:lnTo>
                  <a:lnTo>
                    <a:pt x="174" y="528"/>
                  </a:lnTo>
                  <a:lnTo>
                    <a:pt x="182" y="528"/>
                  </a:lnTo>
                  <a:lnTo>
                    <a:pt x="192" y="526"/>
                  </a:lnTo>
                  <a:lnTo>
                    <a:pt x="200" y="516"/>
                  </a:lnTo>
                  <a:lnTo>
                    <a:pt x="218" y="502"/>
                  </a:lnTo>
                  <a:lnTo>
                    <a:pt x="228" y="514"/>
                  </a:lnTo>
                  <a:lnTo>
                    <a:pt x="238" y="524"/>
                  </a:lnTo>
                  <a:lnTo>
                    <a:pt x="244" y="512"/>
                  </a:lnTo>
                  <a:lnTo>
                    <a:pt x="254" y="512"/>
                  </a:lnTo>
                  <a:lnTo>
                    <a:pt x="244" y="500"/>
                  </a:lnTo>
                  <a:lnTo>
                    <a:pt x="244" y="488"/>
                  </a:lnTo>
                  <a:lnTo>
                    <a:pt x="254" y="488"/>
                  </a:lnTo>
                  <a:lnTo>
                    <a:pt x="262" y="488"/>
                  </a:lnTo>
                  <a:lnTo>
                    <a:pt x="270" y="474"/>
                  </a:lnTo>
                  <a:lnTo>
                    <a:pt x="260" y="464"/>
                  </a:lnTo>
                  <a:lnTo>
                    <a:pt x="260" y="452"/>
                  </a:lnTo>
                  <a:lnTo>
                    <a:pt x="268" y="452"/>
                  </a:lnTo>
                  <a:lnTo>
                    <a:pt x="276" y="440"/>
                  </a:lnTo>
                  <a:lnTo>
                    <a:pt x="276" y="450"/>
                  </a:lnTo>
                  <a:lnTo>
                    <a:pt x="268" y="440"/>
                  </a:lnTo>
                  <a:lnTo>
                    <a:pt x="266" y="428"/>
                  </a:lnTo>
                  <a:lnTo>
                    <a:pt x="274" y="416"/>
                  </a:lnTo>
                  <a:lnTo>
                    <a:pt x="282" y="404"/>
                  </a:lnTo>
                  <a:lnTo>
                    <a:pt x="272" y="394"/>
                  </a:lnTo>
                  <a:lnTo>
                    <a:pt x="280" y="382"/>
                  </a:lnTo>
                  <a:lnTo>
                    <a:pt x="290" y="380"/>
                  </a:lnTo>
                  <a:lnTo>
                    <a:pt x="298" y="368"/>
                  </a:lnTo>
                  <a:lnTo>
                    <a:pt x="296" y="344"/>
                  </a:lnTo>
                  <a:lnTo>
                    <a:pt x="296" y="332"/>
                  </a:lnTo>
                  <a:lnTo>
                    <a:pt x="286" y="334"/>
                  </a:lnTo>
                  <a:lnTo>
                    <a:pt x="296" y="332"/>
                  </a:lnTo>
                  <a:lnTo>
                    <a:pt x="294" y="322"/>
                  </a:lnTo>
                  <a:lnTo>
                    <a:pt x="286" y="322"/>
                  </a:lnTo>
                  <a:lnTo>
                    <a:pt x="286" y="310"/>
                  </a:lnTo>
                  <a:lnTo>
                    <a:pt x="284" y="298"/>
                  </a:lnTo>
                  <a:lnTo>
                    <a:pt x="292" y="286"/>
                  </a:lnTo>
                  <a:lnTo>
                    <a:pt x="292" y="274"/>
                  </a:lnTo>
                  <a:lnTo>
                    <a:pt x="282" y="264"/>
                  </a:lnTo>
                  <a:lnTo>
                    <a:pt x="272" y="254"/>
                  </a:lnTo>
                  <a:lnTo>
                    <a:pt x="270" y="230"/>
                  </a:lnTo>
                  <a:lnTo>
                    <a:pt x="278" y="218"/>
                  </a:lnTo>
                  <a:lnTo>
                    <a:pt x="278" y="206"/>
                  </a:lnTo>
                  <a:lnTo>
                    <a:pt x="276" y="196"/>
                  </a:lnTo>
                  <a:lnTo>
                    <a:pt x="276" y="182"/>
                  </a:lnTo>
                  <a:lnTo>
                    <a:pt x="274" y="172"/>
                  </a:lnTo>
                  <a:lnTo>
                    <a:pt x="264" y="160"/>
                  </a:lnTo>
                  <a:lnTo>
                    <a:pt x="264" y="148"/>
                  </a:lnTo>
                  <a:lnTo>
                    <a:pt x="262" y="126"/>
                  </a:lnTo>
                  <a:lnTo>
                    <a:pt x="260" y="114"/>
                  </a:lnTo>
                  <a:lnTo>
                    <a:pt x="260" y="102"/>
                  </a:lnTo>
                  <a:lnTo>
                    <a:pt x="268" y="90"/>
                  </a:lnTo>
                  <a:lnTo>
                    <a:pt x="268" y="78"/>
                  </a:lnTo>
                  <a:lnTo>
                    <a:pt x="268" y="78"/>
                  </a:lnTo>
                  <a:lnTo>
                    <a:pt x="258" y="68"/>
                  </a:lnTo>
                  <a:lnTo>
                    <a:pt x="256" y="56"/>
                  </a:lnTo>
                  <a:lnTo>
                    <a:pt x="256" y="44"/>
                  </a:lnTo>
                  <a:lnTo>
                    <a:pt x="246" y="44"/>
                  </a:lnTo>
                  <a:lnTo>
                    <a:pt x="238" y="34"/>
                  </a:lnTo>
                  <a:lnTo>
                    <a:pt x="236" y="22"/>
                  </a:lnTo>
                  <a:lnTo>
                    <a:pt x="236" y="12"/>
                  </a:lnTo>
                  <a:lnTo>
                    <a:pt x="228" y="2"/>
                  </a:lnTo>
                  <a:lnTo>
                    <a:pt x="226" y="0"/>
                  </a:lnTo>
                  <a:lnTo>
                    <a:pt x="64" y="12"/>
                  </a:lnTo>
                  <a:lnTo>
                    <a:pt x="56" y="24"/>
                  </a:lnTo>
                  <a:lnTo>
                    <a:pt x="64" y="36"/>
                  </a:lnTo>
                  <a:lnTo>
                    <a:pt x="66" y="46"/>
                  </a:lnTo>
                  <a:lnTo>
                    <a:pt x="74" y="58"/>
                  </a:lnTo>
                  <a:lnTo>
                    <a:pt x="86" y="68"/>
                  </a:lnTo>
                  <a:lnTo>
                    <a:pt x="76" y="82"/>
                  </a:lnTo>
                  <a:lnTo>
                    <a:pt x="70" y="94"/>
                  </a:lnTo>
                  <a:lnTo>
                    <a:pt x="70" y="104"/>
                  </a:lnTo>
                  <a:lnTo>
                    <a:pt x="52" y="118"/>
                  </a:lnTo>
                  <a:lnTo>
                    <a:pt x="44" y="118"/>
                  </a:lnTo>
                  <a:lnTo>
                    <a:pt x="26" y="120"/>
                  </a:lnTo>
                  <a:lnTo>
                    <a:pt x="18" y="132"/>
                  </a:lnTo>
                  <a:lnTo>
                    <a:pt x="10" y="144"/>
                  </a:lnTo>
                  <a:lnTo>
                    <a:pt x="20" y="156"/>
                  </a:lnTo>
                  <a:lnTo>
                    <a:pt x="30" y="156"/>
                  </a:lnTo>
                  <a:lnTo>
                    <a:pt x="30" y="166"/>
                  </a:lnTo>
                  <a:lnTo>
                    <a:pt x="22" y="178"/>
                  </a:lnTo>
                  <a:lnTo>
                    <a:pt x="22" y="190"/>
                  </a:lnTo>
                  <a:lnTo>
                    <a:pt x="24" y="202"/>
                  </a:lnTo>
                  <a:lnTo>
                    <a:pt x="14" y="202"/>
                  </a:lnTo>
                  <a:lnTo>
                    <a:pt x="6" y="216"/>
                  </a:lnTo>
                  <a:lnTo>
                    <a:pt x="14" y="202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1" name="Freeform 27">
              <a:extLst>
                <a:ext uri="{FF2B5EF4-FFF2-40B4-BE49-F238E27FC236}">
                  <a16:creationId xmlns:a16="http://schemas.microsoft.com/office/drawing/2014/main" id="{291BAA3B-BDB3-AE4D-9EF8-6D3855B46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0064" y="-322902"/>
              <a:ext cx="143007" cy="239921"/>
            </a:xfrm>
            <a:custGeom>
              <a:avLst/>
              <a:gdLst/>
              <a:ahLst/>
              <a:cxnLst>
                <a:cxn ang="0">
                  <a:pos x="8" y="396"/>
                </a:cxn>
                <a:cxn ang="0">
                  <a:pos x="14" y="372"/>
                </a:cxn>
                <a:cxn ang="0">
                  <a:pos x="12" y="350"/>
                </a:cxn>
                <a:cxn ang="0">
                  <a:pos x="30" y="336"/>
                </a:cxn>
                <a:cxn ang="0">
                  <a:pos x="36" y="300"/>
                </a:cxn>
                <a:cxn ang="0">
                  <a:pos x="26" y="290"/>
                </a:cxn>
                <a:cxn ang="0">
                  <a:pos x="34" y="278"/>
                </a:cxn>
                <a:cxn ang="0">
                  <a:pos x="26" y="266"/>
                </a:cxn>
                <a:cxn ang="0">
                  <a:pos x="32" y="242"/>
                </a:cxn>
                <a:cxn ang="0">
                  <a:pos x="22" y="220"/>
                </a:cxn>
                <a:cxn ang="0">
                  <a:pos x="10" y="186"/>
                </a:cxn>
                <a:cxn ang="0">
                  <a:pos x="18" y="162"/>
                </a:cxn>
                <a:cxn ang="0">
                  <a:pos x="16" y="138"/>
                </a:cxn>
                <a:cxn ang="0">
                  <a:pos x="4" y="116"/>
                </a:cxn>
                <a:cxn ang="0">
                  <a:pos x="2" y="82"/>
                </a:cxn>
                <a:cxn ang="0">
                  <a:pos x="0" y="58"/>
                </a:cxn>
                <a:cxn ang="0">
                  <a:pos x="8" y="34"/>
                </a:cxn>
                <a:cxn ang="0">
                  <a:pos x="16" y="36"/>
                </a:cxn>
                <a:cxn ang="0">
                  <a:pos x="44" y="34"/>
                </a:cxn>
                <a:cxn ang="0">
                  <a:pos x="52" y="20"/>
                </a:cxn>
                <a:cxn ang="0">
                  <a:pos x="60" y="8"/>
                </a:cxn>
                <a:cxn ang="0">
                  <a:pos x="52" y="8"/>
                </a:cxn>
                <a:cxn ang="0">
                  <a:pos x="106" y="4"/>
                </a:cxn>
                <a:cxn ang="0">
                  <a:pos x="168" y="0"/>
                </a:cxn>
                <a:cxn ang="0">
                  <a:pos x="212" y="102"/>
                </a:cxn>
                <a:cxn ang="0">
                  <a:pos x="226" y="182"/>
                </a:cxn>
                <a:cxn ang="0">
                  <a:pos x="228" y="204"/>
                </a:cxn>
                <a:cxn ang="0">
                  <a:pos x="230" y="228"/>
                </a:cxn>
                <a:cxn ang="0">
                  <a:pos x="232" y="252"/>
                </a:cxn>
                <a:cxn ang="0">
                  <a:pos x="232" y="252"/>
                </a:cxn>
                <a:cxn ang="0">
                  <a:pos x="224" y="264"/>
                </a:cxn>
                <a:cxn ang="0">
                  <a:pos x="224" y="274"/>
                </a:cxn>
                <a:cxn ang="0">
                  <a:pos x="198" y="290"/>
                </a:cxn>
                <a:cxn ang="0">
                  <a:pos x="192" y="302"/>
                </a:cxn>
                <a:cxn ang="0">
                  <a:pos x="174" y="326"/>
                </a:cxn>
                <a:cxn ang="0">
                  <a:pos x="166" y="338"/>
                </a:cxn>
                <a:cxn ang="0">
                  <a:pos x="158" y="350"/>
                </a:cxn>
                <a:cxn ang="0">
                  <a:pos x="140" y="352"/>
                </a:cxn>
                <a:cxn ang="0">
                  <a:pos x="130" y="340"/>
                </a:cxn>
                <a:cxn ang="0">
                  <a:pos x="122" y="364"/>
                </a:cxn>
                <a:cxn ang="0">
                  <a:pos x="114" y="376"/>
                </a:cxn>
                <a:cxn ang="0">
                  <a:pos x="96" y="366"/>
                </a:cxn>
                <a:cxn ang="0">
                  <a:pos x="88" y="390"/>
                </a:cxn>
                <a:cxn ang="0">
                  <a:pos x="70" y="392"/>
                </a:cxn>
                <a:cxn ang="0">
                  <a:pos x="52" y="382"/>
                </a:cxn>
                <a:cxn ang="0">
                  <a:pos x="16" y="396"/>
                </a:cxn>
              </a:cxnLst>
              <a:rect l="0" t="0" r="r" b="b"/>
              <a:pathLst>
                <a:path w="242" h="406">
                  <a:moveTo>
                    <a:pt x="16" y="406"/>
                  </a:moveTo>
                  <a:lnTo>
                    <a:pt x="8" y="396"/>
                  </a:lnTo>
                  <a:lnTo>
                    <a:pt x="6" y="384"/>
                  </a:lnTo>
                  <a:lnTo>
                    <a:pt x="14" y="372"/>
                  </a:lnTo>
                  <a:lnTo>
                    <a:pt x="22" y="360"/>
                  </a:lnTo>
                  <a:lnTo>
                    <a:pt x="12" y="350"/>
                  </a:lnTo>
                  <a:lnTo>
                    <a:pt x="20" y="338"/>
                  </a:lnTo>
                  <a:lnTo>
                    <a:pt x="30" y="336"/>
                  </a:lnTo>
                  <a:lnTo>
                    <a:pt x="38" y="324"/>
                  </a:lnTo>
                  <a:lnTo>
                    <a:pt x="36" y="300"/>
                  </a:lnTo>
                  <a:lnTo>
                    <a:pt x="36" y="288"/>
                  </a:lnTo>
                  <a:lnTo>
                    <a:pt x="26" y="290"/>
                  </a:lnTo>
                  <a:lnTo>
                    <a:pt x="36" y="288"/>
                  </a:lnTo>
                  <a:lnTo>
                    <a:pt x="34" y="278"/>
                  </a:lnTo>
                  <a:lnTo>
                    <a:pt x="26" y="278"/>
                  </a:lnTo>
                  <a:lnTo>
                    <a:pt x="26" y="266"/>
                  </a:lnTo>
                  <a:lnTo>
                    <a:pt x="24" y="254"/>
                  </a:lnTo>
                  <a:lnTo>
                    <a:pt x="32" y="242"/>
                  </a:lnTo>
                  <a:lnTo>
                    <a:pt x="32" y="230"/>
                  </a:lnTo>
                  <a:lnTo>
                    <a:pt x="22" y="220"/>
                  </a:lnTo>
                  <a:lnTo>
                    <a:pt x="12" y="210"/>
                  </a:lnTo>
                  <a:lnTo>
                    <a:pt x="10" y="186"/>
                  </a:lnTo>
                  <a:lnTo>
                    <a:pt x="18" y="174"/>
                  </a:lnTo>
                  <a:lnTo>
                    <a:pt x="18" y="162"/>
                  </a:lnTo>
                  <a:lnTo>
                    <a:pt x="16" y="152"/>
                  </a:lnTo>
                  <a:lnTo>
                    <a:pt x="16" y="138"/>
                  </a:lnTo>
                  <a:lnTo>
                    <a:pt x="14" y="128"/>
                  </a:lnTo>
                  <a:lnTo>
                    <a:pt x="4" y="116"/>
                  </a:lnTo>
                  <a:lnTo>
                    <a:pt x="4" y="104"/>
                  </a:lnTo>
                  <a:lnTo>
                    <a:pt x="2" y="82"/>
                  </a:lnTo>
                  <a:lnTo>
                    <a:pt x="0" y="70"/>
                  </a:lnTo>
                  <a:lnTo>
                    <a:pt x="0" y="58"/>
                  </a:lnTo>
                  <a:lnTo>
                    <a:pt x="8" y="46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16" y="36"/>
                  </a:lnTo>
                  <a:lnTo>
                    <a:pt x="34" y="34"/>
                  </a:lnTo>
                  <a:lnTo>
                    <a:pt x="44" y="34"/>
                  </a:lnTo>
                  <a:lnTo>
                    <a:pt x="42" y="22"/>
                  </a:lnTo>
                  <a:lnTo>
                    <a:pt x="52" y="20"/>
                  </a:lnTo>
                  <a:lnTo>
                    <a:pt x="52" y="10"/>
                  </a:lnTo>
                  <a:lnTo>
                    <a:pt x="60" y="8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78" y="6"/>
                  </a:lnTo>
                  <a:lnTo>
                    <a:pt x="106" y="4"/>
                  </a:lnTo>
                  <a:lnTo>
                    <a:pt x="142" y="2"/>
                  </a:lnTo>
                  <a:lnTo>
                    <a:pt x="168" y="0"/>
                  </a:lnTo>
                  <a:lnTo>
                    <a:pt x="198" y="10"/>
                  </a:lnTo>
                  <a:lnTo>
                    <a:pt x="212" y="102"/>
                  </a:lnTo>
                  <a:lnTo>
                    <a:pt x="226" y="172"/>
                  </a:lnTo>
                  <a:lnTo>
                    <a:pt x="226" y="182"/>
                  </a:lnTo>
                  <a:lnTo>
                    <a:pt x="238" y="194"/>
                  </a:lnTo>
                  <a:lnTo>
                    <a:pt x="228" y="204"/>
                  </a:lnTo>
                  <a:lnTo>
                    <a:pt x="240" y="216"/>
                  </a:lnTo>
                  <a:lnTo>
                    <a:pt x="230" y="228"/>
                  </a:lnTo>
                  <a:lnTo>
                    <a:pt x="230" y="240"/>
                  </a:lnTo>
                  <a:lnTo>
                    <a:pt x="232" y="252"/>
                  </a:lnTo>
                  <a:lnTo>
                    <a:pt x="242" y="250"/>
                  </a:lnTo>
                  <a:lnTo>
                    <a:pt x="232" y="252"/>
                  </a:lnTo>
                  <a:lnTo>
                    <a:pt x="224" y="252"/>
                  </a:lnTo>
                  <a:lnTo>
                    <a:pt x="224" y="264"/>
                  </a:lnTo>
                  <a:lnTo>
                    <a:pt x="232" y="262"/>
                  </a:lnTo>
                  <a:lnTo>
                    <a:pt x="224" y="274"/>
                  </a:lnTo>
                  <a:lnTo>
                    <a:pt x="208" y="288"/>
                  </a:lnTo>
                  <a:lnTo>
                    <a:pt x="198" y="290"/>
                  </a:lnTo>
                  <a:lnTo>
                    <a:pt x="190" y="290"/>
                  </a:lnTo>
                  <a:lnTo>
                    <a:pt x="192" y="302"/>
                  </a:lnTo>
                  <a:lnTo>
                    <a:pt x="182" y="314"/>
                  </a:lnTo>
                  <a:lnTo>
                    <a:pt x="174" y="326"/>
                  </a:lnTo>
                  <a:lnTo>
                    <a:pt x="166" y="326"/>
                  </a:lnTo>
                  <a:lnTo>
                    <a:pt x="166" y="338"/>
                  </a:lnTo>
                  <a:lnTo>
                    <a:pt x="168" y="350"/>
                  </a:lnTo>
                  <a:lnTo>
                    <a:pt x="158" y="350"/>
                  </a:lnTo>
                  <a:lnTo>
                    <a:pt x="150" y="362"/>
                  </a:lnTo>
                  <a:lnTo>
                    <a:pt x="140" y="352"/>
                  </a:lnTo>
                  <a:lnTo>
                    <a:pt x="132" y="352"/>
                  </a:lnTo>
                  <a:lnTo>
                    <a:pt x="130" y="340"/>
                  </a:lnTo>
                  <a:lnTo>
                    <a:pt x="122" y="354"/>
                  </a:lnTo>
                  <a:lnTo>
                    <a:pt x="122" y="364"/>
                  </a:lnTo>
                  <a:lnTo>
                    <a:pt x="124" y="376"/>
                  </a:lnTo>
                  <a:lnTo>
                    <a:pt x="114" y="376"/>
                  </a:lnTo>
                  <a:lnTo>
                    <a:pt x="106" y="378"/>
                  </a:lnTo>
                  <a:lnTo>
                    <a:pt x="96" y="366"/>
                  </a:lnTo>
                  <a:lnTo>
                    <a:pt x="88" y="378"/>
                  </a:lnTo>
                  <a:lnTo>
                    <a:pt x="88" y="390"/>
                  </a:lnTo>
                  <a:lnTo>
                    <a:pt x="80" y="392"/>
                  </a:lnTo>
                  <a:lnTo>
                    <a:pt x="70" y="392"/>
                  </a:lnTo>
                  <a:lnTo>
                    <a:pt x="60" y="380"/>
                  </a:lnTo>
                  <a:lnTo>
                    <a:pt x="52" y="382"/>
                  </a:lnTo>
                  <a:lnTo>
                    <a:pt x="34" y="394"/>
                  </a:lnTo>
                  <a:lnTo>
                    <a:pt x="16" y="396"/>
                  </a:lnTo>
                  <a:lnTo>
                    <a:pt x="16" y="406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32" name="Freeform 28">
              <a:extLst>
                <a:ext uri="{FF2B5EF4-FFF2-40B4-BE49-F238E27FC236}">
                  <a16:creationId xmlns:a16="http://schemas.microsoft.com/office/drawing/2014/main" id="{FE4BD90A-2971-AE4B-B979-45D0DEE13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7070" y="-371359"/>
              <a:ext cx="190282" cy="213920"/>
            </a:xfrm>
            <a:custGeom>
              <a:avLst/>
              <a:gdLst/>
              <a:ahLst/>
              <a:cxnLst>
                <a:cxn ang="0">
                  <a:pos x="52" y="320"/>
                </a:cxn>
                <a:cxn ang="0">
                  <a:pos x="70" y="318"/>
                </a:cxn>
                <a:cxn ang="0">
                  <a:pos x="80" y="342"/>
                </a:cxn>
                <a:cxn ang="0">
                  <a:pos x="100" y="352"/>
                </a:cxn>
                <a:cxn ang="0">
                  <a:pos x="118" y="362"/>
                </a:cxn>
                <a:cxn ang="0">
                  <a:pos x="136" y="348"/>
                </a:cxn>
                <a:cxn ang="0">
                  <a:pos x="146" y="360"/>
                </a:cxn>
                <a:cxn ang="0">
                  <a:pos x="162" y="346"/>
                </a:cxn>
                <a:cxn ang="0">
                  <a:pos x="182" y="346"/>
                </a:cxn>
                <a:cxn ang="0">
                  <a:pos x="198" y="344"/>
                </a:cxn>
                <a:cxn ang="0">
                  <a:pos x="208" y="356"/>
                </a:cxn>
                <a:cxn ang="0">
                  <a:pos x="234" y="342"/>
                </a:cxn>
                <a:cxn ang="0">
                  <a:pos x="232" y="318"/>
                </a:cxn>
                <a:cxn ang="0">
                  <a:pos x="242" y="306"/>
                </a:cxn>
                <a:cxn ang="0">
                  <a:pos x="258" y="294"/>
                </a:cxn>
                <a:cxn ang="0">
                  <a:pos x="256" y="270"/>
                </a:cxn>
                <a:cxn ang="0">
                  <a:pos x="254" y="248"/>
                </a:cxn>
                <a:cxn ang="0">
                  <a:pos x="274" y="246"/>
                </a:cxn>
                <a:cxn ang="0">
                  <a:pos x="300" y="234"/>
                </a:cxn>
                <a:cxn ang="0">
                  <a:pos x="306" y="208"/>
                </a:cxn>
                <a:cxn ang="0">
                  <a:pos x="314" y="184"/>
                </a:cxn>
                <a:cxn ang="0">
                  <a:pos x="322" y="160"/>
                </a:cxn>
                <a:cxn ang="0">
                  <a:pos x="282" y="12"/>
                </a:cxn>
                <a:cxn ang="0">
                  <a:pos x="266" y="24"/>
                </a:cxn>
                <a:cxn ang="0">
                  <a:pos x="238" y="38"/>
                </a:cxn>
                <a:cxn ang="0">
                  <a:pos x="222" y="40"/>
                </a:cxn>
                <a:cxn ang="0">
                  <a:pos x="224" y="62"/>
                </a:cxn>
                <a:cxn ang="0">
                  <a:pos x="214" y="76"/>
                </a:cxn>
                <a:cxn ang="0">
                  <a:pos x="216" y="98"/>
                </a:cxn>
                <a:cxn ang="0">
                  <a:pos x="198" y="100"/>
                </a:cxn>
                <a:cxn ang="0">
                  <a:pos x="182" y="124"/>
                </a:cxn>
                <a:cxn ang="0">
                  <a:pos x="148" y="138"/>
                </a:cxn>
                <a:cxn ang="0">
                  <a:pos x="120" y="140"/>
                </a:cxn>
                <a:cxn ang="0">
                  <a:pos x="100" y="118"/>
                </a:cxn>
                <a:cxn ang="0">
                  <a:pos x="90" y="108"/>
                </a:cxn>
                <a:cxn ang="0">
                  <a:pos x="70" y="86"/>
                </a:cxn>
                <a:cxn ang="0">
                  <a:pos x="70" y="86"/>
                </a:cxn>
                <a:cxn ang="0">
                  <a:pos x="14" y="184"/>
                </a:cxn>
                <a:cxn ang="0">
                  <a:pos x="28" y="264"/>
                </a:cxn>
                <a:cxn ang="0">
                  <a:pos x="30" y="286"/>
                </a:cxn>
                <a:cxn ang="0">
                  <a:pos x="32" y="310"/>
                </a:cxn>
                <a:cxn ang="0">
                  <a:pos x="34" y="334"/>
                </a:cxn>
                <a:cxn ang="0">
                  <a:pos x="34" y="334"/>
                </a:cxn>
              </a:cxnLst>
              <a:rect l="0" t="0" r="r" b="b"/>
              <a:pathLst>
                <a:path w="322" h="362">
                  <a:moveTo>
                    <a:pt x="52" y="332"/>
                  </a:moveTo>
                  <a:lnTo>
                    <a:pt x="52" y="320"/>
                  </a:lnTo>
                  <a:lnTo>
                    <a:pt x="60" y="320"/>
                  </a:lnTo>
                  <a:lnTo>
                    <a:pt x="70" y="318"/>
                  </a:lnTo>
                  <a:lnTo>
                    <a:pt x="80" y="330"/>
                  </a:lnTo>
                  <a:lnTo>
                    <a:pt x="80" y="342"/>
                  </a:lnTo>
                  <a:lnTo>
                    <a:pt x="90" y="352"/>
                  </a:lnTo>
                  <a:lnTo>
                    <a:pt x="100" y="352"/>
                  </a:lnTo>
                  <a:lnTo>
                    <a:pt x="108" y="350"/>
                  </a:lnTo>
                  <a:lnTo>
                    <a:pt x="118" y="362"/>
                  </a:lnTo>
                  <a:lnTo>
                    <a:pt x="128" y="362"/>
                  </a:lnTo>
                  <a:lnTo>
                    <a:pt x="136" y="348"/>
                  </a:lnTo>
                  <a:lnTo>
                    <a:pt x="144" y="348"/>
                  </a:lnTo>
                  <a:lnTo>
                    <a:pt x="146" y="360"/>
                  </a:lnTo>
                  <a:lnTo>
                    <a:pt x="154" y="360"/>
                  </a:lnTo>
                  <a:lnTo>
                    <a:pt x="162" y="346"/>
                  </a:lnTo>
                  <a:lnTo>
                    <a:pt x="170" y="334"/>
                  </a:lnTo>
                  <a:lnTo>
                    <a:pt x="182" y="346"/>
                  </a:lnTo>
                  <a:lnTo>
                    <a:pt x="190" y="344"/>
                  </a:lnTo>
                  <a:lnTo>
                    <a:pt x="198" y="344"/>
                  </a:lnTo>
                  <a:lnTo>
                    <a:pt x="208" y="344"/>
                  </a:lnTo>
                  <a:lnTo>
                    <a:pt x="208" y="356"/>
                  </a:lnTo>
                  <a:lnTo>
                    <a:pt x="226" y="354"/>
                  </a:lnTo>
                  <a:lnTo>
                    <a:pt x="234" y="342"/>
                  </a:lnTo>
                  <a:lnTo>
                    <a:pt x="234" y="330"/>
                  </a:lnTo>
                  <a:lnTo>
                    <a:pt x="232" y="318"/>
                  </a:lnTo>
                  <a:lnTo>
                    <a:pt x="232" y="306"/>
                  </a:lnTo>
                  <a:lnTo>
                    <a:pt x="242" y="306"/>
                  </a:lnTo>
                  <a:lnTo>
                    <a:pt x="258" y="304"/>
                  </a:lnTo>
                  <a:lnTo>
                    <a:pt x="258" y="294"/>
                  </a:lnTo>
                  <a:lnTo>
                    <a:pt x="248" y="282"/>
                  </a:lnTo>
                  <a:lnTo>
                    <a:pt x="256" y="270"/>
                  </a:lnTo>
                  <a:lnTo>
                    <a:pt x="266" y="260"/>
                  </a:lnTo>
                  <a:lnTo>
                    <a:pt x="254" y="248"/>
                  </a:lnTo>
                  <a:lnTo>
                    <a:pt x="264" y="248"/>
                  </a:lnTo>
                  <a:lnTo>
                    <a:pt x="274" y="246"/>
                  </a:lnTo>
                  <a:lnTo>
                    <a:pt x="290" y="234"/>
                  </a:lnTo>
                  <a:lnTo>
                    <a:pt x="300" y="234"/>
                  </a:lnTo>
                  <a:lnTo>
                    <a:pt x="308" y="220"/>
                  </a:lnTo>
                  <a:lnTo>
                    <a:pt x="306" y="208"/>
                  </a:lnTo>
                  <a:lnTo>
                    <a:pt x="314" y="196"/>
                  </a:lnTo>
                  <a:lnTo>
                    <a:pt x="314" y="184"/>
                  </a:lnTo>
                  <a:lnTo>
                    <a:pt x="322" y="172"/>
                  </a:lnTo>
                  <a:lnTo>
                    <a:pt x="322" y="160"/>
                  </a:lnTo>
                  <a:lnTo>
                    <a:pt x="292" y="0"/>
                  </a:lnTo>
                  <a:lnTo>
                    <a:pt x="282" y="12"/>
                  </a:lnTo>
                  <a:lnTo>
                    <a:pt x="274" y="24"/>
                  </a:lnTo>
                  <a:lnTo>
                    <a:pt x="266" y="24"/>
                  </a:lnTo>
                  <a:lnTo>
                    <a:pt x="258" y="38"/>
                  </a:lnTo>
                  <a:lnTo>
                    <a:pt x="238" y="38"/>
                  </a:lnTo>
                  <a:lnTo>
                    <a:pt x="230" y="40"/>
                  </a:lnTo>
                  <a:lnTo>
                    <a:pt x="222" y="40"/>
                  </a:lnTo>
                  <a:lnTo>
                    <a:pt x="222" y="50"/>
                  </a:lnTo>
                  <a:lnTo>
                    <a:pt x="224" y="62"/>
                  </a:lnTo>
                  <a:lnTo>
                    <a:pt x="214" y="64"/>
                  </a:lnTo>
                  <a:lnTo>
                    <a:pt x="214" y="76"/>
                  </a:lnTo>
                  <a:lnTo>
                    <a:pt x="216" y="86"/>
                  </a:lnTo>
                  <a:lnTo>
                    <a:pt x="216" y="98"/>
                  </a:lnTo>
                  <a:lnTo>
                    <a:pt x="208" y="98"/>
                  </a:lnTo>
                  <a:lnTo>
                    <a:pt x="198" y="100"/>
                  </a:lnTo>
                  <a:lnTo>
                    <a:pt x="190" y="112"/>
                  </a:lnTo>
                  <a:lnTo>
                    <a:pt x="182" y="124"/>
                  </a:lnTo>
                  <a:lnTo>
                    <a:pt x="184" y="136"/>
                  </a:lnTo>
                  <a:lnTo>
                    <a:pt x="148" y="138"/>
                  </a:lnTo>
                  <a:lnTo>
                    <a:pt x="130" y="140"/>
                  </a:lnTo>
                  <a:lnTo>
                    <a:pt x="120" y="140"/>
                  </a:lnTo>
                  <a:lnTo>
                    <a:pt x="100" y="130"/>
                  </a:lnTo>
                  <a:lnTo>
                    <a:pt x="100" y="118"/>
                  </a:lnTo>
                  <a:lnTo>
                    <a:pt x="100" y="106"/>
                  </a:lnTo>
                  <a:lnTo>
                    <a:pt x="90" y="108"/>
                  </a:lnTo>
                  <a:lnTo>
                    <a:pt x="80" y="86"/>
                  </a:lnTo>
                  <a:lnTo>
                    <a:pt x="70" y="86"/>
                  </a:lnTo>
                  <a:lnTo>
                    <a:pt x="70" y="74"/>
                  </a:lnTo>
                  <a:lnTo>
                    <a:pt x="70" y="86"/>
                  </a:lnTo>
                  <a:lnTo>
                    <a:pt x="0" y="92"/>
                  </a:lnTo>
                  <a:lnTo>
                    <a:pt x="14" y="184"/>
                  </a:lnTo>
                  <a:lnTo>
                    <a:pt x="28" y="254"/>
                  </a:lnTo>
                  <a:lnTo>
                    <a:pt x="28" y="264"/>
                  </a:lnTo>
                  <a:lnTo>
                    <a:pt x="40" y="276"/>
                  </a:lnTo>
                  <a:lnTo>
                    <a:pt x="30" y="286"/>
                  </a:lnTo>
                  <a:lnTo>
                    <a:pt x="42" y="298"/>
                  </a:lnTo>
                  <a:lnTo>
                    <a:pt x="32" y="310"/>
                  </a:lnTo>
                  <a:lnTo>
                    <a:pt x="32" y="322"/>
                  </a:lnTo>
                  <a:lnTo>
                    <a:pt x="34" y="334"/>
                  </a:lnTo>
                  <a:lnTo>
                    <a:pt x="44" y="332"/>
                  </a:lnTo>
                  <a:lnTo>
                    <a:pt x="34" y="334"/>
                  </a:lnTo>
                  <a:lnTo>
                    <a:pt x="52" y="33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3" name="Freeform 29">
              <a:extLst>
                <a:ext uri="{FF2B5EF4-FFF2-40B4-BE49-F238E27FC236}">
                  <a16:creationId xmlns:a16="http://schemas.microsoft.com/office/drawing/2014/main" id="{B8B4005B-023B-2945-B295-DAC4FBB17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9624" y="-422179"/>
              <a:ext cx="258831" cy="172554"/>
            </a:xfrm>
            <a:custGeom>
              <a:avLst/>
              <a:gdLst/>
              <a:ahLst/>
              <a:cxnLst>
                <a:cxn ang="0">
                  <a:pos x="42" y="48"/>
                </a:cxn>
                <a:cxn ang="0">
                  <a:pos x="34" y="60"/>
                </a:cxn>
                <a:cxn ang="0">
                  <a:pos x="24" y="60"/>
                </a:cxn>
                <a:cxn ang="0">
                  <a:pos x="6" y="74"/>
                </a:cxn>
                <a:cxn ang="0">
                  <a:pos x="0" y="86"/>
                </a:cxn>
                <a:cxn ang="0">
                  <a:pos x="30" y="246"/>
                </a:cxn>
                <a:cxn ang="0">
                  <a:pos x="42" y="292"/>
                </a:cxn>
                <a:cxn ang="0">
                  <a:pos x="364" y="222"/>
                </a:cxn>
                <a:cxn ang="0">
                  <a:pos x="362" y="222"/>
                </a:cxn>
                <a:cxn ang="0">
                  <a:pos x="372" y="210"/>
                </a:cxn>
                <a:cxn ang="0">
                  <a:pos x="380" y="198"/>
                </a:cxn>
                <a:cxn ang="0">
                  <a:pos x="388" y="186"/>
                </a:cxn>
                <a:cxn ang="0">
                  <a:pos x="406" y="184"/>
                </a:cxn>
                <a:cxn ang="0">
                  <a:pos x="414" y="172"/>
                </a:cxn>
                <a:cxn ang="0">
                  <a:pos x="432" y="170"/>
                </a:cxn>
                <a:cxn ang="0">
                  <a:pos x="430" y="160"/>
                </a:cxn>
                <a:cxn ang="0">
                  <a:pos x="438" y="146"/>
                </a:cxn>
                <a:cxn ang="0">
                  <a:pos x="430" y="136"/>
                </a:cxn>
                <a:cxn ang="0">
                  <a:pos x="420" y="136"/>
                </a:cxn>
                <a:cxn ang="0">
                  <a:pos x="420" y="124"/>
                </a:cxn>
                <a:cxn ang="0">
                  <a:pos x="402" y="126"/>
                </a:cxn>
                <a:cxn ang="0">
                  <a:pos x="400" y="114"/>
                </a:cxn>
                <a:cxn ang="0">
                  <a:pos x="390" y="114"/>
                </a:cxn>
                <a:cxn ang="0">
                  <a:pos x="382" y="116"/>
                </a:cxn>
                <a:cxn ang="0">
                  <a:pos x="380" y="104"/>
                </a:cxn>
                <a:cxn ang="0">
                  <a:pos x="390" y="92"/>
                </a:cxn>
                <a:cxn ang="0">
                  <a:pos x="372" y="94"/>
                </a:cxn>
                <a:cxn ang="0">
                  <a:pos x="380" y="82"/>
                </a:cxn>
                <a:cxn ang="0">
                  <a:pos x="388" y="68"/>
                </a:cxn>
                <a:cxn ang="0">
                  <a:pos x="406" y="68"/>
                </a:cxn>
                <a:cxn ang="0">
                  <a:pos x="404" y="44"/>
                </a:cxn>
                <a:cxn ang="0">
                  <a:pos x="414" y="44"/>
                </a:cxn>
                <a:cxn ang="0">
                  <a:pos x="412" y="32"/>
                </a:cxn>
                <a:cxn ang="0">
                  <a:pos x="376" y="34"/>
                </a:cxn>
                <a:cxn ang="0">
                  <a:pos x="364" y="0"/>
                </a:cxn>
                <a:cxn ang="0">
                  <a:pos x="134" y="64"/>
                </a:cxn>
                <a:cxn ang="0">
                  <a:pos x="62" y="70"/>
                </a:cxn>
                <a:cxn ang="0">
                  <a:pos x="52" y="58"/>
                </a:cxn>
                <a:cxn ang="0">
                  <a:pos x="42" y="48"/>
                </a:cxn>
              </a:cxnLst>
              <a:rect l="0" t="0" r="r" b="b"/>
              <a:pathLst>
                <a:path w="438" h="292">
                  <a:moveTo>
                    <a:pt x="42" y="48"/>
                  </a:moveTo>
                  <a:lnTo>
                    <a:pt x="34" y="60"/>
                  </a:lnTo>
                  <a:lnTo>
                    <a:pt x="24" y="60"/>
                  </a:lnTo>
                  <a:lnTo>
                    <a:pt x="6" y="74"/>
                  </a:lnTo>
                  <a:lnTo>
                    <a:pt x="0" y="86"/>
                  </a:lnTo>
                  <a:lnTo>
                    <a:pt x="30" y="246"/>
                  </a:lnTo>
                  <a:lnTo>
                    <a:pt x="42" y="292"/>
                  </a:lnTo>
                  <a:lnTo>
                    <a:pt x="364" y="222"/>
                  </a:lnTo>
                  <a:lnTo>
                    <a:pt x="362" y="222"/>
                  </a:lnTo>
                  <a:lnTo>
                    <a:pt x="372" y="210"/>
                  </a:lnTo>
                  <a:lnTo>
                    <a:pt x="380" y="198"/>
                  </a:lnTo>
                  <a:lnTo>
                    <a:pt x="388" y="186"/>
                  </a:lnTo>
                  <a:lnTo>
                    <a:pt x="406" y="184"/>
                  </a:lnTo>
                  <a:lnTo>
                    <a:pt x="414" y="172"/>
                  </a:lnTo>
                  <a:lnTo>
                    <a:pt x="432" y="170"/>
                  </a:lnTo>
                  <a:lnTo>
                    <a:pt x="430" y="160"/>
                  </a:lnTo>
                  <a:lnTo>
                    <a:pt x="438" y="146"/>
                  </a:lnTo>
                  <a:lnTo>
                    <a:pt x="430" y="136"/>
                  </a:lnTo>
                  <a:lnTo>
                    <a:pt x="420" y="136"/>
                  </a:lnTo>
                  <a:lnTo>
                    <a:pt x="420" y="124"/>
                  </a:lnTo>
                  <a:lnTo>
                    <a:pt x="402" y="126"/>
                  </a:lnTo>
                  <a:lnTo>
                    <a:pt x="400" y="114"/>
                  </a:lnTo>
                  <a:lnTo>
                    <a:pt x="390" y="114"/>
                  </a:lnTo>
                  <a:lnTo>
                    <a:pt x="382" y="116"/>
                  </a:lnTo>
                  <a:lnTo>
                    <a:pt x="380" y="104"/>
                  </a:lnTo>
                  <a:lnTo>
                    <a:pt x="390" y="92"/>
                  </a:lnTo>
                  <a:lnTo>
                    <a:pt x="372" y="94"/>
                  </a:lnTo>
                  <a:lnTo>
                    <a:pt x="380" y="82"/>
                  </a:lnTo>
                  <a:lnTo>
                    <a:pt x="388" y="68"/>
                  </a:lnTo>
                  <a:lnTo>
                    <a:pt x="406" y="68"/>
                  </a:lnTo>
                  <a:lnTo>
                    <a:pt x="404" y="44"/>
                  </a:lnTo>
                  <a:lnTo>
                    <a:pt x="414" y="44"/>
                  </a:lnTo>
                  <a:lnTo>
                    <a:pt x="412" y="32"/>
                  </a:lnTo>
                  <a:lnTo>
                    <a:pt x="376" y="34"/>
                  </a:lnTo>
                  <a:lnTo>
                    <a:pt x="364" y="0"/>
                  </a:lnTo>
                  <a:lnTo>
                    <a:pt x="134" y="64"/>
                  </a:lnTo>
                  <a:lnTo>
                    <a:pt x="62" y="70"/>
                  </a:lnTo>
                  <a:lnTo>
                    <a:pt x="52" y="58"/>
                  </a:lnTo>
                  <a:lnTo>
                    <a:pt x="42" y="4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4" name="Freeform 30">
              <a:extLst>
                <a:ext uri="{FF2B5EF4-FFF2-40B4-BE49-F238E27FC236}">
                  <a16:creationId xmlns:a16="http://schemas.microsoft.com/office/drawing/2014/main" id="{2CE036A4-EFD8-7544-8C9B-B28392F7A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71" y="-610098"/>
              <a:ext cx="326198" cy="238739"/>
            </a:xfrm>
            <a:custGeom>
              <a:avLst/>
              <a:gdLst/>
              <a:ahLst/>
              <a:cxnLst>
                <a:cxn ang="0">
                  <a:pos x="10" y="364"/>
                </a:cxn>
                <a:cxn ang="0">
                  <a:pos x="18" y="340"/>
                </a:cxn>
                <a:cxn ang="0">
                  <a:pos x="44" y="326"/>
                </a:cxn>
                <a:cxn ang="0">
                  <a:pos x="32" y="292"/>
                </a:cxn>
                <a:cxn ang="0">
                  <a:pos x="30" y="258"/>
                </a:cxn>
                <a:cxn ang="0">
                  <a:pos x="46" y="244"/>
                </a:cxn>
                <a:cxn ang="0">
                  <a:pos x="74" y="242"/>
                </a:cxn>
                <a:cxn ang="0">
                  <a:pos x="100" y="240"/>
                </a:cxn>
                <a:cxn ang="0">
                  <a:pos x="136" y="238"/>
                </a:cxn>
                <a:cxn ang="0">
                  <a:pos x="174" y="234"/>
                </a:cxn>
                <a:cxn ang="0">
                  <a:pos x="190" y="234"/>
                </a:cxn>
                <a:cxn ang="0">
                  <a:pos x="208" y="222"/>
                </a:cxn>
                <a:cxn ang="0">
                  <a:pos x="216" y="198"/>
                </a:cxn>
                <a:cxn ang="0">
                  <a:pos x="206" y="174"/>
                </a:cxn>
                <a:cxn ang="0">
                  <a:pos x="210" y="128"/>
                </a:cxn>
                <a:cxn ang="0">
                  <a:pos x="236" y="92"/>
                </a:cxn>
                <a:cxn ang="0">
                  <a:pos x="250" y="54"/>
                </a:cxn>
                <a:cxn ang="0">
                  <a:pos x="276" y="30"/>
                </a:cxn>
                <a:cxn ang="0">
                  <a:pos x="302" y="16"/>
                </a:cxn>
                <a:cxn ang="0">
                  <a:pos x="330" y="14"/>
                </a:cxn>
                <a:cxn ang="0">
                  <a:pos x="346" y="2"/>
                </a:cxn>
                <a:cxn ang="0">
                  <a:pos x="356" y="12"/>
                </a:cxn>
                <a:cxn ang="0">
                  <a:pos x="368" y="46"/>
                </a:cxn>
                <a:cxn ang="0">
                  <a:pos x="360" y="70"/>
                </a:cxn>
                <a:cxn ang="0">
                  <a:pos x="380" y="92"/>
                </a:cxn>
                <a:cxn ang="0">
                  <a:pos x="392" y="126"/>
                </a:cxn>
                <a:cxn ang="0">
                  <a:pos x="394" y="160"/>
                </a:cxn>
                <a:cxn ang="0">
                  <a:pos x="404" y="184"/>
                </a:cxn>
                <a:cxn ang="0">
                  <a:pos x="416" y="216"/>
                </a:cxn>
                <a:cxn ang="0">
                  <a:pos x="410" y="264"/>
                </a:cxn>
                <a:cxn ang="0">
                  <a:pos x="414" y="300"/>
                </a:cxn>
                <a:cxn ang="0">
                  <a:pos x="434" y="322"/>
                </a:cxn>
                <a:cxn ang="0">
                  <a:pos x="452" y="332"/>
                </a:cxn>
                <a:cxn ang="0">
                  <a:pos x="456" y="342"/>
                </a:cxn>
                <a:cxn ang="0">
                  <a:pos x="440" y="370"/>
                </a:cxn>
                <a:cxn ang="0">
                  <a:pos x="448" y="378"/>
                </a:cxn>
                <a:cxn ang="0">
                  <a:pos x="490" y="352"/>
                </a:cxn>
                <a:cxn ang="0">
                  <a:pos x="508" y="352"/>
                </a:cxn>
                <a:cxn ang="0">
                  <a:pos x="524" y="326"/>
                </a:cxn>
                <a:cxn ang="0">
                  <a:pos x="552" y="324"/>
                </a:cxn>
                <a:cxn ang="0">
                  <a:pos x="526" y="338"/>
                </a:cxn>
                <a:cxn ang="0">
                  <a:pos x="508" y="362"/>
                </a:cxn>
                <a:cxn ang="0">
                  <a:pos x="484" y="388"/>
                </a:cxn>
                <a:cxn ang="0">
                  <a:pos x="448" y="402"/>
                </a:cxn>
                <a:cxn ang="0">
                  <a:pos x="430" y="404"/>
                </a:cxn>
                <a:cxn ang="0">
                  <a:pos x="402" y="382"/>
                </a:cxn>
                <a:cxn ang="0">
                  <a:pos x="374" y="372"/>
                </a:cxn>
                <a:cxn ang="0">
                  <a:pos x="364" y="362"/>
                </a:cxn>
                <a:cxn ang="0">
                  <a:pos x="326" y="352"/>
                </a:cxn>
                <a:cxn ang="0">
                  <a:pos x="84" y="382"/>
                </a:cxn>
                <a:cxn ang="0">
                  <a:pos x="2" y="376"/>
                </a:cxn>
              </a:cxnLst>
              <a:rect l="0" t="0" r="r" b="b"/>
              <a:pathLst>
                <a:path w="552" h="404">
                  <a:moveTo>
                    <a:pt x="0" y="364"/>
                  </a:moveTo>
                  <a:lnTo>
                    <a:pt x="10" y="364"/>
                  </a:lnTo>
                  <a:lnTo>
                    <a:pt x="18" y="352"/>
                  </a:lnTo>
                  <a:lnTo>
                    <a:pt x="18" y="340"/>
                  </a:lnTo>
                  <a:lnTo>
                    <a:pt x="26" y="340"/>
                  </a:lnTo>
                  <a:lnTo>
                    <a:pt x="44" y="326"/>
                  </a:lnTo>
                  <a:lnTo>
                    <a:pt x="42" y="304"/>
                  </a:lnTo>
                  <a:lnTo>
                    <a:pt x="32" y="292"/>
                  </a:lnTo>
                  <a:lnTo>
                    <a:pt x="30" y="270"/>
                  </a:lnTo>
                  <a:lnTo>
                    <a:pt x="30" y="258"/>
                  </a:lnTo>
                  <a:lnTo>
                    <a:pt x="38" y="258"/>
                  </a:lnTo>
                  <a:lnTo>
                    <a:pt x="46" y="244"/>
                  </a:lnTo>
                  <a:lnTo>
                    <a:pt x="64" y="242"/>
                  </a:lnTo>
                  <a:lnTo>
                    <a:pt x="74" y="242"/>
                  </a:lnTo>
                  <a:lnTo>
                    <a:pt x="92" y="240"/>
                  </a:lnTo>
                  <a:lnTo>
                    <a:pt x="100" y="240"/>
                  </a:lnTo>
                  <a:lnTo>
                    <a:pt x="118" y="238"/>
                  </a:lnTo>
                  <a:lnTo>
                    <a:pt x="136" y="238"/>
                  </a:lnTo>
                  <a:lnTo>
                    <a:pt x="164" y="236"/>
                  </a:lnTo>
                  <a:lnTo>
                    <a:pt x="174" y="234"/>
                  </a:lnTo>
                  <a:lnTo>
                    <a:pt x="182" y="234"/>
                  </a:lnTo>
                  <a:lnTo>
                    <a:pt x="190" y="234"/>
                  </a:lnTo>
                  <a:lnTo>
                    <a:pt x="200" y="232"/>
                  </a:lnTo>
                  <a:lnTo>
                    <a:pt x="208" y="222"/>
                  </a:lnTo>
                  <a:lnTo>
                    <a:pt x="208" y="210"/>
                  </a:lnTo>
                  <a:lnTo>
                    <a:pt x="216" y="198"/>
                  </a:lnTo>
                  <a:lnTo>
                    <a:pt x="214" y="186"/>
                  </a:lnTo>
                  <a:lnTo>
                    <a:pt x="206" y="174"/>
                  </a:lnTo>
                  <a:lnTo>
                    <a:pt x="212" y="152"/>
                  </a:lnTo>
                  <a:lnTo>
                    <a:pt x="210" y="128"/>
                  </a:lnTo>
                  <a:lnTo>
                    <a:pt x="218" y="104"/>
                  </a:lnTo>
                  <a:lnTo>
                    <a:pt x="236" y="92"/>
                  </a:lnTo>
                  <a:lnTo>
                    <a:pt x="242" y="68"/>
                  </a:lnTo>
                  <a:lnTo>
                    <a:pt x="250" y="54"/>
                  </a:lnTo>
                  <a:lnTo>
                    <a:pt x="266" y="42"/>
                  </a:lnTo>
                  <a:lnTo>
                    <a:pt x="276" y="30"/>
                  </a:lnTo>
                  <a:lnTo>
                    <a:pt x="292" y="16"/>
                  </a:lnTo>
                  <a:lnTo>
                    <a:pt x="302" y="16"/>
                  </a:lnTo>
                  <a:lnTo>
                    <a:pt x="320" y="14"/>
                  </a:lnTo>
                  <a:lnTo>
                    <a:pt x="330" y="14"/>
                  </a:lnTo>
                  <a:lnTo>
                    <a:pt x="338" y="2"/>
                  </a:lnTo>
                  <a:lnTo>
                    <a:pt x="346" y="2"/>
                  </a:lnTo>
                  <a:lnTo>
                    <a:pt x="354" y="0"/>
                  </a:lnTo>
                  <a:lnTo>
                    <a:pt x="356" y="12"/>
                  </a:lnTo>
                  <a:lnTo>
                    <a:pt x="356" y="24"/>
                  </a:lnTo>
                  <a:lnTo>
                    <a:pt x="368" y="46"/>
                  </a:lnTo>
                  <a:lnTo>
                    <a:pt x="368" y="58"/>
                  </a:lnTo>
                  <a:lnTo>
                    <a:pt x="360" y="70"/>
                  </a:lnTo>
                  <a:lnTo>
                    <a:pt x="370" y="82"/>
                  </a:lnTo>
                  <a:lnTo>
                    <a:pt x="380" y="92"/>
                  </a:lnTo>
                  <a:lnTo>
                    <a:pt x="390" y="114"/>
                  </a:lnTo>
                  <a:lnTo>
                    <a:pt x="392" y="126"/>
                  </a:lnTo>
                  <a:lnTo>
                    <a:pt x="402" y="148"/>
                  </a:lnTo>
                  <a:lnTo>
                    <a:pt x="394" y="160"/>
                  </a:lnTo>
                  <a:lnTo>
                    <a:pt x="404" y="172"/>
                  </a:lnTo>
                  <a:lnTo>
                    <a:pt x="404" y="184"/>
                  </a:lnTo>
                  <a:lnTo>
                    <a:pt x="406" y="208"/>
                  </a:lnTo>
                  <a:lnTo>
                    <a:pt x="416" y="216"/>
                  </a:lnTo>
                  <a:lnTo>
                    <a:pt x="418" y="230"/>
                  </a:lnTo>
                  <a:lnTo>
                    <a:pt x="410" y="264"/>
                  </a:lnTo>
                  <a:lnTo>
                    <a:pt x="412" y="276"/>
                  </a:lnTo>
                  <a:lnTo>
                    <a:pt x="414" y="300"/>
                  </a:lnTo>
                  <a:lnTo>
                    <a:pt x="422" y="310"/>
                  </a:lnTo>
                  <a:lnTo>
                    <a:pt x="434" y="322"/>
                  </a:lnTo>
                  <a:lnTo>
                    <a:pt x="442" y="320"/>
                  </a:lnTo>
                  <a:lnTo>
                    <a:pt x="452" y="332"/>
                  </a:lnTo>
                  <a:lnTo>
                    <a:pt x="452" y="344"/>
                  </a:lnTo>
                  <a:lnTo>
                    <a:pt x="456" y="342"/>
                  </a:lnTo>
                  <a:lnTo>
                    <a:pt x="444" y="354"/>
                  </a:lnTo>
                  <a:lnTo>
                    <a:pt x="440" y="370"/>
                  </a:lnTo>
                  <a:lnTo>
                    <a:pt x="448" y="376"/>
                  </a:lnTo>
                  <a:lnTo>
                    <a:pt x="448" y="378"/>
                  </a:lnTo>
                  <a:lnTo>
                    <a:pt x="482" y="354"/>
                  </a:lnTo>
                  <a:lnTo>
                    <a:pt x="490" y="352"/>
                  </a:lnTo>
                  <a:lnTo>
                    <a:pt x="500" y="352"/>
                  </a:lnTo>
                  <a:lnTo>
                    <a:pt x="508" y="352"/>
                  </a:lnTo>
                  <a:lnTo>
                    <a:pt x="516" y="338"/>
                  </a:lnTo>
                  <a:lnTo>
                    <a:pt x="524" y="326"/>
                  </a:lnTo>
                  <a:lnTo>
                    <a:pt x="532" y="326"/>
                  </a:lnTo>
                  <a:lnTo>
                    <a:pt x="552" y="324"/>
                  </a:lnTo>
                  <a:lnTo>
                    <a:pt x="542" y="324"/>
                  </a:lnTo>
                  <a:lnTo>
                    <a:pt x="526" y="338"/>
                  </a:lnTo>
                  <a:lnTo>
                    <a:pt x="526" y="350"/>
                  </a:lnTo>
                  <a:lnTo>
                    <a:pt x="508" y="362"/>
                  </a:lnTo>
                  <a:lnTo>
                    <a:pt x="492" y="376"/>
                  </a:lnTo>
                  <a:lnTo>
                    <a:pt x="484" y="388"/>
                  </a:lnTo>
                  <a:lnTo>
                    <a:pt x="466" y="400"/>
                  </a:lnTo>
                  <a:lnTo>
                    <a:pt x="448" y="402"/>
                  </a:lnTo>
                  <a:lnTo>
                    <a:pt x="440" y="402"/>
                  </a:lnTo>
                  <a:lnTo>
                    <a:pt x="430" y="404"/>
                  </a:lnTo>
                  <a:lnTo>
                    <a:pt x="428" y="392"/>
                  </a:lnTo>
                  <a:lnTo>
                    <a:pt x="402" y="382"/>
                  </a:lnTo>
                  <a:lnTo>
                    <a:pt x="392" y="382"/>
                  </a:lnTo>
                  <a:lnTo>
                    <a:pt x="374" y="372"/>
                  </a:lnTo>
                  <a:lnTo>
                    <a:pt x="354" y="362"/>
                  </a:lnTo>
                  <a:lnTo>
                    <a:pt x="364" y="362"/>
                  </a:lnTo>
                  <a:lnTo>
                    <a:pt x="362" y="350"/>
                  </a:lnTo>
                  <a:lnTo>
                    <a:pt x="326" y="352"/>
                  </a:lnTo>
                  <a:lnTo>
                    <a:pt x="314" y="318"/>
                  </a:lnTo>
                  <a:lnTo>
                    <a:pt x="84" y="382"/>
                  </a:lnTo>
                  <a:lnTo>
                    <a:pt x="12" y="388"/>
                  </a:lnTo>
                  <a:lnTo>
                    <a:pt x="2" y="376"/>
                  </a:lnTo>
                  <a:lnTo>
                    <a:pt x="0" y="364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5" name="Freeform 31">
              <a:extLst>
                <a:ext uri="{FF2B5EF4-FFF2-40B4-BE49-F238E27FC236}">
                  <a16:creationId xmlns:a16="http://schemas.microsoft.com/office/drawing/2014/main" id="{7A6147FA-5E68-3F41-8C00-F0D6113F5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456" y="-470636"/>
              <a:ext cx="83913" cy="83913"/>
            </a:xfrm>
            <a:custGeom>
              <a:avLst/>
              <a:gdLst/>
              <a:ahLst/>
              <a:cxnLst>
                <a:cxn ang="0">
                  <a:pos x="132" y="66"/>
                </a:cxn>
                <a:cxn ang="0">
                  <a:pos x="114" y="0"/>
                </a:cxn>
                <a:cxn ang="0">
                  <a:pos x="0" y="28"/>
                </a:cxn>
                <a:cxn ang="0">
                  <a:pos x="2" y="40"/>
                </a:cxn>
                <a:cxn ang="0">
                  <a:pos x="4" y="64"/>
                </a:cxn>
                <a:cxn ang="0">
                  <a:pos x="12" y="74"/>
                </a:cxn>
                <a:cxn ang="0">
                  <a:pos x="24" y="86"/>
                </a:cxn>
                <a:cxn ang="0">
                  <a:pos x="32" y="84"/>
                </a:cxn>
                <a:cxn ang="0">
                  <a:pos x="42" y="96"/>
                </a:cxn>
                <a:cxn ang="0">
                  <a:pos x="42" y="108"/>
                </a:cxn>
                <a:cxn ang="0">
                  <a:pos x="46" y="106"/>
                </a:cxn>
                <a:cxn ang="0">
                  <a:pos x="34" y="118"/>
                </a:cxn>
                <a:cxn ang="0">
                  <a:pos x="30" y="134"/>
                </a:cxn>
                <a:cxn ang="0">
                  <a:pos x="38" y="140"/>
                </a:cxn>
                <a:cxn ang="0">
                  <a:pos x="38" y="142"/>
                </a:cxn>
                <a:cxn ang="0">
                  <a:pos x="72" y="118"/>
                </a:cxn>
                <a:cxn ang="0">
                  <a:pos x="80" y="116"/>
                </a:cxn>
                <a:cxn ang="0">
                  <a:pos x="90" y="116"/>
                </a:cxn>
                <a:cxn ang="0">
                  <a:pos x="98" y="116"/>
                </a:cxn>
                <a:cxn ang="0">
                  <a:pos x="106" y="102"/>
                </a:cxn>
                <a:cxn ang="0">
                  <a:pos x="114" y="90"/>
                </a:cxn>
                <a:cxn ang="0">
                  <a:pos x="122" y="90"/>
                </a:cxn>
                <a:cxn ang="0">
                  <a:pos x="142" y="88"/>
                </a:cxn>
                <a:cxn ang="0">
                  <a:pos x="132" y="66"/>
                </a:cxn>
              </a:cxnLst>
              <a:rect l="0" t="0" r="r" b="b"/>
              <a:pathLst>
                <a:path w="142" h="142">
                  <a:moveTo>
                    <a:pt x="132" y="66"/>
                  </a:moveTo>
                  <a:lnTo>
                    <a:pt x="114" y="0"/>
                  </a:lnTo>
                  <a:lnTo>
                    <a:pt x="0" y="28"/>
                  </a:lnTo>
                  <a:lnTo>
                    <a:pt x="2" y="40"/>
                  </a:lnTo>
                  <a:lnTo>
                    <a:pt x="4" y="64"/>
                  </a:lnTo>
                  <a:lnTo>
                    <a:pt x="12" y="74"/>
                  </a:lnTo>
                  <a:lnTo>
                    <a:pt x="24" y="86"/>
                  </a:lnTo>
                  <a:lnTo>
                    <a:pt x="32" y="84"/>
                  </a:lnTo>
                  <a:lnTo>
                    <a:pt x="42" y="96"/>
                  </a:lnTo>
                  <a:lnTo>
                    <a:pt x="42" y="108"/>
                  </a:lnTo>
                  <a:lnTo>
                    <a:pt x="46" y="106"/>
                  </a:lnTo>
                  <a:lnTo>
                    <a:pt x="34" y="118"/>
                  </a:lnTo>
                  <a:lnTo>
                    <a:pt x="30" y="134"/>
                  </a:lnTo>
                  <a:lnTo>
                    <a:pt x="38" y="140"/>
                  </a:lnTo>
                  <a:lnTo>
                    <a:pt x="38" y="142"/>
                  </a:lnTo>
                  <a:lnTo>
                    <a:pt x="72" y="118"/>
                  </a:lnTo>
                  <a:lnTo>
                    <a:pt x="80" y="116"/>
                  </a:lnTo>
                  <a:lnTo>
                    <a:pt x="90" y="116"/>
                  </a:lnTo>
                  <a:lnTo>
                    <a:pt x="98" y="116"/>
                  </a:lnTo>
                  <a:lnTo>
                    <a:pt x="106" y="102"/>
                  </a:lnTo>
                  <a:lnTo>
                    <a:pt x="114" y="90"/>
                  </a:lnTo>
                  <a:lnTo>
                    <a:pt x="122" y="90"/>
                  </a:lnTo>
                  <a:lnTo>
                    <a:pt x="142" y="88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6" name="Freeform 32">
              <a:extLst>
                <a:ext uri="{FF2B5EF4-FFF2-40B4-BE49-F238E27FC236}">
                  <a16:creationId xmlns:a16="http://schemas.microsoft.com/office/drawing/2014/main" id="{AACD7053-057C-FE4B-B63B-49760771B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363" y="-634917"/>
              <a:ext cx="70913" cy="147735"/>
            </a:xfrm>
            <a:custGeom>
              <a:avLst/>
              <a:gdLst/>
              <a:ahLst/>
              <a:cxnLst>
                <a:cxn ang="0">
                  <a:pos x="116" y="232"/>
                </a:cxn>
                <a:cxn ang="0">
                  <a:pos x="104" y="210"/>
                </a:cxn>
                <a:cxn ang="0">
                  <a:pos x="104" y="198"/>
                </a:cxn>
                <a:cxn ang="0">
                  <a:pos x="102" y="186"/>
                </a:cxn>
                <a:cxn ang="0">
                  <a:pos x="102" y="176"/>
                </a:cxn>
                <a:cxn ang="0">
                  <a:pos x="100" y="152"/>
                </a:cxn>
                <a:cxn ang="0">
                  <a:pos x="98" y="140"/>
                </a:cxn>
                <a:cxn ang="0">
                  <a:pos x="98" y="128"/>
                </a:cxn>
                <a:cxn ang="0">
                  <a:pos x="96" y="106"/>
                </a:cxn>
                <a:cxn ang="0">
                  <a:pos x="104" y="94"/>
                </a:cxn>
                <a:cxn ang="0">
                  <a:pos x="104" y="82"/>
                </a:cxn>
                <a:cxn ang="0">
                  <a:pos x="104" y="70"/>
                </a:cxn>
                <a:cxn ang="0">
                  <a:pos x="112" y="58"/>
                </a:cxn>
                <a:cxn ang="0">
                  <a:pos x="120" y="46"/>
                </a:cxn>
                <a:cxn ang="0">
                  <a:pos x="118" y="34"/>
                </a:cxn>
                <a:cxn ang="0">
                  <a:pos x="110" y="24"/>
                </a:cxn>
                <a:cxn ang="0">
                  <a:pos x="108" y="12"/>
                </a:cxn>
                <a:cxn ang="0">
                  <a:pos x="108" y="0"/>
                </a:cxn>
                <a:cxn ang="0">
                  <a:pos x="88" y="2"/>
                </a:cxn>
                <a:cxn ang="0">
                  <a:pos x="80" y="2"/>
                </a:cxn>
                <a:cxn ang="0">
                  <a:pos x="62" y="16"/>
                </a:cxn>
                <a:cxn ang="0">
                  <a:pos x="44" y="16"/>
                </a:cxn>
                <a:cxn ang="0">
                  <a:pos x="36" y="28"/>
                </a:cxn>
                <a:cxn ang="0">
                  <a:pos x="18" y="30"/>
                </a:cxn>
                <a:cxn ang="0">
                  <a:pos x="10" y="30"/>
                </a:cxn>
                <a:cxn ang="0">
                  <a:pos x="0" y="42"/>
                </a:cxn>
                <a:cxn ang="0">
                  <a:pos x="2" y="54"/>
                </a:cxn>
                <a:cxn ang="0">
                  <a:pos x="2" y="66"/>
                </a:cxn>
                <a:cxn ang="0">
                  <a:pos x="14" y="88"/>
                </a:cxn>
                <a:cxn ang="0">
                  <a:pos x="14" y="100"/>
                </a:cxn>
                <a:cxn ang="0">
                  <a:pos x="6" y="112"/>
                </a:cxn>
                <a:cxn ang="0">
                  <a:pos x="16" y="124"/>
                </a:cxn>
                <a:cxn ang="0">
                  <a:pos x="26" y="134"/>
                </a:cxn>
                <a:cxn ang="0">
                  <a:pos x="36" y="156"/>
                </a:cxn>
                <a:cxn ang="0">
                  <a:pos x="38" y="168"/>
                </a:cxn>
                <a:cxn ang="0">
                  <a:pos x="48" y="190"/>
                </a:cxn>
                <a:cxn ang="0">
                  <a:pos x="40" y="202"/>
                </a:cxn>
                <a:cxn ang="0">
                  <a:pos x="50" y="214"/>
                </a:cxn>
                <a:cxn ang="0">
                  <a:pos x="50" y="226"/>
                </a:cxn>
                <a:cxn ang="0">
                  <a:pos x="52" y="250"/>
                </a:cxn>
                <a:cxn ang="0">
                  <a:pos x="116" y="232"/>
                </a:cxn>
              </a:cxnLst>
              <a:rect l="0" t="0" r="r" b="b"/>
              <a:pathLst>
                <a:path w="120" h="250">
                  <a:moveTo>
                    <a:pt x="116" y="232"/>
                  </a:moveTo>
                  <a:lnTo>
                    <a:pt x="104" y="210"/>
                  </a:lnTo>
                  <a:lnTo>
                    <a:pt x="104" y="198"/>
                  </a:lnTo>
                  <a:lnTo>
                    <a:pt x="102" y="186"/>
                  </a:lnTo>
                  <a:lnTo>
                    <a:pt x="102" y="176"/>
                  </a:lnTo>
                  <a:lnTo>
                    <a:pt x="100" y="152"/>
                  </a:lnTo>
                  <a:lnTo>
                    <a:pt x="98" y="140"/>
                  </a:lnTo>
                  <a:lnTo>
                    <a:pt x="98" y="128"/>
                  </a:lnTo>
                  <a:lnTo>
                    <a:pt x="96" y="106"/>
                  </a:lnTo>
                  <a:lnTo>
                    <a:pt x="104" y="94"/>
                  </a:lnTo>
                  <a:lnTo>
                    <a:pt x="104" y="82"/>
                  </a:lnTo>
                  <a:lnTo>
                    <a:pt x="104" y="70"/>
                  </a:lnTo>
                  <a:lnTo>
                    <a:pt x="112" y="58"/>
                  </a:lnTo>
                  <a:lnTo>
                    <a:pt x="120" y="46"/>
                  </a:lnTo>
                  <a:lnTo>
                    <a:pt x="118" y="34"/>
                  </a:lnTo>
                  <a:lnTo>
                    <a:pt x="110" y="24"/>
                  </a:lnTo>
                  <a:lnTo>
                    <a:pt x="108" y="12"/>
                  </a:lnTo>
                  <a:lnTo>
                    <a:pt x="108" y="0"/>
                  </a:lnTo>
                  <a:lnTo>
                    <a:pt x="88" y="2"/>
                  </a:lnTo>
                  <a:lnTo>
                    <a:pt x="80" y="2"/>
                  </a:lnTo>
                  <a:lnTo>
                    <a:pt x="62" y="16"/>
                  </a:lnTo>
                  <a:lnTo>
                    <a:pt x="44" y="16"/>
                  </a:lnTo>
                  <a:lnTo>
                    <a:pt x="36" y="28"/>
                  </a:lnTo>
                  <a:lnTo>
                    <a:pt x="18" y="30"/>
                  </a:lnTo>
                  <a:lnTo>
                    <a:pt x="10" y="30"/>
                  </a:lnTo>
                  <a:lnTo>
                    <a:pt x="0" y="42"/>
                  </a:lnTo>
                  <a:lnTo>
                    <a:pt x="2" y="54"/>
                  </a:lnTo>
                  <a:lnTo>
                    <a:pt x="2" y="66"/>
                  </a:lnTo>
                  <a:lnTo>
                    <a:pt x="14" y="88"/>
                  </a:lnTo>
                  <a:lnTo>
                    <a:pt x="14" y="100"/>
                  </a:lnTo>
                  <a:lnTo>
                    <a:pt x="6" y="112"/>
                  </a:lnTo>
                  <a:lnTo>
                    <a:pt x="16" y="124"/>
                  </a:lnTo>
                  <a:lnTo>
                    <a:pt x="26" y="134"/>
                  </a:lnTo>
                  <a:lnTo>
                    <a:pt x="36" y="156"/>
                  </a:lnTo>
                  <a:lnTo>
                    <a:pt x="38" y="168"/>
                  </a:lnTo>
                  <a:lnTo>
                    <a:pt x="48" y="190"/>
                  </a:lnTo>
                  <a:lnTo>
                    <a:pt x="40" y="202"/>
                  </a:lnTo>
                  <a:lnTo>
                    <a:pt x="50" y="214"/>
                  </a:lnTo>
                  <a:lnTo>
                    <a:pt x="50" y="226"/>
                  </a:lnTo>
                  <a:lnTo>
                    <a:pt x="52" y="250"/>
                  </a:lnTo>
                  <a:lnTo>
                    <a:pt x="116" y="23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7" name="Freeform 33">
              <a:extLst>
                <a:ext uri="{FF2B5EF4-FFF2-40B4-BE49-F238E27FC236}">
                  <a16:creationId xmlns:a16="http://schemas.microsoft.com/office/drawing/2014/main" id="{DEBDB926-A486-754E-AAC1-7A9C31C78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092" y="-643190"/>
              <a:ext cx="99278" cy="156008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134" y="230"/>
                </a:cxn>
                <a:cxn ang="0">
                  <a:pos x="142" y="218"/>
                </a:cxn>
                <a:cxn ang="0">
                  <a:pos x="160" y="204"/>
                </a:cxn>
                <a:cxn ang="0">
                  <a:pos x="168" y="204"/>
                </a:cxn>
                <a:cxn ang="0">
                  <a:pos x="168" y="192"/>
                </a:cxn>
                <a:cxn ang="0">
                  <a:pos x="168" y="180"/>
                </a:cxn>
                <a:cxn ang="0">
                  <a:pos x="166" y="168"/>
                </a:cxn>
                <a:cxn ang="0">
                  <a:pos x="166" y="158"/>
                </a:cxn>
                <a:cxn ang="0">
                  <a:pos x="154" y="146"/>
                </a:cxn>
                <a:cxn ang="0">
                  <a:pos x="146" y="136"/>
                </a:cxn>
                <a:cxn ang="0">
                  <a:pos x="136" y="124"/>
                </a:cxn>
                <a:cxn ang="0">
                  <a:pos x="124" y="90"/>
                </a:cxn>
                <a:cxn ang="0">
                  <a:pos x="104" y="58"/>
                </a:cxn>
                <a:cxn ang="0">
                  <a:pos x="80" y="0"/>
                </a:cxn>
                <a:cxn ang="0">
                  <a:pos x="72" y="2"/>
                </a:cxn>
                <a:cxn ang="0">
                  <a:pos x="56" y="14"/>
                </a:cxn>
                <a:cxn ang="0">
                  <a:pos x="56" y="26"/>
                </a:cxn>
                <a:cxn ang="0">
                  <a:pos x="58" y="38"/>
                </a:cxn>
                <a:cxn ang="0">
                  <a:pos x="66" y="48"/>
                </a:cxn>
                <a:cxn ang="0">
                  <a:pos x="68" y="60"/>
                </a:cxn>
                <a:cxn ang="0">
                  <a:pos x="60" y="72"/>
                </a:cxn>
                <a:cxn ang="0">
                  <a:pos x="52" y="84"/>
                </a:cxn>
                <a:cxn ang="0">
                  <a:pos x="52" y="96"/>
                </a:cxn>
                <a:cxn ang="0">
                  <a:pos x="52" y="108"/>
                </a:cxn>
                <a:cxn ang="0">
                  <a:pos x="44" y="120"/>
                </a:cxn>
                <a:cxn ang="0">
                  <a:pos x="46" y="142"/>
                </a:cxn>
                <a:cxn ang="0">
                  <a:pos x="46" y="154"/>
                </a:cxn>
                <a:cxn ang="0">
                  <a:pos x="48" y="166"/>
                </a:cxn>
                <a:cxn ang="0">
                  <a:pos x="50" y="190"/>
                </a:cxn>
                <a:cxn ang="0">
                  <a:pos x="50" y="200"/>
                </a:cxn>
                <a:cxn ang="0">
                  <a:pos x="52" y="212"/>
                </a:cxn>
                <a:cxn ang="0">
                  <a:pos x="52" y="224"/>
                </a:cxn>
                <a:cxn ang="0">
                  <a:pos x="64" y="246"/>
                </a:cxn>
                <a:cxn ang="0">
                  <a:pos x="0" y="264"/>
                </a:cxn>
              </a:cxnLst>
              <a:rect l="0" t="0" r="r" b="b"/>
              <a:pathLst>
                <a:path w="168" h="264">
                  <a:moveTo>
                    <a:pt x="0" y="264"/>
                  </a:moveTo>
                  <a:lnTo>
                    <a:pt x="134" y="230"/>
                  </a:lnTo>
                  <a:lnTo>
                    <a:pt x="142" y="218"/>
                  </a:lnTo>
                  <a:lnTo>
                    <a:pt x="160" y="204"/>
                  </a:lnTo>
                  <a:lnTo>
                    <a:pt x="168" y="204"/>
                  </a:lnTo>
                  <a:lnTo>
                    <a:pt x="168" y="192"/>
                  </a:lnTo>
                  <a:lnTo>
                    <a:pt x="168" y="180"/>
                  </a:lnTo>
                  <a:lnTo>
                    <a:pt x="166" y="168"/>
                  </a:lnTo>
                  <a:lnTo>
                    <a:pt x="166" y="158"/>
                  </a:lnTo>
                  <a:lnTo>
                    <a:pt x="154" y="146"/>
                  </a:lnTo>
                  <a:lnTo>
                    <a:pt x="146" y="136"/>
                  </a:lnTo>
                  <a:lnTo>
                    <a:pt x="136" y="124"/>
                  </a:lnTo>
                  <a:lnTo>
                    <a:pt x="124" y="90"/>
                  </a:lnTo>
                  <a:lnTo>
                    <a:pt x="104" y="58"/>
                  </a:lnTo>
                  <a:lnTo>
                    <a:pt x="80" y="0"/>
                  </a:lnTo>
                  <a:lnTo>
                    <a:pt x="72" y="2"/>
                  </a:lnTo>
                  <a:lnTo>
                    <a:pt x="56" y="14"/>
                  </a:lnTo>
                  <a:lnTo>
                    <a:pt x="56" y="26"/>
                  </a:lnTo>
                  <a:lnTo>
                    <a:pt x="58" y="38"/>
                  </a:lnTo>
                  <a:lnTo>
                    <a:pt x="66" y="48"/>
                  </a:lnTo>
                  <a:lnTo>
                    <a:pt x="68" y="60"/>
                  </a:lnTo>
                  <a:lnTo>
                    <a:pt x="60" y="72"/>
                  </a:lnTo>
                  <a:lnTo>
                    <a:pt x="52" y="84"/>
                  </a:lnTo>
                  <a:lnTo>
                    <a:pt x="52" y="96"/>
                  </a:lnTo>
                  <a:lnTo>
                    <a:pt x="52" y="108"/>
                  </a:lnTo>
                  <a:lnTo>
                    <a:pt x="44" y="120"/>
                  </a:lnTo>
                  <a:lnTo>
                    <a:pt x="46" y="142"/>
                  </a:lnTo>
                  <a:lnTo>
                    <a:pt x="46" y="154"/>
                  </a:lnTo>
                  <a:lnTo>
                    <a:pt x="48" y="166"/>
                  </a:lnTo>
                  <a:lnTo>
                    <a:pt x="50" y="190"/>
                  </a:lnTo>
                  <a:lnTo>
                    <a:pt x="50" y="200"/>
                  </a:lnTo>
                  <a:lnTo>
                    <a:pt x="52" y="212"/>
                  </a:lnTo>
                  <a:lnTo>
                    <a:pt x="52" y="224"/>
                  </a:lnTo>
                  <a:lnTo>
                    <a:pt x="64" y="246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8" name="Freeform 34">
              <a:extLst>
                <a:ext uri="{FF2B5EF4-FFF2-40B4-BE49-F238E27FC236}">
                  <a16:creationId xmlns:a16="http://schemas.microsoft.com/office/drawing/2014/main" id="{EBA64E31-02C7-8B4C-ABED-41A053A4E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6367" y="-798016"/>
              <a:ext cx="152462" cy="251740"/>
            </a:xfrm>
            <a:custGeom>
              <a:avLst/>
              <a:gdLst/>
              <a:ahLst/>
              <a:cxnLst>
                <a:cxn ang="0">
                  <a:pos x="84" y="408"/>
                </a:cxn>
                <a:cxn ang="0">
                  <a:pos x="92" y="396"/>
                </a:cxn>
                <a:cxn ang="0">
                  <a:pos x="100" y="372"/>
                </a:cxn>
                <a:cxn ang="0">
                  <a:pos x="108" y="360"/>
                </a:cxn>
                <a:cxn ang="0">
                  <a:pos x="126" y="346"/>
                </a:cxn>
                <a:cxn ang="0">
                  <a:pos x="134" y="334"/>
                </a:cxn>
                <a:cxn ang="0">
                  <a:pos x="142" y="322"/>
                </a:cxn>
                <a:cxn ang="0">
                  <a:pos x="158" y="310"/>
                </a:cxn>
                <a:cxn ang="0">
                  <a:pos x="158" y="286"/>
                </a:cxn>
                <a:cxn ang="0">
                  <a:pos x="164" y="262"/>
                </a:cxn>
                <a:cxn ang="0">
                  <a:pos x="184" y="272"/>
                </a:cxn>
                <a:cxn ang="0">
                  <a:pos x="192" y="248"/>
                </a:cxn>
                <a:cxn ang="0">
                  <a:pos x="218" y="246"/>
                </a:cxn>
                <a:cxn ang="0">
                  <a:pos x="234" y="222"/>
                </a:cxn>
                <a:cxn ang="0">
                  <a:pos x="242" y="198"/>
                </a:cxn>
                <a:cxn ang="0">
                  <a:pos x="250" y="186"/>
                </a:cxn>
                <a:cxn ang="0">
                  <a:pos x="238" y="162"/>
                </a:cxn>
                <a:cxn ang="0">
                  <a:pos x="212" y="164"/>
                </a:cxn>
                <a:cxn ang="0">
                  <a:pos x="200" y="142"/>
                </a:cxn>
                <a:cxn ang="0">
                  <a:pos x="184" y="144"/>
                </a:cxn>
                <a:cxn ang="0">
                  <a:pos x="174" y="144"/>
                </a:cxn>
                <a:cxn ang="0">
                  <a:pos x="156" y="146"/>
                </a:cxn>
                <a:cxn ang="0">
                  <a:pos x="154" y="122"/>
                </a:cxn>
                <a:cxn ang="0">
                  <a:pos x="152" y="100"/>
                </a:cxn>
                <a:cxn ang="0">
                  <a:pos x="142" y="90"/>
                </a:cxn>
                <a:cxn ang="0">
                  <a:pos x="140" y="66"/>
                </a:cxn>
                <a:cxn ang="0">
                  <a:pos x="130" y="42"/>
                </a:cxn>
                <a:cxn ang="0">
                  <a:pos x="120" y="20"/>
                </a:cxn>
                <a:cxn ang="0">
                  <a:pos x="110" y="10"/>
                </a:cxn>
                <a:cxn ang="0">
                  <a:pos x="72" y="0"/>
                </a:cxn>
                <a:cxn ang="0">
                  <a:pos x="66" y="24"/>
                </a:cxn>
                <a:cxn ang="0">
                  <a:pos x="58" y="36"/>
                </a:cxn>
                <a:cxn ang="0">
                  <a:pos x="38" y="26"/>
                </a:cxn>
                <a:cxn ang="0">
                  <a:pos x="30" y="38"/>
                </a:cxn>
                <a:cxn ang="0">
                  <a:pos x="14" y="64"/>
                </a:cxn>
                <a:cxn ang="0">
                  <a:pos x="6" y="100"/>
                </a:cxn>
                <a:cxn ang="0">
                  <a:pos x="18" y="120"/>
                </a:cxn>
                <a:cxn ang="0">
                  <a:pos x="20" y="156"/>
                </a:cxn>
                <a:cxn ang="0">
                  <a:pos x="32" y="190"/>
                </a:cxn>
                <a:cxn ang="0">
                  <a:pos x="8" y="238"/>
                </a:cxn>
                <a:cxn ang="0">
                  <a:pos x="24" y="320"/>
                </a:cxn>
                <a:cxn ang="0">
                  <a:pos x="56" y="386"/>
                </a:cxn>
                <a:cxn ang="0">
                  <a:pos x="74" y="408"/>
                </a:cxn>
                <a:cxn ang="0">
                  <a:pos x="88" y="426"/>
                </a:cxn>
              </a:cxnLst>
              <a:rect l="0" t="0" r="r" b="b"/>
              <a:pathLst>
                <a:path w="258" h="426">
                  <a:moveTo>
                    <a:pt x="88" y="426"/>
                  </a:moveTo>
                  <a:lnTo>
                    <a:pt x="84" y="408"/>
                  </a:lnTo>
                  <a:lnTo>
                    <a:pt x="94" y="408"/>
                  </a:lnTo>
                  <a:lnTo>
                    <a:pt x="92" y="396"/>
                  </a:lnTo>
                  <a:lnTo>
                    <a:pt x="92" y="384"/>
                  </a:lnTo>
                  <a:lnTo>
                    <a:pt x="100" y="372"/>
                  </a:lnTo>
                  <a:lnTo>
                    <a:pt x="110" y="370"/>
                  </a:lnTo>
                  <a:lnTo>
                    <a:pt x="108" y="360"/>
                  </a:lnTo>
                  <a:lnTo>
                    <a:pt x="108" y="348"/>
                  </a:lnTo>
                  <a:lnTo>
                    <a:pt x="126" y="346"/>
                  </a:lnTo>
                  <a:lnTo>
                    <a:pt x="124" y="334"/>
                  </a:lnTo>
                  <a:lnTo>
                    <a:pt x="134" y="334"/>
                  </a:lnTo>
                  <a:lnTo>
                    <a:pt x="132" y="322"/>
                  </a:lnTo>
                  <a:lnTo>
                    <a:pt x="142" y="322"/>
                  </a:lnTo>
                  <a:lnTo>
                    <a:pt x="142" y="310"/>
                  </a:lnTo>
                  <a:lnTo>
                    <a:pt x="158" y="310"/>
                  </a:lnTo>
                  <a:lnTo>
                    <a:pt x="158" y="298"/>
                  </a:lnTo>
                  <a:lnTo>
                    <a:pt x="158" y="286"/>
                  </a:lnTo>
                  <a:lnTo>
                    <a:pt x="156" y="274"/>
                  </a:lnTo>
                  <a:lnTo>
                    <a:pt x="164" y="262"/>
                  </a:lnTo>
                  <a:lnTo>
                    <a:pt x="174" y="262"/>
                  </a:lnTo>
                  <a:lnTo>
                    <a:pt x="184" y="272"/>
                  </a:lnTo>
                  <a:lnTo>
                    <a:pt x="192" y="260"/>
                  </a:lnTo>
                  <a:lnTo>
                    <a:pt x="192" y="248"/>
                  </a:lnTo>
                  <a:lnTo>
                    <a:pt x="198" y="236"/>
                  </a:lnTo>
                  <a:lnTo>
                    <a:pt x="218" y="246"/>
                  </a:lnTo>
                  <a:lnTo>
                    <a:pt x="226" y="234"/>
                  </a:lnTo>
                  <a:lnTo>
                    <a:pt x="234" y="222"/>
                  </a:lnTo>
                  <a:lnTo>
                    <a:pt x="232" y="210"/>
                  </a:lnTo>
                  <a:lnTo>
                    <a:pt x="242" y="198"/>
                  </a:lnTo>
                  <a:lnTo>
                    <a:pt x="250" y="196"/>
                  </a:lnTo>
                  <a:lnTo>
                    <a:pt x="250" y="186"/>
                  </a:lnTo>
                  <a:lnTo>
                    <a:pt x="258" y="184"/>
                  </a:lnTo>
                  <a:lnTo>
                    <a:pt x="238" y="162"/>
                  </a:lnTo>
                  <a:lnTo>
                    <a:pt x="228" y="152"/>
                  </a:lnTo>
                  <a:lnTo>
                    <a:pt x="212" y="164"/>
                  </a:lnTo>
                  <a:lnTo>
                    <a:pt x="202" y="154"/>
                  </a:lnTo>
                  <a:lnTo>
                    <a:pt x="200" y="142"/>
                  </a:lnTo>
                  <a:lnTo>
                    <a:pt x="192" y="142"/>
                  </a:lnTo>
                  <a:lnTo>
                    <a:pt x="184" y="144"/>
                  </a:lnTo>
                  <a:lnTo>
                    <a:pt x="174" y="132"/>
                  </a:lnTo>
                  <a:lnTo>
                    <a:pt x="174" y="144"/>
                  </a:lnTo>
                  <a:lnTo>
                    <a:pt x="164" y="144"/>
                  </a:lnTo>
                  <a:lnTo>
                    <a:pt x="156" y="146"/>
                  </a:lnTo>
                  <a:lnTo>
                    <a:pt x="146" y="134"/>
                  </a:lnTo>
                  <a:lnTo>
                    <a:pt x="154" y="122"/>
                  </a:lnTo>
                  <a:lnTo>
                    <a:pt x="154" y="110"/>
                  </a:lnTo>
                  <a:lnTo>
                    <a:pt x="152" y="100"/>
                  </a:lnTo>
                  <a:lnTo>
                    <a:pt x="160" y="88"/>
                  </a:lnTo>
                  <a:lnTo>
                    <a:pt x="142" y="90"/>
                  </a:lnTo>
                  <a:lnTo>
                    <a:pt x="132" y="78"/>
                  </a:lnTo>
                  <a:lnTo>
                    <a:pt x="140" y="66"/>
                  </a:lnTo>
                  <a:lnTo>
                    <a:pt x="132" y="54"/>
                  </a:lnTo>
                  <a:lnTo>
                    <a:pt x="130" y="42"/>
                  </a:lnTo>
                  <a:lnTo>
                    <a:pt x="120" y="32"/>
                  </a:lnTo>
                  <a:lnTo>
                    <a:pt x="120" y="20"/>
                  </a:lnTo>
                  <a:lnTo>
                    <a:pt x="120" y="8"/>
                  </a:lnTo>
                  <a:lnTo>
                    <a:pt x="110" y="10"/>
                  </a:lnTo>
                  <a:lnTo>
                    <a:pt x="82" y="0"/>
                  </a:lnTo>
                  <a:lnTo>
                    <a:pt x="72" y="0"/>
                  </a:lnTo>
                  <a:lnTo>
                    <a:pt x="74" y="12"/>
                  </a:lnTo>
                  <a:lnTo>
                    <a:pt x="66" y="24"/>
                  </a:lnTo>
                  <a:lnTo>
                    <a:pt x="56" y="24"/>
                  </a:lnTo>
                  <a:lnTo>
                    <a:pt x="58" y="36"/>
                  </a:lnTo>
                  <a:lnTo>
                    <a:pt x="38" y="38"/>
                  </a:lnTo>
                  <a:lnTo>
                    <a:pt x="38" y="26"/>
                  </a:lnTo>
                  <a:lnTo>
                    <a:pt x="28" y="16"/>
                  </a:lnTo>
                  <a:lnTo>
                    <a:pt x="30" y="38"/>
                  </a:lnTo>
                  <a:lnTo>
                    <a:pt x="22" y="50"/>
                  </a:lnTo>
                  <a:lnTo>
                    <a:pt x="14" y="64"/>
                  </a:lnTo>
                  <a:lnTo>
                    <a:pt x="14" y="86"/>
                  </a:lnTo>
                  <a:lnTo>
                    <a:pt x="6" y="100"/>
                  </a:lnTo>
                  <a:lnTo>
                    <a:pt x="16" y="110"/>
                  </a:lnTo>
                  <a:lnTo>
                    <a:pt x="18" y="120"/>
                  </a:lnTo>
                  <a:lnTo>
                    <a:pt x="18" y="132"/>
                  </a:lnTo>
                  <a:lnTo>
                    <a:pt x="20" y="156"/>
                  </a:lnTo>
                  <a:lnTo>
                    <a:pt x="30" y="166"/>
                  </a:lnTo>
                  <a:lnTo>
                    <a:pt x="32" y="190"/>
                  </a:lnTo>
                  <a:lnTo>
                    <a:pt x="24" y="214"/>
                  </a:lnTo>
                  <a:lnTo>
                    <a:pt x="8" y="238"/>
                  </a:lnTo>
                  <a:lnTo>
                    <a:pt x="0" y="262"/>
                  </a:lnTo>
                  <a:lnTo>
                    <a:pt x="24" y="320"/>
                  </a:lnTo>
                  <a:lnTo>
                    <a:pt x="44" y="352"/>
                  </a:lnTo>
                  <a:lnTo>
                    <a:pt x="56" y="386"/>
                  </a:lnTo>
                  <a:lnTo>
                    <a:pt x="66" y="398"/>
                  </a:lnTo>
                  <a:lnTo>
                    <a:pt x="74" y="408"/>
                  </a:lnTo>
                  <a:lnTo>
                    <a:pt x="86" y="420"/>
                  </a:lnTo>
                  <a:lnTo>
                    <a:pt x="88" y="426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9" name="Freeform 35">
              <a:extLst>
                <a:ext uri="{FF2B5EF4-FFF2-40B4-BE49-F238E27FC236}">
                  <a16:creationId xmlns:a16="http://schemas.microsoft.com/office/drawing/2014/main" id="{88848DC2-8607-E344-A19B-F9D643C00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092" y="-529730"/>
              <a:ext cx="157190" cy="78004"/>
            </a:xfrm>
            <a:custGeom>
              <a:avLst/>
              <a:gdLst/>
              <a:ahLst/>
              <a:cxnLst>
                <a:cxn ang="0">
                  <a:pos x="176" y="130"/>
                </a:cxn>
                <a:cxn ang="0">
                  <a:pos x="180" y="128"/>
                </a:cxn>
                <a:cxn ang="0">
                  <a:pos x="188" y="132"/>
                </a:cxn>
                <a:cxn ang="0">
                  <a:pos x="198" y="126"/>
                </a:cxn>
                <a:cxn ang="0">
                  <a:pos x="198" y="114"/>
                </a:cxn>
                <a:cxn ang="0">
                  <a:pos x="202" y="102"/>
                </a:cxn>
                <a:cxn ang="0">
                  <a:pos x="212" y="114"/>
                </a:cxn>
                <a:cxn ang="0">
                  <a:pos x="222" y="112"/>
                </a:cxn>
                <a:cxn ang="0">
                  <a:pos x="222" y="124"/>
                </a:cxn>
                <a:cxn ang="0">
                  <a:pos x="230" y="124"/>
                </a:cxn>
                <a:cxn ang="0">
                  <a:pos x="240" y="112"/>
                </a:cxn>
                <a:cxn ang="0">
                  <a:pos x="248" y="100"/>
                </a:cxn>
                <a:cxn ang="0">
                  <a:pos x="256" y="98"/>
                </a:cxn>
                <a:cxn ang="0">
                  <a:pos x="266" y="86"/>
                </a:cxn>
                <a:cxn ang="0">
                  <a:pos x="264" y="74"/>
                </a:cxn>
                <a:cxn ang="0">
                  <a:pos x="254" y="62"/>
                </a:cxn>
                <a:cxn ang="0">
                  <a:pos x="254" y="52"/>
                </a:cxn>
                <a:cxn ang="0">
                  <a:pos x="236" y="54"/>
                </a:cxn>
                <a:cxn ang="0">
                  <a:pos x="236" y="64"/>
                </a:cxn>
                <a:cxn ang="0">
                  <a:pos x="246" y="64"/>
                </a:cxn>
                <a:cxn ang="0">
                  <a:pos x="254" y="76"/>
                </a:cxn>
                <a:cxn ang="0">
                  <a:pos x="246" y="88"/>
                </a:cxn>
                <a:cxn ang="0">
                  <a:pos x="238" y="88"/>
                </a:cxn>
                <a:cxn ang="0">
                  <a:pos x="220" y="90"/>
                </a:cxn>
                <a:cxn ang="0">
                  <a:pos x="210" y="78"/>
                </a:cxn>
                <a:cxn ang="0">
                  <a:pos x="202" y="80"/>
                </a:cxn>
                <a:cxn ang="0">
                  <a:pos x="190" y="68"/>
                </a:cxn>
                <a:cxn ang="0">
                  <a:pos x="190" y="58"/>
                </a:cxn>
                <a:cxn ang="0">
                  <a:pos x="180" y="46"/>
                </a:cxn>
                <a:cxn ang="0">
                  <a:pos x="170" y="34"/>
                </a:cxn>
                <a:cxn ang="0">
                  <a:pos x="160" y="36"/>
                </a:cxn>
                <a:cxn ang="0">
                  <a:pos x="170" y="24"/>
                </a:cxn>
                <a:cxn ang="0">
                  <a:pos x="162" y="12"/>
                </a:cxn>
                <a:cxn ang="0">
                  <a:pos x="168" y="0"/>
                </a:cxn>
                <a:cxn ang="0">
                  <a:pos x="168" y="12"/>
                </a:cxn>
                <a:cxn ang="0">
                  <a:pos x="162" y="10"/>
                </a:cxn>
                <a:cxn ang="0">
                  <a:pos x="142" y="22"/>
                </a:cxn>
                <a:cxn ang="0">
                  <a:pos x="132" y="34"/>
                </a:cxn>
                <a:cxn ang="0">
                  <a:pos x="0" y="68"/>
                </a:cxn>
                <a:cxn ang="0">
                  <a:pos x="10" y="80"/>
                </a:cxn>
                <a:cxn ang="0">
                  <a:pos x="12" y="94"/>
                </a:cxn>
                <a:cxn ang="0">
                  <a:pos x="4" y="128"/>
                </a:cxn>
                <a:cxn ang="0">
                  <a:pos x="152" y="90"/>
                </a:cxn>
                <a:cxn ang="0">
                  <a:pos x="176" y="130"/>
                </a:cxn>
              </a:cxnLst>
              <a:rect l="0" t="0" r="r" b="b"/>
              <a:pathLst>
                <a:path w="266" h="132">
                  <a:moveTo>
                    <a:pt x="176" y="130"/>
                  </a:moveTo>
                  <a:lnTo>
                    <a:pt x="180" y="128"/>
                  </a:lnTo>
                  <a:lnTo>
                    <a:pt x="188" y="132"/>
                  </a:lnTo>
                  <a:lnTo>
                    <a:pt x="198" y="126"/>
                  </a:lnTo>
                  <a:lnTo>
                    <a:pt x="198" y="114"/>
                  </a:lnTo>
                  <a:lnTo>
                    <a:pt x="202" y="102"/>
                  </a:lnTo>
                  <a:lnTo>
                    <a:pt x="212" y="114"/>
                  </a:lnTo>
                  <a:lnTo>
                    <a:pt x="222" y="112"/>
                  </a:lnTo>
                  <a:lnTo>
                    <a:pt x="222" y="124"/>
                  </a:lnTo>
                  <a:lnTo>
                    <a:pt x="230" y="124"/>
                  </a:lnTo>
                  <a:lnTo>
                    <a:pt x="240" y="112"/>
                  </a:lnTo>
                  <a:lnTo>
                    <a:pt x="248" y="100"/>
                  </a:lnTo>
                  <a:lnTo>
                    <a:pt x="256" y="98"/>
                  </a:lnTo>
                  <a:lnTo>
                    <a:pt x="266" y="86"/>
                  </a:lnTo>
                  <a:lnTo>
                    <a:pt x="264" y="74"/>
                  </a:lnTo>
                  <a:lnTo>
                    <a:pt x="254" y="62"/>
                  </a:lnTo>
                  <a:lnTo>
                    <a:pt x="254" y="52"/>
                  </a:lnTo>
                  <a:lnTo>
                    <a:pt x="236" y="54"/>
                  </a:lnTo>
                  <a:lnTo>
                    <a:pt x="236" y="64"/>
                  </a:lnTo>
                  <a:lnTo>
                    <a:pt x="246" y="64"/>
                  </a:lnTo>
                  <a:lnTo>
                    <a:pt x="254" y="76"/>
                  </a:lnTo>
                  <a:lnTo>
                    <a:pt x="246" y="88"/>
                  </a:lnTo>
                  <a:lnTo>
                    <a:pt x="238" y="88"/>
                  </a:lnTo>
                  <a:lnTo>
                    <a:pt x="220" y="90"/>
                  </a:lnTo>
                  <a:lnTo>
                    <a:pt x="210" y="78"/>
                  </a:lnTo>
                  <a:lnTo>
                    <a:pt x="202" y="80"/>
                  </a:lnTo>
                  <a:lnTo>
                    <a:pt x="190" y="68"/>
                  </a:lnTo>
                  <a:lnTo>
                    <a:pt x="190" y="58"/>
                  </a:lnTo>
                  <a:lnTo>
                    <a:pt x="180" y="46"/>
                  </a:lnTo>
                  <a:lnTo>
                    <a:pt x="170" y="34"/>
                  </a:lnTo>
                  <a:lnTo>
                    <a:pt x="160" y="36"/>
                  </a:lnTo>
                  <a:lnTo>
                    <a:pt x="170" y="24"/>
                  </a:lnTo>
                  <a:lnTo>
                    <a:pt x="162" y="12"/>
                  </a:lnTo>
                  <a:lnTo>
                    <a:pt x="168" y="0"/>
                  </a:lnTo>
                  <a:lnTo>
                    <a:pt x="168" y="12"/>
                  </a:lnTo>
                  <a:lnTo>
                    <a:pt x="162" y="10"/>
                  </a:lnTo>
                  <a:lnTo>
                    <a:pt x="142" y="22"/>
                  </a:lnTo>
                  <a:lnTo>
                    <a:pt x="132" y="34"/>
                  </a:lnTo>
                  <a:lnTo>
                    <a:pt x="0" y="68"/>
                  </a:lnTo>
                  <a:lnTo>
                    <a:pt x="10" y="80"/>
                  </a:lnTo>
                  <a:lnTo>
                    <a:pt x="12" y="94"/>
                  </a:lnTo>
                  <a:lnTo>
                    <a:pt x="4" y="128"/>
                  </a:lnTo>
                  <a:lnTo>
                    <a:pt x="152" y="90"/>
                  </a:lnTo>
                  <a:lnTo>
                    <a:pt x="176" y="13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40" name="Freeform 36">
              <a:extLst>
                <a:ext uri="{FF2B5EF4-FFF2-40B4-BE49-F238E27FC236}">
                  <a16:creationId xmlns:a16="http://schemas.microsoft.com/office/drawing/2014/main" id="{DFA9B2F2-AD46-FF48-A15C-2B01093BA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641" y="-476546"/>
              <a:ext cx="34274" cy="579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50" y="22"/>
                </a:cxn>
                <a:cxn ang="0">
                  <a:pos x="52" y="26"/>
                </a:cxn>
                <a:cxn ang="0">
                  <a:pos x="50" y="40"/>
                </a:cxn>
                <a:cxn ang="0">
                  <a:pos x="58" y="40"/>
                </a:cxn>
                <a:cxn ang="0">
                  <a:pos x="52" y="50"/>
                </a:cxn>
                <a:cxn ang="0">
                  <a:pos x="54" y="62"/>
                </a:cxn>
                <a:cxn ang="0">
                  <a:pos x="44" y="62"/>
                </a:cxn>
                <a:cxn ang="0">
                  <a:pos x="28" y="76"/>
                </a:cxn>
                <a:cxn ang="0">
                  <a:pos x="18" y="76"/>
                </a:cxn>
                <a:cxn ang="0">
                  <a:pos x="24" y="88"/>
                </a:cxn>
                <a:cxn ang="0">
                  <a:pos x="28" y="98"/>
                </a:cxn>
                <a:cxn ang="0">
                  <a:pos x="20" y="76"/>
                </a:cxn>
                <a:cxn ang="0">
                  <a:pos x="0" y="8"/>
                </a:cxn>
                <a:cxn ang="0">
                  <a:pos x="36" y="0"/>
                </a:cxn>
              </a:cxnLst>
              <a:rect l="0" t="0" r="r" b="b"/>
              <a:pathLst>
                <a:path w="58" h="98">
                  <a:moveTo>
                    <a:pt x="36" y="0"/>
                  </a:moveTo>
                  <a:lnTo>
                    <a:pt x="50" y="22"/>
                  </a:lnTo>
                  <a:lnTo>
                    <a:pt x="52" y="26"/>
                  </a:lnTo>
                  <a:lnTo>
                    <a:pt x="50" y="40"/>
                  </a:lnTo>
                  <a:lnTo>
                    <a:pt x="58" y="40"/>
                  </a:lnTo>
                  <a:lnTo>
                    <a:pt x="52" y="50"/>
                  </a:lnTo>
                  <a:lnTo>
                    <a:pt x="54" y="62"/>
                  </a:lnTo>
                  <a:lnTo>
                    <a:pt x="44" y="62"/>
                  </a:lnTo>
                  <a:lnTo>
                    <a:pt x="28" y="76"/>
                  </a:lnTo>
                  <a:lnTo>
                    <a:pt x="18" y="76"/>
                  </a:lnTo>
                  <a:lnTo>
                    <a:pt x="24" y="88"/>
                  </a:lnTo>
                  <a:lnTo>
                    <a:pt x="28" y="98"/>
                  </a:lnTo>
                  <a:lnTo>
                    <a:pt x="20" y="76"/>
                  </a:lnTo>
                  <a:lnTo>
                    <a:pt x="0" y="8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41" name="Freeform 37">
              <a:extLst>
                <a:ext uri="{FF2B5EF4-FFF2-40B4-BE49-F238E27FC236}">
                  <a16:creationId xmlns:a16="http://schemas.microsoft.com/office/drawing/2014/main" id="{B414CA9B-01F5-D547-843B-99A739C87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9453" y="-396178"/>
              <a:ext cx="79186" cy="135916"/>
            </a:xfrm>
            <a:custGeom>
              <a:avLst/>
              <a:gdLst/>
              <a:ahLst/>
              <a:cxnLst>
                <a:cxn ang="0">
                  <a:pos x="14" y="142"/>
                </a:cxn>
                <a:cxn ang="0">
                  <a:pos x="38" y="186"/>
                </a:cxn>
                <a:cxn ang="0">
                  <a:pos x="48" y="196"/>
                </a:cxn>
                <a:cxn ang="0">
                  <a:pos x="56" y="196"/>
                </a:cxn>
                <a:cxn ang="0">
                  <a:pos x="66" y="208"/>
                </a:cxn>
                <a:cxn ang="0">
                  <a:pos x="76" y="220"/>
                </a:cxn>
                <a:cxn ang="0">
                  <a:pos x="86" y="230"/>
                </a:cxn>
                <a:cxn ang="0">
                  <a:pos x="94" y="230"/>
                </a:cxn>
                <a:cxn ang="0">
                  <a:pos x="94" y="218"/>
                </a:cxn>
                <a:cxn ang="0">
                  <a:pos x="94" y="206"/>
                </a:cxn>
                <a:cxn ang="0">
                  <a:pos x="100" y="192"/>
                </a:cxn>
                <a:cxn ang="0">
                  <a:pos x="100" y="182"/>
                </a:cxn>
                <a:cxn ang="0">
                  <a:pos x="110" y="182"/>
                </a:cxn>
                <a:cxn ang="0">
                  <a:pos x="118" y="180"/>
                </a:cxn>
                <a:cxn ang="0">
                  <a:pos x="118" y="168"/>
                </a:cxn>
                <a:cxn ang="0">
                  <a:pos x="116" y="158"/>
                </a:cxn>
                <a:cxn ang="0">
                  <a:pos x="126" y="146"/>
                </a:cxn>
                <a:cxn ang="0">
                  <a:pos x="134" y="132"/>
                </a:cxn>
                <a:cxn ang="0">
                  <a:pos x="124" y="122"/>
                </a:cxn>
                <a:cxn ang="0">
                  <a:pos x="112" y="100"/>
                </a:cxn>
                <a:cxn ang="0">
                  <a:pos x="112" y="88"/>
                </a:cxn>
                <a:cxn ang="0">
                  <a:pos x="120" y="76"/>
                </a:cxn>
                <a:cxn ang="0">
                  <a:pos x="120" y="64"/>
                </a:cxn>
                <a:cxn ang="0">
                  <a:pos x="100" y="64"/>
                </a:cxn>
                <a:cxn ang="0">
                  <a:pos x="100" y="52"/>
                </a:cxn>
                <a:cxn ang="0">
                  <a:pos x="108" y="42"/>
                </a:cxn>
                <a:cxn ang="0">
                  <a:pos x="118" y="40"/>
                </a:cxn>
                <a:cxn ang="0">
                  <a:pos x="108" y="42"/>
                </a:cxn>
                <a:cxn ang="0">
                  <a:pos x="106" y="30"/>
                </a:cxn>
                <a:cxn ang="0">
                  <a:pos x="80" y="20"/>
                </a:cxn>
                <a:cxn ang="0">
                  <a:pos x="70" y="20"/>
                </a:cxn>
                <a:cxn ang="0">
                  <a:pos x="52" y="10"/>
                </a:cxn>
                <a:cxn ang="0">
                  <a:pos x="42" y="0"/>
                </a:cxn>
                <a:cxn ang="0">
                  <a:pos x="32" y="0"/>
                </a:cxn>
                <a:cxn ang="0">
                  <a:pos x="34" y="24"/>
                </a:cxn>
                <a:cxn ang="0">
                  <a:pos x="16" y="24"/>
                </a:cxn>
                <a:cxn ang="0">
                  <a:pos x="8" y="38"/>
                </a:cxn>
                <a:cxn ang="0">
                  <a:pos x="0" y="50"/>
                </a:cxn>
                <a:cxn ang="0">
                  <a:pos x="18" y="48"/>
                </a:cxn>
                <a:cxn ang="0">
                  <a:pos x="8" y="60"/>
                </a:cxn>
                <a:cxn ang="0">
                  <a:pos x="10" y="72"/>
                </a:cxn>
                <a:cxn ang="0">
                  <a:pos x="18" y="70"/>
                </a:cxn>
                <a:cxn ang="0">
                  <a:pos x="28" y="70"/>
                </a:cxn>
                <a:cxn ang="0">
                  <a:pos x="30" y="82"/>
                </a:cxn>
                <a:cxn ang="0">
                  <a:pos x="48" y="80"/>
                </a:cxn>
                <a:cxn ang="0">
                  <a:pos x="48" y="92"/>
                </a:cxn>
                <a:cxn ang="0">
                  <a:pos x="58" y="92"/>
                </a:cxn>
                <a:cxn ang="0">
                  <a:pos x="66" y="102"/>
                </a:cxn>
                <a:cxn ang="0">
                  <a:pos x="58" y="116"/>
                </a:cxn>
                <a:cxn ang="0">
                  <a:pos x="60" y="126"/>
                </a:cxn>
                <a:cxn ang="0">
                  <a:pos x="42" y="128"/>
                </a:cxn>
                <a:cxn ang="0">
                  <a:pos x="34" y="140"/>
                </a:cxn>
                <a:cxn ang="0">
                  <a:pos x="16" y="142"/>
                </a:cxn>
                <a:cxn ang="0">
                  <a:pos x="14" y="142"/>
                </a:cxn>
              </a:cxnLst>
              <a:rect l="0" t="0" r="r" b="b"/>
              <a:pathLst>
                <a:path w="134" h="230">
                  <a:moveTo>
                    <a:pt x="14" y="142"/>
                  </a:moveTo>
                  <a:lnTo>
                    <a:pt x="38" y="186"/>
                  </a:lnTo>
                  <a:lnTo>
                    <a:pt x="48" y="196"/>
                  </a:lnTo>
                  <a:lnTo>
                    <a:pt x="56" y="196"/>
                  </a:lnTo>
                  <a:lnTo>
                    <a:pt x="66" y="208"/>
                  </a:lnTo>
                  <a:lnTo>
                    <a:pt x="76" y="220"/>
                  </a:lnTo>
                  <a:lnTo>
                    <a:pt x="86" y="230"/>
                  </a:lnTo>
                  <a:lnTo>
                    <a:pt x="94" y="230"/>
                  </a:lnTo>
                  <a:lnTo>
                    <a:pt x="94" y="218"/>
                  </a:lnTo>
                  <a:lnTo>
                    <a:pt x="94" y="206"/>
                  </a:lnTo>
                  <a:lnTo>
                    <a:pt x="100" y="192"/>
                  </a:lnTo>
                  <a:lnTo>
                    <a:pt x="100" y="182"/>
                  </a:lnTo>
                  <a:lnTo>
                    <a:pt x="110" y="182"/>
                  </a:lnTo>
                  <a:lnTo>
                    <a:pt x="118" y="180"/>
                  </a:lnTo>
                  <a:lnTo>
                    <a:pt x="118" y="168"/>
                  </a:lnTo>
                  <a:lnTo>
                    <a:pt x="116" y="158"/>
                  </a:lnTo>
                  <a:lnTo>
                    <a:pt x="126" y="146"/>
                  </a:lnTo>
                  <a:lnTo>
                    <a:pt x="134" y="132"/>
                  </a:lnTo>
                  <a:lnTo>
                    <a:pt x="124" y="122"/>
                  </a:lnTo>
                  <a:lnTo>
                    <a:pt x="112" y="100"/>
                  </a:lnTo>
                  <a:lnTo>
                    <a:pt x="112" y="88"/>
                  </a:lnTo>
                  <a:lnTo>
                    <a:pt x="120" y="76"/>
                  </a:lnTo>
                  <a:lnTo>
                    <a:pt x="120" y="64"/>
                  </a:lnTo>
                  <a:lnTo>
                    <a:pt x="100" y="64"/>
                  </a:lnTo>
                  <a:lnTo>
                    <a:pt x="100" y="52"/>
                  </a:lnTo>
                  <a:lnTo>
                    <a:pt x="108" y="42"/>
                  </a:lnTo>
                  <a:lnTo>
                    <a:pt x="118" y="40"/>
                  </a:lnTo>
                  <a:lnTo>
                    <a:pt x="108" y="42"/>
                  </a:lnTo>
                  <a:lnTo>
                    <a:pt x="106" y="30"/>
                  </a:lnTo>
                  <a:lnTo>
                    <a:pt x="80" y="20"/>
                  </a:lnTo>
                  <a:lnTo>
                    <a:pt x="70" y="20"/>
                  </a:lnTo>
                  <a:lnTo>
                    <a:pt x="52" y="10"/>
                  </a:lnTo>
                  <a:lnTo>
                    <a:pt x="42" y="0"/>
                  </a:lnTo>
                  <a:lnTo>
                    <a:pt x="32" y="0"/>
                  </a:lnTo>
                  <a:lnTo>
                    <a:pt x="34" y="24"/>
                  </a:lnTo>
                  <a:lnTo>
                    <a:pt x="16" y="24"/>
                  </a:lnTo>
                  <a:lnTo>
                    <a:pt x="8" y="38"/>
                  </a:lnTo>
                  <a:lnTo>
                    <a:pt x="0" y="50"/>
                  </a:lnTo>
                  <a:lnTo>
                    <a:pt x="18" y="48"/>
                  </a:lnTo>
                  <a:lnTo>
                    <a:pt x="8" y="60"/>
                  </a:lnTo>
                  <a:lnTo>
                    <a:pt x="10" y="72"/>
                  </a:lnTo>
                  <a:lnTo>
                    <a:pt x="18" y="70"/>
                  </a:lnTo>
                  <a:lnTo>
                    <a:pt x="28" y="70"/>
                  </a:lnTo>
                  <a:lnTo>
                    <a:pt x="30" y="82"/>
                  </a:lnTo>
                  <a:lnTo>
                    <a:pt x="48" y="80"/>
                  </a:lnTo>
                  <a:lnTo>
                    <a:pt x="48" y="92"/>
                  </a:lnTo>
                  <a:lnTo>
                    <a:pt x="58" y="92"/>
                  </a:lnTo>
                  <a:lnTo>
                    <a:pt x="66" y="102"/>
                  </a:lnTo>
                  <a:lnTo>
                    <a:pt x="58" y="116"/>
                  </a:lnTo>
                  <a:lnTo>
                    <a:pt x="60" y="126"/>
                  </a:lnTo>
                  <a:lnTo>
                    <a:pt x="42" y="128"/>
                  </a:lnTo>
                  <a:lnTo>
                    <a:pt x="34" y="140"/>
                  </a:lnTo>
                  <a:lnTo>
                    <a:pt x="16" y="142"/>
                  </a:lnTo>
                  <a:lnTo>
                    <a:pt x="14" y="14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42" name="Freeform 38">
              <a:extLst>
                <a:ext uri="{FF2B5EF4-FFF2-40B4-BE49-F238E27FC236}">
                  <a16:creationId xmlns:a16="http://schemas.microsoft.com/office/drawing/2014/main" id="{9A782734-5704-854C-988E-F1C0DBE12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725" y="-300446"/>
              <a:ext cx="52003" cy="7800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2" y="102"/>
                </a:cxn>
                <a:cxn ang="0">
                  <a:pos x="72" y="108"/>
                </a:cxn>
                <a:cxn ang="0">
                  <a:pos x="86" y="104"/>
                </a:cxn>
                <a:cxn ang="0">
                  <a:pos x="88" y="116"/>
                </a:cxn>
                <a:cxn ang="0">
                  <a:pos x="88" y="114"/>
                </a:cxn>
                <a:cxn ang="0">
                  <a:pos x="48" y="132"/>
                </a:cxn>
                <a:cxn ang="0">
                  <a:pos x="0" y="16"/>
                </a:cxn>
                <a:cxn ang="0">
                  <a:pos x="8" y="0"/>
                </a:cxn>
              </a:cxnLst>
              <a:rect l="0" t="0" r="r" b="b"/>
              <a:pathLst>
                <a:path w="88" h="132">
                  <a:moveTo>
                    <a:pt x="8" y="0"/>
                  </a:moveTo>
                  <a:lnTo>
                    <a:pt x="62" y="102"/>
                  </a:lnTo>
                  <a:lnTo>
                    <a:pt x="72" y="108"/>
                  </a:lnTo>
                  <a:lnTo>
                    <a:pt x="86" y="104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48" y="132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43" name="Freeform 39">
              <a:extLst>
                <a:ext uri="{FF2B5EF4-FFF2-40B4-BE49-F238E27FC236}">
                  <a16:creationId xmlns:a16="http://schemas.microsoft.com/office/drawing/2014/main" id="{F721784F-84C2-7548-BDE8-6150EDE4A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075" y="-251989"/>
              <a:ext cx="333289" cy="203283"/>
            </a:xfrm>
            <a:custGeom>
              <a:avLst/>
              <a:gdLst/>
              <a:ahLst/>
              <a:cxnLst>
                <a:cxn ang="0">
                  <a:pos x="414" y="44"/>
                </a:cxn>
                <a:cxn ang="0">
                  <a:pos x="398" y="68"/>
                </a:cxn>
                <a:cxn ang="0">
                  <a:pos x="416" y="78"/>
                </a:cxn>
                <a:cxn ang="0">
                  <a:pos x="436" y="88"/>
                </a:cxn>
                <a:cxn ang="0">
                  <a:pos x="476" y="98"/>
                </a:cxn>
                <a:cxn ang="0">
                  <a:pos x="492" y="110"/>
                </a:cxn>
                <a:cxn ang="0">
                  <a:pos x="502" y="130"/>
                </a:cxn>
                <a:cxn ang="0">
                  <a:pos x="514" y="154"/>
                </a:cxn>
                <a:cxn ang="0">
                  <a:pos x="506" y="166"/>
                </a:cxn>
                <a:cxn ang="0">
                  <a:pos x="522" y="172"/>
                </a:cxn>
                <a:cxn ang="0">
                  <a:pos x="516" y="190"/>
                </a:cxn>
                <a:cxn ang="0">
                  <a:pos x="526" y="200"/>
                </a:cxn>
                <a:cxn ang="0">
                  <a:pos x="554" y="208"/>
                </a:cxn>
                <a:cxn ang="0">
                  <a:pos x="564" y="220"/>
                </a:cxn>
                <a:cxn ang="0">
                  <a:pos x="474" y="250"/>
                </a:cxn>
                <a:cxn ang="0">
                  <a:pos x="358" y="282"/>
                </a:cxn>
                <a:cxn ang="0">
                  <a:pos x="238" y="308"/>
                </a:cxn>
                <a:cxn ang="0">
                  <a:pos x="120" y="328"/>
                </a:cxn>
                <a:cxn ang="0">
                  <a:pos x="0" y="344"/>
                </a:cxn>
                <a:cxn ang="0">
                  <a:pos x="8" y="330"/>
                </a:cxn>
                <a:cxn ang="0">
                  <a:pos x="36" y="316"/>
                </a:cxn>
                <a:cxn ang="0">
                  <a:pos x="52" y="292"/>
                </a:cxn>
                <a:cxn ang="0">
                  <a:pos x="60" y="268"/>
                </a:cxn>
                <a:cxn ang="0">
                  <a:pos x="76" y="254"/>
                </a:cxn>
                <a:cxn ang="0">
                  <a:pos x="84" y="232"/>
                </a:cxn>
                <a:cxn ang="0">
                  <a:pos x="92" y="242"/>
                </a:cxn>
                <a:cxn ang="0">
                  <a:pos x="148" y="250"/>
                </a:cxn>
                <a:cxn ang="0">
                  <a:pos x="166" y="238"/>
                </a:cxn>
                <a:cxn ang="0">
                  <a:pos x="192" y="224"/>
                </a:cxn>
                <a:cxn ang="0">
                  <a:pos x="210" y="210"/>
                </a:cxn>
                <a:cxn ang="0">
                  <a:pos x="208" y="188"/>
                </a:cxn>
                <a:cxn ang="0">
                  <a:pos x="206" y="164"/>
                </a:cxn>
                <a:cxn ang="0">
                  <a:pos x="222" y="140"/>
                </a:cxn>
                <a:cxn ang="0">
                  <a:pos x="230" y="116"/>
                </a:cxn>
                <a:cxn ang="0">
                  <a:pos x="246" y="102"/>
                </a:cxn>
                <a:cxn ang="0">
                  <a:pos x="266" y="112"/>
                </a:cxn>
                <a:cxn ang="0">
                  <a:pos x="272" y="78"/>
                </a:cxn>
                <a:cxn ang="0">
                  <a:pos x="290" y="76"/>
                </a:cxn>
                <a:cxn ang="0">
                  <a:pos x="306" y="52"/>
                </a:cxn>
                <a:cxn ang="0">
                  <a:pos x="340" y="16"/>
                </a:cxn>
                <a:cxn ang="0">
                  <a:pos x="358" y="26"/>
                </a:cxn>
                <a:cxn ang="0">
                  <a:pos x="356" y="2"/>
                </a:cxn>
                <a:cxn ang="0">
                  <a:pos x="374" y="0"/>
                </a:cxn>
                <a:cxn ang="0">
                  <a:pos x="394" y="12"/>
                </a:cxn>
                <a:cxn ang="0">
                  <a:pos x="412" y="22"/>
                </a:cxn>
              </a:cxnLst>
              <a:rect l="0" t="0" r="r" b="b"/>
              <a:pathLst>
                <a:path w="564" h="344">
                  <a:moveTo>
                    <a:pt x="426" y="42"/>
                  </a:moveTo>
                  <a:lnTo>
                    <a:pt x="414" y="44"/>
                  </a:lnTo>
                  <a:lnTo>
                    <a:pt x="408" y="56"/>
                  </a:lnTo>
                  <a:lnTo>
                    <a:pt x="398" y="68"/>
                  </a:lnTo>
                  <a:lnTo>
                    <a:pt x="408" y="78"/>
                  </a:lnTo>
                  <a:lnTo>
                    <a:pt x="416" y="78"/>
                  </a:lnTo>
                  <a:lnTo>
                    <a:pt x="426" y="78"/>
                  </a:lnTo>
                  <a:lnTo>
                    <a:pt x="436" y="88"/>
                  </a:lnTo>
                  <a:lnTo>
                    <a:pt x="454" y="98"/>
                  </a:lnTo>
                  <a:lnTo>
                    <a:pt x="476" y="98"/>
                  </a:lnTo>
                  <a:lnTo>
                    <a:pt x="482" y="108"/>
                  </a:lnTo>
                  <a:lnTo>
                    <a:pt x="492" y="110"/>
                  </a:lnTo>
                  <a:lnTo>
                    <a:pt x="502" y="118"/>
                  </a:lnTo>
                  <a:lnTo>
                    <a:pt x="502" y="130"/>
                  </a:lnTo>
                  <a:lnTo>
                    <a:pt x="512" y="142"/>
                  </a:lnTo>
                  <a:lnTo>
                    <a:pt x="514" y="154"/>
                  </a:lnTo>
                  <a:lnTo>
                    <a:pt x="500" y="156"/>
                  </a:lnTo>
                  <a:lnTo>
                    <a:pt x="506" y="166"/>
                  </a:lnTo>
                  <a:lnTo>
                    <a:pt x="518" y="164"/>
                  </a:lnTo>
                  <a:lnTo>
                    <a:pt x="522" y="172"/>
                  </a:lnTo>
                  <a:lnTo>
                    <a:pt x="516" y="178"/>
                  </a:lnTo>
                  <a:lnTo>
                    <a:pt x="516" y="190"/>
                  </a:lnTo>
                  <a:lnTo>
                    <a:pt x="514" y="200"/>
                  </a:lnTo>
                  <a:lnTo>
                    <a:pt x="526" y="200"/>
                  </a:lnTo>
                  <a:lnTo>
                    <a:pt x="542" y="186"/>
                  </a:lnTo>
                  <a:lnTo>
                    <a:pt x="554" y="208"/>
                  </a:lnTo>
                  <a:lnTo>
                    <a:pt x="554" y="220"/>
                  </a:lnTo>
                  <a:lnTo>
                    <a:pt x="564" y="220"/>
                  </a:lnTo>
                  <a:lnTo>
                    <a:pt x="530" y="230"/>
                  </a:lnTo>
                  <a:lnTo>
                    <a:pt x="474" y="250"/>
                  </a:lnTo>
                  <a:lnTo>
                    <a:pt x="416" y="266"/>
                  </a:lnTo>
                  <a:lnTo>
                    <a:pt x="358" y="282"/>
                  </a:lnTo>
                  <a:lnTo>
                    <a:pt x="298" y="296"/>
                  </a:lnTo>
                  <a:lnTo>
                    <a:pt x="238" y="308"/>
                  </a:lnTo>
                  <a:lnTo>
                    <a:pt x="180" y="320"/>
                  </a:lnTo>
                  <a:lnTo>
                    <a:pt x="120" y="328"/>
                  </a:lnTo>
                  <a:lnTo>
                    <a:pt x="60" y="336"/>
                  </a:lnTo>
                  <a:lnTo>
                    <a:pt x="0" y="344"/>
                  </a:lnTo>
                  <a:lnTo>
                    <a:pt x="0" y="342"/>
                  </a:lnTo>
                  <a:lnTo>
                    <a:pt x="8" y="330"/>
                  </a:lnTo>
                  <a:lnTo>
                    <a:pt x="26" y="318"/>
                  </a:lnTo>
                  <a:lnTo>
                    <a:pt x="36" y="316"/>
                  </a:lnTo>
                  <a:lnTo>
                    <a:pt x="52" y="304"/>
                  </a:lnTo>
                  <a:lnTo>
                    <a:pt x="52" y="292"/>
                  </a:lnTo>
                  <a:lnTo>
                    <a:pt x="68" y="280"/>
                  </a:lnTo>
                  <a:lnTo>
                    <a:pt x="60" y="268"/>
                  </a:lnTo>
                  <a:lnTo>
                    <a:pt x="68" y="256"/>
                  </a:lnTo>
                  <a:lnTo>
                    <a:pt x="76" y="254"/>
                  </a:lnTo>
                  <a:lnTo>
                    <a:pt x="84" y="244"/>
                  </a:lnTo>
                  <a:lnTo>
                    <a:pt x="84" y="232"/>
                  </a:lnTo>
                  <a:lnTo>
                    <a:pt x="92" y="230"/>
                  </a:lnTo>
                  <a:lnTo>
                    <a:pt x="92" y="242"/>
                  </a:lnTo>
                  <a:lnTo>
                    <a:pt x="130" y="250"/>
                  </a:lnTo>
                  <a:lnTo>
                    <a:pt x="148" y="250"/>
                  </a:lnTo>
                  <a:lnTo>
                    <a:pt x="156" y="248"/>
                  </a:lnTo>
                  <a:lnTo>
                    <a:pt x="166" y="238"/>
                  </a:lnTo>
                  <a:lnTo>
                    <a:pt x="184" y="236"/>
                  </a:lnTo>
                  <a:lnTo>
                    <a:pt x="192" y="224"/>
                  </a:lnTo>
                  <a:lnTo>
                    <a:pt x="202" y="222"/>
                  </a:lnTo>
                  <a:lnTo>
                    <a:pt x="210" y="210"/>
                  </a:lnTo>
                  <a:lnTo>
                    <a:pt x="208" y="200"/>
                  </a:lnTo>
                  <a:lnTo>
                    <a:pt x="208" y="188"/>
                  </a:lnTo>
                  <a:lnTo>
                    <a:pt x="206" y="176"/>
                  </a:lnTo>
                  <a:lnTo>
                    <a:pt x="206" y="164"/>
                  </a:lnTo>
                  <a:lnTo>
                    <a:pt x="214" y="152"/>
                  </a:lnTo>
                  <a:lnTo>
                    <a:pt x="222" y="140"/>
                  </a:lnTo>
                  <a:lnTo>
                    <a:pt x="220" y="128"/>
                  </a:lnTo>
                  <a:lnTo>
                    <a:pt x="230" y="116"/>
                  </a:lnTo>
                  <a:lnTo>
                    <a:pt x="228" y="104"/>
                  </a:lnTo>
                  <a:lnTo>
                    <a:pt x="246" y="102"/>
                  </a:lnTo>
                  <a:lnTo>
                    <a:pt x="256" y="114"/>
                  </a:lnTo>
                  <a:lnTo>
                    <a:pt x="266" y="112"/>
                  </a:lnTo>
                  <a:lnTo>
                    <a:pt x="272" y="88"/>
                  </a:lnTo>
                  <a:lnTo>
                    <a:pt x="272" y="78"/>
                  </a:lnTo>
                  <a:lnTo>
                    <a:pt x="280" y="66"/>
                  </a:lnTo>
                  <a:lnTo>
                    <a:pt x="290" y="76"/>
                  </a:lnTo>
                  <a:lnTo>
                    <a:pt x="298" y="64"/>
                  </a:lnTo>
                  <a:lnTo>
                    <a:pt x="306" y="52"/>
                  </a:lnTo>
                  <a:lnTo>
                    <a:pt x="306" y="42"/>
                  </a:lnTo>
                  <a:lnTo>
                    <a:pt x="340" y="16"/>
                  </a:lnTo>
                  <a:lnTo>
                    <a:pt x="350" y="26"/>
                  </a:lnTo>
                  <a:lnTo>
                    <a:pt x="358" y="26"/>
                  </a:lnTo>
                  <a:lnTo>
                    <a:pt x="358" y="14"/>
                  </a:lnTo>
                  <a:lnTo>
                    <a:pt x="356" y="2"/>
                  </a:lnTo>
                  <a:lnTo>
                    <a:pt x="366" y="2"/>
                  </a:lnTo>
                  <a:lnTo>
                    <a:pt x="374" y="0"/>
                  </a:lnTo>
                  <a:lnTo>
                    <a:pt x="384" y="0"/>
                  </a:lnTo>
                  <a:lnTo>
                    <a:pt x="394" y="12"/>
                  </a:lnTo>
                  <a:lnTo>
                    <a:pt x="404" y="10"/>
                  </a:lnTo>
                  <a:lnTo>
                    <a:pt x="412" y="22"/>
                  </a:lnTo>
                  <a:lnTo>
                    <a:pt x="426" y="4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44" name="Freeform 40">
              <a:extLst>
                <a:ext uri="{FF2B5EF4-FFF2-40B4-BE49-F238E27FC236}">
                  <a16:creationId xmlns:a16="http://schemas.microsoft.com/office/drawing/2014/main" id="{896FAA03-36BD-6E48-9871-B091E083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258" y="-269717"/>
              <a:ext cx="203283" cy="165463"/>
            </a:xfrm>
            <a:custGeom>
              <a:avLst/>
              <a:gdLst/>
              <a:ahLst/>
              <a:cxnLst>
                <a:cxn ang="0">
                  <a:pos x="208" y="30"/>
                </a:cxn>
                <a:cxn ang="0">
                  <a:pos x="224" y="52"/>
                </a:cxn>
                <a:cxn ang="0">
                  <a:pos x="344" y="30"/>
                </a:cxn>
                <a:cxn ang="0">
                  <a:pos x="334" y="44"/>
                </a:cxn>
                <a:cxn ang="0">
                  <a:pos x="326" y="56"/>
                </a:cxn>
                <a:cxn ang="0">
                  <a:pos x="282" y="72"/>
                </a:cxn>
                <a:cxn ang="0">
                  <a:pos x="274" y="94"/>
                </a:cxn>
                <a:cxn ang="0">
                  <a:pos x="256" y="96"/>
                </a:cxn>
                <a:cxn ang="0">
                  <a:pos x="248" y="118"/>
                </a:cxn>
                <a:cxn ang="0">
                  <a:pos x="232" y="144"/>
                </a:cxn>
                <a:cxn ang="0">
                  <a:pos x="204" y="134"/>
                </a:cxn>
                <a:cxn ang="0">
                  <a:pos x="196" y="158"/>
                </a:cxn>
                <a:cxn ang="0">
                  <a:pos x="190" y="182"/>
                </a:cxn>
                <a:cxn ang="0">
                  <a:pos x="182" y="206"/>
                </a:cxn>
                <a:cxn ang="0">
                  <a:pos x="184" y="230"/>
                </a:cxn>
                <a:cxn ang="0">
                  <a:pos x="178" y="252"/>
                </a:cxn>
                <a:cxn ang="0">
                  <a:pos x="160" y="266"/>
                </a:cxn>
                <a:cxn ang="0">
                  <a:pos x="132" y="278"/>
                </a:cxn>
                <a:cxn ang="0">
                  <a:pos x="106" y="280"/>
                </a:cxn>
                <a:cxn ang="0">
                  <a:pos x="60" y="262"/>
                </a:cxn>
                <a:cxn ang="0">
                  <a:pos x="32" y="252"/>
                </a:cxn>
                <a:cxn ang="0">
                  <a:pos x="20" y="218"/>
                </a:cxn>
                <a:cxn ang="0">
                  <a:pos x="2" y="208"/>
                </a:cxn>
                <a:cxn ang="0">
                  <a:pos x="8" y="184"/>
                </a:cxn>
                <a:cxn ang="0">
                  <a:pos x="34" y="170"/>
                </a:cxn>
                <a:cxn ang="0">
                  <a:pos x="32" y="146"/>
                </a:cxn>
                <a:cxn ang="0">
                  <a:pos x="42" y="134"/>
                </a:cxn>
                <a:cxn ang="0">
                  <a:pos x="58" y="122"/>
                </a:cxn>
                <a:cxn ang="0">
                  <a:pos x="56" y="98"/>
                </a:cxn>
                <a:cxn ang="0">
                  <a:pos x="54" y="76"/>
                </a:cxn>
                <a:cxn ang="0">
                  <a:pos x="74" y="74"/>
                </a:cxn>
                <a:cxn ang="0">
                  <a:pos x="100" y="62"/>
                </a:cxn>
                <a:cxn ang="0">
                  <a:pos x="106" y="36"/>
                </a:cxn>
                <a:cxn ang="0">
                  <a:pos x="114" y="12"/>
                </a:cxn>
                <a:cxn ang="0">
                  <a:pos x="134" y="32"/>
                </a:cxn>
              </a:cxnLst>
              <a:rect l="0" t="0" r="r" b="b"/>
              <a:pathLst>
                <a:path w="344" h="280">
                  <a:moveTo>
                    <a:pt x="208" y="18"/>
                  </a:moveTo>
                  <a:lnTo>
                    <a:pt x="208" y="30"/>
                  </a:lnTo>
                  <a:lnTo>
                    <a:pt x="208" y="40"/>
                  </a:lnTo>
                  <a:lnTo>
                    <a:pt x="224" y="52"/>
                  </a:lnTo>
                  <a:lnTo>
                    <a:pt x="308" y="16"/>
                  </a:lnTo>
                  <a:lnTo>
                    <a:pt x="344" y="30"/>
                  </a:lnTo>
                  <a:lnTo>
                    <a:pt x="332" y="32"/>
                  </a:lnTo>
                  <a:lnTo>
                    <a:pt x="334" y="44"/>
                  </a:lnTo>
                  <a:lnTo>
                    <a:pt x="334" y="56"/>
                  </a:lnTo>
                  <a:lnTo>
                    <a:pt x="326" y="56"/>
                  </a:lnTo>
                  <a:lnTo>
                    <a:pt x="316" y="46"/>
                  </a:lnTo>
                  <a:lnTo>
                    <a:pt x="282" y="72"/>
                  </a:lnTo>
                  <a:lnTo>
                    <a:pt x="282" y="82"/>
                  </a:lnTo>
                  <a:lnTo>
                    <a:pt x="274" y="94"/>
                  </a:lnTo>
                  <a:lnTo>
                    <a:pt x="266" y="106"/>
                  </a:lnTo>
                  <a:lnTo>
                    <a:pt x="256" y="96"/>
                  </a:lnTo>
                  <a:lnTo>
                    <a:pt x="248" y="108"/>
                  </a:lnTo>
                  <a:lnTo>
                    <a:pt x="248" y="118"/>
                  </a:lnTo>
                  <a:lnTo>
                    <a:pt x="242" y="142"/>
                  </a:lnTo>
                  <a:lnTo>
                    <a:pt x="232" y="144"/>
                  </a:lnTo>
                  <a:lnTo>
                    <a:pt x="222" y="132"/>
                  </a:lnTo>
                  <a:lnTo>
                    <a:pt x="204" y="134"/>
                  </a:lnTo>
                  <a:lnTo>
                    <a:pt x="206" y="146"/>
                  </a:lnTo>
                  <a:lnTo>
                    <a:pt x="196" y="158"/>
                  </a:lnTo>
                  <a:lnTo>
                    <a:pt x="198" y="170"/>
                  </a:lnTo>
                  <a:lnTo>
                    <a:pt x="190" y="182"/>
                  </a:lnTo>
                  <a:lnTo>
                    <a:pt x="182" y="194"/>
                  </a:lnTo>
                  <a:lnTo>
                    <a:pt x="182" y="206"/>
                  </a:lnTo>
                  <a:lnTo>
                    <a:pt x="184" y="218"/>
                  </a:lnTo>
                  <a:lnTo>
                    <a:pt x="184" y="230"/>
                  </a:lnTo>
                  <a:lnTo>
                    <a:pt x="186" y="240"/>
                  </a:lnTo>
                  <a:lnTo>
                    <a:pt x="178" y="252"/>
                  </a:lnTo>
                  <a:lnTo>
                    <a:pt x="168" y="254"/>
                  </a:lnTo>
                  <a:lnTo>
                    <a:pt x="160" y="266"/>
                  </a:lnTo>
                  <a:lnTo>
                    <a:pt x="142" y="268"/>
                  </a:lnTo>
                  <a:lnTo>
                    <a:pt x="132" y="278"/>
                  </a:lnTo>
                  <a:lnTo>
                    <a:pt x="124" y="280"/>
                  </a:lnTo>
                  <a:lnTo>
                    <a:pt x="106" y="280"/>
                  </a:lnTo>
                  <a:lnTo>
                    <a:pt x="68" y="272"/>
                  </a:lnTo>
                  <a:lnTo>
                    <a:pt x="60" y="262"/>
                  </a:lnTo>
                  <a:lnTo>
                    <a:pt x="50" y="262"/>
                  </a:lnTo>
                  <a:lnTo>
                    <a:pt x="32" y="252"/>
                  </a:lnTo>
                  <a:lnTo>
                    <a:pt x="32" y="240"/>
                  </a:lnTo>
                  <a:lnTo>
                    <a:pt x="20" y="218"/>
                  </a:lnTo>
                  <a:lnTo>
                    <a:pt x="2" y="220"/>
                  </a:lnTo>
                  <a:lnTo>
                    <a:pt x="2" y="208"/>
                  </a:lnTo>
                  <a:lnTo>
                    <a:pt x="0" y="184"/>
                  </a:lnTo>
                  <a:lnTo>
                    <a:pt x="8" y="184"/>
                  </a:lnTo>
                  <a:lnTo>
                    <a:pt x="26" y="182"/>
                  </a:lnTo>
                  <a:lnTo>
                    <a:pt x="34" y="170"/>
                  </a:lnTo>
                  <a:lnTo>
                    <a:pt x="34" y="158"/>
                  </a:lnTo>
                  <a:lnTo>
                    <a:pt x="32" y="146"/>
                  </a:lnTo>
                  <a:lnTo>
                    <a:pt x="32" y="134"/>
                  </a:lnTo>
                  <a:lnTo>
                    <a:pt x="42" y="134"/>
                  </a:lnTo>
                  <a:lnTo>
                    <a:pt x="58" y="132"/>
                  </a:lnTo>
                  <a:lnTo>
                    <a:pt x="58" y="122"/>
                  </a:lnTo>
                  <a:lnTo>
                    <a:pt x="48" y="110"/>
                  </a:lnTo>
                  <a:lnTo>
                    <a:pt x="56" y="98"/>
                  </a:lnTo>
                  <a:lnTo>
                    <a:pt x="66" y="88"/>
                  </a:lnTo>
                  <a:lnTo>
                    <a:pt x="54" y="76"/>
                  </a:lnTo>
                  <a:lnTo>
                    <a:pt x="64" y="76"/>
                  </a:lnTo>
                  <a:lnTo>
                    <a:pt x="74" y="74"/>
                  </a:lnTo>
                  <a:lnTo>
                    <a:pt x="90" y="62"/>
                  </a:lnTo>
                  <a:lnTo>
                    <a:pt x="100" y="62"/>
                  </a:lnTo>
                  <a:lnTo>
                    <a:pt x="108" y="48"/>
                  </a:lnTo>
                  <a:lnTo>
                    <a:pt x="106" y="36"/>
                  </a:lnTo>
                  <a:lnTo>
                    <a:pt x="114" y="24"/>
                  </a:lnTo>
                  <a:lnTo>
                    <a:pt x="114" y="12"/>
                  </a:lnTo>
                  <a:lnTo>
                    <a:pt x="124" y="0"/>
                  </a:lnTo>
                  <a:lnTo>
                    <a:pt x="134" y="32"/>
                  </a:lnTo>
                  <a:lnTo>
                    <a:pt x="208" y="1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45" name="Freeform 41">
              <a:extLst>
                <a:ext uri="{FF2B5EF4-FFF2-40B4-BE49-F238E27FC236}">
                  <a16:creationId xmlns:a16="http://schemas.microsoft.com/office/drawing/2014/main" id="{922F9FDB-C227-7545-BA8A-E0E00ABE7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991" y="-292173"/>
              <a:ext cx="200919" cy="130006"/>
            </a:xfrm>
            <a:custGeom>
              <a:avLst/>
              <a:gdLst/>
              <a:ahLst/>
              <a:cxnLst>
                <a:cxn ang="0">
                  <a:pos x="194" y="112"/>
                </a:cxn>
                <a:cxn ang="0">
                  <a:pos x="190" y="98"/>
                </a:cxn>
                <a:cxn ang="0">
                  <a:pos x="178" y="96"/>
                </a:cxn>
                <a:cxn ang="0">
                  <a:pos x="174" y="80"/>
                </a:cxn>
                <a:cxn ang="0">
                  <a:pos x="162" y="80"/>
                </a:cxn>
                <a:cxn ang="0">
                  <a:pos x="154" y="70"/>
                </a:cxn>
                <a:cxn ang="0">
                  <a:pos x="130" y="70"/>
                </a:cxn>
                <a:cxn ang="0">
                  <a:pos x="98" y="52"/>
                </a:cxn>
                <a:cxn ang="0">
                  <a:pos x="20" y="90"/>
                </a:cxn>
                <a:cxn ang="0">
                  <a:pos x="2" y="82"/>
                </a:cxn>
                <a:cxn ang="0">
                  <a:pos x="0" y="58"/>
                </a:cxn>
                <a:cxn ang="0">
                  <a:pos x="248" y="0"/>
                </a:cxn>
                <a:cxn ang="0">
                  <a:pos x="300" y="118"/>
                </a:cxn>
                <a:cxn ang="0">
                  <a:pos x="338" y="100"/>
                </a:cxn>
                <a:cxn ang="0">
                  <a:pos x="338" y="102"/>
                </a:cxn>
                <a:cxn ang="0">
                  <a:pos x="338" y="112"/>
                </a:cxn>
                <a:cxn ang="0">
                  <a:pos x="340" y="134"/>
                </a:cxn>
                <a:cxn ang="0">
                  <a:pos x="332" y="148"/>
                </a:cxn>
                <a:cxn ang="0">
                  <a:pos x="324" y="160"/>
                </a:cxn>
                <a:cxn ang="0">
                  <a:pos x="326" y="172"/>
                </a:cxn>
                <a:cxn ang="0">
                  <a:pos x="318" y="184"/>
                </a:cxn>
                <a:cxn ang="0">
                  <a:pos x="312" y="196"/>
                </a:cxn>
                <a:cxn ang="0">
                  <a:pos x="310" y="220"/>
                </a:cxn>
                <a:cxn ang="0">
                  <a:pos x="300" y="220"/>
                </a:cxn>
                <a:cxn ang="0">
                  <a:pos x="294" y="210"/>
                </a:cxn>
                <a:cxn ang="0">
                  <a:pos x="298" y="194"/>
                </a:cxn>
                <a:cxn ang="0">
                  <a:pos x="308" y="184"/>
                </a:cxn>
                <a:cxn ang="0">
                  <a:pos x="308" y="172"/>
                </a:cxn>
                <a:cxn ang="0">
                  <a:pos x="316" y="160"/>
                </a:cxn>
                <a:cxn ang="0">
                  <a:pos x="306" y="160"/>
                </a:cxn>
                <a:cxn ang="0">
                  <a:pos x="296" y="162"/>
                </a:cxn>
                <a:cxn ang="0">
                  <a:pos x="296" y="150"/>
                </a:cxn>
                <a:cxn ang="0">
                  <a:pos x="294" y="138"/>
                </a:cxn>
                <a:cxn ang="0">
                  <a:pos x="286" y="130"/>
                </a:cxn>
                <a:cxn ang="0">
                  <a:pos x="278" y="140"/>
                </a:cxn>
                <a:cxn ang="0">
                  <a:pos x="268" y="140"/>
                </a:cxn>
                <a:cxn ang="0">
                  <a:pos x="258" y="130"/>
                </a:cxn>
                <a:cxn ang="0">
                  <a:pos x="248" y="118"/>
                </a:cxn>
                <a:cxn ang="0">
                  <a:pos x="248" y="108"/>
                </a:cxn>
                <a:cxn ang="0">
                  <a:pos x="256" y="106"/>
                </a:cxn>
                <a:cxn ang="0">
                  <a:pos x="264" y="98"/>
                </a:cxn>
                <a:cxn ang="0">
                  <a:pos x="256" y="96"/>
                </a:cxn>
                <a:cxn ang="0">
                  <a:pos x="250" y="94"/>
                </a:cxn>
                <a:cxn ang="0">
                  <a:pos x="246" y="84"/>
                </a:cxn>
                <a:cxn ang="0">
                  <a:pos x="240" y="72"/>
                </a:cxn>
                <a:cxn ang="0">
                  <a:pos x="244" y="62"/>
                </a:cxn>
                <a:cxn ang="0">
                  <a:pos x="246" y="50"/>
                </a:cxn>
                <a:cxn ang="0">
                  <a:pos x="242" y="38"/>
                </a:cxn>
                <a:cxn ang="0">
                  <a:pos x="234" y="46"/>
                </a:cxn>
                <a:cxn ang="0">
                  <a:pos x="226" y="50"/>
                </a:cxn>
                <a:cxn ang="0">
                  <a:pos x="226" y="62"/>
                </a:cxn>
                <a:cxn ang="0">
                  <a:pos x="224" y="64"/>
                </a:cxn>
                <a:cxn ang="0">
                  <a:pos x="218" y="76"/>
                </a:cxn>
                <a:cxn ang="0">
                  <a:pos x="218" y="86"/>
                </a:cxn>
                <a:cxn ang="0">
                  <a:pos x="206" y="96"/>
                </a:cxn>
                <a:cxn ang="0">
                  <a:pos x="202" y="102"/>
                </a:cxn>
                <a:cxn ang="0">
                  <a:pos x="198" y="108"/>
                </a:cxn>
                <a:cxn ang="0">
                  <a:pos x="194" y="112"/>
                </a:cxn>
              </a:cxnLst>
              <a:rect l="0" t="0" r="r" b="b"/>
              <a:pathLst>
                <a:path w="340" h="220">
                  <a:moveTo>
                    <a:pt x="194" y="112"/>
                  </a:moveTo>
                  <a:lnTo>
                    <a:pt x="190" y="98"/>
                  </a:lnTo>
                  <a:lnTo>
                    <a:pt x="178" y="96"/>
                  </a:lnTo>
                  <a:lnTo>
                    <a:pt x="174" y="80"/>
                  </a:lnTo>
                  <a:lnTo>
                    <a:pt x="162" y="80"/>
                  </a:lnTo>
                  <a:lnTo>
                    <a:pt x="154" y="70"/>
                  </a:lnTo>
                  <a:lnTo>
                    <a:pt x="130" y="70"/>
                  </a:lnTo>
                  <a:lnTo>
                    <a:pt x="98" y="52"/>
                  </a:lnTo>
                  <a:lnTo>
                    <a:pt x="20" y="9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248" y="0"/>
                  </a:lnTo>
                  <a:lnTo>
                    <a:pt x="300" y="118"/>
                  </a:lnTo>
                  <a:lnTo>
                    <a:pt x="338" y="100"/>
                  </a:lnTo>
                  <a:lnTo>
                    <a:pt x="338" y="102"/>
                  </a:lnTo>
                  <a:lnTo>
                    <a:pt x="338" y="112"/>
                  </a:lnTo>
                  <a:lnTo>
                    <a:pt x="340" y="134"/>
                  </a:lnTo>
                  <a:lnTo>
                    <a:pt x="332" y="148"/>
                  </a:lnTo>
                  <a:lnTo>
                    <a:pt x="324" y="160"/>
                  </a:lnTo>
                  <a:lnTo>
                    <a:pt x="326" y="172"/>
                  </a:lnTo>
                  <a:lnTo>
                    <a:pt x="318" y="184"/>
                  </a:lnTo>
                  <a:lnTo>
                    <a:pt x="312" y="196"/>
                  </a:lnTo>
                  <a:lnTo>
                    <a:pt x="310" y="220"/>
                  </a:lnTo>
                  <a:lnTo>
                    <a:pt x="300" y="220"/>
                  </a:lnTo>
                  <a:lnTo>
                    <a:pt x="294" y="210"/>
                  </a:lnTo>
                  <a:lnTo>
                    <a:pt x="298" y="194"/>
                  </a:lnTo>
                  <a:lnTo>
                    <a:pt x="308" y="184"/>
                  </a:lnTo>
                  <a:lnTo>
                    <a:pt x="308" y="172"/>
                  </a:lnTo>
                  <a:lnTo>
                    <a:pt x="316" y="160"/>
                  </a:lnTo>
                  <a:lnTo>
                    <a:pt x="306" y="160"/>
                  </a:lnTo>
                  <a:lnTo>
                    <a:pt x="296" y="162"/>
                  </a:lnTo>
                  <a:lnTo>
                    <a:pt x="296" y="150"/>
                  </a:lnTo>
                  <a:lnTo>
                    <a:pt x="294" y="138"/>
                  </a:lnTo>
                  <a:lnTo>
                    <a:pt x="286" y="130"/>
                  </a:lnTo>
                  <a:lnTo>
                    <a:pt x="278" y="140"/>
                  </a:lnTo>
                  <a:lnTo>
                    <a:pt x="268" y="140"/>
                  </a:lnTo>
                  <a:lnTo>
                    <a:pt x="258" y="130"/>
                  </a:lnTo>
                  <a:lnTo>
                    <a:pt x="248" y="118"/>
                  </a:lnTo>
                  <a:lnTo>
                    <a:pt x="248" y="108"/>
                  </a:lnTo>
                  <a:lnTo>
                    <a:pt x="256" y="106"/>
                  </a:lnTo>
                  <a:lnTo>
                    <a:pt x="264" y="98"/>
                  </a:lnTo>
                  <a:lnTo>
                    <a:pt x="256" y="96"/>
                  </a:lnTo>
                  <a:lnTo>
                    <a:pt x="250" y="94"/>
                  </a:lnTo>
                  <a:lnTo>
                    <a:pt x="246" y="84"/>
                  </a:lnTo>
                  <a:lnTo>
                    <a:pt x="240" y="72"/>
                  </a:lnTo>
                  <a:lnTo>
                    <a:pt x="244" y="62"/>
                  </a:lnTo>
                  <a:lnTo>
                    <a:pt x="246" y="50"/>
                  </a:lnTo>
                  <a:lnTo>
                    <a:pt x="242" y="38"/>
                  </a:lnTo>
                  <a:lnTo>
                    <a:pt x="234" y="46"/>
                  </a:lnTo>
                  <a:lnTo>
                    <a:pt x="226" y="50"/>
                  </a:lnTo>
                  <a:lnTo>
                    <a:pt x="226" y="62"/>
                  </a:lnTo>
                  <a:lnTo>
                    <a:pt x="224" y="64"/>
                  </a:lnTo>
                  <a:lnTo>
                    <a:pt x="218" y="76"/>
                  </a:lnTo>
                  <a:lnTo>
                    <a:pt x="218" y="86"/>
                  </a:lnTo>
                  <a:lnTo>
                    <a:pt x="206" y="96"/>
                  </a:lnTo>
                  <a:lnTo>
                    <a:pt x="202" y="102"/>
                  </a:lnTo>
                  <a:lnTo>
                    <a:pt x="198" y="108"/>
                  </a:lnTo>
                  <a:lnTo>
                    <a:pt x="194" y="11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46" name="Freeform 42">
              <a:extLst>
                <a:ext uri="{FF2B5EF4-FFF2-40B4-BE49-F238E27FC236}">
                  <a16:creationId xmlns:a16="http://schemas.microsoft.com/office/drawing/2014/main" id="{CF73C86F-4CFF-7E4D-82E9-ED9D91E2D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5074" y="-121983"/>
              <a:ext cx="373473" cy="185555"/>
            </a:xfrm>
            <a:custGeom>
              <a:avLst/>
              <a:gdLst/>
              <a:ahLst/>
              <a:cxnLst>
                <a:cxn ang="0">
                  <a:pos x="282" y="88"/>
                </a:cxn>
                <a:cxn ang="0">
                  <a:pos x="402" y="62"/>
                </a:cxn>
                <a:cxn ang="0">
                  <a:pos x="518" y="30"/>
                </a:cxn>
                <a:cxn ang="0">
                  <a:pos x="608" y="0"/>
                </a:cxn>
                <a:cxn ang="0">
                  <a:pos x="608" y="12"/>
                </a:cxn>
                <a:cxn ang="0">
                  <a:pos x="628" y="32"/>
                </a:cxn>
                <a:cxn ang="0">
                  <a:pos x="610" y="22"/>
                </a:cxn>
                <a:cxn ang="0">
                  <a:pos x="602" y="34"/>
                </a:cxn>
                <a:cxn ang="0">
                  <a:pos x="582" y="36"/>
                </a:cxn>
                <a:cxn ang="0">
                  <a:pos x="574" y="48"/>
                </a:cxn>
                <a:cxn ang="0">
                  <a:pos x="556" y="50"/>
                </a:cxn>
                <a:cxn ang="0">
                  <a:pos x="548" y="50"/>
                </a:cxn>
                <a:cxn ang="0">
                  <a:pos x="558" y="62"/>
                </a:cxn>
                <a:cxn ang="0">
                  <a:pos x="576" y="72"/>
                </a:cxn>
                <a:cxn ang="0">
                  <a:pos x="604" y="58"/>
                </a:cxn>
                <a:cxn ang="0">
                  <a:pos x="612" y="68"/>
                </a:cxn>
                <a:cxn ang="0">
                  <a:pos x="612" y="68"/>
                </a:cxn>
                <a:cxn ang="0">
                  <a:pos x="630" y="56"/>
                </a:cxn>
                <a:cxn ang="0">
                  <a:pos x="632" y="80"/>
                </a:cxn>
                <a:cxn ang="0">
                  <a:pos x="624" y="104"/>
                </a:cxn>
                <a:cxn ang="0">
                  <a:pos x="608" y="116"/>
                </a:cxn>
                <a:cxn ang="0">
                  <a:pos x="588" y="106"/>
                </a:cxn>
                <a:cxn ang="0">
                  <a:pos x="570" y="118"/>
                </a:cxn>
                <a:cxn ang="0">
                  <a:pos x="588" y="118"/>
                </a:cxn>
                <a:cxn ang="0">
                  <a:pos x="590" y="140"/>
                </a:cxn>
                <a:cxn ang="0">
                  <a:pos x="610" y="150"/>
                </a:cxn>
                <a:cxn ang="0">
                  <a:pos x="618" y="150"/>
                </a:cxn>
                <a:cxn ang="0">
                  <a:pos x="612" y="174"/>
                </a:cxn>
                <a:cxn ang="0">
                  <a:pos x="604" y="186"/>
                </a:cxn>
                <a:cxn ang="0">
                  <a:pos x="586" y="200"/>
                </a:cxn>
                <a:cxn ang="0">
                  <a:pos x="568" y="200"/>
                </a:cxn>
                <a:cxn ang="0">
                  <a:pos x="542" y="214"/>
                </a:cxn>
                <a:cxn ang="0">
                  <a:pos x="524" y="226"/>
                </a:cxn>
                <a:cxn ang="0">
                  <a:pos x="518" y="262"/>
                </a:cxn>
                <a:cxn ang="0">
                  <a:pos x="500" y="276"/>
                </a:cxn>
                <a:cxn ang="0">
                  <a:pos x="474" y="290"/>
                </a:cxn>
                <a:cxn ang="0">
                  <a:pos x="458" y="302"/>
                </a:cxn>
                <a:cxn ang="0">
                  <a:pos x="466" y="314"/>
                </a:cxn>
                <a:cxn ang="0">
                  <a:pos x="380" y="248"/>
                </a:cxn>
                <a:cxn ang="0">
                  <a:pos x="352" y="232"/>
                </a:cxn>
                <a:cxn ang="0">
                  <a:pos x="298" y="244"/>
                </a:cxn>
                <a:cxn ang="0">
                  <a:pos x="272" y="246"/>
                </a:cxn>
                <a:cxn ang="0">
                  <a:pos x="262" y="224"/>
                </a:cxn>
                <a:cxn ang="0">
                  <a:pos x="214" y="216"/>
                </a:cxn>
                <a:cxn ang="0">
                  <a:pos x="162" y="230"/>
                </a:cxn>
                <a:cxn ang="0">
                  <a:pos x="110" y="258"/>
                </a:cxn>
                <a:cxn ang="0">
                  <a:pos x="84" y="270"/>
                </a:cxn>
                <a:cxn ang="0">
                  <a:pos x="2" y="288"/>
                </a:cxn>
                <a:cxn ang="0">
                  <a:pos x="2" y="266"/>
                </a:cxn>
                <a:cxn ang="0">
                  <a:pos x="8" y="254"/>
                </a:cxn>
                <a:cxn ang="0">
                  <a:pos x="8" y="242"/>
                </a:cxn>
                <a:cxn ang="0">
                  <a:pos x="52" y="216"/>
                </a:cxn>
                <a:cxn ang="0">
                  <a:pos x="70" y="202"/>
                </a:cxn>
                <a:cxn ang="0">
                  <a:pos x="78" y="190"/>
                </a:cxn>
                <a:cxn ang="0">
                  <a:pos x="94" y="178"/>
                </a:cxn>
                <a:cxn ang="0">
                  <a:pos x="120" y="164"/>
                </a:cxn>
                <a:cxn ang="0">
                  <a:pos x="138" y="150"/>
                </a:cxn>
                <a:cxn ang="0">
                  <a:pos x="156" y="148"/>
                </a:cxn>
                <a:cxn ang="0">
                  <a:pos x="164" y="126"/>
                </a:cxn>
                <a:cxn ang="0">
                  <a:pos x="170" y="106"/>
                </a:cxn>
              </a:cxnLst>
              <a:rect l="0" t="0" r="r" b="b"/>
              <a:pathLst>
                <a:path w="632" h="314">
                  <a:moveTo>
                    <a:pt x="224" y="100"/>
                  </a:moveTo>
                  <a:lnTo>
                    <a:pt x="282" y="88"/>
                  </a:lnTo>
                  <a:lnTo>
                    <a:pt x="342" y="76"/>
                  </a:lnTo>
                  <a:lnTo>
                    <a:pt x="402" y="62"/>
                  </a:lnTo>
                  <a:lnTo>
                    <a:pt x="460" y="46"/>
                  </a:lnTo>
                  <a:lnTo>
                    <a:pt x="518" y="30"/>
                  </a:lnTo>
                  <a:lnTo>
                    <a:pt x="574" y="10"/>
                  </a:lnTo>
                  <a:lnTo>
                    <a:pt x="608" y="0"/>
                  </a:lnTo>
                  <a:lnTo>
                    <a:pt x="608" y="0"/>
                  </a:lnTo>
                  <a:lnTo>
                    <a:pt x="608" y="12"/>
                  </a:lnTo>
                  <a:lnTo>
                    <a:pt x="618" y="22"/>
                  </a:lnTo>
                  <a:lnTo>
                    <a:pt x="628" y="32"/>
                  </a:lnTo>
                  <a:lnTo>
                    <a:pt x="618" y="34"/>
                  </a:lnTo>
                  <a:lnTo>
                    <a:pt x="610" y="22"/>
                  </a:lnTo>
                  <a:lnTo>
                    <a:pt x="600" y="24"/>
                  </a:lnTo>
                  <a:lnTo>
                    <a:pt x="602" y="34"/>
                  </a:lnTo>
                  <a:lnTo>
                    <a:pt x="592" y="36"/>
                  </a:lnTo>
                  <a:lnTo>
                    <a:pt x="582" y="36"/>
                  </a:lnTo>
                  <a:lnTo>
                    <a:pt x="584" y="48"/>
                  </a:lnTo>
                  <a:lnTo>
                    <a:pt x="574" y="48"/>
                  </a:lnTo>
                  <a:lnTo>
                    <a:pt x="566" y="50"/>
                  </a:lnTo>
                  <a:lnTo>
                    <a:pt x="556" y="50"/>
                  </a:lnTo>
                  <a:lnTo>
                    <a:pt x="546" y="38"/>
                  </a:lnTo>
                  <a:lnTo>
                    <a:pt x="548" y="50"/>
                  </a:lnTo>
                  <a:lnTo>
                    <a:pt x="548" y="62"/>
                  </a:lnTo>
                  <a:lnTo>
                    <a:pt x="558" y="62"/>
                  </a:lnTo>
                  <a:lnTo>
                    <a:pt x="566" y="60"/>
                  </a:lnTo>
                  <a:lnTo>
                    <a:pt x="576" y="72"/>
                  </a:lnTo>
                  <a:lnTo>
                    <a:pt x="584" y="60"/>
                  </a:lnTo>
                  <a:lnTo>
                    <a:pt x="604" y="58"/>
                  </a:lnTo>
                  <a:lnTo>
                    <a:pt x="612" y="58"/>
                  </a:lnTo>
                  <a:lnTo>
                    <a:pt x="612" y="68"/>
                  </a:lnTo>
                  <a:lnTo>
                    <a:pt x="614" y="80"/>
                  </a:lnTo>
                  <a:lnTo>
                    <a:pt x="612" y="68"/>
                  </a:lnTo>
                  <a:lnTo>
                    <a:pt x="620" y="56"/>
                  </a:lnTo>
                  <a:lnTo>
                    <a:pt x="630" y="56"/>
                  </a:lnTo>
                  <a:lnTo>
                    <a:pt x="630" y="68"/>
                  </a:lnTo>
                  <a:lnTo>
                    <a:pt x="632" y="80"/>
                  </a:lnTo>
                  <a:lnTo>
                    <a:pt x="624" y="92"/>
                  </a:lnTo>
                  <a:lnTo>
                    <a:pt x="624" y="104"/>
                  </a:lnTo>
                  <a:lnTo>
                    <a:pt x="616" y="116"/>
                  </a:lnTo>
                  <a:lnTo>
                    <a:pt x="608" y="116"/>
                  </a:lnTo>
                  <a:lnTo>
                    <a:pt x="598" y="116"/>
                  </a:lnTo>
                  <a:lnTo>
                    <a:pt x="588" y="106"/>
                  </a:lnTo>
                  <a:lnTo>
                    <a:pt x="578" y="106"/>
                  </a:lnTo>
                  <a:lnTo>
                    <a:pt x="570" y="118"/>
                  </a:lnTo>
                  <a:lnTo>
                    <a:pt x="580" y="118"/>
                  </a:lnTo>
                  <a:lnTo>
                    <a:pt x="588" y="118"/>
                  </a:lnTo>
                  <a:lnTo>
                    <a:pt x="580" y="130"/>
                  </a:lnTo>
                  <a:lnTo>
                    <a:pt x="590" y="140"/>
                  </a:lnTo>
                  <a:lnTo>
                    <a:pt x="600" y="140"/>
                  </a:lnTo>
                  <a:lnTo>
                    <a:pt x="610" y="150"/>
                  </a:lnTo>
                  <a:lnTo>
                    <a:pt x="628" y="150"/>
                  </a:lnTo>
                  <a:lnTo>
                    <a:pt x="618" y="150"/>
                  </a:lnTo>
                  <a:lnTo>
                    <a:pt x="620" y="162"/>
                  </a:lnTo>
                  <a:lnTo>
                    <a:pt x="612" y="174"/>
                  </a:lnTo>
                  <a:lnTo>
                    <a:pt x="612" y="186"/>
                  </a:lnTo>
                  <a:lnTo>
                    <a:pt x="604" y="186"/>
                  </a:lnTo>
                  <a:lnTo>
                    <a:pt x="594" y="188"/>
                  </a:lnTo>
                  <a:lnTo>
                    <a:pt x="586" y="200"/>
                  </a:lnTo>
                  <a:lnTo>
                    <a:pt x="576" y="200"/>
                  </a:lnTo>
                  <a:lnTo>
                    <a:pt x="568" y="200"/>
                  </a:lnTo>
                  <a:lnTo>
                    <a:pt x="550" y="202"/>
                  </a:lnTo>
                  <a:lnTo>
                    <a:pt x="542" y="214"/>
                  </a:lnTo>
                  <a:lnTo>
                    <a:pt x="534" y="216"/>
                  </a:lnTo>
                  <a:lnTo>
                    <a:pt x="524" y="226"/>
                  </a:lnTo>
                  <a:lnTo>
                    <a:pt x="516" y="238"/>
                  </a:lnTo>
                  <a:lnTo>
                    <a:pt x="518" y="262"/>
                  </a:lnTo>
                  <a:lnTo>
                    <a:pt x="510" y="276"/>
                  </a:lnTo>
                  <a:lnTo>
                    <a:pt x="500" y="276"/>
                  </a:lnTo>
                  <a:lnTo>
                    <a:pt x="492" y="276"/>
                  </a:lnTo>
                  <a:lnTo>
                    <a:pt x="474" y="290"/>
                  </a:lnTo>
                  <a:lnTo>
                    <a:pt x="466" y="290"/>
                  </a:lnTo>
                  <a:lnTo>
                    <a:pt x="458" y="302"/>
                  </a:lnTo>
                  <a:lnTo>
                    <a:pt x="466" y="302"/>
                  </a:lnTo>
                  <a:lnTo>
                    <a:pt x="466" y="314"/>
                  </a:lnTo>
                  <a:lnTo>
                    <a:pt x="458" y="302"/>
                  </a:lnTo>
                  <a:lnTo>
                    <a:pt x="380" y="248"/>
                  </a:lnTo>
                  <a:lnTo>
                    <a:pt x="360" y="240"/>
                  </a:lnTo>
                  <a:lnTo>
                    <a:pt x="352" y="232"/>
                  </a:lnTo>
                  <a:lnTo>
                    <a:pt x="318" y="242"/>
                  </a:lnTo>
                  <a:lnTo>
                    <a:pt x="298" y="244"/>
                  </a:lnTo>
                  <a:lnTo>
                    <a:pt x="282" y="244"/>
                  </a:lnTo>
                  <a:lnTo>
                    <a:pt x="272" y="246"/>
                  </a:lnTo>
                  <a:lnTo>
                    <a:pt x="262" y="234"/>
                  </a:lnTo>
                  <a:lnTo>
                    <a:pt x="262" y="224"/>
                  </a:lnTo>
                  <a:lnTo>
                    <a:pt x="234" y="214"/>
                  </a:lnTo>
                  <a:lnTo>
                    <a:pt x="214" y="216"/>
                  </a:lnTo>
                  <a:lnTo>
                    <a:pt x="190" y="228"/>
                  </a:lnTo>
                  <a:lnTo>
                    <a:pt x="162" y="230"/>
                  </a:lnTo>
                  <a:lnTo>
                    <a:pt x="136" y="244"/>
                  </a:lnTo>
                  <a:lnTo>
                    <a:pt x="110" y="258"/>
                  </a:lnTo>
                  <a:lnTo>
                    <a:pt x="92" y="270"/>
                  </a:lnTo>
                  <a:lnTo>
                    <a:pt x="84" y="270"/>
                  </a:lnTo>
                  <a:lnTo>
                    <a:pt x="2" y="276"/>
                  </a:lnTo>
                  <a:lnTo>
                    <a:pt x="2" y="288"/>
                  </a:lnTo>
                  <a:lnTo>
                    <a:pt x="2" y="276"/>
                  </a:lnTo>
                  <a:lnTo>
                    <a:pt x="2" y="266"/>
                  </a:lnTo>
                  <a:lnTo>
                    <a:pt x="0" y="254"/>
                  </a:lnTo>
                  <a:lnTo>
                    <a:pt x="8" y="254"/>
                  </a:lnTo>
                  <a:lnTo>
                    <a:pt x="18" y="252"/>
                  </a:lnTo>
                  <a:lnTo>
                    <a:pt x="8" y="242"/>
                  </a:lnTo>
                  <a:lnTo>
                    <a:pt x="34" y="228"/>
                  </a:lnTo>
                  <a:lnTo>
                    <a:pt x="52" y="216"/>
                  </a:lnTo>
                  <a:lnTo>
                    <a:pt x="60" y="216"/>
                  </a:lnTo>
                  <a:lnTo>
                    <a:pt x="70" y="202"/>
                  </a:lnTo>
                  <a:lnTo>
                    <a:pt x="68" y="190"/>
                  </a:lnTo>
                  <a:lnTo>
                    <a:pt x="78" y="190"/>
                  </a:lnTo>
                  <a:lnTo>
                    <a:pt x="86" y="178"/>
                  </a:lnTo>
                  <a:lnTo>
                    <a:pt x="94" y="178"/>
                  </a:lnTo>
                  <a:lnTo>
                    <a:pt x="112" y="164"/>
                  </a:lnTo>
                  <a:lnTo>
                    <a:pt x="120" y="164"/>
                  </a:lnTo>
                  <a:lnTo>
                    <a:pt x="128" y="150"/>
                  </a:lnTo>
                  <a:lnTo>
                    <a:pt x="138" y="150"/>
                  </a:lnTo>
                  <a:lnTo>
                    <a:pt x="146" y="150"/>
                  </a:lnTo>
                  <a:lnTo>
                    <a:pt x="156" y="148"/>
                  </a:lnTo>
                  <a:lnTo>
                    <a:pt x="156" y="138"/>
                  </a:lnTo>
                  <a:lnTo>
                    <a:pt x="164" y="126"/>
                  </a:lnTo>
                  <a:lnTo>
                    <a:pt x="170" y="114"/>
                  </a:lnTo>
                  <a:lnTo>
                    <a:pt x="170" y="106"/>
                  </a:lnTo>
                  <a:lnTo>
                    <a:pt x="224" y="10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47" name="Freeform 43">
              <a:extLst>
                <a:ext uri="{FF2B5EF4-FFF2-40B4-BE49-F238E27FC236}">
                  <a16:creationId xmlns:a16="http://schemas.microsoft.com/office/drawing/2014/main" id="{B273780A-05B7-754B-A4B2-5AC9304E6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152" y="-59343"/>
              <a:ext cx="366382" cy="141825"/>
            </a:xfrm>
            <a:custGeom>
              <a:avLst/>
              <a:gdLst/>
              <a:ahLst/>
              <a:cxnLst>
                <a:cxn ang="0">
                  <a:pos x="452" y="182"/>
                </a:cxn>
                <a:cxn ang="0">
                  <a:pos x="452" y="160"/>
                </a:cxn>
                <a:cxn ang="0">
                  <a:pos x="458" y="148"/>
                </a:cxn>
                <a:cxn ang="0">
                  <a:pos x="458" y="136"/>
                </a:cxn>
                <a:cxn ang="0">
                  <a:pos x="502" y="110"/>
                </a:cxn>
                <a:cxn ang="0">
                  <a:pos x="520" y="96"/>
                </a:cxn>
                <a:cxn ang="0">
                  <a:pos x="528" y="84"/>
                </a:cxn>
                <a:cxn ang="0">
                  <a:pos x="544" y="72"/>
                </a:cxn>
                <a:cxn ang="0">
                  <a:pos x="570" y="58"/>
                </a:cxn>
                <a:cxn ang="0">
                  <a:pos x="588" y="44"/>
                </a:cxn>
                <a:cxn ang="0">
                  <a:pos x="606" y="42"/>
                </a:cxn>
                <a:cxn ang="0">
                  <a:pos x="614" y="20"/>
                </a:cxn>
                <a:cxn ang="0">
                  <a:pos x="618" y="0"/>
                </a:cxn>
                <a:cxn ang="0">
                  <a:pos x="496" y="18"/>
                </a:cxn>
                <a:cxn ang="0">
                  <a:pos x="360" y="42"/>
                </a:cxn>
                <a:cxn ang="0">
                  <a:pos x="164" y="64"/>
                </a:cxn>
                <a:cxn ang="0">
                  <a:pos x="144" y="76"/>
                </a:cxn>
                <a:cxn ang="0">
                  <a:pos x="38" y="84"/>
                </a:cxn>
                <a:cxn ang="0">
                  <a:pos x="40" y="108"/>
                </a:cxn>
                <a:cxn ang="0">
                  <a:pos x="20" y="110"/>
                </a:cxn>
                <a:cxn ang="0">
                  <a:pos x="40" y="120"/>
                </a:cxn>
                <a:cxn ang="0">
                  <a:pos x="24" y="138"/>
                </a:cxn>
                <a:cxn ang="0">
                  <a:pos x="32" y="144"/>
                </a:cxn>
                <a:cxn ang="0">
                  <a:pos x="26" y="168"/>
                </a:cxn>
                <a:cxn ang="0">
                  <a:pos x="18" y="180"/>
                </a:cxn>
                <a:cxn ang="0">
                  <a:pos x="8" y="192"/>
                </a:cxn>
                <a:cxn ang="0">
                  <a:pos x="0" y="204"/>
                </a:cxn>
                <a:cxn ang="0">
                  <a:pos x="10" y="216"/>
                </a:cxn>
                <a:cxn ang="0">
                  <a:pos x="4" y="240"/>
                </a:cxn>
                <a:cxn ang="0">
                  <a:pos x="64" y="236"/>
                </a:cxn>
                <a:cxn ang="0">
                  <a:pos x="188" y="226"/>
                </a:cxn>
                <a:cxn ang="0">
                  <a:pos x="312" y="210"/>
                </a:cxn>
                <a:cxn ang="0">
                  <a:pos x="354" y="190"/>
                </a:cxn>
              </a:cxnLst>
              <a:rect l="0" t="0" r="r" b="b"/>
              <a:pathLst>
                <a:path w="620" h="240">
                  <a:moveTo>
                    <a:pt x="354" y="190"/>
                  </a:moveTo>
                  <a:lnTo>
                    <a:pt x="452" y="182"/>
                  </a:lnTo>
                  <a:lnTo>
                    <a:pt x="452" y="170"/>
                  </a:lnTo>
                  <a:lnTo>
                    <a:pt x="452" y="160"/>
                  </a:lnTo>
                  <a:lnTo>
                    <a:pt x="450" y="148"/>
                  </a:lnTo>
                  <a:lnTo>
                    <a:pt x="458" y="148"/>
                  </a:lnTo>
                  <a:lnTo>
                    <a:pt x="468" y="146"/>
                  </a:lnTo>
                  <a:lnTo>
                    <a:pt x="458" y="136"/>
                  </a:lnTo>
                  <a:lnTo>
                    <a:pt x="484" y="122"/>
                  </a:lnTo>
                  <a:lnTo>
                    <a:pt x="502" y="110"/>
                  </a:lnTo>
                  <a:lnTo>
                    <a:pt x="510" y="110"/>
                  </a:lnTo>
                  <a:lnTo>
                    <a:pt x="520" y="96"/>
                  </a:lnTo>
                  <a:lnTo>
                    <a:pt x="518" y="84"/>
                  </a:lnTo>
                  <a:lnTo>
                    <a:pt x="528" y="8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62" y="58"/>
                  </a:lnTo>
                  <a:lnTo>
                    <a:pt x="570" y="58"/>
                  </a:lnTo>
                  <a:lnTo>
                    <a:pt x="578" y="44"/>
                  </a:lnTo>
                  <a:lnTo>
                    <a:pt x="588" y="44"/>
                  </a:lnTo>
                  <a:lnTo>
                    <a:pt x="596" y="44"/>
                  </a:lnTo>
                  <a:lnTo>
                    <a:pt x="606" y="42"/>
                  </a:lnTo>
                  <a:lnTo>
                    <a:pt x="606" y="32"/>
                  </a:lnTo>
                  <a:lnTo>
                    <a:pt x="614" y="20"/>
                  </a:lnTo>
                  <a:lnTo>
                    <a:pt x="620" y="8"/>
                  </a:lnTo>
                  <a:lnTo>
                    <a:pt x="618" y="0"/>
                  </a:lnTo>
                  <a:lnTo>
                    <a:pt x="496" y="18"/>
                  </a:lnTo>
                  <a:lnTo>
                    <a:pt x="496" y="18"/>
                  </a:lnTo>
                  <a:lnTo>
                    <a:pt x="434" y="30"/>
                  </a:lnTo>
                  <a:lnTo>
                    <a:pt x="360" y="42"/>
                  </a:lnTo>
                  <a:lnTo>
                    <a:pt x="280" y="52"/>
                  </a:lnTo>
                  <a:lnTo>
                    <a:pt x="164" y="64"/>
                  </a:lnTo>
                  <a:lnTo>
                    <a:pt x="144" y="66"/>
                  </a:lnTo>
                  <a:lnTo>
                    <a:pt x="144" y="76"/>
                  </a:lnTo>
                  <a:lnTo>
                    <a:pt x="46" y="84"/>
                  </a:lnTo>
                  <a:lnTo>
                    <a:pt x="38" y="84"/>
                  </a:lnTo>
                  <a:lnTo>
                    <a:pt x="38" y="96"/>
                  </a:lnTo>
                  <a:lnTo>
                    <a:pt x="40" y="108"/>
                  </a:lnTo>
                  <a:lnTo>
                    <a:pt x="30" y="108"/>
                  </a:lnTo>
                  <a:lnTo>
                    <a:pt x="20" y="110"/>
                  </a:lnTo>
                  <a:lnTo>
                    <a:pt x="30" y="120"/>
                  </a:lnTo>
                  <a:lnTo>
                    <a:pt x="40" y="120"/>
                  </a:lnTo>
                  <a:lnTo>
                    <a:pt x="32" y="132"/>
                  </a:lnTo>
                  <a:lnTo>
                    <a:pt x="24" y="138"/>
                  </a:lnTo>
                  <a:lnTo>
                    <a:pt x="24" y="146"/>
                  </a:lnTo>
                  <a:lnTo>
                    <a:pt x="32" y="144"/>
                  </a:lnTo>
                  <a:lnTo>
                    <a:pt x="24" y="156"/>
                  </a:lnTo>
                  <a:lnTo>
                    <a:pt x="26" y="168"/>
                  </a:lnTo>
                  <a:lnTo>
                    <a:pt x="16" y="168"/>
                  </a:lnTo>
                  <a:lnTo>
                    <a:pt x="18" y="180"/>
                  </a:lnTo>
                  <a:lnTo>
                    <a:pt x="18" y="192"/>
                  </a:lnTo>
                  <a:lnTo>
                    <a:pt x="8" y="192"/>
                  </a:lnTo>
                  <a:lnTo>
                    <a:pt x="0" y="192"/>
                  </a:lnTo>
                  <a:lnTo>
                    <a:pt x="0" y="204"/>
                  </a:lnTo>
                  <a:lnTo>
                    <a:pt x="10" y="204"/>
                  </a:lnTo>
                  <a:lnTo>
                    <a:pt x="10" y="216"/>
                  </a:lnTo>
                  <a:lnTo>
                    <a:pt x="12" y="226"/>
                  </a:lnTo>
                  <a:lnTo>
                    <a:pt x="4" y="240"/>
                  </a:lnTo>
                  <a:lnTo>
                    <a:pt x="2" y="240"/>
                  </a:lnTo>
                  <a:lnTo>
                    <a:pt x="64" y="236"/>
                  </a:lnTo>
                  <a:lnTo>
                    <a:pt x="128" y="232"/>
                  </a:lnTo>
                  <a:lnTo>
                    <a:pt x="188" y="226"/>
                  </a:lnTo>
                  <a:lnTo>
                    <a:pt x="250" y="218"/>
                  </a:lnTo>
                  <a:lnTo>
                    <a:pt x="312" y="210"/>
                  </a:lnTo>
                  <a:lnTo>
                    <a:pt x="354" y="202"/>
                  </a:lnTo>
                  <a:lnTo>
                    <a:pt x="354" y="19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48" name="Freeform 44">
              <a:extLst>
                <a:ext uri="{FF2B5EF4-FFF2-40B4-BE49-F238E27FC236}">
                  <a16:creationId xmlns:a16="http://schemas.microsoft.com/office/drawing/2014/main" id="{815A9F8C-A3A2-0544-A65B-856A9FFB3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1607" y="-183440"/>
              <a:ext cx="323834" cy="173736"/>
            </a:xfrm>
            <a:custGeom>
              <a:avLst/>
              <a:gdLst/>
              <a:ahLst/>
              <a:cxnLst>
                <a:cxn ang="0">
                  <a:pos x="306" y="28"/>
                </a:cxn>
                <a:cxn ang="0">
                  <a:pos x="306" y="38"/>
                </a:cxn>
                <a:cxn ang="0">
                  <a:pos x="280" y="54"/>
                </a:cxn>
                <a:cxn ang="0">
                  <a:pos x="274" y="66"/>
                </a:cxn>
                <a:cxn ang="0">
                  <a:pos x="256" y="90"/>
                </a:cxn>
                <a:cxn ang="0">
                  <a:pos x="248" y="102"/>
                </a:cxn>
                <a:cxn ang="0">
                  <a:pos x="240" y="114"/>
                </a:cxn>
                <a:cxn ang="0">
                  <a:pos x="222" y="116"/>
                </a:cxn>
                <a:cxn ang="0">
                  <a:pos x="212" y="104"/>
                </a:cxn>
                <a:cxn ang="0">
                  <a:pos x="204" y="128"/>
                </a:cxn>
                <a:cxn ang="0">
                  <a:pos x="196" y="140"/>
                </a:cxn>
                <a:cxn ang="0">
                  <a:pos x="178" y="130"/>
                </a:cxn>
                <a:cxn ang="0">
                  <a:pos x="170" y="154"/>
                </a:cxn>
                <a:cxn ang="0">
                  <a:pos x="152" y="156"/>
                </a:cxn>
                <a:cxn ang="0">
                  <a:pos x="134" y="146"/>
                </a:cxn>
                <a:cxn ang="0">
                  <a:pos x="98" y="160"/>
                </a:cxn>
                <a:cxn ang="0">
                  <a:pos x="82" y="172"/>
                </a:cxn>
                <a:cxn ang="0">
                  <a:pos x="92" y="194"/>
                </a:cxn>
                <a:cxn ang="0">
                  <a:pos x="76" y="208"/>
                </a:cxn>
                <a:cxn ang="0">
                  <a:pos x="66" y="220"/>
                </a:cxn>
                <a:cxn ang="0">
                  <a:pos x="66" y="232"/>
                </a:cxn>
                <a:cxn ang="0">
                  <a:pos x="50" y="234"/>
                </a:cxn>
                <a:cxn ang="0">
                  <a:pos x="22" y="236"/>
                </a:cxn>
                <a:cxn ang="0">
                  <a:pos x="24" y="258"/>
                </a:cxn>
                <a:cxn ang="0">
                  <a:pos x="16" y="282"/>
                </a:cxn>
                <a:cxn ang="0">
                  <a:pos x="0" y="294"/>
                </a:cxn>
                <a:cxn ang="0">
                  <a:pos x="106" y="286"/>
                </a:cxn>
                <a:cxn ang="0">
                  <a:pos x="126" y="274"/>
                </a:cxn>
                <a:cxn ang="0">
                  <a:pos x="322" y="252"/>
                </a:cxn>
                <a:cxn ang="0">
                  <a:pos x="458" y="228"/>
                </a:cxn>
                <a:cxn ang="0">
                  <a:pos x="464" y="214"/>
                </a:cxn>
                <a:cxn ang="0">
                  <a:pos x="492" y="200"/>
                </a:cxn>
                <a:cxn ang="0">
                  <a:pos x="508" y="176"/>
                </a:cxn>
                <a:cxn ang="0">
                  <a:pos x="516" y="152"/>
                </a:cxn>
                <a:cxn ang="0">
                  <a:pos x="532" y="138"/>
                </a:cxn>
                <a:cxn ang="0">
                  <a:pos x="540" y="116"/>
                </a:cxn>
                <a:cxn ang="0">
                  <a:pos x="540" y="116"/>
                </a:cxn>
                <a:cxn ang="0">
                  <a:pos x="512" y="106"/>
                </a:cxn>
                <a:cxn ang="0">
                  <a:pos x="500" y="72"/>
                </a:cxn>
                <a:cxn ang="0">
                  <a:pos x="482" y="62"/>
                </a:cxn>
                <a:cxn ang="0">
                  <a:pos x="488" y="38"/>
                </a:cxn>
                <a:cxn ang="0">
                  <a:pos x="478" y="26"/>
                </a:cxn>
                <a:cxn ang="0">
                  <a:pos x="462" y="28"/>
                </a:cxn>
                <a:cxn ang="0">
                  <a:pos x="442" y="28"/>
                </a:cxn>
                <a:cxn ang="0">
                  <a:pos x="426" y="42"/>
                </a:cxn>
                <a:cxn ang="0">
                  <a:pos x="416" y="30"/>
                </a:cxn>
                <a:cxn ang="0">
                  <a:pos x="398" y="44"/>
                </a:cxn>
                <a:cxn ang="0">
                  <a:pos x="380" y="34"/>
                </a:cxn>
                <a:cxn ang="0">
                  <a:pos x="360" y="24"/>
                </a:cxn>
                <a:cxn ang="0">
                  <a:pos x="350" y="0"/>
                </a:cxn>
                <a:cxn ang="0">
                  <a:pos x="332" y="2"/>
                </a:cxn>
                <a:cxn ang="0">
                  <a:pos x="306" y="16"/>
                </a:cxn>
              </a:cxnLst>
              <a:rect l="0" t="0" r="r" b="b"/>
              <a:pathLst>
                <a:path w="548" h="294">
                  <a:moveTo>
                    <a:pt x="306" y="16"/>
                  </a:moveTo>
                  <a:lnTo>
                    <a:pt x="306" y="28"/>
                  </a:lnTo>
                  <a:lnTo>
                    <a:pt x="314" y="26"/>
                  </a:lnTo>
                  <a:lnTo>
                    <a:pt x="306" y="38"/>
                  </a:lnTo>
                  <a:lnTo>
                    <a:pt x="290" y="52"/>
                  </a:lnTo>
                  <a:lnTo>
                    <a:pt x="280" y="54"/>
                  </a:lnTo>
                  <a:lnTo>
                    <a:pt x="272" y="54"/>
                  </a:lnTo>
                  <a:lnTo>
                    <a:pt x="274" y="66"/>
                  </a:lnTo>
                  <a:lnTo>
                    <a:pt x="264" y="78"/>
                  </a:lnTo>
                  <a:lnTo>
                    <a:pt x="256" y="90"/>
                  </a:lnTo>
                  <a:lnTo>
                    <a:pt x="248" y="90"/>
                  </a:lnTo>
                  <a:lnTo>
                    <a:pt x="248" y="102"/>
                  </a:lnTo>
                  <a:lnTo>
                    <a:pt x="250" y="114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2" y="116"/>
                  </a:lnTo>
                  <a:lnTo>
                    <a:pt x="214" y="116"/>
                  </a:lnTo>
                  <a:lnTo>
                    <a:pt x="212" y="104"/>
                  </a:lnTo>
                  <a:lnTo>
                    <a:pt x="204" y="118"/>
                  </a:lnTo>
                  <a:lnTo>
                    <a:pt x="204" y="128"/>
                  </a:lnTo>
                  <a:lnTo>
                    <a:pt x="206" y="140"/>
                  </a:lnTo>
                  <a:lnTo>
                    <a:pt x="196" y="140"/>
                  </a:lnTo>
                  <a:lnTo>
                    <a:pt x="188" y="142"/>
                  </a:lnTo>
                  <a:lnTo>
                    <a:pt x="178" y="130"/>
                  </a:lnTo>
                  <a:lnTo>
                    <a:pt x="170" y="142"/>
                  </a:lnTo>
                  <a:lnTo>
                    <a:pt x="170" y="154"/>
                  </a:lnTo>
                  <a:lnTo>
                    <a:pt x="162" y="156"/>
                  </a:lnTo>
                  <a:lnTo>
                    <a:pt x="152" y="156"/>
                  </a:lnTo>
                  <a:lnTo>
                    <a:pt x="142" y="144"/>
                  </a:lnTo>
                  <a:lnTo>
                    <a:pt x="134" y="146"/>
                  </a:lnTo>
                  <a:lnTo>
                    <a:pt x="116" y="158"/>
                  </a:lnTo>
                  <a:lnTo>
                    <a:pt x="98" y="160"/>
                  </a:lnTo>
                  <a:lnTo>
                    <a:pt x="90" y="172"/>
                  </a:lnTo>
                  <a:lnTo>
                    <a:pt x="82" y="172"/>
                  </a:lnTo>
                  <a:lnTo>
                    <a:pt x="82" y="184"/>
                  </a:lnTo>
                  <a:lnTo>
                    <a:pt x="92" y="194"/>
                  </a:lnTo>
                  <a:lnTo>
                    <a:pt x="84" y="208"/>
                  </a:lnTo>
                  <a:lnTo>
                    <a:pt x="76" y="208"/>
                  </a:lnTo>
                  <a:lnTo>
                    <a:pt x="66" y="208"/>
                  </a:lnTo>
                  <a:lnTo>
                    <a:pt x="66" y="220"/>
                  </a:lnTo>
                  <a:lnTo>
                    <a:pt x="76" y="232"/>
                  </a:lnTo>
                  <a:lnTo>
                    <a:pt x="66" y="232"/>
                  </a:lnTo>
                  <a:lnTo>
                    <a:pt x="60" y="244"/>
                  </a:lnTo>
                  <a:lnTo>
                    <a:pt x="50" y="234"/>
                  </a:lnTo>
                  <a:lnTo>
                    <a:pt x="40" y="222"/>
                  </a:lnTo>
                  <a:lnTo>
                    <a:pt x="22" y="236"/>
                  </a:lnTo>
                  <a:lnTo>
                    <a:pt x="22" y="238"/>
                  </a:lnTo>
                  <a:lnTo>
                    <a:pt x="24" y="258"/>
                  </a:lnTo>
                  <a:lnTo>
                    <a:pt x="24" y="270"/>
                  </a:lnTo>
                  <a:lnTo>
                    <a:pt x="16" y="282"/>
                  </a:lnTo>
                  <a:lnTo>
                    <a:pt x="8" y="294"/>
                  </a:lnTo>
                  <a:lnTo>
                    <a:pt x="0" y="294"/>
                  </a:lnTo>
                  <a:lnTo>
                    <a:pt x="8" y="294"/>
                  </a:lnTo>
                  <a:lnTo>
                    <a:pt x="106" y="286"/>
                  </a:lnTo>
                  <a:lnTo>
                    <a:pt x="106" y="276"/>
                  </a:lnTo>
                  <a:lnTo>
                    <a:pt x="126" y="274"/>
                  </a:lnTo>
                  <a:lnTo>
                    <a:pt x="242" y="262"/>
                  </a:lnTo>
                  <a:lnTo>
                    <a:pt x="322" y="252"/>
                  </a:lnTo>
                  <a:lnTo>
                    <a:pt x="396" y="240"/>
                  </a:lnTo>
                  <a:lnTo>
                    <a:pt x="458" y="228"/>
                  </a:lnTo>
                  <a:lnTo>
                    <a:pt x="456" y="226"/>
                  </a:lnTo>
                  <a:lnTo>
                    <a:pt x="464" y="214"/>
                  </a:lnTo>
                  <a:lnTo>
                    <a:pt x="482" y="202"/>
                  </a:lnTo>
                  <a:lnTo>
                    <a:pt x="492" y="200"/>
                  </a:lnTo>
                  <a:lnTo>
                    <a:pt x="508" y="188"/>
                  </a:lnTo>
                  <a:lnTo>
                    <a:pt x="508" y="176"/>
                  </a:lnTo>
                  <a:lnTo>
                    <a:pt x="524" y="164"/>
                  </a:lnTo>
                  <a:lnTo>
                    <a:pt x="516" y="152"/>
                  </a:lnTo>
                  <a:lnTo>
                    <a:pt x="524" y="140"/>
                  </a:lnTo>
                  <a:lnTo>
                    <a:pt x="532" y="138"/>
                  </a:lnTo>
                  <a:lnTo>
                    <a:pt x="540" y="128"/>
                  </a:lnTo>
                  <a:lnTo>
                    <a:pt x="540" y="116"/>
                  </a:lnTo>
                  <a:lnTo>
                    <a:pt x="548" y="114"/>
                  </a:lnTo>
                  <a:lnTo>
                    <a:pt x="540" y="116"/>
                  </a:lnTo>
                  <a:lnTo>
                    <a:pt x="530" y="116"/>
                  </a:lnTo>
                  <a:lnTo>
                    <a:pt x="512" y="106"/>
                  </a:lnTo>
                  <a:lnTo>
                    <a:pt x="512" y="94"/>
                  </a:lnTo>
                  <a:lnTo>
                    <a:pt x="500" y="72"/>
                  </a:lnTo>
                  <a:lnTo>
                    <a:pt x="482" y="74"/>
                  </a:lnTo>
                  <a:lnTo>
                    <a:pt x="482" y="62"/>
                  </a:lnTo>
                  <a:lnTo>
                    <a:pt x="480" y="38"/>
                  </a:lnTo>
                  <a:lnTo>
                    <a:pt x="488" y="38"/>
                  </a:lnTo>
                  <a:lnTo>
                    <a:pt x="488" y="26"/>
                  </a:lnTo>
                  <a:lnTo>
                    <a:pt x="478" y="26"/>
                  </a:lnTo>
                  <a:lnTo>
                    <a:pt x="470" y="26"/>
                  </a:lnTo>
                  <a:lnTo>
                    <a:pt x="462" y="28"/>
                  </a:lnTo>
                  <a:lnTo>
                    <a:pt x="450" y="16"/>
                  </a:lnTo>
                  <a:lnTo>
                    <a:pt x="442" y="28"/>
                  </a:lnTo>
                  <a:lnTo>
                    <a:pt x="434" y="42"/>
                  </a:lnTo>
                  <a:lnTo>
                    <a:pt x="426" y="42"/>
                  </a:lnTo>
                  <a:lnTo>
                    <a:pt x="424" y="30"/>
                  </a:lnTo>
                  <a:lnTo>
                    <a:pt x="416" y="30"/>
                  </a:lnTo>
                  <a:lnTo>
                    <a:pt x="408" y="44"/>
                  </a:lnTo>
                  <a:lnTo>
                    <a:pt x="398" y="44"/>
                  </a:lnTo>
                  <a:lnTo>
                    <a:pt x="388" y="32"/>
                  </a:lnTo>
                  <a:lnTo>
                    <a:pt x="380" y="34"/>
                  </a:lnTo>
                  <a:lnTo>
                    <a:pt x="370" y="34"/>
                  </a:lnTo>
                  <a:lnTo>
                    <a:pt x="360" y="24"/>
                  </a:lnTo>
                  <a:lnTo>
                    <a:pt x="360" y="12"/>
                  </a:lnTo>
                  <a:lnTo>
                    <a:pt x="350" y="0"/>
                  </a:lnTo>
                  <a:lnTo>
                    <a:pt x="340" y="2"/>
                  </a:lnTo>
                  <a:lnTo>
                    <a:pt x="332" y="2"/>
                  </a:lnTo>
                  <a:lnTo>
                    <a:pt x="332" y="14"/>
                  </a:lnTo>
                  <a:lnTo>
                    <a:pt x="306" y="16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49" name="Freeform 45">
              <a:extLst>
                <a:ext uri="{FF2B5EF4-FFF2-40B4-BE49-F238E27FC236}">
                  <a16:creationId xmlns:a16="http://schemas.microsoft.com/office/drawing/2014/main" id="{10BAF38E-13BC-9241-84C5-835CB89DD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957" y="-229533"/>
              <a:ext cx="297833" cy="252922"/>
            </a:xfrm>
            <a:custGeom>
              <a:avLst/>
              <a:gdLst/>
              <a:ahLst/>
              <a:cxnLst>
                <a:cxn ang="0">
                  <a:pos x="154" y="400"/>
                </a:cxn>
                <a:cxn ang="0">
                  <a:pos x="244" y="394"/>
                </a:cxn>
                <a:cxn ang="0">
                  <a:pos x="336" y="388"/>
                </a:cxn>
                <a:cxn ang="0">
                  <a:pos x="424" y="378"/>
                </a:cxn>
                <a:cxn ang="0">
                  <a:pos x="442" y="376"/>
                </a:cxn>
                <a:cxn ang="0">
                  <a:pos x="436" y="400"/>
                </a:cxn>
                <a:cxn ang="0">
                  <a:pos x="418" y="424"/>
                </a:cxn>
                <a:cxn ang="0">
                  <a:pos x="466" y="428"/>
                </a:cxn>
                <a:cxn ang="0">
                  <a:pos x="474" y="420"/>
                </a:cxn>
                <a:cxn ang="0">
                  <a:pos x="472" y="408"/>
                </a:cxn>
                <a:cxn ang="0">
                  <a:pos x="472" y="396"/>
                </a:cxn>
                <a:cxn ang="0">
                  <a:pos x="480" y="384"/>
                </a:cxn>
                <a:cxn ang="0">
                  <a:pos x="488" y="372"/>
                </a:cxn>
                <a:cxn ang="0">
                  <a:pos x="504" y="348"/>
                </a:cxn>
                <a:cxn ang="0">
                  <a:pos x="502" y="316"/>
                </a:cxn>
                <a:cxn ang="0">
                  <a:pos x="494" y="324"/>
                </a:cxn>
                <a:cxn ang="0">
                  <a:pos x="476" y="326"/>
                </a:cxn>
                <a:cxn ang="0">
                  <a:pos x="474" y="304"/>
                </a:cxn>
                <a:cxn ang="0">
                  <a:pos x="472" y="280"/>
                </a:cxn>
                <a:cxn ang="0">
                  <a:pos x="462" y="258"/>
                </a:cxn>
                <a:cxn ang="0">
                  <a:pos x="442" y="236"/>
                </a:cxn>
                <a:cxn ang="0">
                  <a:pos x="424" y="238"/>
                </a:cxn>
                <a:cxn ang="0">
                  <a:pos x="414" y="216"/>
                </a:cxn>
                <a:cxn ang="0">
                  <a:pos x="412" y="192"/>
                </a:cxn>
                <a:cxn ang="0">
                  <a:pos x="400" y="182"/>
                </a:cxn>
                <a:cxn ang="0">
                  <a:pos x="400" y="170"/>
                </a:cxn>
                <a:cxn ang="0">
                  <a:pos x="382" y="158"/>
                </a:cxn>
                <a:cxn ang="0">
                  <a:pos x="372" y="148"/>
                </a:cxn>
                <a:cxn ang="0">
                  <a:pos x="360" y="126"/>
                </a:cxn>
                <a:cxn ang="0">
                  <a:pos x="342" y="114"/>
                </a:cxn>
                <a:cxn ang="0">
                  <a:pos x="332" y="92"/>
                </a:cxn>
                <a:cxn ang="0">
                  <a:pos x="314" y="82"/>
                </a:cxn>
                <a:cxn ang="0">
                  <a:pos x="302" y="60"/>
                </a:cxn>
                <a:cxn ang="0">
                  <a:pos x="308" y="24"/>
                </a:cxn>
                <a:cxn ang="0">
                  <a:pos x="306" y="2"/>
                </a:cxn>
                <a:cxn ang="0">
                  <a:pos x="240" y="14"/>
                </a:cxn>
                <a:cxn ang="0">
                  <a:pos x="164" y="24"/>
                </a:cxn>
                <a:cxn ang="0">
                  <a:pos x="86" y="26"/>
                </a:cxn>
                <a:cxn ang="0">
                  <a:pos x="8" y="22"/>
                </a:cxn>
                <a:cxn ang="0">
                  <a:pos x="10" y="22"/>
                </a:cxn>
                <a:cxn ang="0">
                  <a:pos x="20" y="46"/>
                </a:cxn>
                <a:cxn ang="0">
                  <a:pos x="30" y="68"/>
                </a:cxn>
                <a:cxn ang="0">
                  <a:pos x="50" y="78"/>
                </a:cxn>
                <a:cxn ang="0">
                  <a:pos x="60" y="90"/>
                </a:cxn>
                <a:cxn ang="0">
                  <a:pos x="52" y="112"/>
                </a:cxn>
                <a:cxn ang="0">
                  <a:pos x="54" y="136"/>
                </a:cxn>
                <a:cxn ang="0">
                  <a:pos x="82" y="158"/>
                </a:cxn>
                <a:cxn ang="0">
                  <a:pos x="94" y="192"/>
                </a:cxn>
                <a:cxn ang="0">
                  <a:pos x="110" y="400"/>
                </a:cxn>
              </a:cxnLst>
              <a:rect l="0" t="0" r="r" b="b"/>
              <a:pathLst>
                <a:path w="504" h="428">
                  <a:moveTo>
                    <a:pt x="110" y="400"/>
                  </a:moveTo>
                  <a:lnTo>
                    <a:pt x="154" y="400"/>
                  </a:lnTo>
                  <a:lnTo>
                    <a:pt x="200" y="398"/>
                  </a:lnTo>
                  <a:lnTo>
                    <a:pt x="244" y="394"/>
                  </a:lnTo>
                  <a:lnTo>
                    <a:pt x="290" y="392"/>
                  </a:lnTo>
                  <a:lnTo>
                    <a:pt x="336" y="388"/>
                  </a:lnTo>
                  <a:lnTo>
                    <a:pt x="378" y="384"/>
                  </a:lnTo>
                  <a:lnTo>
                    <a:pt x="424" y="378"/>
                  </a:lnTo>
                  <a:lnTo>
                    <a:pt x="434" y="378"/>
                  </a:lnTo>
                  <a:lnTo>
                    <a:pt x="442" y="376"/>
                  </a:lnTo>
                  <a:lnTo>
                    <a:pt x="444" y="388"/>
                  </a:lnTo>
                  <a:lnTo>
                    <a:pt x="436" y="400"/>
                  </a:lnTo>
                  <a:lnTo>
                    <a:pt x="428" y="412"/>
                  </a:lnTo>
                  <a:lnTo>
                    <a:pt x="418" y="424"/>
                  </a:lnTo>
                  <a:lnTo>
                    <a:pt x="428" y="424"/>
                  </a:lnTo>
                  <a:lnTo>
                    <a:pt x="466" y="428"/>
                  </a:lnTo>
                  <a:lnTo>
                    <a:pt x="466" y="426"/>
                  </a:lnTo>
                  <a:lnTo>
                    <a:pt x="474" y="420"/>
                  </a:lnTo>
                  <a:lnTo>
                    <a:pt x="482" y="408"/>
                  </a:lnTo>
                  <a:lnTo>
                    <a:pt x="472" y="408"/>
                  </a:lnTo>
                  <a:lnTo>
                    <a:pt x="462" y="398"/>
                  </a:lnTo>
                  <a:lnTo>
                    <a:pt x="472" y="396"/>
                  </a:lnTo>
                  <a:lnTo>
                    <a:pt x="482" y="396"/>
                  </a:lnTo>
                  <a:lnTo>
                    <a:pt x="480" y="384"/>
                  </a:lnTo>
                  <a:lnTo>
                    <a:pt x="480" y="372"/>
                  </a:lnTo>
                  <a:lnTo>
                    <a:pt x="488" y="372"/>
                  </a:lnTo>
                  <a:lnTo>
                    <a:pt x="496" y="360"/>
                  </a:lnTo>
                  <a:lnTo>
                    <a:pt x="504" y="348"/>
                  </a:lnTo>
                  <a:lnTo>
                    <a:pt x="504" y="336"/>
                  </a:lnTo>
                  <a:lnTo>
                    <a:pt x="502" y="316"/>
                  </a:lnTo>
                  <a:lnTo>
                    <a:pt x="502" y="314"/>
                  </a:lnTo>
                  <a:lnTo>
                    <a:pt x="494" y="324"/>
                  </a:lnTo>
                  <a:lnTo>
                    <a:pt x="484" y="326"/>
                  </a:lnTo>
                  <a:lnTo>
                    <a:pt x="476" y="326"/>
                  </a:lnTo>
                  <a:lnTo>
                    <a:pt x="476" y="316"/>
                  </a:lnTo>
                  <a:lnTo>
                    <a:pt x="474" y="304"/>
                  </a:lnTo>
                  <a:lnTo>
                    <a:pt x="474" y="292"/>
                  </a:lnTo>
                  <a:lnTo>
                    <a:pt x="472" y="280"/>
                  </a:lnTo>
                  <a:lnTo>
                    <a:pt x="462" y="270"/>
                  </a:lnTo>
                  <a:lnTo>
                    <a:pt x="462" y="258"/>
                  </a:lnTo>
                  <a:lnTo>
                    <a:pt x="452" y="248"/>
                  </a:lnTo>
                  <a:lnTo>
                    <a:pt x="442" y="236"/>
                  </a:lnTo>
                  <a:lnTo>
                    <a:pt x="432" y="236"/>
                  </a:lnTo>
                  <a:lnTo>
                    <a:pt x="424" y="238"/>
                  </a:lnTo>
                  <a:lnTo>
                    <a:pt x="424" y="226"/>
                  </a:lnTo>
                  <a:lnTo>
                    <a:pt x="414" y="216"/>
                  </a:lnTo>
                  <a:lnTo>
                    <a:pt x="402" y="204"/>
                  </a:lnTo>
                  <a:lnTo>
                    <a:pt x="412" y="192"/>
                  </a:lnTo>
                  <a:lnTo>
                    <a:pt x="402" y="192"/>
                  </a:lnTo>
                  <a:lnTo>
                    <a:pt x="400" y="182"/>
                  </a:lnTo>
                  <a:lnTo>
                    <a:pt x="392" y="182"/>
                  </a:lnTo>
                  <a:lnTo>
                    <a:pt x="400" y="170"/>
                  </a:lnTo>
                  <a:lnTo>
                    <a:pt x="390" y="158"/>
                  </a:lnTo>
                  <a:lnTo>
                    <a:pt x="382" y="158"/>
                  </a:lnTo>
                  <a:lnTo>
                    <a:pt x="382" y="146"/>
                  </a:lnTo>
                  <a:lnTo>
                    <a:pt x="372" y="148"/>
                  </a:lnTo>
                  <a:lnTo>
                    <a:pt x="370" y="136"/>
                  </a:lnTo>
                  <a:lnTo>
                    <a:pt x="360" y="126"/>
                  </a:lnTo>
                  <a:lnTo>
                    <a:pt x="352" y="114"/>
                  </a:lnTo>
                  <a:lnTo>
                    <a:pt x="342" y="114"/>
                  </a:lnTo>
                  <a:lnTo>
                    <a:pt x="332" y="104"/>
                  </a:lnTo>
                  <a:lnTo>
                    <a:pt x="332" y="92"/>
                  </a:lnTo>
                  <a:lnTo>
                    <a:pt x="322" y="82"/>
                  </a:lnTo>
                  <a:lnTo>
                    <a:pt x="314" y="82"/>
                  </a:lnTo>
                  <a:lnTo>
                    <a:pt x="312" y="72"/>
                  </a:lnTo>
                  <a:lnTo>
                    <a:pt x="302" y="60"/>
                  </a:lnTo>
                  <a:lnTo>
                    <a:pt x="310" y="36"/>
                  </a:lnTo>
                  <a:lnTo>
                    <a:pt x="308" y="24"/>
                  </a:lnTo>
                  <a:lnTo>
                    <a:pt x="316" y="0"/>
                  </a:lnTo>
                  <a:lnTo>
                    <a:pt x="306" y="2"/>
                  </a:lnTo>
                  <a:lnTo>
                    <a:pt x="278" y="6"/>
                  </a:lnTo>
                  <a:lnTo>
                    <a:pt x="240" y="14"/>
                  </a:lnTo>
                  <a:lnTo>
                    <a:pt x="202" y="20"/>
                  </a:lnTo>
                  <a:lnTo>
                    <a:pt x="164" y="24"/>
                  </a:lnTo>
                  <a:lnTo>
                    <a:pt x="124" y="26"/>
                  </a:lnTo>
                  <a:lnTo>
                    <a:pt x="86" y="26"/>
                  </a:lnTo>
                  <a:lnTo>
                    <a:pt x="46" y="26"/>
                  </a:lnTo>
                  <a:lnTo>
                    <a:pt x="8" y="22"/>
                  </a:lnTo>
                  <a:lnTo>
                    <a:pt x="0" y="12"/>
                  </a:lnTo>
                  <a:lnTo>
                    <a:pt x="10" y="22"/>
                  </a:lnTo>
                  <a:lnTo>
                    <a:pt x="10" y="34"/>
                  </a:lnTo>
                  <a:lnTo>
                    <a:pt x="20" y="46"/>
                  </a:lnTo>
                  <a:lnTo>
                    <a:pt x="30" y="56"/>
                  </a:lnTo>
                  <a:lnTo>
                    <a:pt x="30" y="68"/>
                  </a:lnTo>
                  <a:lnTo>
                    <a:pt x="32" y="80"/>
                  </a:lnTo>
                  <a:lnTo>
                    <a:pt x="50" y="78"/>
                  </a:lnTo>
                  <a:lnTo>
                    <a:pt x="58" y="78"/>
                  </a:lnTo>
                  <a:lnTo>
                    <a:pt x="60" y="90"/>
                  </a:lnTo>
                  <a:lnTo>
                    <a:pt x="52" y="102"/>
                  </a:lnTo>
                  <a:lnTo>
                    <a:pt x="52" y="112"/>
                  </a:lnTo>
                  <a:lnTo>
                    <a:pt x="44" y="126"/>
                  </a:lnTo>
                  <a:lnTo>
                    <a:pt x="54" y="136"/>
                  </a:lnTo>
                  <a:lnTo>
                    <a:pt x="72" y="146"/>
                  </a:lnTo>
                  <a:lnTo>
                    <a:pt x="82" y="158"/>
                  </a:lnTo>
                  <a:lnTo>
                    <a:pt x="92" y="168"/>
                  </a:lnTo>
                  <a:lnTo>
                    <a:pt x="94" y="192"/>
                  </a:lnTo>
                  <a:lnTo>
                    <a:pt x="96" y="354"/>
                  </a:lnTo>
                  <a:lnTo>
                    <a:pt x="110" y="4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50" name="Freeform 46">
              <a:extLst>
                <a:ext uri="{FF2B5EF4-FFF2-40B4-BE49-F238E27FC236}">
                  <a16:creationId xmlns:a16="http://schemas.microsoft.com/office/drawing/2014/main" id="{FC755AA9-3C00-E342-80F6-3DB424DE6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6079" y="-188168"/>
              <a:ext cx="338608" cy="173736"/>
            </a:xfrm>
            <a:custGeom>
              <a:avLst/>
              <a:gdLst/>
              <a:ahLst/>
              <a:cxnLst>
                <a:cxn ang="0">
                  <a:pos x="499" y="10"/>
                </a:cxn>
                <a:cxn ang="0">
                  <a:pos x="491" y="12"/>
                </a:cxn>
                <a:cxn ang="0">
                  <a:pos x="431" y="16"/>
                </a:cxn>
                <a:cxn ang="0">
                  <a:pos x="373" y="18"/>
                </a:cxn>
                <a:cxn ang="0">
                  <a:pos x="313" y="18"/>
                </a:cxn>
                <a:cxn ang="0">
                  <a:pos x="253" y="18"/>
                </a:cxn>
                <a:cxn ang="0">
                  <a:pos x="193" y="16"/>
                </a:cxn>
                <a:cxn ang="0">
                  <a:pos x="135" y="12"/>
                </a:cxn>
                <a:cxn ang="0">
                  <a:pos x="7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0" y="280"/>
                </a:cxn>
                <a:cxn ang="0">
                  <a:pos x="0" y="280"/>
                </a:cxn>
                <a:cxn ang="0">
                  <a:pos x="74" y="286"/>
                </a:cxn>
                <a:cxn ang="0">
                  <a:pos x="147" y="290"/>
                </a:cxn>
                <a:cxn ang="0">
                  <a:pos x="221" y="294"/>
                </a:cxn>
                <a:cxn ang="0">
                  <a:pos x="295" y="294"/>
                </a:cxn>
                <a:cxn ang="0">
                  <a:pos x="367" y="294"/>
                </a:cxn>
                <a:cxn ang="0">
                  <a:pos x="441" y="292"/>
                </a:cxn>
                <a:cxn ang="0">
                  <a:pos x="513" y="288"/>
                </a:cxn>
                <a:cxn ang="0">
                  <a:pos x="573" y="286"/>
                </a:cxn>
                <a:cxn ang="0">
                  <a:pos x="573" y="284"/>
                </a:cxn>
                <a:cxn ang="0">
                  <a:pos x="571" y="122"/>
                </a:cxn>
                <a:cxn ang="0">
                  <a:pos x="569" y="98"/>
                </a:cxn>
                <a:cxn ang="0">
                  <a:pos x="559" y="88"/>
                </a:cxn>
                <a:cxn ang="0">
                  <a:pos x="549" y="76"/>
                </a:cxn>
                <a:cxn ang="0">
                  <a:pos x="531" y="66"/>
                </a:cxn>
                <a:cxn ang="0">
                  <a:pos x="521" y="56"/>
                </a:cxn>
                <a:cxn ang="0">
                  <a:pos x="529" y="42"/>
                </a:cxn>
                <a:cxn ang="0">
                  <a:pos x="529" y="32"/>
                </a:cxn>
                <a:cxn ang="0">
                  <a:pos x="537" y="20"/>
                </a:cxn>
                <a:cxn ang="0">
                  <a:pos x="535" y="8"/>
                </a:cxn>
                <a:cxn ang="0">
                  <a:pos x="527" y="8"/>
                </a:cxn>
                <a:cxn ang="0">
                  <a:pos x="509" y="10"/>
                </a:cxn>
                <a:cxn ang="0">
                  <a:pos x="499" y="10"/>
                </a:cxn>
              </a:cxnLst>
              <a:rect l="0" t="0" r="r" b="b"/>
              <a:pathLst>
                <a:path w="573" h="294">
                  <a:moveTo>
                    <a:pt x="499" y="10"/>
                  </a:moveTo>
                  <a:lnTo>
                    <a:pt x="491" y="12"/>
                  </a:lnTo>
                  <a:lnTo>
                    <a:pt x="431" y="16"/>
                  </a:lnTo>
                  <a:lnTo>
                    <a:pt x="373" y="18"/>
                  </a:lnTo>
                  <a:lnTo>
                    <a:pt x="313" y="18"/>
                  </a:lnTo>
                  <a:lnTo>
                    <a:pt x="253" y="18"/>
                  </a:lnTo>
                  <a:lnTo>
                    <a:pt x="193" y="16"/>
                  </a:lnTo>
                  <a:lnTo>
                    <a:pt x="135" y="12"/>
                  </a:lnTo>
                  <a:lnTo>
                    <a:pt x="76" y="6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74" y="286"/>
                  </a:lnTo>
                  <a:lnTo>
                    <a:pt x="147" y="290"/>
                  </a:lnTo>
                  <a:lnTo>
                    <a:pt x="221" y="294"/>
                  </a:lnTo>
                  <a:lnTo>
                    <a:pt x="295" y="294"/>
                  </a:lnTo>
                  <a:lnTo>
                    <a:pt x="367" y="294"/>
                  </a:lnTo>
                  <a:lnTo>
                    <a:pt x="441" y="292"/>
                  </a:lnTo>
                  <a:lnTo>
                    <a:pt x="513" y="288"/>
                  </a:lnTo>
                  <a:lnTo>
                    <a:pt x="573" y="286"/>
                  </a:lnTo>
                  <a:lnTo>
                    <a:pt x="573" y="284"/>
                  </a:lnTo>
                  <a:lnTo>
                    <a:pt x="571" y="122"/>
                  </a:lnTo>
                  <a:lnTo>
                    <a:pt x="569" y="98"/>
                  </a:lnTo>
                  <a:lnTo>
                    <a:pt x="559" y="88"/>
                  </a:lnTo>
                  <a:lnTo>
                    <a:pt x="549" y="76"/>
                  </a:lnTo>
                  <a:lnTo>
                    <a:pt x="531" y="66"/>
                  </a:lnTo>
                  <a:lnTo>
                    <a:pt x="521" y="56"/>
                  </a:lnTo>
                  <a:lnTo>
                    <a:pt x="529" y="42"/>
                  </a:lnTo>
                  <a:lnTo>
                    <a:pt x="529" y="32"/>
                  </a:lnTo>
                  <a:lnTo>
                    <a:pt x="537" y="20"/>
                  </a:lnTo>
                  <a:lnTo>
                    <a:pt x="535" y="8"/>
                  </a:lnTo>
                  <a:lnTo>
                    <a:pt x="527" y="8"/>
                  </a:lnTo>
                  <a:lnTo>
                    <a:pt x="509" y="10"/>
                  </a:lnTo>
                  <a:lnTo>
                    <a:pt x="499" y="1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1" name="Freeform 47">
              <a:extLst>
                <a:ext uri="{FF2B5EF4-FFF2-40B4-BE49-F238E27FC236}">
                  <a16:creationId xmlns:a16="http://schemas.microsoft.com/office/drawing/2014/main" id="{5BE2E93D-BFA1-5C4B-8D2A-358BE5CB8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7610" y="-270899"/>
              <a:ext cx="319107" cy="248194"/>
            </a:xfrm>
            <a:custGeom>
              <a:avLst/>
              <a:gdLst/>
              <a:ahLst/>
              <a:cxnLst>
                <a:cxn ang="0">
                  <a:pos x="458" y="414"/>
                </a:cxn>
                <a:cxn ang="0">
                  <a:pos x="522" y="420"/>
                </a:cxn>
                <a:cxn ang="0">
                  <a:pos x="538" y="140"/>
                </a:cxn>
                <a:cxn ang="0">
                  <a:pos x="540" y="46"/>
                </a:cxn>
                <a:cxn ang="0">
                  <a:pos x="404" y="32"/>
                </a:cxn>
                <a:cxn ang="0">
                  <a:pos x="402" y="32"/>
                </a:cxn>
                <a:cxn ang="0">
                  <a:pos x="356" y="32"/>
                </a:cxn>
                <a:cxn ang="0">
                  <a:pos x="294" y="28"/>
                </a:cxn>
                <a:cxn ang="0">
                  <a:pos x="232" y="24"/>
                </a:cxn>
                <a:cxn ang="0">
                  <a:pos x="170" y="18"/>
                </a:cxn>
                <a:cxn ang="0">
                  <a:pos x="108" y="10"/>
                </a:cxn>
                <a:cxn ang="0">
                  <a:pos x="46" y="0"/>
                </a:cxn>
                <a:cxn ang="0">
                  <a:pos x="48" y="0"/>
                </a:cxn>
                <a:cxn ang="0">
                  <a:pos x="2" y="366"/>
                </a:cxn>
                <a:cxn ang="0">
                  <a:pos x="0" y="366"/>
                </a:cxn>
                <a:cxn ang="0">
                  <a:pos x="78" y="378"/>
                </a:cxn>
                <a:cxn ang="0">
                  <a:pos x="156" y="388"/>
                </a:cxn>
                <a:cxn ang="0">
                  <a:pos x="232" y="398"/>
                </a:cxn>
                <a:cxn ang="0">
                  <a:pos x="310" y="404"/>
                </a:cxn>
                <a:cxn ang="0">
                  <a:pos x="388" y="410"/>
                </a:cxn>
                <a:cxn ang="0">
                  <a:pos x="450" y="414"/>
                </a:cxn>
                <a:cxn ang="0">
                  <a:pos x="458" y="414"/>
                </a:cxn>
              </a:cxnLst>
              <a:rect l="0" t="0" r="r" b="b"/>
              <a:pathLst>
                <a:path w="540" h="420">
                  <a:moveTo>
                    <a:pt x="458" y="414"/>
                  </a:moveTo>
                  <a:lnTo>
                    <a:pt x="522" y="420"/>
                  </a:lnTo>
                  <a:lnTo>
                    <a:pt x="538" y="140"/>
                  </a:lnTo>
                  <a:lnTo>
                    <a:pt x="540" y="46"/>
                  </a:lnTo>
                  <a:lnTo>
                    <a:pt x="404" y="32"/>
                  </a:lnTo>
                  <a:lnTo>
                    <a:pt x="402" y="32"/>
                  </a:lnTo>
                  <a:lnTo>
                    <a:pt x="356" y="32"/>
                  </a:lnTo>
                  <a:lnTo>
                    <a:pt x="294" y="28"/>
                  </a:lnTo>
                  <a:lnTo>
                    <a:pt x="232" y="24"/>
                  </a:lnTo>
                  <a:lnTo>
                    <a:pt x="170" y="18"/>
                  </a:lnTo>
                  <a:lnTo>
                    <a:pt x="108" y="10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2" y="366"/>
                  </a:lnTo>
                  <a:lnTo>
                    <a:pt x="0" y="366"/>
                  </a:lnTo>
                  <a:lnTo>
                    <a:pt x="78" y="378"/>
                  </a:lnTo>
                  <a:lnTo>
                    <a:pt x="156" y="388"/>
                  </a:lnTo>
                  <a:lnTo>
                    <a:pt x="232" y="398"/>
                  </a:lnTo>
                  <a:lnTo>
                    <a:pt x="310" y="404"/>
                  </a:lnTo>
                  <a:lnTo>
                    <a:pt x="388" y="410"/>
                  </a:lnTo>
                  <a:lnTo>
                    <a:pt x="450" y="414"/>
                  </a:lnTo>
                  <a:lnTo>
                    <a:pt x="458" y="414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52" name="Freeform 48">
              <a:extLst>
                <a:ext uri="{FF2B5EF4-FFF2-40B4-BE49-F238E27FC236}">
                  <a16:creationId xmlns:a16="http://schemas.microsoft.com/office/drawing/2014/main" id="{24DFB813-7328-BE47-B2F0-FC32694CA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9153" y="-508456"/>
              <a:ext cx="302560" cy="256467"/>
            </a:xfrm>
            <a:custGeom>
              <a:avLst/>
              <a:gdLst/>
              <a:ahLst/>
              <a:cxnLst>
                <a:cxn ang="0">
                  <a:pos x="56" y="12"/>
                </a:cxn>
                <a:cxn ang="0">
                  <a:pos x="12" y="282"/>
                </a:cxn>
                <a:cxn ang="0">
                  <a:pos x="0" y="378"/>
                </a:cxn>
                <a:cxn ang="0">
                  <a:pos x="130" y="402"/>
                </a:cxn>
                <a:cxn ang="0">
                  <a:pos x="128" y="402"/>
                </a:cxn>
                <a:cxn ang="0">
                  <a:pos x="190" y="412"/>
                </a:cxn>
                <a:cxn ang="0">
                  <a:pos x="252" y="420"/>
                </a:cxn>
                <a:cxn ang="0">
                  <a:pos x="314" y="426"/>
                </a:cxn>
                <a:cxn ang="0">
                  <a:pos x="376" y="430"/>
                </a:cxn>
                <a:cxn ang="0">
                  <a:pos x="438" y="434"/>
                </a:cxn>
                <a:cxn ang="0">
                  <a:pos x="484" y="434"/>
                </a:cxn>
                <a:cxn ang="0">
                  <a:pos x="486" y="434"/>
                </a:cxn>
                <a:cxn ang="0">
                  <a:pos x="482" y="388"/>
                </a:cxn>
                <a:cxn ang="0">
                  <a:pos x="490" y="376"/>
                </a:cxn>
                <a:cxn ang="0">
                  <a:pos x="480" y="364"/>
                </a:cxn>
                <a:cxn ang="0">
                  <a:pos x="488" y="342"/>
                </a:cxn>
                <a:cxn ang="0">
                  <a:pos x="500" y="246"/>
                </a:cxn>
                <a:cxn ang="0">
                  <a:pos x="512" y="60"/>
                </a:cxn>
                <a:cxn ang="0">
                  <a:pos x="512" y="60"/>
                </a:cxn>
                <a:cxn ang="0">
                  <a:pos x="474" y="58"/>
                </a:cxn>
                <a:cxn ang="0">
                  <a:pos x="414" y="54"/>
                </a:cxn>
                <a:cxn ang="0">
                  <a:pos x="352" y="48"/>
                </a:cxn>
                <a:cxn ang="0">
                  <a:pos x="292" y="42"/>
                </a:cxn>
                <a:cxn ang="0">
                  <a:pos x="232" y="34"/>
                </a:cxn>
                <a:cxn ang="0">
                  <a:pos x="172" y="24"/>
                </a:cxn>
                <a:cxn ang="0">
                  <a:pos x="114" y="14"/>
                </a:cxn>
                <a:cxn ang="0">
                  <a:pos x="54" y="0"/>
                </a:cxn>
                <a:cxn ang="0">
                  <a:pos x="56" y="12"/>
                </a:cxn>
              </a:cxnLst>
              <a:rect l="0" t="0" r="r" b="b"/>
              <a:pathLst>
                <a:path w="512" h="434">
                  <a:moveTo>
                    <a:pt x="56" y="12"/>
                  </a:moveTo>
                  <a:lnTo>
                    <a:pt x="12" y="282"/>
                  </a:lnTo>
                  <a:lnTo>
                    <a:pt x="0" y="378"/>
                  </a:lnTo>
                  <a:lnTo>
                    <a:pt x="130" y="402"/>
                  </a:lnTo>
                  <a:lnTo>
                    <a:pt x="128" y="402"/>
                  </a:lnTo>
                  <a:lnTo>
                    <a:pt x="190" y="412"/>
                  </a:lnTo>
                  <a:lnTo>
                    <a:pt x="252" y="420"/>
                  </a:lnTo>
                  <a:lnTo>
                    <a:pt x="314" y="426"/>
                  </a:lnTo>
                  <a:lnTo>
                    <a:pt x="376" y="430"/>
                  </a:lnTo>
                  <a:lnTo>
                    <a:pt x="438" y="434"/>
                  </a:lnTo>
                  <a:lnTo>
                    <a:pt x="484" y="434"/>
                  </a:lnTo>
                  <a:lnTo>
                    <a:pt x="486" y="434"/>
                  </a:lnTo>
                  <a:lnTo>
                    <a:pt x="482" y="388"/>
                  </a:lnTo>
                  <a:lnTo>
                    <a:pt x="490" y="376"/>
                  </a:lnTo>
                  <a:lnTo>
                    <a:pt x="480" y="364"/>
                  </a:lnTo>
                  <a:lnTo>
                    <a:pt x="488" y="342"/>
                  </a:lnTo>
                  <a:lnTo>
                    <a:pt x="500" y="246"/>
                  </a:lnTo>
                  <a:lnTo>
                    <a:pt x="512" y="60"/>
                  </a:lnTo>
                  <a:lnTo>
                    <a:pt x="512" y="60"/>
                  </a:lnTo>
                  <a:lnTo>
                    <a:pt x="474" y="58"/>
                  </a:lnTo>
                  <a:lnTo>
                    <a:pt x="414" y="54"/>
                  </a:lnTo>
                  <a:lnTo>
                    <a:pt x="352" y="48"/>
                  </a:lnTo>
                  <a:lnTo>
                    <a:pt x="292" y="42"/>
                  </a:lnTo>
                  <a:lnTo>
                    <a:pt x="232" y="34"/>
                  </a:lnTo>
                  <a:lnTo>
                    <a:pt x="172" y="24"/>
                  </a:lnTo>
                  <a:lnTo>
                    <a:pt x="114" y="14"/>
                  </a:lnTo>
                  <a:lnTo>
                    <a:pt x="54" y="0"/>
                  </a:lnTo>
                  <a:lnTo>
                    <a:pt x="56" y="1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ED1ED7C6-78B4-8C44-9CB3-B20154E8F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406" y="-424543"/>
              <a:ext cx="276559" cy="444386"/>
            </a:xfrm>
            <a:custGeom>
              <a:avLst/>
              <a:gdLst/>
              <a:ahLst/>
              <a:cxnLst>
                <a:cxn ang="0">
                  <a:pos x="298" y="752"/>
                </a:cxn>
                <a:cxn ang="0">
                  <a:pos x="10" y="296"/>
                </a:cxn>
                <a:cxn ang="0">
                  <a:pos x="0" y="284"/>
                </a:cxn>
                <a:cxn ang="0">
                  <a:pos x="8" y="260"/>
                </a:cxn>
                <a:cxn ang="0">
                  <a:pos x="8" y="248"/>
                </a:cxn>
                <a:cxn ang="0">
                  <a:pos x="14" y="224"/>
                </a:cxn>
                <a:cxn ang="0">
                  <a:pos x="14" y="20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118" y="14"/>
                </a:cxn>
                <a:cxn ang="0">
                  <a:pos x="186" y="34"/>
                </a:cxn>
                <a:cxn ang="0">
                  <a:pos x="256" y="56"/>
                </a:cxn>
                <a:cxn ang="0">
                  <a:pos x="264" y="54"/>
                </a:cxn>
                <a:cxn ang="0">
                  <a:pos x="302" y="66"/>
                </a:cxn>
                <a:cxn ang="0">
                  <a:pos x="340" y="76"/>
                </a:cxn>
                <a:cxn ang="0">
                  <a:pos x="378" y="84"/>
                </a:cxn>
                <a:cxn ang="0">
                  <a:pos x="416" y="92"/>
                </a:cxn>
                <a:cxn ang="0">
                  <a:pos x="454" y="96"/>
                </a:cxn>
                <a:cxn ang="0">
                  <a:pos x="468" y="98"/>
                </a:cxn>
                <a:cxn ang="0">
                  <a:pos x="468" y="98"/>
                </a:cxn>
                <a:cxn ang="0">
                  <a:pos x="376" y="570"/>
                </a:cxn>
                <a:cxn ang="0">
                  <a:pos x="376" y="560"/>
                </a:cxn>
                <a:cxn ang="0">
                  <a:pos x="368" y="594"/>
                </a:cxn>
                <a:cxn ang="0">
                  <a:pos x="370" y="618"/>
                </a:cxn>
                <a:cxn ang="0">
                  <a:pos x="362" y="630"/>
                </a:cxn>
                <a:cxn ang="0">
                  <a:pos x="354" y="644"/>
                </a:cxn>
                <a:cxn ang="0">
                  <a:pos x="346" y="656"/>
                </a:cxn>
                <a:cxn ang="0">
                  <a:pos x="336" y="656"/>
                </a:cxn>
                <a:cxn ang="0">
                  <a:pos x="328" y="656"/>
                </a:cxn>
                <a:cxn ang="0">
                  <a:pos x="328" y="646"/>
                </a:cxn>
                <a:cxn ang="0">
                  <a:pos x="318" y="646"/>
                </a:cxn>
                <a:cxn ang="0">
                  <a:pos x="310" y="646"/>
                </a:cxn>
                <a:cxn ang="0">
                  <a:pos x="310" y="658"/>
                </a:cxn>
                <a:cxn ang="0">
                  <a:pos x="302" y="682"/>
                </a:cxn>
                <a:cxn ang="0">
                  <a:pos x="302" y="694"/>
                </a:cxn>
                <a:cxn ang="0">
                  <a:pos x="304" y="704"/>
                </a:cxn>
                <a:cxn ang="0">
                  <a:pos x="304" y="716"/>
                </a:cxn>
                <a:cxn ang="0">
                  <a:pos x="306" y="728"/>
                </a:cxn>
                <a:cxn ang="0">
                  <a:pos x="298" y="740"/>
                </a:cxn>
                <a:cxn ang="0">
                  <a:pos x="298" y="752"/>
                </a:cxn>
              </a:cxnLst>
              <a:rect l="0" t="0" r="r" b="b"/>
              <a:pathLst>
                <a:path w="468" h="752">
                  <a:moveTo>
                    <a:pt x="298" y="752"/>
                  </a:moveTo>
                  <a:lnTo>
                    <a:pt x="10" y="296"/>
                  </a:lnTo>
                  <a:lnTo>
                    <a:pt x="0" y="284"/>
                  </a:lnTo>
                  <a:lnTo>
                    <a:pt x="8" y="260"/>
                  </a:lnTo>
                  <a:lnTo>
                    <a:pt x="8" y="248"/>
                  </a:lnTo>
                  <a:lnTo>
                    <a:pt x="14" y="224"/>
                  </a:lnTo>
                  <a:lnTo>
                    <a:pt x="14" y="20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118" y="14"/>
                  </a:lnTo>
                  <a:lnTo>
                    <a:pt x="186" y="34"/>
                  </a:lnTo>
                  <a:lnTo>
                    <a:pt x="256" y="56"/>
                  </a:lnTo>
                  <a:lnTo>
                    <a:pt x="264" y="54"/>
                  </a:lnTo>
                  <a:lnTo>
                    <a:pt x="302" y="66"/>
                  </a:lnTo>
                  <a:lnTo>
                    <a:pt x="340" y="76"/>
                  </a:lnTo>
                  <a:lnTo>
                    <a:pt x="378" y="84"/>
                  </a:lnTo>
                  <a:lnTo>
                    <a:pt x="416" y="92"/>
                  </a:lnTo>
                  <a:lnTo>
                    <a:pt x="454" y="96"/>
                  </a:lnTo>
                  <a:lnTo>
                    <a:pt x="468" y="98"/>
                  </a:lnTo>
                  <a:lnTo>
                    <a:pt x="468" y="98"/>
                  </a:lnTo>
                  <a:lnTo>
                    <a:pt x="376" y="570"/>
                  </a:lnTo>
                  <a:lnTo>
                    <a:pt x="376" y="560"/>
                  </a:lnTo>
                  <a:lnTo>
                    <a:pt x="368" y="594"/>
                  </a:lnTo>
                  <a:lnTo>
                    <a:pt x="370" y="618"/>
                  </a:lnTo>
                  <a:lnTo>
                    <a:pt x="362" y="630"/>
                  </a:lnTo>
                  <a:lnTo>
                    <a:pt x="354" y="644"/>
                  </a:lnTo>
                  <a:lnTo>
                    <a:pt x="346" y="656"/>
                  </a:lnTo>
                  <a:lnTo>
                    <a:pt x="336" y="656"/>
                  </a:lnTo>
                  <a:lnTo>
                    <a:pt x="328" y="656"/>
                  </a:lnTo>
                  <a:lnTo>
                    <a:pt x="328" y="646"/>
                  </a:lnTo>
                  <a:lnTo>
                    <a:pt x="318" y="646"/>
                  </a:lnTo>
                  <a:lnTo>
                    <a:pt x="310" y="646"/>
                  </a:lnTo>
                  <a:lnTo>
                    <a:pt x="310" y="658"/>
                  </a:lnTo>
                  <a:lnTo>
                    <a:pt x="302" y="682"/>
                  </a:lnTo>
                  <a:lnTo>
                    <a:pt x="302" y="694"/>
                  </a:lnTo>
                  <a:lnTo>
                    <a:pt x="304" y="704"/>
                  </a:lnTo>
                  <a:lnTo>
                    <a:pt x="304" y="716"/>
                  </a:lnTo>
                  <a:lnTo>
                    <a:pt x="306" y="728"/>
                  </a:lnTo>
                  <a:lnTo>
                    <a:pt x="298" y="740"/>
                  </a:lnTo>
                  <a:lnTo>
                    <a:pt x="298" y="75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CE38C2BA-C463-724A-B331-4E5FCB39E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440" y="-522639"/>
              <a:ext cx="317334" cy="19382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88" y="8"/>
                </a:cxn>
                <a:cxn ang="0">
                  <a:pos x="148" y="14"/>
                </a:cxn>
                <a:cxn ang="0">
                  <a:pos x="210" y="16"/>
                </a:cxn>
                <a:cxn ang="0">
                  <a:pos x="273" y="18"/>
                </a:cxn>
                <a:cxn ang="0">
                  <a:pos x="335" y="18"/>
                </a:cxn>
                <a:cxn ang="0">
                  <a:pos x="395" y="18"/>
                </a:cxn>
                <a:cxn ang="0">
                  <a:pos x="457" y="16"/>
                </a:cxn>
                <a:cxn ang="0">
                  <a:pos x="517" y="10"/>
                </a:cxn>
                <a:cxn ang="0">
                  <a:pos x="517" y="10"/>
                </a:cxn>
                <a:cxn ang="0">
                  <a:pos x="519" y="22"/>
                </a:cxn>
                <a:cxn ang="0">
                  <a:pos x="511" y="24"/>
                </a:cxn>
                <a:cxn ang="0">
                  <a:pos x="503" y="36"/>
                </a:cxn>
                <a:cxn ang="0">
                  <a:pos x="493" y="36"/>
                </a:cxn>
                <a:cxn ang="0">
                  <a:pos x="493" y="48"/>
                </a:cxn>
                <a:cxn ang="0">
                  <a:pos x="503" y="48"/>
                </a:cxn>
                <a:cxn ang="0">
                  <a:pos x="513" y="58"/>
                </a:cxn>
                <a:cxn ang="0">
                  <a:pos x="513" y="70"/>
                </a:cxn>
                <a:cxn ang="0">
                  <a:pos x="523" y="70"/>
                </a:cxn>
                <a:cxn ang="0">
                  <a:pos x="535" y="232"/>
                </a:cxn>
                <a:cxn ang="0">
                  <a:pos x="525" y="232"/>
                </a:cxn>
                <a:cxn ang="0">
                  <a:pos x="517" y="232"/>
                </a:cxn>
                <a:cxn ang="0">
                  <a:pos x="507" y="244"/>
                </a:cxn>
                <a:cxn ang="0">
                  <a:pos x="509" y="256"/>
                </a:cxn>
                <a:cxn ang="0">
                  <a:pos x="519" y="268"/>
                </a:cxn>
                <a:cxn ang="0">
                  <a:pos x="535" y="254"/>
                </a:cxn>
                <a:cxn ang="0">
                  <a:pos x="537" y="278"/>
                </a:cxn>
                <a:cxn ang="0">
                  <a:pos x="521" y="302"/>
                </a:cxn>
                <a:cxn ang="0">
                  <a:pos x="513" y="314"/>
                </a:cxn>
                <a:cxn ang="0">
                  <a:pos x="513" y="326"/>
                </a:cxn>
                <a:cxn ang="0">
                  <a:pos x="505" y="328"/>
                </a:cxn>
                <a:cxn ang="0">
                  <a:pos x="497" y="328"/>
                </a:cxn>
                <a:cxn ang="0">
                  <a:pos x="495" y="316"/>
                </a:cxn>
                <a:cxn ang="0">
                  <a:pos x="485" y="316"/>
                </a:cxn>
                <a:cxn ang="0">
                  <a:pos x="477" y="306"/>
                </a:cxn>
                <a:cxn ang="0">
                  <a:pos x="469" y="306"/>
                </a:cxn>
                <a:cxn ang="0">
                  <a:pos x="459" y="318"/>
                </a:cxn>
                <a:cxn ang="0">
                  <a:pos x="459" y="306"/>
                </a:cxn>
                <a:cxn ang="0">
                  <a:pos x="449" y="308"/>
                </a:cxn>
                <a:cxn ang="0">
                  <a:pos x="441" y="296"/>
                </a:cxn>
                <a:cxn ang="0">
                  <a:pos x="431" y="298"/>
                </a:cxn>
                <a:cxn ang="0">
                  <a:pos x="421" y="298"/>
                </a:cxn>
                <a:cxn ang="0">
                  <a:pos x="423" y="310"/>
                </a:cxn>
                <a:cxn ang="0">
                  <a:pos x="413" y="310"/>
                </a:cxn>
                <a:cxn ang="0">
                  <a:pos x="405" y="310"/>
                </a:cxn>
                <a:cxn ang="0">
                  <a:pos x="403" y="300"/>
                </a:cxn>
                <a:cxn ang="0">
                  <a:pos x="395" y="300"/>
                </a:cxn>
                <a:cxn ang="0">
                  <a:pos x="395" y="288"/>
                </a:cxn>
                <a:cxn ang="0">
                  <a:pos x="393" y="288"/>
                </a:cxn>
                <a:cxn ang="0">
                  <a:pos x="385" y="290"/>
                </a:cxn>
                <a:cxn ang="0">
                  <a:pos x="331" y="292"/>
                </a:cxn>
                <a:cxn ang="0">
                  <a:pos x="275" y="292"/>
                </a:cxn>
                <a:cxn ang="0">
                  <a:pos x="220" y="290"/>
                </a:cxn>
                <a:cxn ang="0">
                  <a:pos x="164" y="288"/>
                </a:cxn>
                <a:cxn ang="0">
                  <a:pos x="110" y="284"/>
                </a:cxn>
                <a:cxn ang="0">
                  <a:pos x="54" y="278"/>
                </a:cxn>
                <a:cxn ang="0">
                  <a:pos x="0" y="272"/>
                </a:cxn>
                <a:cxn ang="0">
                  <a:pos x="2" y="270"/>
                </a:cxn>
                <a:cxn ang="0">
                  <a:pos x="14" y="84"/>
                </a:cxn>
                <a:cxn ang="0">
                  <a:pos x="18" y="2"/>
                </a:cxn>
                <a:cxn ang="0">
                  <a:pos x="26" y="0"/>
                </a:cxn>
              </a:cxnLst>
              <a:rect l="0" t="0" r="r" b="b"/>
              <a:pathLst>
                <a:path w="537" h="328">
                  <a:moveTo>
                    <a:pt x="26" y="0"/>
                  </a:moveTo>
                  <a:lnTo>
                    <a:pt x="88" y="8"/>
                  </a:lnTo>
                  <a:lnTo>
                    <a:pt x="148" y="14"/>
                  </a:lnTo>
                  <a:lnTo>
                    <a:pt x="210" y="16"/>
                  </a:lnTo>
                  <a:lnTo>
                    <a:pt x="273" y="18"/>
                  </a:lnTo>
                  <a:lnTo>
                    <a:pt x="335" y="18"/>
                  </a:lnTo>
                  <a:lnTo>
                    <a:pt x="395" y="18"/>
                  </a:lnTo>
                  <a:lnTo>
                    <a:pt x="457" y="16"/>
                  </a:lnTo>
                  <a:lnTo>
                    <a:pt x="517" y="10"/>
                  </a:lnTo>
                  <a:lnTo>
                    <a:pt x="517" y="10"/>
                  </a:lnTo>
                  <a:lnTo>
                    <a:pt x="519" y="22"/>
                  </a:lnTo>
                  <a:lnTo>
                    <a:pt x="511" y="24"/>
                  </a:lnTo>
                  <a:lnTo>
                    <a:pt x="503" y="36"/>
                  </a:lnTo>
                  <a:lnTo>
                    <a:pt x="493" y="36"/>
                  </a:lnTo>
                  <a:lnTo>
                    <a:pt x="493" y="48"/>
                  </a:lnTo>
                  <a:lnTo>
                    <a:pt x="503" y="48"/>
                  </a:lnTo>
                  <a:lnTo>
                    <a:pt x="513" y="58"/>
                  </a:lnTo>
                  <a:lnTo>
                    <a:pt x="513" y="70"/>
                  </a:lnTo>
                  <a:lnTo>
                    <a:pt x="523" y="70"/>
                  </a:lnTo>
                  <a:lnTo>
                    <a:pt x="535" y="232"/>
                  </a:lnTo>
                  <a:lnTo>
                    <a:pt x="525" y="232"/>
                  </a:lnTo>
                  <a:lnTo>
                    <a:pt x="517" y="232"/>
                  </a:lnTo>
                  <a:lnTo>
                    <a:pt x="507" y="244"/>
                  </a:lnTo>
                  <a:lnTo>
                    <a:pt x="509" y="256"/>
                  </a:lnTo>
                  <a:lnTo>
                    <a:pt x="519" y="268"/>
                  </a:lnTo>
                  <a:lnTo>
                    <a:pt x="535" y="254"/>
                  </a:lnTo>
                  <a:lnTo>
                    <a:pt x="537" y="278"/>
                  </a:lnTo>
                  <a:lnTo>
                    <a:pt x="521" y="302"/>
                  </a:lnTo>
                  <a:lnTo>
                    <a:pt x="513" y="314"/>
                  </a:lnTo>
                  <a:lnTo>
                    <a:pt x="513" y="326"/>
                  </a:lnTo>
                  <a:lnTo>
                    <a:pt x="505" y="328"/>
                  </a:lnTo>
                  <a:lnTo>
                    <a:pt x="497" y="328"/>
                  </a:lnTo>
                  <a:lnTo>
                    <a:pt x="495" y="316"/>
                  </a:lnTo>
                  <a:lnTo>
                    <a:pt x="485" y="316"/>
                  </a:lnTo>
                  <a:lnTo>
                    <a:pt x="477" y="306"/>
                  </a:lnTo>
                  <a:lnTo>
                    <a:pt x="469" y="306"/>
                  </a:lnTo>
                  <a:lnTo>
                    <a:pt x="459" y="318"/>
                  </a:lnTo>
                  <a:lnTo>
                    <a:pt x="459" y="306"/>
                  </a:lnTo>
                  <a:lnTo>
                    <a:pt x="449" y="308"/>
                  </a:lnTo>
                  <a:lnTo>
                    <a:pt x="441" y="296"/>
                  </a:lnTo>
                  <a:lnTo>
                    <a:pt x="431" y="298"/>
                  </a:lnTo>
                  <a:lnTo>
                    <a:pt x="421" y="298"/>
                  </a:lnTo>
                  <a:lnTo>
                    <a:pt x="423" y="310"/>
                  </a:lnTo>
                  <a:lnTo>
                    <a:pt x="413" y="310"/>
                  </a:lnTo>
                  <a:lnTo>
                    <a:pt x="405" y="310"/>
                  </a:lnTo>
                  <a:lnTo>
                    <a:pt x="403" y="300"/>
                  </a:lnTo>
                  <a:lnTo>
                    <a:pt x="395" y="300"/>
                  </a:lnTo>
                  <a:lnTo>
                    <a:pt x="395" y="288"/>
                  </a:lnTo>
                  <a:lnTo>
                    <a:pt x="393" y="288"/>
                  </a:lnTo>
                  <a:lnTo>
                    <a:pt x="385" y="290"/>
                  </a:lnTo>
                  <a:lnTo>
                    <a:pt x="331" y="292"/>
                  </a:lnTo>
                  <a:lnTo>
                    <a:pt x="275" y="292"/>
                  </a:lnTo>
                  <a:lnTo>
                    <a:pt x="220" y="290"/>
                  </a:lnTo>
                  <a:lnTo>
                    <a:pt x="164" y="288"/>
                  </a:lnTo>
                  <a:lnTo>
                    <a:pt x="110" y="284"/>
                  </a:lnTo>
                  <a:lnTo>
                    <a:pt x="54" y="278"/>
                  </a:lnTo>
                  <a:lnTo>
                    <a:pt x="0" y="272"/>
                  </a:lnTo>
                  <a:lnTo>
                    <a:pt x="2" y="270"/>
                  </a:lnTo>
                  <a:lnTo>
                    <a:pt x="14" y="84"/>
                  </a:lnTo>
                  <a:lnTo>
                    <a:pt x="18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7647E57F-423D-154B-B79F-EBD31963D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045" y="-393814"/>
              <a:ext cx="274195" cy="179645"/>
            </a:xfrm>
            <a:custGeom>
              <a:avLst/>
              <a:gdLst/>
              <a:ahLst/>
              <a:cxnLst>
                <a:cxn ang="0">
                  <a:pos x="6" y="108"/>
                </a:cxn>
                <a:cxn ang="0">
                  <a:pos x="18" y="120"/>
                </a:cxn>
                <a:cxn ang="0">
                  <a:pos x="36" y="142"/>
                </a:cxn>
                <a:cxn ang="0">
                  <a:pos x="46" y="162"/>
                </a:cxn>
                <a:cxn ang="0">
                  <a:pos x="60" y="198"/>
                </a:cxn>
                <a:cxn ang="0">
                  <a:pos x="70" y="220"/>
                </a:cxn>
                <a:cxn ang="0">
                  <a:pos x="72" y="244"/>
                </a:cxn>
                <a:cxn ang="0">
                  <a:pos x="74" y="278"/>
                </a:cxn>
                <a:cxn ang="0">
                  <a:pos x="84" y="300"/>
                </a:cxn>
                <a:cxn ang="0">
                  <a:pos x="162" y="304"/>
                </a:cxn>
                <a:cxn ang="0">
                  <a:pos x="240" y="302"/>
                </a:cxn>
                <a:cxn ang="0">
                  <a:pos x="316" y="292"/>
                </a:cxn>
                <a:cxn ang="0">
                  <a:pos x="382" y="280"/>
                </a:cxn>
                <a:cxn ang="0">
                  <a:pos x="392" y="278"/>
                </a:cxn>
                <a:cxn ang="0">
                  <a:pos x="400" y="266"/>
                </a:cxn>
                <a:cxn ang="0">
                  <a:pos x="408" y="242"/>
                </a:cxn>
                <a:cxn ang="0">
                  <a:pos x="398" y="232"/>
                </a:cxn>
                <a:cxn ang="0">
                  <a:pos x="396" y="208"/>
                </a:cxn>
                <a:cxn ang="0">
                  <a:pos x="422" y="194"/>
                </a:cxn>
                <a:cxn ang="0">
                  <a:pos x="448" y="180"/>
                </a:cxn>
                <a:cxn ang="0">
                  <a:pos x="454" y="158"/>
                </a:cxn>
                <a:cxn ang="0">
                  <a:pos x="452" y="134"/>
                </a:cxn>
                <a:cxn ang="0">
                  <a:pos x="442" y="112"/>
                </a:cxn>
                <a:cxn ang="0">
                  <a:pos x="442" y="100"/>
                </a:cxn>
                <a:cxn ang="0">
                  <a:pos x="414" y="90"/>
                </a:cxn>
                <a:cxn ang="0">
                  <a:pos x="396" y="68"/>
                </a:cxn>
                <a:cxn ang="0">
                  <a:pos x="374" y="46"/>
                </a:cxn>
                <a:cxn ang="0">
                  <a:pos x="374" y="22"/>
                </a:cxn>
                <a:cxn ang="0">
                  <a:pos x="370" y="0"/>
                </a:cxn>
                <a:cxn ang="0">
                  <a:pos x="320" y="12"/>
                </a:cxn>
                <a:cxn ang="0">
                  <a:pos x="242" y="22"/>
                </a:cxn>
                <a:cxn ang="0">
                  <a:pos x="164" y="26"/>
                </a:cxn>
                <a:cxn ang="0">
                  <a:pos x="86" y="24"/>
                </a:cxn>
                <a:cxn ang="0">
                  <a:pos x="28" y="14"/>
                </a:cxn>
                <a:cxn ang="0">
                  <a:pos x="10" y="14"/>
                </a:cxn>
                <a:cxn ang="0">
                  <a:pos x="2" y="38"/>
                </a:cxn>
                <a:cxn ang="0">
                  <a:pos x="28" y="36"/>
                </a:cxn>
                <a:cxn ang="0">
                  <a:pos x="14" y="84"/>
                </a:cxn>
              </a:cxnLst>
              <a:rect l="0" t="0" r="r" b="b"/>
              <a:pathLst>
                <a:path w="464" h="304">
                  <a:moveTo>
                    <a:pt x="6" y="96"/>
                  </a:moveTo>
                  <a:lnTo>
                    <a:pt x="6" y="108"/>
                  </a:lnTo>
                  <a:lnTo>
                    <a:pt x="8" y="120"/>
                  </a:lnTo>
                  <a:lnTo>
                    <a:pt x="18" y="120"/>
                  </a:lnTo>
                  <a:lnTo>
                    <a:pt x="28" y="130"/>
                  </a:lnTo>
                  <a:lnTo>
                    <a:pt x="36" y="142"/>
                  </a:lnTo>
                  <a:lnTo>
                    <a:pt x="38" y="152"/>
                  </a:lnTo>
                  <a:lnTo>
                    <a:pt x="46" y="162"/>
                  </a:lnTo>
                  <a:lnTo>
                    <a:pt x="58" y="186"/>
                  </a:lnTo>
                  <a:lnTo>
                    <a:pt x="60" y="198"/>
                  </a:lnTo>
                  <a:lnTo>
                    <a:pt x="60" y="210"/>
                  </a:lnTo>
                  <a:lnTo>
                    <a:pt x="70" y="220"/>
                  </a:lnTo>
                  <a:lnTo>
                    <a:pt x="72" y="232"/>
                  </a:lnTo>
                  <a:lnTo>
                    <a:pt x="72" y="244"/>
                  </a:lnTo>
                  <a:lnTo>
                    <a:pt x="72" y="256"/>
                  </a:lnTo>
                  <a:lnTo>
                    <a:pt x="74" y="278"/>
                  </a:lnTo>
                  <a:lnTo>
                    <a:pt x="76" y="290"/>
                  </a:lnTo>
                  <a:lnTo>
                    <a:pt x="84" y="300"/>
                  </a:lnTo>
                  <a:lnTo>
                    <a:pt x="122" y="304"/>
                  </a:lnTo>
                  <a:lnTo>
                    <a:pt x="162" y="304"/>
                  </a:lnTo>
                  <a:lnTo>
                    <a:pt x="200" y="304"/>
                  </a:lnTo>
                  <a:lnTo>
                    <a:pt x="240" y="302"/>
                  </a:lnTo>
                  <a:lnTo>
                    <a:pt x="278" y="298"/>
                  </a:lnTo>
                  <a:lnTo>
                    <a:pt x="316" y="292"/>
                  </a:lnTo>
                  <a:lnTo>
                    <a:pt x="354" y="284"/>
                  </a:lnTo>
                  <a:lnTo>
                    <a:pt x="382" y="280"/>
                  </a:lnTo>
                  <a:lnTo>
                    <a:pt x="384" y="292"/>
                  </a:lnTo>
                  <a:lnTo>
                    <a:pt x="392" y="278"/>
                  </a:lnTo>
                  <a:lnTo>
                    <a:pt x="402" y="278"/>
                  </a:lnTo>
                  <a:lnTo>
                    <a:pt x="400" y="266"/>
                  </a:lnTo>
                  <a:lnTo>
                    <a:pt x="400" y="254"/>
                  </a:lnTo>
                  <a:lnTo>
                    <a:pt x="408" y="242"/>
                  </a:lnTo>
                  <a:lnTo>
                    <a:pt x="408" y="232"/>
                  </a:lnTo>
                  <a:lnTo>
                    <a:pt x="398" y="232"/>
                  </a:lnTo>
                  <a:lnTo>
                    <a:pt x="388" y="220"/>
                  </a:lnTo>
                  <a:lnTo>
                    <a:pt x="396" y="208"/>
                  </a:lnTo>
                  <a:lnTo>
                    <a:pt x="404" y="196"/>
                  </a:lnTo>
                  <a:lnTo>
                    <a:pt x="422" y="194"/>
                  </a:lnTo>
                  <a:lnTo>
                    <a:pt x="430" y="194"/>
                  </a:lnTo>
                  <a:lnTo>
                    <a:pt x="448" y="180"/>
                  </a:lnTo>
                  <a:lnTo>
                    <a:pt x="448" y="170"/>
                  </a:lnTo>
                  <a:lnTo>
                    <a:pt x="454" y="158"/>
                  </a:lnTo>
                  <a:lnTo>
                    <a:pt x="464" y="144"/>
                  </a:lnTo>
                  <a:lnTo>
                    <a:pt x="452" y="134"/>
                  </a:lnTo>
                  <a:lnTo>
                    <a:pt x="444" y="122"/>
                  </a:lnTo>
                  <a:lnTo>
                    <a:pt x="442" y="112"/>
                  </a:lnTo>
                  <a:lnTo>
                    <a:pt x="434" y="100"/>
                  </a:lnTo>
                  <a:lnTo>
                    <a:pt x="442" y="100"/>
                  </a:lnTo>
                  <a:lnTo>
                    <a:pt x="424" y="90"/>
                  </a:lnTo>
                  <a:lnTo>
                    <a:pt x="414" y="90"/>
                  </a:lnTo>
                  <a:lnTo>
                    <a:pt x="404" y="80"/>
                  </a:lnTo>
                  <a:lnTo>
                    <a:pt x="396" y="68"/>
                  </a:lnTo>
                  <a:lnTo>
                    <a:pt x="386" y="68"/>
                  </a:lnTo>
                  <a:lnTo>
                    <a:pt x="374" y="46"/>
                  </a:lnTo>
                  <a:lnTo>
                    <a:pt x="374" y="36"/>
                  </a:lnTo>
                  <a:lnTo>
                    <a:pt x="374" y="22"/>
                  </a:lnTo>
                  <a:lnTo>
                    <a:pt x="372" y="0"/>
                  </a:lnTo>
                  <a:lnTo>
                    <a:pt x="370" y="0"/>
                  </a:lnTo>
                  <a:lnTo>
                    <a:pt x="358" y="4"/>
                  </a:lnTo>
                  <a:lnTo>
                    <a:pt x="320" y="12"/>
                  </a:lnTo>
                  <a:lnTo>
                    <a:pt x="280" y="18"/>
                  </a:lnTo>
                  <a:lnTo>
                    <a:pt x="242" y="22"/>
                  </a:lnTo>
                  <a:lnTo>
                    <a:pt x="204" y="24"/>
                  </a:lnTo>
                  <a:lnTo>
                    <a:pt x="164" y="26"/>
                  </a:lnTo>
                  <a:lnTo>
                    <a:pt x="124" y="26"/>
                  </a:lnTo>
                  <a:lnTo>
                    <a:pt x="86" y="24"/>
                  </a:lnTo>
                  <a:lnTo>
                    <a:pt x="48" y="20"/>
                  </a:lnTo>
                  <a:lnTo>
                    <a:pt x="28" y="14"/>
                  </a:lnTo>
                  <a:lnTo>
                    <a:pt x="18" y="14"/>
                  </a:lnTo>
                  <a:lnTo>
                    <a:pt x="10" y="14"/>
                  </a:lnTo>
                  <a:lnTo>
                    <a:pt x="0" y="26"/>
                  </a:lnTo>
                  <a:lnTo>
                    <a:pt x="2" y="38"/>
                  </a:lnTo>
                  <a:lnTo>
                    <a:pt x="12" y="50"/>
                  </a:lnTo>
                  <a:lnTo>
                    <a:pt x="28" y="36"/>
                  </a:lnTo>
                  <a:lnTo>
                    <a:pt x="30" y="60"/>
                  </a:lnTo>
                  <a:lnTo>
                    <a:pt x="14" y="84"/>
                  </a:lnTo>
                  <a:lnTo>
                    <a:pt x="6" y="96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69C0E75-BE39-0947-BAD4-006F7EE6A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803" y="-363086"/>
              <a:ext cx="375246" cy="185555"/>
            </a:xfrm>
            <a:custGeom>
              <a:avLst/>
              <a:gdLst/>
              <a:ahLst/>
              <a:cxnLst>
                <a:cxn ang="0">
                  <a:pos x="515" y="58"/>
                </a:cxn>
                <a:cxn ang="0">
                  <a:pos x="503" y="46"/>
                </a:cxn>
                <a:cxn ang="0">
                  <a:pos x="487" y="36"/>
                </a:cxn>
                <a:cxn ang="0">
                  <a:pos x="477" y="36"/>
                </a:cxn>
                <a:cxn ang="0">
                  <a:pos x="459" y="26"/>
                </a:cxn>
                <a:cxn ang="0">
                  <a:pos x="439" y="28"/>
                </a:cxn>
                <a:cxn ang="0">
                  <a:pos x="431" y="40"/>
                </a:cxn>
                <a:cxn ang="0">
                  <a:pos x="421" y="30"/>
                </a:cxn>
                <a:cxn ang="0">
                  <a:pos x="413" y="18"/>
                </a:cxn>
                <a:cxn ang="0">
                  <a:pos x="403" y="20"/>
                </a:cxn>
                <a:cxn ang="0">
                  <a:pos x="293" y="22"/>
                </a:cxn>
                <a:cxn ang="0">
                  <a:pos x="182" y="18"/>
                </a:cxn>
                <a:cxn ang="0">
                  <a:pos x="72" y="8"/>
                </a:cxn>
                <a:cxn ang="0">
                  <a:pos x="20" y="0"/>
                </a:cxn>
                <a:cxn ang="0">
                  <a:pos x="0" y="118"/>
                </a:cxn>
                <a:cxn ang="0">
                  <a:pos x="2" y="142"/>
                </a:cxn>
                <a:cxn ang="0">
                  <a:pos x="142" y="202"/>
                </a:cxn>
                <a:cxn ang="0">
                  <a:pos x="140" y="296"/>
                </a:cxn>
                <a:cxn ang="0">
                  <a:pos x="259" y="308"/>
                </a:cxn>
                <a:cxn ang="0">
                  <a:pos x="377" y="314"/>
                </a:cxn>
                <a:cxn ang="0">
                  <a:pos x="497" y="314"/>
                </a:cxn>
                <a:cxn ang="0">
                  <a:pos x="617" y="308"/>
                </a:cxn>
                <a:cxn ang="0">
                  <a:pos x="635" y="306"/>
                </a:cxn>
                <a:cxn ang="0">
                  <a:pos x="613" y="262"/>
                </a:cxn>
                <a:cxn ang="0">
                  <a:pos x="601" y="238"/>
                </a:cxn>
                <a:cxn ang="0">
                  <a:pos x="597" y="204"/>
                </a:cxn>
                <a:cxn ang="0">
                  <a:pos x="597" y="180"/>
                </a:cxn>
                <a:cxn ang="0">
                  <a:pos x="585" y="158"/>
                </a:cxn>
                <a:cxn ang="0">
                  <a:pos x="583" y="134"/>
                </a:cxn>
                <a:cxn ang="0">
                  <a:pos x="563" y="100"/>
                </a:cxn>
                <a:cxn ang="0">
                  <a:pos x="553" y="78"/>
                </a:cxn>
                <a:cxn ang="0">
                  <a:pos x="533" y="68"/>
                </a:cxn>
                <a:cxn ang="0">
                  <a:pos x="523" y="58"/>
                </a:cxn>
              </a:cxnLst>
              <a:rect l="0" t="0" r="r" b="b"/>
              <a:pathLst>
                <a:path w="635" h="314">
                  <a:moveTo>
                    <a:pt x="523" y="58"/>
                  </a:moveTo>
                  <a:lnTo>
                    <a:pt x="515" y="58"/>
                  </a:lnTo>
                  <a:lnTo>
                    <a:pt x="513" y="46"/>
                  </a:lnTo>
                  <a:lnTo>
                    <a:pt x="503" y="46"/>
                  </a:lnTo>
                  <a:lnTo>
                    <a:pt x="495" y="36"/>
                  </a:lnTo>
                  <a:lnTo>
                    <a:pt x="487" y="36"/>
                  </a:lnTo>
                  <a:lnTo>
                    <a:pt x="477" y="48"/>
                  </a:lnTo>
                  <a:lnTo>
                    <a:pt x="477" y="36"/>
                  </a:lnTo>
                  <a:lnTo>
                    <a:pt x="467" y="38"/>
                  </a:lnTo>
                  <a:lnTo>
                    <a:pt x="459" y="26"/>
                  </a:lnTo>
                  <a:lnTo>
                    <a:pt x="449" y="28"/>
                  </a:lnTo>
                  <a:lnTo>
                    <a:pt x="439" y="28"/>
                  </a:lnTo>
                  <a:lnTo>
                    <a:pt x="441" y="40"/>
                  </a:lnTo>
                  <a:lnTo>
                    <a:pt x="431" y="40"/>
                  </a:lnTo>
                  <a:lnTo>
                    <a:pt x="423" y="40"/>
                  </a:lnTo>
                  <a:lnTo>
                    <a:pt x="421" y="30"/>
                  </a:lnTo>
                  <a:lnTo>
                    <a:pt x="413" y="30"/>
                  </a:lnTo>
                  <a:lnTo>
                    <a:pt x="413" y="18"/>
                  </a:lnTo>
                  <a:lnTo>
                    <a:pt x="411" y="18"/>
                  </a:lnTo>
                  <a:lnTo>
                    <a:pt x="403" y="20"/>
                  </a:lnTo>
                  <a:lnTo>
                    <a:pt x="349" y="22"/>
                  </a:lnTo>
                  <a:lnTo>
                    <a:pt x="293" y="22"/>
                  </a:lnTo>
                  <a:lnTo>
                    <a:pt x="238" y="20"/>
                  </a:lnTo>
                  <a:lnTo>
                    <a:pt x="182" y="18"/>
                  </a:lnTo>
                  <a:lnTo>
                    <a:pt x="128" y="14"/>
                  </a:lnTo>
                  <a:lnTo>
                    <a:pt x="72" y="8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8" y="96"/>
                  </a:lnTo>
                  <a:lnTo>
                    <a:pt x="0" y="118"/>
                  </a:lnTo>
                  <a:lnTo>
                    <a:pt x="10" y="130"/>
                  </a:lnTo>
                  <a:lnTo>
                    <a:pt x="2" y="142"/>
                  </a:lnTo>
                  <a:lnTo>
                    <a:pt x="6" y="188"/>
                  </a:lnTo>
                  <a:lnTo>
                    <a:pt x="142" y="202"/>
                  </a:lnTo>
                  <a:lnTo>
                    <a:pt x="140" y="296"/>
                  </a:lnTo>
                  <a:lnTo>
                    <a:pt x="140" y="296"/>
                  </a:lnTo>
                  <a:lnTo>
                    <a:pt x="200" y="302"/>
                  </a:lnTo>
                  <a:lnTo>
                    <a:pt x="259" y="308"/>
                  </a:lnTo>
                  <a:lnTo>
                    <a:pt x="317" y="312"/>
                  </a:lnTo>
                  <a:lnTo>
                    <a:pt x="377" y="314"/>
                  </a:lnTo>
                  <a:lnTo>
                    <a:pt x="437" y="314"/>
                  </a:lnTo>
                  <a:lnTo>
                    <a:pt x="497" y="314"/>
                  </a:lnTo>
                  <a:lnTo>
                    <a:pt x="555" y="312"/>
                  </a:lnTo>
                  <a:lnTo>
                    <a:pt x="617" y="308"/>
                  </a:lnTo>
                  <a:lnTo>
                    <a:pt x="629" y="306"/>
                  </a:lnTo>
                  <a:lnTo>
                    <a:pt x="635" y="306"/>
                  </a:lnTo>
                  <a:lnTo>
                    <a:pt x="633" y="282"/>
                  </a:lnTo>
                  <a:lnTo>
                    <a:pt x="613" y="262"/>
                  </a:lnTo>
                  <a:lnTo>
                    <a:pt x="611" y="248"/>
                  </a:lnTo>
                  <a:lnTo>
                    <a:pt x="601" y="238"/>
                  </a:lnTo>
                  <a:lnTo>
                    <a:pt x="599" y="226"/>
                  </a:lnTo>
                  <a:lnTo>
                    <a:pt x="597" y="204"/>
                  </a:lnTo>
                  <a:lnTo>
                    <a:pt x="597" y="192"/>
                  </a:lnTo>
                  <a:lnTo>
                    <a:pt x="597" y="180"/>
                  </a:lnTo>
                  <a:lnTo>
                    <a:pt x="595" y="168"/>
                  </a:lnTo>
                  <a:lnTo>
                    <a:pt x="585" y="158"/>
                  </a:lnTo>
                  <a:lnTo>
                    <a:pt x="585" y="146"/>
                  </a:lnTo>
                  <a:lnTo>
                    <a:pt x="583" y="134"/>
                  </a:lnTo>
                  <a:lnTo>
                    <a:pt x="571" y="110"/>
                  </a:lnTo>
                  <a:lnTo>
                    <a:pt x="563" y="100"/>
                  </a:lnTo>
                  <a:lnTo>
                    <a:pt x="561" y="90"/>
                  </a:lnTo>
                  <a:lnTo>
                    <a:pt x="553" y="78"/>
                  </a:lnTo>
                  <a:lnTo>
                    <a:pt x="543" y="68"/>
                  </a:lnTo>
                  <a:lnTo>
                    <a:pt x="533" y="68"/>
                  </a:lnTo>
                  <a:lnTo>
                    <a:pt x="531" y="56"/>
                  </a:lnTo>
                  <a:lnTo>
                    <a:pt x="523" y="5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D76AA368-41F6-AC48-8B57-ACC2172F9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-806289"/>
              <a:ext cx="312015" cy="310834"/>
            </a:xfrm>
            <a:custGeom>
              <a:avLst/>
              <a:gdLst/>
              <a:ahLst/>
              <a:cxnLst>
                <a:cxn ang="0">
                  <a:pos x="452" y="340"/>
                </a:cxn>
                <a:cxn ang="0">
                  <a:pos x="480" y="372"/>
                </a:cxn>
                <a:cxn ang="0">
                  <a:pos x="514" y="406"/>
                </a:cxn>
                <a:cxn ang="0">
                  <a:pos x="522" y="442"/>
                </a:cxn>
                <a:cxn ang="0">
                  <a:pos x="522" y="496"/>
                </a:cxn>
                <a:cxn ang="0">
                  <a:pos x="504" y="518"/>
                </a:cxn>
                <a:cxn ang="0">
                  <a:pos x="490" y="468"/>
                </a:cxn>
                <a:cxn ang="0">
                  <a:pos x="492" y="442"/>
                </a:cxn>
                <a:cxn ang="0">
                  <a:pos x="478" y="416"/>
                </a:cxn>
                <a:cxn ang="0">
                  <a:pos x="456" y="392"/>
                </a:cxn>
                <a:cxn ang="0">
                  <a:pos x="422" y="348"/>
                </a:cxn>
                <a:cxn ang="0">
                  <a:pos x="384" y="336"/>
                </a:cxn>
                <a:cxn ang="0">
                  <a:pos x="360" y="328"/>
                </a:cxn>
                <a:cxn ang="0">
                  <a:pos x="348" y="334"/>
                </a:cxn>
                <a:cxn ang="0">
                  <a:pos x="332" y="340"/>
                </a:cxn>
                <a:cxn ang="0">
                  <a:pos x="306" y="342"/>
                </a:cxn>
                <a:cxn ang="0">
                  <a:pos x="304" y="328"/>
                </a:cxn>
                <a:cxn ang="0">
                  <a:pos x="276" y="350"/>
                </a:cxn>
                <a:cxn ang="0">
                  <a:pos x="262" y="362"/>
                </a:cxn>
                <a:cxn ang="0">
                  <a:pos x="268" y="384"/>
                </a:cxn>
                <a:cxn ang="0">
                  <a:pos x="218" y="388"/>
                </a:cxn>
                <a:cxn ang="0">
                  <a:pos x="184" y="408"/>
                </a:cxn>
                <a:cxn ang="0">
                  <a:pos x="150" y="420"/>
                </a:cxn>
                <a:cxn ang="0">
                  <a:pos x="110" y="426"/>
                </a:cxn>
                <a:cxn ang="0">
                  <a:pos x="90" y="430"/>
                </a:cxn>
                <a:cxn ang="0">
                  <a:pos x="62" y="432"/>
                </a:cxn>
                <a:cxn ang="0">
                  <a:pos x="18" y="440"/>
                </a:cxn>
                <a:cxn ang="0">
                  <a:pos x="0" y="444"/>
                </a:cxn>
                <a:cxn ang="0">
                  <a:pos x="18" y="434"/>
                </a:cxn>
                <a:cxn ang="0">
                  <a:pos x="42" y="430"/>
                </a:cxn>
                <a:cxn ang="0">
                  <a:pos x="72" y="424"/>
                </a:cxn>
                <a:cxn ang="0">
                  <a:pos x="100" y="414"/>
                </a:cxn>
                <a:cxn ang="0">
                  <a:pos x="116" y="418"/>
                </a:cxn>
                <a:cxn ang="0">
                  <a:pos x="142" y="400"/>
                </a:cxn>
                <a:cxn ang="0">
                  <a:pos x="172" y="374"/>
                </a:cxn>
                <a:cxn ang="0">
                  <a:pos x="196" y="360"/>
                </a:cxn>
                <a:cxn ang="0">
                  <a:pos x="196" y="352"/>
                </a:cxn>
                <a:cxn ang="0">
                  <a:pos x="168" y="324"/>
                </a:cxn>
                <a:cxn ang="0">
                  <a:pos x="150" y="324"/>
                </a:cxn>
                <a:cxn ang="0">
                  <a:pos x="150" y="292"/>
                </a:cxn>
                <a:cxn ang="0">
                  <a:pos x="154" y="276"/>
                </a:cxn>
                <a:cxn ang="0">
                  <a:pos x="172" y="248"/>
                </a:cxn>
                <a:cxn ang="0">
                  <a:pos x="194" y="230"/>
                </a:cxn>
                <a:cxn ang="0">
                  <a:pos x="200" y="208"/>
                </a:cxn>
                <a:cxn ang="0">
                  <a:pos x="154" y="196"/>
                </a:cxn>
                <a:cxn ang="0">
                  <a:pos x="164" y="166"/>
                </a:cxn>
                <a:cxn ang="0">
                  <a:pos x="188" y="152"/>
                </a:cxn>
                <a:cxn ang="0">
                  <a:pos x="200" y="132"/>
                </a:cxn>
                <a:cxn ang="0">
                  <a:pos x="190" y="108"/>
                </a:cxn>
                <a:cxn ang="0">
                  <a:pos x="170" y="84"/>
                </a:cxn>
                <a:cxn ang="0">
                  <a:pos x="192" y="52"/>
                </a:cxn>
                <a:cxn ang="0">
                  <a:pos x="212" y="44"/>
                </a:cxn>
                <a:cxn ang="0">
                  <a:pos x="236" y="22"/>
                </a:cxn>
                <a:cxn ang="0">
                  <a:pos x="250" y="6"/>
                </a:cxn>
                <a:cxn ang="0">
                  <a:pos x="270" y="0"/>
                </a:cxn>
                <a:cxn ang="0">
                  <a:pos x="306" y="4"/>
                </a:cxn>
                <a:cxn ang="0">
                  <a:pos x="344" y="22"/>
                </a:cxn>
                <a:cxn ang="0">
                  <a:pos x="368" y="28"/>
                </a:cxn>
                <a:cxn ang="0">
                  <a:pos x="392" y="34"/>
                </a:cxn>
                <a:cxn ang="0">
                  <a:pos x="422" y="52"/>
                </a:cxn>
                <a:cxn ang="0">
                  <a:pos x="444" y="56"/>
                </a:cxn>
              </a:cxnLst>
              <a:rect l="0" t="0" r="r" b="b"/>
              <a:pathLst>
                <a:path w="528" h="526">
                  <a:moveTo>
                    <a:pt x="446" y="62"/>
                  </a:moveTo>
                  <a:lnTo>
                    <a:pt x="434" y="328"/>
                  </a:lnTo>
                  <a:lnTo>
                    <a:pt x="434" y="328"/>
                  </a:lnTo>
                  <a:lnTo>
                    <a:pt x="438" y="332"/>
                  </a:lnTo>
                  <a:lnTo>
                    <a:pt x="440" y="334"/>
                  </a:lnTo>
                  <a:lnTo>
                    <a:pt x="442" y="334"/>
                  </a:lnTo>
                  <a:lnTo>
                    <a:pt x="442" y="334"/>
                  </a:lnTo>
                  <a:lnTo>
                    <a:pt x="446" y="336"/>
                  </a:lnTo>
                  <a:lnTo>
                    <a:pt x="452" y="340"/>
                  </a:lnTo>
                  <a:lnTo>
                    <a:pt x="456" y="344"/>
                  </a:lnTo>
                  <a:lnTo>
                    <a:pt x="458" y="354"/>
                  </a:lnTo>
                  <a:lnTo>
                    <a:pt x="458" y="354"/>
                  </a:lnTo>
                  <a:lnTo>
                    <a:pt x="460" y="358"/>
                  </a:lnTo>
                  <a:lnTo>
                    <a:pt x="462" y="362"/>
                  </a:lnTo>
                  <a:lnTo>
                    <a:pt x="468" y="368"/>
                  </a:lnTo>
                  <a:lnTo>
                    <a:pt x="476" y="370"/>
                  </a:lnTo>
                  <a:lnTo>
                    <a:pt x="480" y="372"/>
                  </a:lnTo>
                  <a:lnTo>
                    <a:pt x="480" y="372"/>
                  </a:lnTo>
                  <a:lnTo>
                    <a:pt x="484" y="374"/>
                  </a:lnTo>
                  <a:lnTo>
                    <a:pt x="490" y="378"/>
                  </a:lnTo>
                  <a:lnTo>
                    <a:pt x="494" y="386"/>
                  </a:lnTo>
                  <a:lnTo>
                    <a:pt x="496" y="392"/>
                  </a:lnTo>
                  <a:lnTo>
                    <a:pt x="496" y="392"/>
                  </a:lnTo>
                  <a:lnTo>
                    <a:pt x="500" y="398"/>
                  </a:lnTo>
                  <a:lnTo>
                    <a:pt x="504" y="404"/>
                  </a:lnTo>
                  <a:lnTo>
                    <a:pt x="508" y="406"/>
                  </a:lnTo>
                  <a:lnTo>
                    <a:pt x="514" y="406"/>
                  </a:lnTo>
                  <a:lnTo>
                    <a:pt x="514" y="406"/>
                  </a:lnTo>
                  <a:lnTo>
                    <a:pt x="518" y="406"/>
                  </a:lnTo>
                  <a:lnTo>
                    <a:pt x="522" y="410"/>
                  </a:lnTo>
                  <a:lnTo>
                    <a:pt x="526" y="414"/>
                  </a:lnTo>
                  <a:lnTo>
                    <a:pt x="528" y="418"/>
                  </a:lnTo>
                  <a:lnTo>
                    <a:pt x="528" y="418"/>
                  </a:lnTo>
                  <a:lnTo>
                    <a:pt x="524" y="428"/>
                  </a:lnTo>
                  <a:lnTo>
                    <a:pt x="522" y="442"/>
                  </a:lnTo>
                  <a:lnTo>
                    <a:pt x="522" y="442"/>
                  </a:lnTo>
                  <a:lnTo>
                    <a:pt x="522" y="446"/>
                  </a:lnTo>
                  <a:lnTo>
                    <a:pt x="524" y="450"/>
                  </a:lnTo>
                  <a:lnTo>
                    <a:pt x="524" y="454"/>
                  </a:lnTo>
                  <a:lnTo>
                    <a:pt x="524" y="458"/>
                  </a:lnTo>
                  <a:lnTo>
                    <a:pt x="524" y="458"/>
                  </a:lnTo>
                  <a:lnTo>
                    <a:pt x="522" y="466"/>
                  </a:lnTo>
                  <a:lnTo>
                    <a:pt x="520" y="478"/>
                  </a:lnTo>
                  <a:lnTo>
                    <a:pt x="520" y="488"/>
                  </a:lnTo>
                  <a:lnTo>
                    <a:pt x="522" y="496"/>
                  </a:lnTo>
                  <a:lnTo>
                    <a:pt x="522" y="496"/>
                  </a:lnTo>
                  <a:lnTo>
                    <a:pt x="524" y="506"/>
                  </a:lnTo>
                  <a:lnTo>
                    <a:pt x="522" y="516"/>
                  </a:lnTo>
                  <a:lnTo>
                    <a:pt x="522" y="522"/>
                  </a:lnTo>
                  <a:lnTo>
                    <a:pt x="520" y="526"/>
                  </a:lnTo>
                  <a:lnTo>
                    <a:pt x="516" y="526"/>
                  </a:lnTo>
                  <a:lnTo>
                    <a:pt x="512" y="526"/>
                  </a:lnTo>
                  <a:lnTo>
                    <a:pt x="512" y="526"/>
                  </a:lnTo>
                  <a:lnTo>
                    <a:pt x="504" y="518"/>
                  </a:lnTo>
                  <a:lnTo>
                    <a:pt x="498" y="512"/>
                  </a:lnTo>
                  <a:lnTo>
                    <a:pt x="496" y="504"/>
                  </a:lnTo>
                  <a:lnTo>
                    <a:pt x="496" y="494"/>
                  </a:lnTo>
                  <a:lnTo>
                    <a:pt x="496" y="494"/>
                  </a:lnTo>
                  <a:lnTo>
                    <a:pt x="496" y="486"/>
                  </a:lnTo>
                  <a:lnTo>
                    <a:pt x="494" y="480"/>
                  </a:lnTo>
                  <a:lnTo>
                    <a:pt x="490" y="472"/>
                  </a:lnTo>
                  <a:lnTo>
                    <a:pt x="490" y="472"/>
                  </a:lnTo>
                  <a:lnTo>
                    <a:pt x="490" y="468"/>
                  </a:lnTo>
                  <a:lnTo>
                    <a:pt x="492" y="464"/>
                  </a:lnTo>
                  <a:lnTo>
                    <a:pt x="494" y="458"/>
                  </a:lnTo>
                  <a:lnTo>
                    <a:pt x="494" y="458"/>
                  </a:lnTo>
                  <a:lnTo>
                    <a:pt x="496" y="452"/>
                  </a:lnTo>
                  <a:lnTo>
                    <a:pt x="496" y="448"/>
                  </a:lnTo>
                  <a:lnTo>
                    <a:pt x="496" y="448"/>
                  </a:lnTo>
                  <a:lnTo>
                    <a:pt x="492" y="446"/>
                  </a:lnTo>
                  <a:lnTo>
                    <a:pt x="492" y="444"/>
                  </a:lnTo>
                  <a:lnTo>
                    <a:pt x="492" y="442"/>
                  </a:lnTo>
                  <a:lnTo>
                    <a:pt x="492" y="442"/>
                  </a:lnTo>
                  <a:lnTo>
                    <a:pt x="494" y="438"/>
                  </a:lnTo>
                  <a:lnTo>
                    <a:pt x="492" y="434"/>
                  </a:lnTo>
                  <a:lnTo>
                    <a:pt x="488" y="432"/>
                  </a:lnTo>
                  <a:lnTo>
                    <a:pt x="486" y="428"/>
                  </a:lnTo>
                  <a:lnTo>
                    <a:pt x="486" y="428"/>
                  </a:lnTo>
                  <a:lnTo>
                    <a:pt x="484" y="422"/>
                  </a:lnTo>
                  <a:lnTo>
                    <a:pt x="482" y="418"/>
                  </a:lnTo>
                  <a:lnTo>
                    <a:pt x="478" y="416"/>
                  </a:lnTo>
                  <a:lnTo>
                    <a:pt x="478" y="416"/>
                  </a:lnTo>
                  <a:lnTo>
                    <a:pt x="470" y="412"/>
                  </a:lnTo>
                  <a:lnTo>
                    <a:pt x="468" y="408"/>
                  </a:lnTo>
                  <a:lnTo>
                    <a:pt x="468" y="408"/>
                  </a:lnTo>
                  <a:lnTo>
                    <a:pt x="466" y="402"/>
                  </a:lnTo>
                  <a:lnTo>
                    <a:pt x="464" y="400"/>
                  </a:lnTo>
                  <a:lnTo>
                    <a:pt x="462" y="396"/>
                  </a:lnTo>
                  <a:lnTo>
                    <a:pt x="462" y="396"/>
                  </a:lnTo>
                  <a:lnTo>
                    <a:pt x="456" y="392"/>
                  </a:lnTo>
                  <a:lnTo>
                    <a:pt x="450" y="388"/>
                  </a:lnTo>
                  <a:lnTo>
                    <a:pt x="442" y="380"/>
                  </a:lnTo>
                  <a:lnTo>
                    <a:pt x="442" y="380"/>
                  </a:lnTo>
                  <a:lnTo>
                    <a:pt x="426" y="364"/>
                  </a:lnTo>
                  <a:lnTo>
                    <a:pt x="426" y="364"/>
                  </a:lnTo>
                  <a:lnTo>
                    <a:pt x="422" y="362"/>
                  </a:lnTo>
                  <a:lnTo>
                    <a:pt x="422" y="356"/>
                  </a:lnTo>
                  <a:lnTo>
                    <a:pt x="422" y="356"/>
                  </a:lnTo>
                  <a:lnTo>
                    <a:pt x="422" y="348"/>
                  </a:lnTo>
                  <a:lnTo>
                    <a:pt x="420" y="346"/>
                  </a:lnTo>
                  <a:lnTo>
                    <a:pt x="418" y="346"/>
                  </a:lnTo>
                  <a:lnTo>
                    <a:pt x="418" y="346"/>
                  </a:lnTo>
                  <a:lnTo>
                    <a:pt x="408" y="342"/>
                  </a:lnTo>
                  <a:lnTo>
                    <a:pt x="400" y="342"/>
                  </a:lnTo>
                  <a:lnTo>
                    <a:pt x="400" y="342"/>
                  </a:lnTo>
                  <a:lnTo>
                    <a:pt x="392" y="342"/>
                  </a:lnTo>
                  <a:lnTo>
                    <a:pt x="384" y="336"/>
                  </a:lnTo>
                  <a:lnTo>
                    <a:pt x="384" y="336"/>
                  </a:lnTo>
                  <a:lnTo>
                    <a:pt x="378" y="334"/>
                  </a:lnTo>
                  <a:lnTo>
                    <a:pt x="376" y="332"/>
                  </a:lnTo>
                  <a:lnTo>
                    <a:pt x="374" y="330"/>
                  </a:lnTo>
                  <a:lnTo>
                    <a:pt x="374" y="330"/>
                  </a:lnTo>
                  <a:lnTo>
                    <a:pt x="372" y="328"/>
                  </a:lnTo>
                  <a:lnTo>
                    <a:pt x="368" y="324"/>
                  </a:lnTo>
                  <a:lnTo>
                    <a:pt x="364" y="324"/>
                  </a:lnTo>
                  <a:lnTo>
                    <a:pt x="360" y="328"/>
                  </a:lnTo>
                  <a:lnTo>
                    <a:pt x="360" y="328"/>
                  </a:lnTo>
                  <a:lnTo>
                    <a:pt x="356" y="332"/>
                  </a:lnTo>
                  <a:lnTo>
                    <a:pt x="354" y="334"/>
                  </a:lnTo>
                  <a:lnTo>
                    <a:pt x="352" y="332"/>
                  </a:lnTo>
                  <a:lnTo>
                    <a:pt x="352" y="332"/>
                  </a:lnTo>
                  <a:lnTo>
                    <a:pt x="350" y="328"/>
                  </a:lnTo>
                  <a:lnTo>
                    <a:pt x="348" y="328"/>
                  </a:lnTo>
                  <a:lnTo>
                    <a:pt x="348" y="330"/>
                  </a:lnTo>
                  <a:lnTo>
                    <a:pt x="348" y="330"/>
                  </a:lnTo>
                  <a:lnTo>
                    <a:pt x="348" y="334"/>
                  </a:lnTo>
                  <a:lnTo>
                    <a:pt x="346" y="338"/>
                  </a:lnTo>
                  <a:lnTo>
                    <a:pt x="346" y="338"/>
                  </a:lnTo>
                  <a:lnTo>
                    <a:pt x="344" y="340"/>
                  </a:lnTo>
                  <a:lnTo>
                    <a:pt x="340" y="340"/>
                  </a:lnTo>
                  <a:lnTo>
                    <a:pt x="340" y="340"/>
                  </a:lnTo>
                  <a:lnTo>
                    <a:pt x="338" y="338"/>
                  </a:lnTo>
                  <a:lnTo>
                    <a:pt x="336" y="338"/>
                  </a:lnTo>
                  <a:lnTo>
                    <a:pt x="336" y="338"/>
                  </a:lnTo>
                  <a:lnTo>
                    <a:pt x="332" y="340"/>
                  </a:lnTo>
                  <a:lnTo>
                    <a:pt x="328" y="344"/>
                  </a:lnTo>
                  <a:lnTo>
                    <a:pt x="328" y="344"/>
                  </a:lnTo>
                  <a:lnTo>
                    <a:pt x="326" y="348"/>
                  </a:lnTo>
                  <a:lnTo>
                    <a:pt x="320" y="346"/>
                  </a:lnTo>
                  <a:lnTo>
                    <a:pt x="320" y="346"/>
                  </a:lnTo>
                  <a:lnTo>
                    <a:pt x="314" y="342"/>
                  </a:lnTo>
                  <a:lnTo>
                    <a:pt x="310" y="342"/>
                  </a:lnTo>
                  <a:lnTo>
                    <a:pt x="310" y="342"/>
                  </a:lnTo>
                  <a:lnTo>
                    <a:pt x="306" y="342"/>
                  </a:lnTo>
                  <a:lnTo>
                    <a:pt x="306" y="340"/>
                  </a:lnTo>
                  <a:lnTo>
                    <a:pt x="306" y="338"/>
                  </a:lnTo>
                  <a:lnTo>
                    <a:pt x="306" y="338"/>
                  </a:lnTo>
                  <a:lnTo>
                    <a:pt x="312" y="330"/>
                  </a:lnTo>
                  <a:lnTo>
                    <a:pt x="312" y="330"/>
                  </a:lnTo>
                  <a:lnTo>
                    <a:pt x="312" y="328"/>
                  </a:lnTo>
                  <a:lnTo>
                    <a:pt x="310" y="326"/>
                  </a:lnTo>
                  <a:lnTo>
                    <a:pt x="310" y="326"/>
                  </a:lnTo>
                  <a:lnTo>
                    <a:pt x="304" y="328"/>
                  </a:lnTo>
                  <a:lnTo>
                    <a:pt x="302" y="330"/>
                  </a:lnTo>
                  <a:lnTo>
                    <a:pt x="302" y="330"/>
                  </a:lnTo>
                  <a:lnTo>
                    <a:pt x="298" y="338"/>
                  </a:lnTo>
                  <a:lnTo>
                    <a:pt x="298" y="338"/>
                  </a:lnTo>
                  <a:lnTo>
                    <a:pt x="292" y="340"/>
                  </a:lnTo>
                  <a:lnTo>
                    <a:pt x="286" y="342"/>
                  </a:lnTo>
                  <a:lnTo>
                    <a:pt x="286" y="342"/>
                  </a:lnTo>
                  <a:lnTo>
                    <a:pt x="280" y="346"/>
                  </a:lnTo>
                  <a:lnTo>
                    <a:pt x="276" y="350"/>
                  </a:lnTo>
                  <a:lnTo>
                    <a:pt x="276" y="350"/>
                  </a:lnTo>
                  <a:lnTo>
                    <a:pt x="278" y="356"/>
                  </a:lnTo>
                  <a:lnTo>
                    <a:pt x="278" y="358"/>
                  </a:lnTo>
                  <a:lnTo>
                    <a:pt x="274" y="358"/>
                  </a:lnTo>
                  <a:lnTo>
                    <a:pt x="274" y="358"/>
                  </a:lnTo>
                  <a:lnTo>
                    <a:pt x="266" y="360"/>
                  </a:lnTo>
                  <a:lnTo>
                    <a:pt x="264" y="360"/>
                  </a:lnTo>
                  <a:lnTo>
                    <a:pt x="262" y="362"/>
                  </a:lnTo>
                  <a:lnTo>
                    <a:pt x="262" y="362"/>
                  </a:lnTo>
                  <a:lnTo>
                    <a:pt x="262" y="370"/>
                  </a:lnTo>
                  <a:lnTo>
                    <a:pt x="264" y="374"/>
                  </a:lnTo>
                  <a:lnTo>
                    <a:pt x="266" y="374"/>
                  </a:lnTo>
                  <a:lnTo>
                    <a:pt x="266" y="374"/>
                  </a:lnTo>
                  <a:lnTo>
                    <a:pt x="270" y="376"/>
                  </a:lnTo>
                  <a:lnTo>
                    <a:pt x="270" y="378"/>
                  </a:lnTo>
                  <a:lnTo>
                    <a:pt x="270" y="380"/>
                  </a:lnTo>
                  <a:lnTo>
                    <a:pt x="270" y="380"/>
                  </a:lnTo>
                  <a:lnTo>
                    <a:pt x="268" y="384"/>
                  </a:lnTo>
                  <a:lnTo>
                    <a:pt x="264" y="386"/>
                  </a:lnTo>
                  <a:lnTo>
                    <a:pt x="260" y="386"/>
                  </a:lnTo>
                  <a:lnTo>
                    <a:pt x="256" y="386"/>
                  </a:lnTo>
                  <a:lnTo>
                    <a:pt x="256" y="386"/>
                  </a:lnTo>
                  <a:lnTo>
                    <a:pt x="238" y="384"/>
                  </a:lnTo>
                  <a:lnTo>
                    <a:pt x="226" y="384"/>
                  </a:lnTo>
                  <a:lnTo>
                    <a:pt x="222" y="386"/>
                  </a:lnTo>
                  <a:lnTo>
                    <a:pt x="222" y="386"/>
                  </a:lnTo>
                  <a:lnTo>
                    <a:pt x="218" y="388"/>
                  </a:lnTo>
                  <a:lnTo>
                    <a:pt x="210" y="392"/>
                  </a:lnTo>
                  <a:lnTo>
                    <a:pt x="210" y="392"/>
                  </a:lnTo>
                  <a:lnTo>
                    <a:pt x="204" y="394"/>
                  </a:lnTo>
                  <a:lnTo>
                    <a:pt x="202" y="394"/>
                  </a:lnTo>
                  <a:lnTo>
                    <a:pt x="202" y="394"/>
                  </a:lnTo>
                  <a:lnTo>
                    <a:pt x="194" y="402"/>
                  </a:lnTo>
                  <a:lnTo>
                    <a:pt x="194" y="402"/>
                  </a:lnTo>
                  <a:lnTo>
                    <a:pt x="190" y="406"/>
                  </a:lnTo>
                  <a:lnTo>
                    <a:pt x="184" y="408"/>
                  </a:lnTo>
                  <a:lnTo>
                    <a:pt x="184" y="408"/>
                  </a:lnTo>
                  <a:lnTo>
                    <a:pt x="176" y="410"/>
                  </a:lnTo>
                  <a:lnTo>
                    <a:pt x="176" y="410"/>
                  </a:lnTo>
                  <a:lnTo>
                    <a:pt x="166" y="410"/>
                  </a:lnTo>
                  <a:lnTo>
                    <a:pt x="160" y="412"/>
                  </a:lnTo>
                  <a:lnTo>
                    <a:pt x="156" y="414"/>
                  </a:lnTo>
                  <a:lnTo>
                    <a:pt x="156" y="414"/>
                  </a:lnTo>
                  <a:lnTo>
                    <a:pt x="154" y="418"/>
                  </a:lnTo>
                  <a:lnTo>
                    <a:pt x="150" y="420"/>
                  </a:lnTo>
                  <a:lnTo>
                    <a:pt x="150" y="420"/>
                  </a:lnTo>
                  <a:lnTo>
                    <a:pt x="142" y="420"/>
                  </a:lnTo>
                  <a:lnTo>
                    <a:pt x="142" y="420"/>
                  </a:lnTo>
                  <a:lnTo>
                    <a:pt x="132" y="422"/>
                  </a:lnTo>
                  <a:lnTo>
                    <a:pt x="128" y="422"/>
                  </a:lnTo>
                  <a:lnTo>
                    <a:pt x="128" y="422"/>
                  </a:lnTo>
                  <a:lnTo>
                    <a:pt x="120" y="422"/>
                  </a:lnTo>
                  <a:lnTo>
                    <a:pt x="110" y="426"/>
                  </a:lnTo>
                  <a:lnTo>
                    <a:pt x="110" y="426"/>
                  </a:lnTo>
                  <a:lnTo>
                    <a:pt x="108" y="426"/>
                  </a:lnTo>
                  <a:lnTo>
                    <a:pt x="104" y="426"/>
                  </a:lnTo>
                  <a:lnTo>
                    <a:pt x="104" y="426"/>
                  </a:lnTo>
                  <a:lnTo>
                    <a:pt x="98" y="426"/>
                  </a:lnTo>
                  <a:lnTo>
                    <a:pt x="96" y="426"/>
                  </a:lnTo>
                  <a:lnTo>
                    <a:pt x="96" y="426"/>
                  </a:lnTo>
                  <a:lnTo>
                    <a:pt x="94" y="428"/>
                  </a:lnTo>
                  <a:lnTo>
                    <a:pt x="90" y="430"/>
                  </a:lnTo>
                  <a:lnTo>
                    <a:pt x="90" y="430"/>
                  </a:lnTo>
                  <a:lnTo>
                    <a:pt x="86" y="428"/>
                  </a:lnTo>
                  <a:lnTo>
                    <a:pt x="82" y="430"/>
                  </a:lnTo>
                  <a:lnTo>
                    <a:pt x="82" y="430"/>
                  </a:lnTo>
                  <a:lnTo>
                    <a:pt x="74" y="432"/>
                  </a:lnTo>
                  <a:lnTo>
                    <a:pt x="68" y="434"/>
                  </a:lnTo>
                  <a:lnTo>
                    <a:pt x="68" y="434"/>
                  </a:lnTo>
                  <a:lnTo>
                    <a:pt x="66" y="432"/>
                  </a:lnTo>
                  <a:lnTo>
                    <a:pt x="62" y="432"/>
                  </a:lnTo>
                  <a:lnTo>
                    <a:pt x="62" y="432"/>
                  </a:lnTo>
                  <a:lnTo>
                    <a:pt x="58" y="432"/>
                  </a:lnTo>
                  <a:lnTo>
                    <a:pt x="56" y="434"/>
                  </a:lnTo>
                  <a:lnTo>
                    <a:pt x="56" y="434"/>
                  </a:lnTo>
                  <a:lnTo>
                    <a:pt x="52" y="434"/>
                  </a:lnTo>
                  <a:lnTo>
                    <a:pt x="48" y="434"/>
                  </a:lnTo>
                  <a:lnTo>
                    <a:pt x="48" y="434"/>
                  </a:lnTo>
                  <a:lnTo>
                    <a:pt x="24" y="440"/>
                  </a:lnTo>
                  <a:lnTo>
                    <a:pt x="24" y="440"/>
                  </a:lnTo>
                  <a:lnTo>
                    <a:pt x="18" y="440"/>
                  </a:lnTo>
                  <a:lnTo>
                    <a:pt x="12" y="440"/>
                  </a:lnTo>
                  <a:lnTo>
                    <a:pt x="12" y="440"/>
                  </a:lnTo>
                  <a:lnTo>
                    <a:pt x="8" y="440"/>
                  </a:lnTo>
                  <a:lnTo>
                    <a:pt x="6" y="444"/>
                  </a:lnTo>
                  <a:lnTo>
                    <a:pt x="6" y="444"/>
                  </a:lnTo>
                  <a:lnTo>
                    <a:pt x="6" y="446"/>
                  </a:lnTo>
                  <a:lnTo>
                    <a:pt x="4" y="446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0" y="440"/>
                  </a:lnTo>
                  <a:lnTo>
                    <a:pt x="2" y="438"/>
                  </a:lnTo>
                  <a:lnTo>
                    <a:pt x="4" y="436"/>
                  </a:lnTo>
                  <a:lnTo>
                    <a:pt x="4" y="436"/>
                  </a:lnTo>
                  <a:lnTo>
                    <a:pt x="10" y="436"/>
                  </a:lnTo>
                  <a:lnTo>
                    <a:pt x="10" y="436"/>
                  </a:lnTo>
                  <a:lnTo>
                    <a:pt x="16" y="434"/>
                  </a:lnTo>
                  <a:lnTo>
                    <a:pt x="18" y="434"/>
                  </a:lnTo>
                  <a:lnTo>
                    <a:pt x="18" y="434"/>
                  </a:lnTo>
                  <a:lnTo>
                    <a:pt x="20" y="434"/>
                  </a:lnTo>
                  <a:lnTo>
                    <a:pt x="24" y="434"/>
                  </a:lnTo>
                  <a:lnTo>
                    <a:pt x="24" y="434"/>
                  </a:lnTo>
                  <a:lnTo>
                    <a:pt x="28" y="434"/>
                  </a:lnTo>
                  <a:lnTo>
                    <a:pt x="32" y="432"/>
                  </a:lnTo>
                  <a:lnTo>
                    <a:pt x="32" y="432"/>
                  </a:lnTo>
                  <a:lnTo>
                    <a:pt x="36" y="430"/>
                  </a:lnTo>
                  <a:lnTo>
                    <a:pt x="42" y="430"/>
                  </a:lnTo>
                  <a:lnTo>
                    <a:pt x="42" y="430"/>
                  </a:lnTo>
                  <a:lnTo>
                    <a:pt x="46" y="430"/>
                  </a:lnTo>
                  <a:lnTo>
                    <a:pt x="50" y="430"/>
                  </a:lnTo>
                  <a:lnTo>
                    <a:pt x="50" y="430"/>
                  </a:lnTo>
                  <a:lnTo>
                    <a:pt x="52" y="428"/>
                  </a:lnTo>
                  <a:lnTo>
                    <a:pt x="56" y="426"/>
                  </a:lnTo>
                  <a:lnTo>
                    <a:pt x="56" y="426"/>
                  </a:lnTo>
                  <a:lnTo>
                    <a:pt x="66" y="424"/>
                  </a:lnTo>
                  <a:lnTo>
                    <a:pt x="66" y="424"/>
                  </a:lnTo>
                  <a:lnTo>
                    <a:pt x="72" y="424"/>
                  </a:lnTo>
                  <a:lnTo>
                    <a:pt x="78" y="424"/>
                  </a:lnTo>
                  <a:lnTo>
                    <a:pt x="78" y="424"/>
                  </a:lnTo>
                  <a:lnTo>
                    <a:pt x="84" y="422"/>
                  </a:lnTo>
                  <a:lnTo>
                    <a:pt x="86" y="420"/>
                  </a:lnTo>
                  <a:lnTo>
                    <a:pt x="86" y="420"/>
                  </a:lnTo>
                  <a:lnTo>
                    <a:pt x="90" y="416"/>
                  </a:lnTo>
                  <a:lnTo>
                    <a:pt x="90" y="416"/>
                  </a:lnTo>
                  <a:lnTo>
                    <a:pt x="96" y="414"/>
                  </a:lnTo>
                  <a:lnTo>
                    <a:pt x="100" y="414"/>
                  </a:lnTo>
                  <a:lnTo>
                    <a:pt x="100" y="414"/>
                  </a:lnTo>
                  <a:lnTo>
                    <a:pt x="104" y="414"/>
                  </a:lnTo>
                  <a:lnTo>
                    <a:pt x="106" y="416"/>
                  </a:lnTo>
                  <a:lnTo>
                    <a:pt x="106" y="416"/>
                  </a:lnTo>
                  <a:lnTo>
                    <a:pt x="106" y="416"/>
                  </a:lnTo>
                  <a:lnTo>
                    <a:pt x="106" y="418"/>
                  </a:lnTo>
                  <a:lnTo>
                    <a:pt x="108" y="420"/>
                  </a:lnTo>
                  <a:lnTo>
                    <a:pt x="112" y="420"/>
                  </a:lnTo>
                  <a:lnTo>
                    <a:pt x="116" y="418"/>
                  </a:lnTo>
                  <a:lnTo>
                    <a:pt x="116" y="418"/>
                  </a:lnTo>
                  <a:lnTo>
                    <a:pt x="120" y="412"/>
                  </a:lnTo>
                  <a:lnTo>
                    <a:pt x="122" y="410"/>
                  </a:lnTo>
                  <a:lnTo>
                    <a:pt x="122" y="410"/>
                  </a:lnTo>
                  <a:lnTo>
                    <a:pt x="130" y="410"/>
                  </a:lnTo>
                  <a:lnTo>
                    <a:pt x="130" y="410"/>
                  </a:lnTo>
                  <a:lnTo>
                    <a:pt x="134" y="404"/>
                  </a:lnTo>
                  <a:lnTo>
                    <a:pt x="134" y="404"/>
                  </a:lnTo>
                  <a:lnTo>
                    <a:pt x="142" y="400"/>
                  </a:lnTo>
                  <a:lnTo>
                    <a:pt x="148" y="396"/>
                  </a:lnTo>
                  <a:lnTo>
                    <a:pt x="148" y="396"/>
                  </a:lnTo>
                  <a:lnTo>
                    <a:pt x="156" y="396"/>
                  </a:lnTo>
                  <a:lnTo>
                    <a:pt x="156" y="396"/>
                  </a:lnTo>
                  <a:lnTo>
                    <a:pt x="164" y="390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78"/>
                  </a:lnTo>
                  <a:lnTo>
                    <a:pt x="172" y="374"/>
                  </a:lnTo>
                  <a:lnTo>
                    <a:pt x="174" y="372"/>
                  </a:lnTo>
                  <a:lnTo>
                    <a:pt x="180" y="372"/>
                  </a:lnTo>
                  <a:lnTo>
                    <a:pt x="180" y="372"/>
                  </a:lnTo>
                  <a:lnTo>
                    <a:pt x="188" y="372"/>
                  </a:lnTo>
                  <a:lnTo>
                    <a:pt x="192" y="370"/>
                  </a:lnTo>
                  <a:lnTo>
                    <a:pt x="196" y="368"/>
                  </a:lnTo>
                  <a:lnTo>
                    <a:pt x="196" y="364"/>
                  </a:lnTo>
                  <a:lnTo>
                    <a:pt x="196" y="364"/>
                  </a:lnTo>
                  <a:lnTo>
                    <a:pt x="196" y="360"/>
                  </a:lnTo>
                  <a:lnTo>
                    <a:pt x="198" y="358"/>
                  </a:lnTo>
                  <a:lnTo>
                    <a:pt x="198" y="358"/>
                  </a:lnTo>
                  <a:lnTo>
                    <a:pt x="206" y="354"/>
                  </a:lnTo>
                  <a:lnTo>
                    <a:pt x="210" y="352"/>
                  </a:lnTo>
                  <a:lnTo>
                    <a:pt x="210" y="352"/>
                  </a:lnTo>
                  <a:lnTo>
                    <a:pt x="212" y="352"/>
                  </a:lnTo>
                  <a:lnTo>
                    <a:pt x="210" y="352"/>
                  </a:lnTo>
                  <a:lnTo>
                    <a:pt x="196" y="352"/>
                  </a:lnTo>
                  <a:lnTo>
                    <a:pt x="196" y="352"/>
                  </a:lnTo>
                  <a:lnTo>
                    <a:pt x="182" y="352"/>
                  </a:lnTo>
                  <a:lnTo>
                    <a:pt x="180" y="350"/>
                  </a:lnTo>
                  <a:lnTo>
                    <a:pt x="180" y="346"/>
                  </a:lnTo>
                  <a:lnTo>
                    <a:pt x="180" y="346"/>
                  </a:lnTo>
                  <a:lnTo>
                    <a:pt x="178" y="338"/>
                  </a:lnTo>
                  <a:lnTo>
                    <a:pt x="174" y="332"/>
                  </a:lnTo>
                  <a:lnTo>
                    <a:pt x="172" y="326"/>
                  </a:lnTo>
                  <a:lnTo>
                    <a:pt x="168" y="324"/>
                  </a:lnTo>
                  <a:lnTo>
                    <a:pt x="168" y="324"/>
                  </a:lnTo>
                  <a:lnTo>
                    <a:pt x="164" y="324"/>
                  </a:lnTo>
                  <a:lnTo>
                    <a:pt x="160" y="324"/>
                  </a:lnTo>
                  <a:lnTo>
                    <a:pt x="158" y="326"/>
                  </a:lnTo>
                  <a:lnTo>
                    <a:pt x="158" y="326"/>
                  </a:lnTo>
                  <a:lnTo>
                    <a:pt x="156" y="328"/>
                  </a:lnTo>
                  <a:lnTo>
                    <a:pt x="154" y="328"/>
                  </a:lnTo>
                  <a:lnTo>
                    <a:pt x="150" y="328"/>
                  </a:lnTo>
                  <a:lnTo>
                    <a:pt x="150" y="324"/>
                  </a:lnTo>
                  <a:lnTo>
                    <a:pt x="150" y="324"/>
                  </a:lnTo>
                  <a:lnTo>
                    <a:pt x="154" y="316"/>
                  </a:lnTo>
                  <a:lnTo>
                    <a:pt x="158" y="312"/>
                  </a:lnTo>
                  <a:lnTo>
                    <a:pt x="158" y="312"/>
                  </a:lnTo>
                  <a:lnTo>
                    <a:pt x="160" y="310"/>
                  </a:lnTo>
                  <a:lnTo>
                    <a:pt x="158" y="306"/>
                  </a:lnTo>
                  <a:lnTo>
                    <a:pt x="154" y="298"/>
                  </a:lnTo>
                  <a:lnTo>
                    <a:pt x="154" y="298"/>
                  </a:lnTo>
                  <a:lnTo>
                    <a:pt x="152" y="294"/>
                  </a:lnTo>
                  <a:lnTo>
                    <a:pt x="150" y="292"/>
                  </a:lnTo>
                  <a:lnTo>
                    <a:pt x="152" y="290"/>
                  </a:lnTo>
                  <a:lnTo>
                    <a:pt x="152" y="290"/>
                  </a:lnTo>
                  <a:lnTo>
                    <a:pt x="156" y="286"/>
                  </a:lnTo>
                  <a:lnTo>
                    <a:pt x="156" y="282"/>
                  </a:lnTo>
                  <a:lnTo>
                    <a:pt x="156" y="282"/>
                  </a:lnTo>
                  <a:lnTo>
                    <a:pt x="154" y="280"/>
                  </a:lnTo>
                  <a:lnTo>
                    <a:pt x="154" y="278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60" y="270"/>
                  </a:lnTo>
                  <a:lnTo>
                    <a:pt x="160" y="270"/>
                  </a:lnTo>
                  <a:lnTo>
                    <a:pt x="162" y="264"/>
                  </a:lnTo>
                  <a:lnTo>
                    <a:pt x="166" y="260"/>
                  </a:lnTo>
                  <a:lnTo>
                    <a:pt x="166" y="260"/>
                  </a:lnTo>
                  <a:lnTo>
                    <a:pt x="168" y="258"/>
                  </a:lnTo>
                  <a:lnTo>
                    <a:pt x="168" y="254"/>
                  </a:lnTo>
                  <a:lnTo>
                    <a:pt x="170" y="250"/>
                  </a:lnTo>
                  <a:lnTo>
                    <a:pt x="172" y="248"/>
                  </a:lnTo>
                  <a:lnTo>
                    <a:pt x="172" y="248"/>
                  </a:lnTo>
                  <a:lnTo>
                    <a:pt x="178" y="246"/>
                  </a:lnTo>
                  <a:lnTo>
                    <a:pt x="180" y="246"/>
                  </a:lnTo>
                  <a:lnTo>
                    <a:pt x="182" y="242"/>
                  </a:lnTo>
                  <a:lnTo>
                    <a:pt x="182" y="242"/>
                  </a:lnTo>
                  <a:lnTo>
                    <a:pt x="182" y="236"/>
                  </a:lnTo>
                  <a:lnTo>
                    <a:pt x="186" y="232"/>
                  </a:lnTo>
                  <a:lnTo>
                    <a:pt x="186" y="232"/>
                  </a:lnTo>
                  <a:lnTo>
                    <a:pt x="194" y="230"/>
                  </a:lnTo>
                  <a:lnTo>
                    <a:pt x="196" y="228"/>
                  </a:lnTo>
                  <a:lnTo>
                    <a:pt x="198" y="224"/>
                  </a:lnTo>
                  <a:lnTo>
                    <a:pt x="198" y="224"/>
                  </a:lnTo>
                  <a:lnTo>
                    <a:pt x="200" y="216"/>
                  </a:lnTo>
                  <a:lnTo>
                    <a:pt x="204" y="212"/>
                  </a:lnTo>
                  <a:lnTo>
                    <a:pt x="204" y="212"/>
                  </a:lnTo>
                  <a:lnTo>
                    <a:pt x="204" y="210"/>
                  </a:lnTo>
                  <a:lnTo>
                    <a:pt x="202" y="208"/>
                  </a:lnTo>
                  <a:lnTo>
                    <a:pt x="200" y="208"/>
                  </a:lnTo>
                  <a:lnTo>
                    <a:pt x="200" y="208"/>
                  </a:lnTo>
                  <a:lnTo>
                    <a:pt x="194" y="206"/>
                  </a:lnTo>
                  <a:lnTo>
                    <a:pt x="188" y="204"/>
                  </a:lnTo>
                  <a:lnTo>
                    <a:pt x="178" y="204"/>
                  </a:lnTo>
                  <a:lnTo>
                    <a:pt x="178" y="204"/>
                  </a:lnTo>
                  <a:lnTo>
                    <a:pt x="160" y="202"/>
                  </a:lnTo>
                  <a:lnTo>
                    <a:pt x="156" y="200"/>
                  </a:lnTo>
                  <a:lnTo>
                    <a:pt x="154" y="196"/>
                  </a:lnTo>
                  <a:lnTo>
                    <a:pt x="154" y="196"/>
                  </a:lnTo>
                  <a:lnTo>
                    <a:pt x="152" y="190"/>
                  </a:lnTo>
                  <a:lnTo>
                    <a:pt x="154" y="186"/>
                  </a:lnTo>
                  <a:lnTo>
                    <a:pt x="154" y="186"/>
                  </a:lnTo>
                  <a:lnTo>
                    <a:pt x="156" y="180"/>
                  </a:lnTo>
                  <a:lnTo>
                    <a:pt x="158" y="178"/>
                  </a:lnTo>
                  <a:lnTo>
                    <a:pt x="158" y="178"/>
                  </a:lnTo>
                  <a:lnTo>
                    <a:pt x="162" y="176"/>
                  </a:lnTo>
                  <a:lnTo>
                    <a:pt x="162" y="174"/>
                  </a:lnTo>
                  <a:lnTo>
                    <a:pt x="164" y="166"/>
                  </a:lnTo>
                  <a:lnTo>
                    <a:pt x="164" y="166"/>
                  </a:lnTo>
                  <a:lnTo>
                    <a:pt x="166" y="164"/>
                  </a:lnTo>
                  <a:lnTo>
                    <a:pt x="168" y="162"/>
                  </a:lnTo>
                  <a:lnTo>
                    <a:pt x="172" y="160"/>
                  </a:lnTo>
                  <a:lnTo>
                    <a:pt x="172" y="160"/>
                  </a:lnTo>
                  <a:lnTo>
                    <a:pt x="180" y="154"/>
                  </a:lnTo>
                  <a:lnTo>
                    <a:pt x="186" y="152"/>
                  </a:lnTo>
                  <a:lnTo>
                    <a:pt x="188" y="152"/>
                  </a:lnTo>
                  <a:lnTo>
                    <a:pt x="188" y="152"/>
                  </a:lnTo>
                  <a:lnTo>
                    <a:pt x="192" y="154"/>
                  </a:lnTo>
                  <a:lnTo>
                    <a:pt x="194" y="152"/>
                  </a:lnTo>
                  <a:lnTo>
                    <a:pt x="194" y="148"/>
                  </a:lnTo>
                  <a:lnTo>
                    <a:pt x="194" y="148"/>
                  </a:lnTo>
                  <a:lnTo>
                    <a:pt x="194" y="144"/>
                  </a:lnTo>
                  <a:lnTo>
                    <a:pt x="196" y="140"/>
                  </a:lnTo>
                  <a:lnTo>
                    <a:pt x="196" y="140"/>
                  </a:lnTo>
                  <a:lnTo>
                    <a:pt x="200" y="136"/>
                  </a:lnTo>
                  <a:lnTo>
                    <a:pt x="200" y="132"/>
                  </a:lnTo>
                  <a:lnTo>
                    <a:pt x="200" y="130"/>
                  </a:lnTo>
                  <a:lnTo>
                    <a:pt x="198" y="128"/>
                  </a:lnTo>
                  <a:lnTo>
                    <a:pt x="198" y="128"/>
                  </a:lnTo>
                  <a:lnTo>
                    <a:pt x="194" y="120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2" y="112"/>
                  </a:lnTo>
                  <a:lnTo>
                    <a:pt x="194" y="110"/>
                  </a:lnTo>
                  <a:lnTo>
                    <a:pt x="190" y="108"/>
                  </a:lnTo>
                  <a:lnTo>
                    <a:pt x="190" y="108"/>
                  </a:lnTo>
                  <a:lnTo>
                    <a:pt x="184" y="104"/>
                  </a:lnTo>
                  <a:lnTo>
                    <a:pt x="178" y="102"/>
                  </a:lnTo>
                  <a:lnTo>
                    <a:pt x="174" y="100"/>
                  </a:lnTo>
                  <a:lnTo>
                    <a:pt x="172" y="96"/>
                  </a:lnTo>
                  <a:lnTo>
                    <a:pt x="172" y="96"/>
                  </a:lnTo>
                  <a:lnTo>
                    <a:pt x="174" y="90"/>
                  </a:lnTo>
                  <a:lnTo>
                    <a:pt x="170" y="84"/>
                  </a:lnTo>
                  <a:lnTo>
                    <a:pt x="170" y="84"/>
                  </a:lnTo>
                  <a:lnTo>
                    <a:pt x="168" y="78"/>
                  </a:lnTo>
                  <a:lnTo>
                    <a:pt x="168" y="72"/>
                  </a:lnTo>
                  <a:lnTo>
                    <a:pt x="170" y="68"/>
                  </a:lnTo>
                  <a:lnTo>
                    <a:pt x="172" y="64"/>
                  </a:lnTo>
                  <a:lnTo>
                    <a:pt x="172" y="64"/>
                  </a:lnTo>
                  <a:lnTo>
                    <a:pt x="182" y="56"/>
                  </a:lnTo>
                  <a:lnTo>
                    <a:pt x="188" y="52"/>
                  </a:lnTo>
                  <a:lnTo>
                    <a:pt x="192" y="52"/>
                  </a:lnTo>
                  <a:lnTo>
                    <a:pt x="192" y="52"/>
                  </a:lnTo>
                  <a:lnTo>
                    <a:pt x="198" y="54"/>
                  </a:lnTo>
                  <a:lnTo>
                    <a:pt x="202" y="54"/>
                  </a:lnTo>
                  <a:lnTo>
                    <a:pt x="206" y="52"/>
                  </a:lnTo>
                  <a:lnTo>
                    <a:pt x="206" y="52"/>
                  </a:lnTo>
                  <a:lnTo>
                    <a:pt x="208" y="48"/>
                  </a:lnTo>
                  <a:lnTo>
                    <a:pt x="208" y="46"/>
                  </a:lnTo>
                  <a:lnTo>
                    <a:pt x="208" y="44"/>
                  </a:lnTo>
                  <a:lnTo>
                    <a:pt x="212" y="44"/>
                  </a:lnTo>
                  <a:lnTo>
                    <a:pt x="212" y="44"/>
                  </a:lnTo>
                  <a:lnTo>
                    <a:pt x="216" y="40"/>
                  </a:lnTo>
                  <a:lnTo>
                    <a:pt x="220" y="38"/>
                  </a:lnTo>
                  <a:lnTo>
                    <a:pt x="224" y="32"/>
                  </a:lnTo>
                  <a:lnTo>
                    <a:pt x="224" y="32"/>
                  </a:lnTo>
                  <a:lnTo>
                    <a:pt x="226" y="26"/>
                  </a:lnTo>
                  <a:lnTo>
                    <a:pt x="230" y="26"/>
                  </a:lnTo>
                  <a:lnTo>
                    <a:pt x="230" y="26"/>
                  </a:lnTo>
                  <a:lnTo>
                    <a:pt x="232" y="26"/>
                  </a:lnTo>
                  <a:lnTo>
                    <a:pt x="236" y="22"/>
                  </a:lnTo>
                  <a:lnTo>
                    <a:pt x="236" y="22"/>
                  </a:lnTo>
                  <a:lnTo>
                    <a:pt x="238" y="16"/>
                  </a:lnTo>
                  <a:lnTo>
                    <a:pt x="242" y="14"/>
                  </a:lnTo>
                  <a:lnTo>
                    <a:pt x="244" y="14"/>
                  </a:lnTo>
                  <a:lnTo>
                    <a:pt x="244" y="14"/>
                  </a:lnTo>
                  <a:lnTo>
                    <a:pt x="246" y="12"/>
                  </a:lnTo>
                  <a:lnTo>
                    <a:pt x="248" y="10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52" y="4"/>
                  </a:lnTo>
                  <a:lnTo>
                    <a:pt x="25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64" y="2"/>
                  </a:lnTo>
                  <a:lnTo>
                    <a:pt x="266" y="2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70" y="0"/>
                  </a:lnTo>
                  <a:lnTo>
                    <a:pt x="272" y="0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2" y="4"/>
                  </a:lnTo>
                  <a:lnTo>
                    <a:pt x="286" y="2"/>
                  </a:lnTo>
                  <a:lnTo>
                    <a:pt x="286" y="2"/>
                  </a:lnTo>
                  <a:lnTo>
                    <a:pt x="296" y="2"/>
                  </a:lnTo>
                  <a:lnTo>
                    <a:pt x="302" y="2"/>
                  </a:lnTo>
                  <a:lnTo>
                    <a:pt x="306" y="4"/>
                  </a:lnTo>
                  <a:lnTo>
                    <a:pt x="306" y="4"/>
                  </a:lnTo>
                  <a:lnTo>
                    <a:pt x="314" y="12"/>
                  </a:lnTo>
                  <a:lnTo>
                    <a:pt x="320" y="16"/>
                  </a:lnTo>
                  <a:lnTo>
                    <a:pt x="330" y="18"/>
                  </a:lnTo>
                  <a:lnTo>
                    <a:pt x="330" y="18"/>
                  </a:lnTo>
                  <a:lnTo>
                    <a:pt x="342" y="18"/>
                  </a:lnTo>
                  <a:lnTo>
                    <a:pt x="344" y="20"/>
                  </a:lnTo>
                  <a:lnTo>
                    <a:pt x="344" y="22"/>
                  </a:lnTo>
                  <a:lnTo>
                    <a:pt x="344" y="22"/>
                  </a:lnTo>
                  <a:lnTo>
                    <a:pt x="346" y="24"/>
                  </a:lnTo>
                  <a:lnTo>
                    <a:pt x="348" y="26"/>
                  </a:lnTo>
                  <a:lnTo>
                    <a:pt x="350" y="28"/>
                  </a:lnTo>
                  <a:lnTo>
                    <a:pt x="354" y="28"/>
                  </a:lnTo>
                  <a:lnTo>
                    <a:pt x="354" y="28"/>
                  </a:lnTo>
                  <a:lnTo>
                    <a:pt x="362" y="26"/>
                  </a:lnTo>
                  <a:lnTo>
                    <a:pt x="366" y="26"/>
                  </a:lnTo>
                  <a:lnTo>
                    <a:pt x="368" y="28"/>
                  </a:lnTo>
                  <a:lnTo>
                    <a:pt x="368" y="28"/>
                  </a:lnTo>
                  <a:lnTo>
                    <a:pt x="370" y="30"/>
                  </a:lnTo>
                  <a:lnTo>
                    <a:pt x="374" y="32"/>
                  </a:lnTo>
                  <a:lnTo>
                    <a:pt x="376" y="32"/>
                  </a:lnTo>
                  <a:lnTo>
                    <a:pt x="380" y="32"/>
                  </a:lnTo>
                  <a:lnTo>
                    <a:pt x="380" y="32"/>
                  </a:lnTo>
                  <a:lnTo>
                    <a:pt x="384" y="30"/>
                  </a:lnTo>
                  <a:lnTo>
                    <a:pt x="388" y="30"/>
                  </a:lnTo>
                  <a:lnTo>
                    <a:pt x="390" y="32"/>
                  </a:lnTo>
                  <a:lnTo>
                    <a:pt x="392" y="34"/>
                  </a:lnTo>
                  <a:lnTo>
                    <a:pt x="392" y="34"/>
                  </a:lnTo>
                  <a:lnTo>
                    <a:pt x="392" y="40"/>
                  </a:lnTo>
                  <a:lnTo>
                    <a:pt x="394" y="42"/>
                  </a:lnTo>
                  <a:lnTo>
                    <a:pt x="398" y="42"/>
                  </a:lnTo>
                  <a:lnTo>
                    <a:pt x="398" y="42"/>
                  </a:lnTo>
                  <a:lnTo>
                    <a:pt x="404" y="42"/>
                  </a:lnTo>
                  <a:lnTo>
                    <a:pt x="412" y="44"/>
                  </a:lnTo>
                  <a:lnTo>
                    <a:pt x="418" y="48"/>
                  </a:lnTo>
                  <a:lnTo>
                    <a:pt x="422" y="52"/>
                  </a:lnTo>
                  <a:lnTo>
                    <a:pt x="422" y="52"/>
                  </a:lnTo>
                  <a:lnTo>
                    <a:pt x="422" y="54"/>
                  </a:lnTo>
                  <a:lnTo>
                    <a:pt x="424" y="54"/>
                  </a:lnTo>
                  <a:lnTo>
                    <a:pt x="428" y="54"/>
                  </a:lnTo>
                  <a:lnTo>
                    <a:pt x="430" y="52"/>
                  </a:lnTo>
                  <a:lnTo>
                    <a:pt x="430" y="52"/>
                  </a:lnTo>
                  <a:lnTo>
                    <a:pt x="434" y="50"/>
                  </a:lnTo>
                  <a:lnTo>
                    <a:pt x="440" y="52"/>
                  </a:lnTo>
                  <a:lnTo>
                    <a:pt x="444" y="56"/>
                  </a:lnTo>
                  <a:lnTo>
                    <a:pt x="446" y="62"/>
                  </a:lnTo>
                  <a:lnTo>
                    <a:pt x="446" y="6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F8F8D465-4016-A84E-9069-DCE1C3756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656" y="-678647"/>
              <a:ext cx="18910" cy="14183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0" y="0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6" y="24"/>
                </a:cxn>
                <a:cxn ang="0">
                  <a:pos x="24" y="20"/>
                </a:cxn>
                <a:cxn ang="0">
                  <a:pos x="24" y="20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26" y="10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</a:cxnLst>
              <a:rect l="0" t="0" r="r" b="b"/>
              <a:pathLst>
                <a:path w="32" h="24">
                  <a:moveTo>
                    <a:pt x="24" y="6"/>
                  </a:move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4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6" y="10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C4502C97-90C7-0547-A6DB-06B926B24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111" y="-751923"/>
              <a:ext cx="28365" cy="22456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2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30" y="12"/>
                </a:cxn>
                <a:cxn ang="0">
                  <a:pos x="32" y="12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34" y="18"/>
                </a:cxn>
                <a:cxn ang="0">
                  <a:pos x="34" y="20"/>
                </a:cxn>
                <a:cxn ang="0">
                  <a:pos x="36" y="20"/>
                </a:cxn>
                <a:cxn ang="0">
                  <a:pos x="36" y="20"/>
                </a:cxn>
                <a:cxn ang="0">
                  <a:pos x="42" y="20"/>
                </a:cxn>
                <a:cxn ang="0">
                  <a:pos x="42" y="22"/>
                </a:cxn>
                <a:cxn ang="0">
                  <a:pos x="44" y="26"/>
                </a:cxn>
                <a:cxn ang="0">
                  <a:pos x="44" y="26"/>
                </a:cxn>
                <a:cxn ang="0">
                  <a:pos x="44" y="28"/>
                </a:cxn>
                <a:cxn ang="0">
                  <a:pos x="46" y="30"/>
                </a:cxn>
                <a:cxn ang="0">
                  <a:pos x="48" y="32"/>
                </a:cxn>
                <a:cxn ang="0">
                  <a:pos x="46" y="34"/>
                </a:cxn>
                <a:cxn ang="0">
                  <a:pos x="46" y="34"/>
                </a:cxn>
                <a:cxn ang="0">
                  <a:pos x="40" y="38"/>
                </a:cxn>
                <a:cxn ang="0">
                  <a:pos x="36" y="36"/>
                </a:cxn>
                <a:cxn ang="0">
                  <a:pos x="34" y="36"/>
                </a:cxn>
                <a:cxn ang="0">
                  <a:pos x="34" y="36"/>
                </a:cxn>
                <a:cxn ang="0">
                  <a:pos x="32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26" y="26"/>
                </a:cxn>
                <a:cxn ang="0">
                  <a:pos x="24" y="26"/>
                </a:cxn>
                <a:cxn ang="0">
                  <a:pos x="22" y="24"/>
                </a:cxn>
                <a:cxn ang="0">
                  <a:pos x="22" y="24"/>
                </a:cxn>
                <a:cxn ang="0">
                  <a:pos x="18" y="18"/>
                </a:cxn>
                <a:cxn ang="0">
                  <a:pos x="16" y="16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0" y="14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8" y="6"/>
                </a:cxn>
                <a:cxn ang="0">
                  <a:pos x="18" y="8"/>
                </a:cxn>
              </a:cxnLst>
              <a:rect l="0" t="0" r="r" b="b"/>
              <a:pathLst>
                <a:path w="48" h="38">
                  <a:moveTo>
                    <a:pt x="18" y="8"/>
                  </a:moveTo>
                  <a:lnTo>
                    <a:pt x="18" y="8"/>
                  </a:lnTo>
                  <a:lnTo>
                    <a:pt x="22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30" y="12"/>
                  </a:lnTo>
                  <a:lnTo>
                    <a:pt x="32" y="12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34" y="18"/>
                  </a:lnTo>
                  <a:lnTo>
                    <a:pt x="34" y="20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42" y="20"/>
                  </a:lnTo>
                  <a:lnTo>
                    <a:pt x="42" y="22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6" y="30"/>
                  </a:lnTo>
                  <a:lnTo>
                    <a:pt x="48" y="32"/>
                  </a:lnTo>
                  <a:lnTo>
                    <a:pt x="46" y="34"/>
                  </a:lnTo>
                  <a:lnTo>
                    <a:pt x="46" y="34"/>
                  </a:lnTo>
                  <a:lnTo>
                    <a:pt x="40" y="38"/>
                  </a:lnTo>
                  <a:lnTo>
                    <a:pt x="36" y="36"/>
                  </a:lnTo>
                  <a:lnTo>
                    <a:pt x="34" y="36"/>
                  </a:lnTo>
                  <a:lnTo>
                    <a:pt x="34" y="36"/>
                  </a:lnTo>
                  <a:lnTo>
                    <a:pt x="32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6" y="26"/>
                  </a:lnTo>
                  <a:lnTo>
                    <a:pt x="24" y="26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18" y="18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8" y="6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FED579DC-5DFA-A249-A77F-B652F6E36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397" y="110847"/>
              <a:ext cx="52003" cy="56730"/>
            </a:xfrm>
            <a:custGeom>
              <a:avLst/>
              <a:gdLst/>
              <a:ahLst/>
              <a:cxnLst>
                <a:cxn ang="0">
                  <a:pos x="36" y="4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2" y="18"/>
                </a:cxn>
                <a:cxn ang="0">
                  <a:pos x="22" y="20"/>
                </a:cxn>
                <a:cxn ang="0">
                  <a:pos x="14" y="26"/>
                </a:cxn>
                <a:cxn ang="0">
                  <a:pos x="12" y="28"/>
                </a:cxn>
                <a:cxn ang="0">
                  <a:pos x="12" y="34"/>
                </a:cxn>
                <a:cxn ang="0">
                  <a:pos x="10" y="36"/>
                </a:cxn>
                <a:cxn ang="0">
                  <a:pos x="2" y="40"/>
                </a:cxn>
                <a:cxn ang="0">
                  <a:pos x="0" y="42"/>
                </a:cxn>
                <a:cxn ang="0">
                  <a:pos x="6" y="54"/>
                </a:cxn>
                <a:cxn ang="0">
                  <a:pos x="8" y="58"/>
                </a:cxn>
                <a:cxn ang="0">
                  <a:pos x="6" y="64"/>
                </a:cxn>
                <a:cxn ang="0">
                  <a:pos x="10" y="86"/>
                </a:cxn>
                <a:cxn ang="0">
                  <a:pos x="14" y="90"/>
                </a:cxn>
                <a:cxn ang="0">
                  <a:pos x="18" y="92"/>
                </a:cxn>
                <a:cxn ang="0">
                  <a:pos x="30" y="92"/>
                </a:cxn>
                <a:cxn ang="0">
                  <a:pos x="32" y="94"/>
                </a:cxn>
                <a:cxn ang="0">
                  <a:pos x="34" y="96"/>
                </a:cxn>
                <a:cxn ang="0">
                  <a:pos x="38" y="92"/>
                </a:cxn>
                <a:cxn ang="0">
                  <a:pos x="46" y="82"/>
                </a:cxn>
                <a:cxn ang="0">
                  <a:pos x="50" y="80"/>
                </a:cxn>
                <a:cxn ang="0">
                  <a:pos x="62" y="76"/>
                </a:cxn>
                <a:cxn ang="0">
                  <a:pos x="74" y="70"/>
                </a:cxn>
                <a:cxn ang="0">
                  <a:pos x="80" y="64"/>
                </a:cxn>
                <a:cxn ang="0">
                  <a:pos x="88" y="56"/>
                </a:cxn>
                <a:cxn ang="0">
                  <a:pos x="88" y="52"/>
                </a:cxn>
                <a:cxn ang="0">
                  <a:pos x="86" y="50"/>
                </a:cxn>
                <a:cxn ang="0">
                  <a:pos x="80" y="48"/>
                </a:cxn>
                <a:cxn ang="0">
                  <a:pos x="78" y="46"/>
                </a:cxn>
                <a:cxn ang="0">
                  <a:pos x="76" y="32"/>
                </a:cxn>
                <a:cxn ang="0">
                  <a:pos x="74" y="26"/>
                </a:cxn>
                <a:cxn ang="0">
                  <a:pos x="72" y="26"/>
                </a:cxn>
                <a:cxn ang="0">
                  <a:pos x="66" y="26"/>
                </a:cxn>
                <a:cxn ang="0">
                  <a:pos x="66" y="24"/>
                </a:cxn>
                <a:cxn ang="0">
                  <a:pos x="62" y="16"/>
                </a:cxn>
                <a:cxn ang="0">
                  <a:pos x="56" y="12"/>
                </a:cxn>
                <a:cxn ang="0">
                  <a:pos x="40" y="4"/>
                </a:cxn>
                <a:cxn ang="0">
                  <a:pos x="36" y="4"/>
                </a:cxn>
              </a:cxnLst>
              <a:rect l="0" t="0" r="r" b="b"/>
              <a:pathLst>
                <a:path w="88" h="96">
                  <a:moveTo>
                    <a:pt x="36" y="4"/>
                  </a:moveTo>
                  <a:lnTo>
                    <a:pt x="36" y="4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14"/>
                  </a:lnTo>
                  <a:lnTo>
                    <a:pt x="22" y="1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4" y="38"/>
                  </a:lnTo>
                  <a:lnTo>
                    <a:pt x="2" y="4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48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8" y="58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78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4" y="90"/>
                  </a:lnTo>
                  <a:lnTo>
                    <a:pt x="18" y="92"/>
                  </a:lnTo>
                  <a:lnTo>
                    <a:pt x="18" y="92"/>
                  </a:lnTo>
                  <a:lnTo>
                    <a:pt x="26" y="92"/>
                  </a:lnTo>
                  <a:lnTo>
                    <a:pt x="30" y="92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38" y="92"/>
                  </a:lnTo>
                  <a:lnTo>
                    <a:pt x="38" y="92"/>
                  </a:lnTo>
                  <a:lnTo>
                    <a:pt x="44" y="84"/>
                  </a:lnTo>
                  <a:lnTo>
                    <a:pt x="46" y="82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8" y="74"/>
                  </a:lnTo>
                  <a:lnTo>
                    <a:pt x="74" y="70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4" y="60"/>
                  </a:lnTo>
                  <a:lnTo>
                    <a:pt x="88" y="56"/>
                  </a:lnTo>
                  <a:lnTo>
                    <a:pt x="88" y="56"/>
                  </a:lnTo>
                  <a:lnTo>
                    <a:pt x="88" y="52"/>
                  </a:lnTo>
                  <a:lnTo>
                    <a:pt x="86" y="50"/>
                  </a:lnTo>
                  <a:lnTo>
                    <a:pt x="86" y="50"/>
                  </a:lnTo>
                  <a:lnTo>
                    <a:pt x="82" y="50"/>
                  </a:lnTo>
                  <a:lnTo>
                    <a:pt x="80" y="48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4" y="28"/>
                  </a:lnTo>
                  <a:lnTo>
                    <a:pt x="74" y="26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8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6" y="24"/>
                  </a:lnTo>
                  <a:lnTo>
                    <a:pt x="64" y="20"/>
                  </a:lnTo>
                  <a:lnTo>
                    <a:pt x="62" y="16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6" y="8"/>
                  </a:lnTo>
                  <a:lnTo>
                    <a:pt x="40" y="4"/>
                  </a:lnTo>
                  <a:lnTo>
                    <a:pt x="36" y="4"/>
                  </a:lnTo>
                  <a:lnTo>
                    <a:pt x="36" y="4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854A475C-FEF8-A84A-9912-659806F91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8759" y="55299"/>
              <a:ext cx="42548" cy="27183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4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12" y="24"/>
                </a:cxn>
                <a:cxn ang="0">
                  <a:pos x="16" y="30"/>
                </a:cxn>
                <a:cxn ang="0">
                  <a:pos x="16" y="30"/>
                </a:cxn>
                <a:cxn ang="0">
                  <a:pos x="20" y="30"/>
                </a:cxn>
                <a:cxn ang="0">
                  <a:pos x="22" y="30"/>
                </a:cxn>
                <a:cxn ang="0">
                  <a:pos x="24" y="28"/>
                </a:cxn>
                <a:cxn ang="0">
                  <a:pos x="24" y="28"/>
                </a:cxn>
                <a:cxn ang="0">
                  <a:pos x="24" y="26"/>
                </a:cxn>
                <a:cxn ang="0">
                  <a:pos x="26" y="26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38"/>
                </a:cxn>
                <a:cxn ang="0">
                  <a:pos x="34" y="38"/>
                </a:cxn>
                <a:cxn ang="0">
                  <a:pos x="38" y="44"/>
                </a:cxn>
                <a:cxn ang="0">
                  <a:pos x="42" y="46"/>
                </a:cxn>
                <a:cxn ang="0">
                  <a:pos x="44" y="46"/>
                </a:cxn>
                <a:cxn ang="0">
                  <a:pos x="44" y="46"/>
                </a:cxn>
                <a:cxn ang="0">
                  <a:pos x="52" y="46"/>
                </a:cxn>
                <a:cxn ang="0">
                  <a:pos x="56" y="46"/>
                </a:cxn>
                <a:cxn ang="0">
                  <a:pos x="60" y="44"/>
                </a:cxn>
                <a:cxn ang="0">
                  <a:pos x="60" y="44"/>
                </a:cxn>
                <a:cxn ang="0">
                  <a:pos x="66" y="42"/>
                </a:cxn>
                <a:cxn ang="0">
                  <a:pos x="70" y="40"/>
                </a:cxn>
                <a:cxn ang="0">
                  <a:pos x="70" y="40"/>
                </a:cxn>
                <a:cxn ang="0">
                  <a:pos x="72" y="40"/>
                </a:cxn>
                <a:cxn ang="0">
                  <a:pos x="72" y="36"/>
                </a:cxn>
                <a:cxn ang="0">
                  <a:pos x="72" y="32"/>
                </a:cxn>
                <a:cxn ang="0">
                  <a:pos x="72" y="32"/>
                </a:cxn>
                <a:cxn ang="0">
                  <a:pos x="72" y="24"/>
                </a:cxn>
                <a:cxn ang="0">
                  <a:pos x="70" y="22"/>
                </a:cxn>
                <a:cxn ang="0">
                  <a:pos x="66" y="20"/>
                </a:cxn>
                <a:cxn ang="0">
                  <a:pos x="66" y="20"/>
                </a:cxn>
                <a:cxn ang="0">
                  <a:pos x="54" y="16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0"/>
                </a:cxn>
                <a:cxn ang="0">
                  <a:pos x="40" y="8"/>
                </a:cxn>
                <a:cxn ang="0">
                  <a:pos x="40" y="8"/>
                </a:cxn>
                <a:cxn ang="0">
                  <a:pos x="32" y="8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24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72" h="46">
                  <a:moveTo>
                    <a:pt x="18" y="2"/>
                  </a:move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4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20" y="30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38" y="44"/>
                  </a:lnTo>
                  <a:lnTo>
                    <a:pt x="42" y="46"/>
                  </a:lnTo>
                  <a:lnTo>
                    <a:pt x="44" y="46"/>
                  </a:lnTo>
                  <a:lnTo>
                    <a:pt x="44" y="46"/>
                  </a:lnTo>
                  <a:lnTo>
                    <a:pt x="52" y="46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0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2" y="40"/>
                  </a:lnTo>
                  <a:lnTo>
                    <a:pt x="72" y="36"/>
                  </a:lnTo>
                  <a:lnTo>
                    <a:pt x="72" y="32"/>
                  </a:lnTo>
                  <a:lnTo>
                    <a:pt x="72" y="32"/>
                  </a:lnTo>
                  <a:lnTo>
                    <a:pt x="72" y="24"/>
                  </a:lnTo>
                  <a:lnTo>
                    <a:pt x="70" y="22"/>
                  </a:lnTo>
                  <a:lnTo>
                    <a:pt x="66" y="20"/>
                  </a:lnTo>
                  <a:lnTo>
                    <a:pt x="66" y="20"/>
                  </a:lnTo>
                  <a:lnTo>
                    <a:pt x="54" y="16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0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4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62" name="Freeform 58">
              <a:extLst>
                <a:ext uri="{FF2B5EF4-FFF2-40B4-BE49-F238E27FC236}">
                  <a16:creationId xmlns:a16="http://schemas.microsoft.com/office/drawing/2014/main" id="{1C9415F7-BFB4-3545-ABFE-8620E0528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669" y="87209"/>
              <a:ext cx="9455" cy="7091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6" h="12">
                  <a:moveTo>
                    <a:pt x="8" y="2"/>
                  </a:move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63" name="Freeform 59">
              <a:extLst>
                <a:ext uri="{FF2B5EF4-FFF2-40B4-BE49-F238E27FC236}">
                  <a16:creationId xmlns:a16="http://schemas.microsoft.com/office/drawing/2014/main" id="{443A558F-B89E-B844-81E2-41DDC15BE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67" y="68299"/>
              <a:ext cx="13001" cy="10637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4" y="2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6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6" y="18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20" y="6"/>
                </a:cxn>
                <a:cxn ang="0">
                  <a:pos x="20" y="6"/>
                </a:cxn>
                <a:cxn ang="0">
                  <a:pos x="16" y="6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22" h="18">
                  <a:moveTo>
                    <a:pt x="14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4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64" name="Freeform 60">
              <a:extLst>
                <a:ext uri="{FF2B5EF4-FFF2-40B4-BE49-F238E27FC236}">
                  <a16:creationId xmlns:a16="http://schemas.microsoft.com/office/drawing/2014/main" id="{F5CEF9D3-C320-FD40-816D-C17B3285E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303" y="35207"/>
              <a:ext cx="30729" cy="11819"/>
            </a:xfrm>
            <a:custGeom>
              <a:avLst/>
              <a:gdLst/>
              <a:ahLst/>
              <a:cxnLst>
                <a:cxn ang="0">
                  <a:pos x="48" y="6"/>
                </a:cxn>
                <a:cxn ang="0">
                  <a:pos x="48" y="6"/>
                </a:cxn>
                <a:cxn ang="0">
                  <a:pos x="44" y="8"/>
                </a:cxn>
                <a:cxn ang="0">
                  <a:pos x="40" y="4"/>
                </a:cxn>
                <a:cxn ang="0">
                  <a:pos x="40" y="4"/>
                </a:cxn>
                <a:cxn ang="0">
                  <a:pos x="38" y="2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4" y="2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0" y="2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2" y="20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16" y="16"/>
                </a:cxn>
                <a:cxn ang="0">
                  <a:pos x="20" y="14"/>
                </a:cxn>
                <a:cxn ang="0">
                  <a:pos x="20" y="14"/>
                </a:cxn>
                <a:cxn ang="0">
                  <a:pos x="24" y="14"/>
                </a:cxn>
                <a:cxn ang="0">
                  <a:pos x="28" y="16"/>
                </a:cxn>
                <a:cxn ang="0">
                  <a:pos x="28" y="16"/>
                </a:cxn>
                <a:cxn ang="0">
                  <a:pos x="30" y="16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8" y="16"/>
                </a:cxn>
                <a:cxn ang="0">
                  <a:pos x="42" y="16"/>
                </a:cxn>
                <a:cxn ang="0">
                  <a:pos x="42" y="16"/>
                </a:cxn>
                <a:cxn ang="0">
                  <a:pos x="44" y="18"/>
                </a:cxn>
                <a:cxn ang="0">
                  <a:pos x="46" y="18"/>
                </a:cxn>
                <a:cxn ang="0">
                  <a:pos x="46" y="18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8"/>
                </a:cxn>
                <a:cxn ang="0">
                  <a:pos x="52" y="8"/>
                </a:cxn>
                <a:cxn ang="0">
                  <a:pos x="52" y="6"/>
                </a:cxn>
                <a:cxn ang="0">
                  <a:pos x="48" y="6"/>
                </a:cxn>
                <a:cxn ang="0">
                  <a:pos x="48" y="6"/>
                </a:cxn>
              </a:cxnLst>
              <a:rect l="0" t="0" r="r" b="b"/>
              <a:pathLst>
                <a:path w="52" h="20">
                  <a:moveTo>
                    <a:pt x="48" y="6"/>
                  </a:moveTo>
                  <a:lnTo>
                    <a:pt x="48" y="6"/>
                  </a:lnTo>
                  <a:lnTo>
                    <a:pt x="44" y="8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16" y="16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4" y="14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30" y="16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8" y="16"/>
                  </a:lnTo>
                  <a:lnTo>
                    <a:pt x="42" y="16"/>
                  </a:lnTo>
                  <a:lnTo>
                    <a:pt x="42" y="16"/>
                  </a:lnTo>
                  <a:lnTo>
                    <a:pt x="44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48" y="6"/>
                  </a:lnTo>
                  <a:lnTo>
                    <a:pt x="48" y="6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65" name="Freeform 61">
              <a:extLst>
                <a:ext uri="{FF2B5EF4-FFF2-40B4-BE49-F238E27FC236}">
                  <a16:creationId xmlns:a16="http://schemas.microsoft.com/office/drawing/2014/main" id="{877FCFE0-F1C0-4B4F-8725-8E8289225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1300" y="13933"/>
              <a:ext cx="31911" cy="21274"/>
            </a:xfrm>
            <a:custGeom>
              <a:avLst/>
              <a:gdLst/>
              <a:ahLst/>
              <a:cxnLst>
                <a:cxn ang="0">
                  <a:pos x="54" y="34"/>
                </a:cxn>
                <a:cxn ang="0">
                  <a:pos x="52" y="30"/>
                </a:cxn>
                <a:cxn ang="0">
                  <a:pos x="50" y="28"/>
                </a:cxn>
                <a:cxn ang="0">
                  <a:pos x="50" y="26"/>
                </a:cxn>
                <a:cxn ang="0">
                  <a:pos x="46" y="22"/>
                </a:cxn>
                <a:cxn ang="0">
                  <a:pos x="46" y="22"/>
                </a:cxn>
                <a:cxn ang="0">
                  <a:pos x="42" y="22"/>
                </a:cxn>
                <a:cxn ang="0">
                  <a:pos x="42" y="20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10"/>
                </a:cxn>
                <a:cxn ang="0">
                  <a:pos x="34" y="8"/>
                </a:cxn>
                <a:cxn ang="0">
                  <a:pos x="28" y="6"/>
                </a:cxn>
                <a:cxn ang="0">
                  <a:pos x="24" y="2"/>
                </a:cxn>
                <a:cxn ang="0">
                  <a:pos x="20" y="0"/>
                </a:cxn>
                <a:cxn ang="0">
                  <a:pos x="14" y="8"/>
                </a:cxn>
                <a:cxn ang="0">
                  <a:pos x="12" y="12"/>
                </a:cxn>
                <a:cxn ang="0">
                  <a:pos x="10" y="14"/>
                </a:cxn>
                <a:cxn ang="0">
                  <a:pos x="0" y="16"/>
                </a:cxn>
                <a:cxn ang="0">
                  <a:pos x="6" y="22"/>
                </a:cxn>
                <a:cxn ang="0">
                  <a:pos x="8" y="26"/>
                </a:cxn>
                <a:cxn ang="0">
                  <a:pos x="10" y="26"/>
                </a:cxn>
                <a:cxn ang="0">
                  <a:pos x="14" y="30"/>
                </a:cxn>
                <a:cxn ang="0">
                  <a:pos x="16" y="32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32" y="34"/>
                </a:cxn>
                <a:cxn ang="0">
                  <a:pos x="28" y="28"/>
                </a:cxn>
                <a:cxn ang="0">
                  <a:pos x="30" y="26"/>
                </a:cxn>
                <a:cxn ang="0">
                  <a:pos x="32" y="28"/>
                </a:cxn>
                <a:cxn ang="0">
                  <a:pos x="32" y="28"/>
                </a:cxn>
                <a:cxn ang="0">
                  <a:pos x="34" y="28"/>
                </a:cxn>
                <a:cxn ang="0">
                  <a:pos x="36" y="28"/>
                </a:cxn>
                <a:cxn ang="0">
                  <a:pos x="34" y="30"/>
                </a:cxn>
                <a:cxn ang="0">
                  <a:pos x="32" y="32"/>
                </a:cxn>
                <a:cxn ang="0">
                  <a:pos x="32" y="34"/>
                </a:cxn>
                <a:cxn ang="0">
                  <a:pos x="34" y="34"/>
                </a:cxn>
                <a:cxn ang="0">
                  <a:pos x="36" y="30"/>
                </a:cxn>
                <a:cxn ang="0">
                  <a:pos x="40" y="36"/>
                </a:cxn>
                <a:cxn ang="0">
                  <a:pos x="42" y="36"/>
                </a:cxn>
                <a:cxn ang="0">
                  <a:pos x="48" y="36"/>
                </a:cxn>
                <a:cxn ang="0">
                  <a:pos x="52" y="36"/>
                </a:cxn>
                <a:cxn ang="0">
                  <a:pos x="54" y="34"/>
                </a:cxn>
              </a:cxnLst>
              <a:rect l="0" t="0" r="r" b="b"/>
              <a:pathLst>
                <a:path w="54" h="36">
                  <a:moveTo>
                    <a:pt x="54" y="34"/>
                  </a:moveTo>
                  <a:lnTo>
                    <a:pt x="54" y="34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48" y="24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4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2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38" y="10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12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2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8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4" y="28"/>
                  </a:lnTo>
                  <a:lnTo>
                    <a:pt x="34" y="28"/>
                  </a:lnTo>
                  <a:lnTo>
                    <a:pt x="34" y="28"/>
                  </a:lnTo>
                  <a:lnTo>
                    <a:pt x="36" y="28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2" y="30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38" y="34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6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4" y="34"/>
                  </a:lnTo>
                  <a:lnTo>
                    <a:pt x="54" y="34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66" name="Freeform 62">
              <a:extLst>
                <a:ext uri="{FF2B5EF4-FFF2-40B4-BE49-F238E27FC236}">
                  <a16:creationId xmlns:a16="http://schemas.microsoft.com/office/drawing/2014/main" id="{BA0C0AE1-503D-1B4C-9570-BD7A915BB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05" y="-17978"/>
              <a:ext cx="28365" cy="23638"/>
            </a:xfrm>
            <a:custGeom>
              <a:avLst/>
              <a:gdLst/>
              <a:ahLst/>
              <a:cxnLst>
                <a:cxn ang="0">
                  <a:pos x="26" y="4"/>
                </a:cxn>
                <a:cxn ang="0">
                  <a:pos x="26" y="4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6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30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8" y="34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6" y="36"/>
                </a:cxn>
                <a:cxn ang="0">
                  <a:pos x="16" y="36"/>
                </a:cxn>
                <a:cxn ang="0">
                  <a:pos x="20" y="38"/>
                </a:cxn>
                <a:cxn ang="0">
                  <a:pos x="24" y="38"/>
                </a:cxn>
                <a:cxn ang="0">
                  <a:pos x="24" y="38"/>
                </a:cxn>
                <a:cxn ang="0">
                  <a:pos x="30" y="40"/>
                </a:cxn>
                <a:cxn ang="0">
                  <a:pos x="34" y="40"/>
                </a:cxn>
                <a:cxn ang="0">
                  <a:pos x="38" y="38"/>
                </a:cxn>
                <a:cxn ang="0">
                  <a:pos x="38" y="38"/>
                </a:cxn>
                <a:cxn ang="0">
                  <a:pos x="40" y="36"/>
                </a:cxn>
                <a:cxn ang="0">
                  <a:pos x="42" y="34"/>
                </a:cxn>
                <a:cxn ang="0">
                  <a:pos x="42" y="34"/>
                </a:cxn>
                <a:cxn ang="0">
                  <a:pos x="44" y="32"/>
                </a:cxn>
                <a:cxn ang="0">
                  <a:pos x="46" y="28"/>
                </a:cxn>
                <a:cxn ang="0">
                  <a:pos x="46" y="28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22"/>
                </a:cxn>
                <a:cxn ang="0">
                  <a:pos x="46" y="22"/>
                </a:cxn>
                <a:cxn ang="0">
                  <a:pos x="46" y="18"/>
                </a:cxn>
                <a:cxn ang="0">
                  <a:pos x="46" y="16"/>
                </a:cxn>
                <a:cxn ang="0">
                  <a:pos x="46" y="16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10"/>
                </a:cxn>
                <a:cxn ang="0">
                  <a:pos x="44" y="8"/>
                </a:cxn>
                <a:cxn ang="0">
                  <a:pos x="42" y="4"/>
                </a:cxn>
                <a:cxn ang="0">
                  <a:pos x="42" y="4"/>
                </a:cxn>
                <a:cxn ang="0">
                  <a:pos x="42" y="2"/>
                </a:cxn>
                <a:cxn ang="0">
                  <a:pos x="40" y="2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28" y="4"/>
                </a:cxn>
                <a:cxn ang="0">
                  <a:pos x="26" y="4"/>
                </a:cxn>
                <a:cxn ang="0">
                  <a:pos x="26" y="4"/>
                </a:cxn>
              </a:cxnLst>
              <a:rect l="0" t="0" r="r" b="b"/>
              <a:pathLst>
                <a:path w="48" h="40">
                  <a:moveTo>
                    <a:pt x="26" y="4"/>
                  </a:moveTo>
                  <a:lnTo>
                    <a:pt x="26" y="4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30" y="40"/>
                  </a:lnTo>
                  <a:lnTo>
                    <a:pt x="34" y="40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6" y="18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6" y="4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67" name="Freeform 63">
              <a:extLst>
                <a:ext uri="{FF2B5EF4-FFF2-40B4-BE49-F238E27FC236}">
                  <a16:creationId xmlns:a16="http://schemas.microsoft.com/office/drawing/2014/main" id="{BC3BF1E8-6EDF-2C40-848A-CFF489037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294" y="932"/>
              <a:ext cx="8273" cy="1536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26"/>
                </a:cxn>
                <a:cxn ang="0">
                  <a:pos x="6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0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0" y="8"/>
                </a:cxn>
                <a:cxn ang="0">
                  <a:pos x="12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4" h="26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208" name="Content Placeholder 207">
            <a:extLst>
              <a:ext uri="{FF2B5EF4-FFF2-40B4-BE49-F238E27FC236}">
                <a16:creationId xmlns:a16="http://schemas.microsoft.com/office/drawing/2014/main" id="{E73B5289-B6A5-9647-9836-418E60C9007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91967" y="895065"/>
            <a:ext cx="1365251" cy="2590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51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Content Placeholder 207">
            <a:extLst>
              <a:ext uri="{FF2B5EF4-FFF2-40B4-BE49-F238E27FC236}">
                <a16:creationId xmlns:a16="http://schemas.microsoft.com/office/drawing/2014/main" id="{C544E6EB-2229-0647-93FC-80F6E870E82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072719" y="895024"/>
            <a:ext cx="1365251" cy="2590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51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0" name="Content Placeholder 207">
            <a:extLst>
              <a:ext uri="{FF2B5EF4-FFF2-40B4-BE49-F238E27FC236}">
                <a16:creationId xmlns:a16="http://schemas.microsoft.com/office/drawing/2014/main" id="{A02D1123-F672-794E-8FB8-ED10783B81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98400" y="896052"/>
            <a:ext cx="1257107" cy="2926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51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Content Placeholder 207">
            <a:extLst>
              <a:ext uri="{FF2B5EF4-FFF2-40B4-BE49-F238E27FC236}">
                <a16:creationId xmlns:a16="http://schemas.microsoft.com/office/drawing/2014/main" id="{7A10E36A-05BA-E946-874D-89A58630D1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04188" y="2993351"/>
            <a:ext cx="3223667" cy="3134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" name="Content Placeholder 207">
            <a:extLst>
              <a:ext uri="{FF2B5EF4-FFF2-40B4-BE49-F238E27FC236}">
                <a16:creationId xmlns:a16="http://schemas.microsoft.com/office/drawing/2014/main" id="{4514428F-7D04-044D-B8D9-9E1CEC0C3C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4648" y="4868154"/>
            <a:ext cx="3223667" cy="3134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Content Placeholder 207">
            <a:extLst>
              <a:ext uri="{FF2B5EF4-FFF2-40B4-BE49-F238E27FC236}">
                <a16:creationId xmlns:a16="http://schemas.microsoft.com/office/drawing/2014/main" id="{6EA496EB-A88C-314F-8D63-0F55EE1B2E5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0269" y="4198764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Content Placeholder 207">
            <a:extLst>
              <a:ext uri="{FF2B5EF4-FFF2-40B4-BE49-F238E27FC236}">
                <a16:creationId xmlns:a16="http://schemas.microsoft.com/office/drawing/2014/main" id="{6753EA39-BA4E-B245-9915-AE46AC7517A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495" y="3879813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Content Placeholder 207">
            <a:extLst>
              <a:ext uri="{FF2B5EF4-FFF2-40B4-BE49-F238E27FC236}">
                <a16:creationId xmlns:a16="http://schemas.microsoft.com/office/drawing/2014/main" id="{486121EA-5CA8-0E4C-AD40-7CF277AFB45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9143" y="3567399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Content Placeholder 207">
            <a:extLst>
              <a:ext uri="{FF2B5EF4-FFF2-40B4-BE49-F238E27FC236}">
                <a16:creationId xmlns:a16="http://schemas.microsoft.com/office/drawing/2014/main" id="{4039D4DF-C440-9B45-899C-4659AFAACC3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215311" y="3394992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Content Placeholder 207">
            <a:extLst>
              <a:ext uri="{FF2B5EF4-FFF2-40B4-BE49-F238E27FC236}">
                <a16:creationId xmlns:a16="http://schemas.microsoft.com/office/drawing/2014/main" id="{34EF3075-07E0-BD45-BB9F-B72C9541640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744175" y="3401525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8" name="Content Placeholder 207">
            <a:extLst>
              <a:ext uri="{FF2B5EF4-FFF2-40B4-BE49-F238E27FC236}">
                <a16:creationId xmlns:a16="http://schemas.microsoft.com/office/drawing/2014/main" id="{43EEB3B2-0CCF-1D47-9EAE-B2E3E132999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2128726" y="3575672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Content Placeholder 207">
            <a:extLst>
              <a:ext uri="{FF2B5EF4-FFF2-40B4-BE49-F238E27FC236}">
                <a16:creationId xmlns:a16="http://schemas.microsoft.com/office/drawing/2014/main" id="{EF5BCEC6-B450-B94E-B37F-0238C91A8C1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2310340" y="3827968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Content Placeholder 207">
            <a:extLst>
              <a:ext uri="{FF2B5EF4-FFF2-40B4-BE49-F238E27FC236}">
                <a16:creationId xmlns:a16="http://schemas.microsoft.com/office/drawing/2014/main" id="{B727B69B-5794-2B4C-BAC6-0FDF35ECC71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425404" y="4198764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Rounded Rectangle 220">
            <a:extLst>
              <a:ext uri="{FF2B5EF4-FFF2-40B4-BE49-F238E27FC236}">
                <a16:creationId xmlns:a16="http://schemas.microsoft.com/office/drawing/2014/main" id="{0414B12E-DF44-5C45-94ED-98345D343EBD}"/>
              </a:ext>
            </a:extLst>
          </p:cNvPr>
          <p:cNvSpPr/>
          <p:nvPr userDrawn="1"/>
        </p:nvSpPr>
        <p:spPr>
          <a:xfrm rot="5400000">
            <a:off x="1431499" y="5902029"/>
            <a:ext cx="822960" cy="66057"/>
          </a:xfrm>
          <a:prstGeom prst="roundRect">
            <a:avLst>
              <a:gd name="adj" fmla="val 45004"/>
            </a:avLst>
          </a:prstGeom>
          <a:gradFill flip="none" rotWithShape="1">
            <a:gsLst>
              <a:gs pos="13000">
                <a:schemeClr val="accent4">
                  <a:lumMod val="60000"/>
                  <a:lumOff val="40000"/>
                </a:schemeClr>
              </a:gs>
              <a:gs pos="38008">
                <a:schemeClr val="accent4">
                  <a:lumMod val="75000"/>
                </a:schemeClr>
              </a:gs>
              <a:gs pos="61000">
                <a:schemeClr val="accent4">
                  <a:lumMod val="50000"/>
                </a:schemeClr>
              </a:gs>
            </a:gsLst>
            <a:lin ang="10800000" scaled="1"/>
            <a:tileRect/>
          </a:gradFill>
          <a:ln w="12700"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38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4D4D4D"/>
              </a:solidFill>
            </a:endParaRP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9FB833E6-02F3-A94D-A258-795A1EB43F5F}"/>
              </a:ext>
            </a:extLst>
          </p:cNvPr>
          <p:cNvGrpSpPr/>
          <p:nvPr userDrawn="1"/>
        </p:nvGrpSpPr>
        <p:grpSpPr>
          <a:xfrm>
            <a:off x="381001" y="5257801"/>
            <a:ext cx="2899395" cy="1122287"/>
            <a:chOff x="6680529" y="3267706"/>
            <a:chExt cx="2174546" cy="1122286"/>
          </a:xfrm>
        </p:grpSpPr>
        <p:sp>
          <p:nvSpPr>
            <p:cNvPr id="223" name="Freeform 5">
              <a:extLst>
                <a:ext uri="{FF2B5EF4-FFF2-40B4-BE49-F238E27FC236}">
                  <a16:creationId xmlns:a16="http://schemas.microsoft.com/office/drawing/2014/main" id="{46AD590B-3863-7841-A4E3-E03E12480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648" y="3282464"/>
              <a:ext cx="2108200" cy="1054100"/>
            </a:xfrm>
            <a:custGeom>
              <a:avLst/>
              <a:gdLst/>
              <a:ahLst/>
              <a:cxnLst>
                <a:cxn ang="0">
                  <a:pos x="83" y="1893"/>
                </a:cxn>
                <a:cxn ang="0">
                  <a:pos x="110" y="1654"/>
                </a:cxn>
                <a:cxn ang="0">
                  <a:pos x="166" y="1424"/>
                </a:cxn>
                <a:cxn ang="0">
                  <a:pos x="249" y="1206"/>
                </a:cxn>
                <a:cxn ang="0">
                  <a:pos x="358" y="1002"/>
                </a:cxn>
                <a:cxn ang="0">
                  <a:pos x="489" y="813"/>
                </a:cxn>
                <a:cxn ang="0">
                  <a:pos x="641" y="641"/>
                </a:cxn>
                <a:cxn ang="0">
                  <a:pos x="813" y="489"/>
                </a:cxn>
                <a:cxn ang="0">
                  <a:pos x="1002" y="358"/>
                </a:cxn>
                <a:cxn ang="0">
                  <a:pos x="1206" y="249"/>
                </a:cxn>
                <a:cxn ang="0">
                  <a:pos x="1424" y="166"/>
                </a:cxn>
                <a:cxn ang="0">
                  <a:pos x="1654" y="110"/>
                </a:cxn>
                <a:cxn ang="0">
                  <a:pos x="1893" y="83"/>
                </a:cxn>
                <a:cxn ang="0">
                  <a:pos x="2091" y="83"/>
                </a:cxn>
                <a:cxn ang="0">
                  <a:pos x="2330" y="110"/>
                </a:cxn>
                <a:cxn ang="0">
                  <a:pos x="2560" y="166"/>
                </a:cxn>
                <a:cxn ang="0">
                  <a:pos x="2778" y="249"/>
                </a:cxn>
                <a:cxn ang="0">
                  <a:pos x="2982" y="358"/>
                </a:cxn>
                <a:cxn ang="0">
                  <a:pos x="3171" y="489"/>
                </a:cxn>
                <a:cxn ang="0">
                  <a:pos x="3343" y="641"/>
                </a:cxn>
                <a:cxn ang="0">
                  <a:pos x="3495" y="813"/>
                </a:cxn>
                <a:cxn ang="0">
                  <a:pos x="3626" y="1002"/>
                </a:cxn>
                <a:cxn ang="0">
                  <a:pos x="3735" y="1206"/>
                </a:cxn>
                <a:cxn ang="0">
                  <a:pos x="3818" y="1424"/>
                </a:cxn>
                <a:cxn ang="0">
                  <a:pos x="3874" y="1654"/>
                </a:cxn>
                <a:cxn ang="0">
                  <a:pos x="3901" y="1893"/>
                </a:cxn>
                <a:cxn ang="0">
                  <a:pos x="3983" y="1941"/>
                </a:cxn>
                <a:cxn ang="0">
                  <a:pos x="3961" y="1689"/>
                </a:cxn>
                <a:cxn ang="0">
                  <a:pos x="3908" y="1447"/>
                </a:cxn>
                <a:cxn ang="0">
                  <a:pos x="3828" y="1217"/>
                </a:cxn>
                <a:cxn ang="0">
                  <a:pos x="3719" y="1002"/>
                </a:cxn>
                <a:cxn ang="0">
                  <a:pos x="3588" y="802"/>
                </a:cxn>
                <a:cxn ang="0">
                  <a:pos x="3433" y="618"/>
                </a:cxn>
                <a:cxn ang="0">
                  <a:pos x="3258" y="455"/>
                </a:cxn>
                <a:cxn ang="0">
                  <a:pos x="3065" y="314"/>
                </a:cxn>
                <a:cxn ang="0">
                  <a:pos x="2854" y="197"/>
                </a:cxn>
                <a:cxn ang="0">
                  <a:pos x="2630" y="104"/>
                </a:cxn>
                <a:cxn ang="0">
                  <a:pos x="2393" y="41"/>
                </a:cxn>
                <a:cxn ang="0">
                  <a:pos x="2146" y="6"/>
                </a:cxn>
                <a:cxn ang="0">
                  <a:pos x="1941" y="0"/>
                </a:cxn>
                <a:cxn ang="0">
                  <a:pos x="1689" y="23"/>
                </a:cxn>
                <a:cxn ang="0">
                  <a:pos x="1447" y="76"/>
                </a:cxn>
                <a:cxn ang="0">
                  <a:pos x="1217" y="156"/>
                </a:cxn>
                <a:cxn ang="0">
                  <a:pos x="1002" y="265"/>
                </a:cxn>
                <a:cxn ang="0">
                  <a:pos x="802" y="396"/>
                </a:cxn>
                <a:cxn ang="0">
                  <a:pos x="618" y="551"/>
                </a:cxn>
                <a:cxn ang="0">
                  <a:pos x="455" y="726"/>
                </a:cxn>
                <a:cxn ang="0">
                  <a:pos x="314" y="919"/>
                </a:cxn>
                <a:cxn ang="0">
                  <a:pos x="197" y="1130"/>
                </a:cxn>
                <a:cxn ang="0">
                  <a:pos x="104" y="1354"/>
                </a:cxn>
                <a:cxn ang="0">
                  <a:pos x="41" y="1591"/>
                </a:cxn>
                <a:cxn ang="0">
                  <a:pos x="6" y="1838"/>
                </a:cxn>
              </a:cxnLst>
              <a:rect l="0" t="0" r="r" b="b"/>
              <a:pathLst>
                <a:path w="3984" h="1992">
                  <a:moveTo>
                    <a:pt x="0" y="1992"/>
                  </a:moveTo>
                  <a:lnTo>
                    <a:pt x="80" y="1992"/>
                  </a:lnTo>
                  <a:lnTo>
                    <a:pt x="80" y="1992"/>
                  </a:lnTo>
                  <a:lnTo>
                    <a:pt x="80" y="1943"/>
                  </a:lnTo>
                  <a:lnTo>
                    <a:pt x="83" y="1893"/>
                  </a:lnTo>
                  <a:lnTo>
                    <a:pt x="86" y="1845"/>
                  </a:lnTo>
                  <a:lnTo>
                    <a:pt x="90" y="1796"/>
                  </a:lnTo>
                  <a:lnTo>
                    <a:pt x="96" y="1748"/>
                  </a:lnTo>
                  <a:lnTo>
                    <a:pt x="103" y="1702"/>
                  </a:lnTo>
                  <a:lnTo>
                    <a:pt x="110" y="1654"/>
                  </a:lnTo>
                  <a:lnTo>
                    <a:pt x="120" y="1607"/>
                  </a:lnTo>
                  <a:lnTo>
                    <a:pt x="130" y="1561"/>
                  </a:lnTo>
                  <a:lnTo>
                    <a:pt x="141" y="1514"/>
                  </a:lnTo>
                  <a:lnTo>
                    <a:pt x="154" y="1469"/>
                  </a:lnTo>
                  <a:lnTo>
                    <a:pt x="166" y="1424"/>
                  </a:lnTo>
                  <a:lnTo>
                    <a:pt x="180" y="1379"/>
                  </a:lnTo>
                  <a:lnTo>
                    <a:pt x="196" y="1336"/>
                  </a:lnTo>
                  <a:lnTo>
                    <a:pt x="213" y="1292"/>
                  </a:lnTo>
                  <a:lnTo>
                    <a:pt x="231" y="1248"/>
                  </a:lnTo>
                  <a:lnTo>
                    <a:pt x="249" y="1206"/>
                  </a:lnTo>
                  <a:lnTo>
                    <a:pt x="269" y="1164"/>
                  </a:lnTo>
                  <a:lnTo>
                    <a:pt x="290" y="1123"/>
                  </a:lnTo>
                  <a:lnTo>
                    <a:pt x="311" y="1082"/>
                  </a:lnTo>
                  <a:lnTo>
                    <a:pt x="334" y="1041"/>
                  </a:lnTo>
                  <a:lnTo>
                    <a:pt x="358" y="1002"/>
                  </a:lnTo>
                  <a:lnTo>
                    <a:pt x="382" y="962"/>
                  </a:lnTo>
                  <a:lnTo>
                    <a:pt x="407" y="924"/>
                  </a:lnTo>
                  <a:lnTo>
                    <a:pt x="434" y="886"/>
                  </a:lnTo>
                  <a:lnTo>
                    <a:pt x="461" y="849"/>
                  </a:lnTo>
                  <a:lnTo>
                    <a:pt x="489" y="813"/>
                  </a:lnTo>
                  <a:lnTo>
                    <a:pt x="517" y="776"/>
                  </a:lnTo>
                  <a:lnTo>
                    <a:pt x="547" y="741"/>
                  </a:lnTo>
                  <a:lnTo>
                    <a:pt x="578" y="707"/>
                  </a:lnTo>
                  <a:lnTo>
                    <a:pt x="609" y="673"/>
                  </a:lnTo>
                  <a:lnTo>
                    <a:pt x="641" y="641"/>
                  </a:lnTo>
                  <a:lnTo>
                    <a:pt x="673" y="609"/>
                  </a:lnTo>
                  <a:lnTo>
                    <a:pt x="707" y="578"/>
                  </a:lnTo>
                  <a:lnTo>
                    <a:pt x="741" y="547"/>
                  </a:lnTo>
                  <a:lnTo>
                    <a:pt x="776" y="517"/>
                  </a:lnTo>
                  <a:lnTo>
                    <a:pt x="813" y="489"/>
                  </a:lnTo>
                  <a:lnTo>
                    <a:pt x="849" y="461"/>
                  </a:lnTo>
                  <a:lnTo>
                    <a:pt x="886" y="434"/>
                  </a:lnTo>
                  <a:lnTo>
                    <a:pt x="924" y="407"/>
                  </a:lnTo>
                  <a:lnTo>
                    <a:pt x="962" y="382"/>
                  </a:lnTo>
                  <a:lnTo>
                    <a:pt x="1002" y="358"/>
                  </a:lnTo>
                  <a:lnTo>
                    <a:pt x="1041" y="334"/>
                  </a:lnTo>
                  <a:lnTo>
                    <a:pt x="1082" y="311"/>
                  </a:lnTo>
                  <a:lnTo>
                    <a:pt x="1123" y="290"/>
                  </a:lnTo>
                  <a:lnTo>
                    <a:pt x="1164" y="269"/>
                  </a:lnTo>
                  <a:lnTo>
                    <a:pt x="1206" y="249"/>
                  </a:lnTo>
                  <a:lnTo>
                    <a:pt x="1248" y="231"/>
                  </a:lnTo>
                  <a:lnTo>
                    <a:pt x="1292" y="213"/>
                  </a:lnTo>
                  <a:lnTo>
                    <a:pt x="1336" y="196"/>
                  </a:lnTo>
                  <a:lnTo>
                    <a:pt x="1379" y="180"/>
                  </a:lnTo>
                  <a:lnTo>
                    <a:pt x="1424" y="166"/>
                  </a:lnTo>
                  <a:lnTo>
                    <a:pt x="1469" y="154"/>
                  </a:lnTo>
                  <a:lnTo>
                    <a:pt x="1514" y="141"/>
                  </a:lnTo>
                  <a:lnTo>
                    <a:pt x="1561" y="130"/>
                  </a:lnTo>
                  <a:lnTo>
                    <a:pt x="1607" y="120"/>
                  </a:lnTo>
                  <a:lnTo>
                    <a:pt x="1654" y="110"/>
                  </a:lnTo>
                  <a:lnTo>
                    <a:pt x="1702" y="103"/>
                  </a:lnTo>
                  <a:lnTo>
                    <a:pt x="1748" y="96"/>
                  </a:lnTo>
                  <a:lnTo>
                    <a:pt x="1796" y="90"/>
                  </a:lnTo>
                  <a:lnTo>
                    <a:pt x="1845" y="86"/>
                  </a:lnTo>
                  <a:lnTo>
                    <a:pt x="1893" y="83"/>
                  </a:lnTo>
                  <a:lnTo>
                    <a:pt x="1943" y="80"/>
                  </a:lnTo>
                  <a:lnTo>
                    <a:pt x="1992" y="80"/>
                  </a:lnTo>
                  <a:lnTo>
                    <a:pt x="1992" y="80"/>
                  </a:lnTo>
                  <a:lnTo>
                    <a:pt x="2041" y="80"/>
                  </a:lnTo>
                  <a:lnTo>
                    <a:pt x="2091" y="83"/>
                  </a:lnTo>
                  <a:lnTo>
                    <a:pt x="2139" y="86"/>
                  </a:lnTo>
                  <a:lnTo>
                    <a:pt x="2188" y="90"/>
                  </a:lnTo>
                  <a:lnTo>
                    <a:pt x="2236" y="96"/>
                  </a:lnTo>
                  <a:lnTo>
                    <a:pt x="2282" y="103"/>
                  </a:lnTo>
                  <a:lnTo>
                    <a:pt x="2330" y="110"/>
                  </a:lnTo>
                  <a:lnTo>
                    <a:pt x="2377" y="120"/>
                  </a:lnTo>
                  <a:lnTo>
                    <a:pt x="2423" y="130"/>
                  </a:lnTo>
                  <a:lnTo>
                    <a:pt x="2470" y="141"/>
                  </a:lnTo>
                  <a:lnTo>
                    <a:pt x="2515" y="154"/>
                  </a:lnTo>
                  <a:lnTo>
                    <a:pt x="2560" y="166"/>
                  </a:lnTo>
                  <a:lnTo>
                    <a:pt x="2605" y="180"/>
                  </a:lnTo>
                  <a:lnTo>
                    <a:pt x="2648" y="196"/>
                  </a:lnTo>
                  <a:lnTo>
                    <a:pt x="2692" y="213"/>
                  </a:lnTo>
                  <a:lnTo>
                    <a:pt x="2736" y="231"/>
                  </a:lnTo>
                  <a:lnTo>
                    <a:pt x="2778" y="249"/>
                  </a:lnTo>
                  <a:lnTo>
                    <a:pt x="2820" y="269"/>
                  </a:lnTo>
                  <a:lnTo>
                    <a:pt x="2861" y="290"/>
                  </a:lnTo>
                  <a:lnTo>
                    <a:pt x="2902" y="311"/>
                  </a:lnTo>
                  <a:lnTo>
                    <a:pt x="2943" y="334"/>
                  </a:lnTo>
                  <a:lnTo>
                    <a:pt x="2982" y="358"/>
                  </a:lnTo>
                  <a:lnTo>
                    <a:pt x="3022" y="382"/>
                  </a:lnTo>
                  <a:lnTo>
                    <a:pt x="3060" y="407"/>
                  </a:lnTo>
                  <a:lnTo>
                    <a:pt x="3098" y="434"/>
                  </a:lnTo>
                  <a:lnTo>
                    <a:pt x="3135" y="461"/>
                  </a:lnTo>
                  <a:lnTo>
                    <a:pt x="3171" y="489"/>
                  </a:lnTo>
                  <a:lnTo>
                    <a:pt x="3208" y="517"/>
                  </a:lnTo>
                  <a:lnTo>
                    <a:pt x="3243" y="547"/>
                  </a:lnTo>
                  <a:lnTo>
                    <a:pt x="3277" y="578"/>
                  </a:lnTo>
                  <a:lnTo>
                    <a:pt x="3311" y="609"/>
                  </a:lnTo>
                  <a:lnTo>
                    <a:pt x="3343" y="641"/>
                  </a:lnTo>
                  <a:lnTo>
                    <a:pt x="3375" y="673"/>
                  </a:lnTo>
                  <a:lnTo>
                    <a:pt x="3406" y="707"/>
                  </a:lnTo>
                  <a:lnTo>
                    <a:pt x="3437" y="741"/>
                  </a:lnTo>
                  <a:lnTo>
                    <a:pt x="3467" y="776"/>
                  </a:lnTo>
                  <a:lnTo>
                    <a:pt x="3495" y="813"/>
                  </a:lnTo>
                  <a:lnTo>
                    <a:pt x="3523" y="849"/>
                  </a:lnTo>
                  <a:lnTo>
                    <a:pt x="3550" y="886"/>
                  </a:lnTo>
                  <a:lnTo>
                    <a:pt x="3577" y="924"/>
                  </a:lnTo>
                  <a:lnTo>
                    <a:pt x="3602" y="962"/>
                  </a:lnTo>
                  <a:lnTo>
                    <a:pt x="3626" y="1002"/>
                  </a:lnTo>
                  <a:lnTo>
                    <a:pt x="3650" y="1041"/>
                  </a:lnTo>
                  <a:lnTo>
                    <a:pt x="3673" y="1082"/>
                  </a:lnTo>
                  <a:lnTo>
                    <a:pt x="3694" y="1123"/>
                  </a:lnTo>
                  <a:lnTo>
                    <a:pt x="3715" y="1164"/>
                  </a:lnTo>
                  <a:lnTo>
                    <a:pt x="3735" y="1206"/>
                  </a:lnTo>
                  <a:lnTo>
                    <a:pt x="3753" y="1248"/>
                  </a:lnTo>
                  <a:lnTo>
                    <a:pt x="3771" y="1292"/>
                  </a:lnTo>
                  <a:lnTo>
                    <a:pt x="3788" y="1336"/>
                  </a:lnTo>
                  <a:lnTo>
                    <a:pt x="3804" y="1379"/>
                  </a:lnTo>
                  <a:lnTo>
                    <a:pt x="3818" y="1424"/>
                  </a:lnTo>
                  <a:lnTo>
                    <a:pt x="3830" y="1469"/>
                  </a:lnTo>
                  <a:lnTo>
                    <a:pt x="3843" y="1514"/>
                  </a:lnTo>
                  <a:lnTo>
                    <a:pt x="3854" y="1561"/>
                  </a:lnTo>
                  <a:lnTo>
                    <a:pt x="3864" y="1607"/>
                  </a:lnTo>
                  <a:lnTo>
                    <a:pt x="3874" y="1654"/>
                  </a:lnTo>
                  <a:lnTo>
                    <a:pt x="3881" y="1702"/>
                  </a:lnTo>
                  <a:lnTo>
                    <a:pt x="3888" y="1748"/>
                  </a:lnTo>
                  <a:lnTo>
                    <a:pt x="3894" y="1796"/>
                  </a:lnTo>
                  <a:lnTo>
                    <a:pt x="3898" y="1845"/>
                  </a:lnTo>
                  <a:lnTo>
                    <a:pt x="3901" y="1893"/>
                  </a:lnTo>
                  <a:lnTo>
                    <a:pt x="3904" y="1943"/>
                  </a:lnTo>
                  <a:lnTo>
                    <a:pt x="3904" y="1992"/>
                  </a:lnTo>
                  <a:lnTo>
                    <a:pt x="3984" y="1992"/>
                  </a:lnTo>
                  <a:lnTo>
                    <a:pt x="3984" y="1992"/>
                  </a:lnTo>
                  <a:lnTo>
                    <a:pt x="3983" y="1941"/>
                  </a:lnTo>
                  <a:lnTo>
                    <a:pt x="3981" y="1889"/>
                  </a:lnTo>
                  <a:lnTo>
                    <a:pt x="3978" y="1838"/>
                  </a:lnTo>
                  <a:lnTo>
                    <a:pt x="3974" y="1789"/>
                  </a:lnTo>
                  <a:lnTo>
                    <a:pt x="3969" y="1738"/>
                  </a:lnTo>
                  <a:lnTo>
                    <a:pt x="3961" y="1689"/>
                  </a:lnTo>
                  <a:lnTo>
                    <a:pt x="3953" y="1640"/>
                  </a:lnTo>
                  <a:lnTo>
                    <a:pt x="3943" y="1591"/>
                  </a:lnTo>
                  <a:lnTo>
                    <a:pt x="3933" y="1543"/>
                  </a:lnTo>
                  <a:lnTo>
                    <a:pt x="3921" y="1495"/>
                  </a:lnTo>
                  <a:lnTo>
                    <a:pt x="3908" y="1447"/>
                  </a:lnTo>
                  <a:lnTo>
                    <a:pt x="3894" y="1400"/>
                  </a:lnTo>
                  <a:lnTo>
                    <a:pt x="3880" y="1354"/>
                  </a:lnTo>
                  <a:lnTo>
                    <a:pt x="3863" y="1307"/>
                  </a:lnTo>
                  <a:lnTo>
                    <a:pt x="3846" y="1262"/>
                  </a:lnTo>
                  <a:lnTo>
                    <a:pt x="3828" y="1217"/>
                  </a:lnTo>
                  <a:lnTo>
                    <a:pt x="3808" y="1174"/>
                  </a:lnTo>
                  <a:lnTo>
                    <a:pt x="3787" y="1130"/>
                  </a:lnTo>
                  <a:lnTo>
                    <a:pt x="3766" y="1086"/>
                  </a:lnTo>
                  <a:lnTo>
                    <a:pt x="3743" y="1044"/>
                  </a:lnTo>
                  <a:lnTo>
                    <a:pt x="3719" y="1002"/>
                  </a:lnTo>
                  <a:lnTo>
                    <a:pt x="3695" y="959"/>
                  </a:lnTo>
                  <a:lnTo>
                    <a:pt x="3670" y="919"/>
                  </a:lnTo>
                  <a:lnTo>
                    <a:pt x="3643" y="879"/>
                  </a:lnTo>
                  <a:lnTo>
                    <a:pt x="3616" y="840"/>
                  </a:lnTo>
                  <a:lnTo>
                    <a:pt x="3588" y="802"/>
                  </a:lnTo>
                  <a:lnTo>
                    <a:pt x="3559" y="764"/>
                  </a:lnTo>
                  <a:lnTo>
                    <a:pt x="3529" y="726"/>
                  </a:lnTo>
                  <a:lnTo>
                    <a:pt x="3498" y="689"/>
                  </a:lnTo>
                  <a:lnTo>
                    <a:pt x="3466" y="654"/>
                  </a:lnTo>
                  <a:lnTo>
                    <a:pt x="3433" y="618"/>
                  </a:lnTo>
                  <a:lnTo>
                    <a:pt x="3399" y="585"/>
                  </a:lnTo>
                  <a:lnTo>
                    <a:pt x="3366" y="551"/>
                  </a:lnTo>
                  <a:lnTo>
                    <a:pt x="3330" y="518"/>
                  </a:lnTo>
                  <a:lnTo>
                    <a:pt x="3295" y="486"/>
                  </a:lnTo>
                  <a:lnTo>
                    <a:pt x="3258" y="455"/>
                  </a:lnTo>
                  <a:lnTo>
                    <a:pt x="3220" y="425"/>
                  </a:lnTo>
                  <a:lnTo>
                    <a:pt x="3182" y="396"/>
                  </a:lnTo>
                  <a:lnTo>
                    <a:pt x="3144" y="368"/>
                  </a:lnTo>
                  <a:lnTo>
                    <a:pt x="3105" y="341"/>
                  </a:lnTo>
                  <a:lnTo>
                    <a:pt x="3065" y="314"/>
                  </a:lnTo>
                  <a:lnTo>
                    <a:pt x="3025" y="289"/>
                  </a:lnTo>
                  <a:lnTo>
                    <a:pt x="2982" y="265"/>
                  </a:lnTo>
                  <a:lnTo>
                    <a:pt x="2940" y="241"/>
                  </a:lnTo>
                  <a:lnTo>
                    <a:pt x="2898" y="218"/>
                  </a:lnTo>
                  <a:lnTo>
                    <a:pt x="2854" y="197"/>
                  </a:lnTo>
                  <a:lnTo>
                    <a:pt x="2810" y="176"/>
                  </a:lnTo>
                  <a:lnTo>
                    <a:pt x="2767" y="156"/>
                  </a:lnTo>
                  <a:lnTo>
                    <a:pt x="2722" y="138"/>
                  </a:lnTo>
                  <a:lnTo>
                    <a:pt x="2677" y="121"/>
                  </a:lnTo>
                  <a:lnTo>
                    <a:pt x="2630" y="104"/>
                  </a:lnTo>
                  <a:lnTo>
                    <a:pt x="2584" y="90"/>
                  </a:lnTo>
                  <a:lnTo>
                    <a:pt x="2537" y="76"/>
                  </a:lnTo>
                  <a:lnTo>
                    <a:pt x="2489" y="63"/>
                  </a:lnTo>
                  <a:lnTo>
                    <a:pt x="2441" y="51"/>
                  </a:lnTo>
                  <a:lnTo>
                    <a:pt x="2393" y="41"/>
                  </a:lnTo>
                  <a:lnTo>
                    <a:pt x="2344" y="31"/>
                  </a:lnTo>
                  <a:lnTo>
                    <a:pt x="2295" y="23"/>
                  </a:lnTo>
                  <a:lnTo>
                    <a:pt x="2246" y="15"/>
                  </a:lnTo>
                  <a:lnTo>
                    <a:pt x="2195" y="10"/>
                  </a:lnTo>
                  <a:lnTo>
                    <a:pt x="2146" y="6"/>
                  </a:lnTo>
                  <a:lnTo>
                    <a:pt x="2095" y="3"/>
                  </a:lnTo>
                  <a:lnTo>
                    <a:pt x="2043" y="0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1941" y="0"/>
                  </a:lnTo>
                  <a:lnTo>
                    <a:pt x="1889" y="3"/>
                  </a:lnTo>
                  <a:lnTo>
                    <a:pt x="1838" y="6"/>
                  </a:lnTo>
                  <a:lnTo>
                    <a:pt x="1789" y="10"/>
                  </a:lnTo>
                  <a:lnTo>
                    <a:pt x="1738" y="15"/>
                  </a:lnTo>
                  <a:lnTo>
                    <a:pt x="1689" y="23"/>
                  </a:lnTo>
                  <a:lnTo>
                    <a:pt x="1640" y="31"/>
                  </a:lnTo>
                  <a:lnTo>
                    <a:pt x="1591" y="41"/>
                  </a:lnTo>
                  <a:lnTo>
                    <a:pt x="1543" y="51"/>
                  </a:lnTo>
                  <a:lnTo>
                    <a:pt x="1495" y="63"/>
                  </a:lnTo>
                  <a:lnTo>
                    <a:pt x="1447" y="76"/>
                  </a:lnTo>
                  <a:lnTo>
                    <a:pt x="1400" y="90"/>
                  </a:lnTo>
                  <a:lnTo>
                    <a:pt x="1354" y="104"/>
                  </a:lnTo>
                  <a:lnTo>
                    <a:pt x="1307" y="121"/>
                  </a:lnTo>
                  <a:lnTo>
                    <a:pt x="1262" y="138"/>
                  </a:lnTo>
                  <a:lnTo>
                    <a:pt x="1217" y="156"/>
                  </a:lnTo>
                  <a:lnTo>
                    <a:pt x="1174" y="176"/>
                  </a:lnTo>
                  <a:lnTo>
                    <a:pt x="1130" y="197"/>
                  </a:lnTo>
                  <a:lnTo>
                    <a:pt x="1086" y="218"/>
                  </a:lnTo>
                  <a:lnTo>
                    <a:pt x="1044" y="241"/>
                  </a:lnTo>
                  <a:lnTo>
                    <a:pt x="1002" y="265"/>
                  </a:lnTo>
                  <a:lnTo>
                    <a:pt x="959" y="289"/>
                  </a:lnTo>
                  <a:lnTo>
                    <a:pt x="919" y="314"/>
                  </a:lnTo>
                  <a:lnTo>
                    <a:pt x="879" y="341"/>
                  </a:lnTo>
                  <a:lnTo>
                    <a:pt x="840" y="368"/>
                  </a:lnTo>
                  <a:lnTo>
                    <a:pt x="802" y="396"/>
                  </a:lnTo>
                  <a:lnTo>
                    <a:pt x="764" y="425"/>
                  </a:lnTo>
                  <a:lnTo>
                    <a:pt x="726" y="455"/>
                  </a:lnTo>
                  <a:lnTo>
                    <a:pt x="689" y="486"/>
                  </a:lnTo>
                  <a:lnTo>
                    <a:pt x="654" y="518"/>
                  </a:lnTo>
                  <a:lnTo>
                    <a:pt x="618" y="551"/>
                  </a:lnTo>
                  <a:lnTo>
                    <a:pt x="585" y="585"/>
                  </a:lnTo>
                  <a:lnTo>
                    <a:pt x="551" y="618"/>
                  </a:lnTo>
                  <a:lnTo>
                    <a:pt x="518" y="654"/>
                  </a:lnTo>
                  <a:lnTo>
                    <a:pt x="486" y="689"/>
                  </a:lnTo>
                  <a:lnTo>
                    <a:pt x="455" y="726"/>
                  </a:lnTo>
                  <a:lnTo>
                    <a:pt x="425" y="764"/>
                  </a:lnTo>
                  <a:lnTo>
                    <a:pt x="396" y="802"/>
                  </a:lnTo>
                  <a:lnTo>
                    <a:pt x="368" y="840"/>
                  </a:lnTo>
                  <a:lnTo>
                    <a:pt x="341" y="879"/>
                  </a:lnTo>
                  <a:lnTo>
                    <a:pt x="314" y="919"/>
                  </a:lnTo>
                  <a:lnTo>
                    <a:pt x="289" y="959"/>
                  </a:lnTo>
                  <a:lnTo>
                    <a:pt x="265" y="1002"/>
                  </a:lnTo>
                  <a:lnTo>
                    <a:pt x="241" y="1044"/>
                  </a:lnTo>
                  <a:lnTo>
                    <a:pt x="218" y="1086"/>
                  </a:lnTo>
                  <a:lnTo>
                    <a:pt x="197" y="1130"/>
                  </a:lnTo>
                  <a:lnTo>
                    <a:pt x="176" y="1174"/>
                  </a:lnTo>
                  <a:lnTo>
                    <a:pt x="156" y="1217"/>
                  </a:lnTo>
                  <a:lnTo>
                    <a:pt x="138" y="1262"/>
                  </a:lnTo>
                  <a:lnTo>
                    <a:pt x="121" y="1307"/>
                  </a:lnTo>
                  <a:lnTo>
                    <a:pt x="104" y="1354"/>
                  </a:lnTo>
                  <a:lnTo>
                    <a:pt x="90" y="1400"/>
                  </a:lnTo>
                  <a:lnTo>
                    <a:pt x="76" y="1447"/>
                  </a:lnTo>
                  <a:lnTo>
                    <a:pt x="63" y="1495"/>
                  </a:lnTo>
                  <a:lnTo>
                    <a:pt x="51" y="1543"/>
                  </a:lnTo>
                  <a:lnTo>
                    <a:pt x="41" y="1591"/>
                  </a:lnTo>
                  <a:lnTo>
                    <a:pt x="31" y="1640"/>
                  </a:lnTo>
                  <a:lnTo>
                    <a:pt x="23" y="1689"/>
                  </a:lnTo>
                  <a:lnTo>
                    <a:pt x="15" y="1738"/>
                  </a:lnTo>
                  <a:lnTo>
                    <a:pt x="10" y="1789"/>
                  </a:lnTo>
                  <a:lnTo>
                    <a:pt x="6" y="1838"/>
                  </a:lnTo>
                  <a:lnTo>
                    <a:pt x="3" y="1889"/>
                  </a:lnTo>
                  <a:lnTo>
                    <a:pt x="1" y="1941"/>
                  </a:lnTo>
                  <a:lnTo>
                    <a:pt x="0" y="1992"/>
                  </a:lnTo>
                  <a:lnTo>
                    <a:pt x="0" y="1992"/>
                  </a:lnTo>
                  <a:close/>
                </a:path>
              </a:pathLst>
            </a:custGeom>
            <a:gradFill>
              <a:gsLst>
                <a:gs pos="5200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21E9BC87-90D5-5242-92AB-9EAA7C624000}"/>
                </a:ext>
              </a:extLst>
            </p:cNvPr>
            <p:cNvGrpSpPr/>
            <p:nvPr/>
          </p:nvGrpSpPr>
          <p:grpSpPr>
            <a:xfrm>
              <a:off x="6680529" y="3267706"/>
              <a:ext cx="2174546" cy="1122286"/>
              <a:chOff x="6680529" y="3450166"/>
              <a:chExt cx="2174546" cy="1122286"/>
            </a:xfrm>
          </p:grpSpPr>
          <p:sp>
            <p:nvSpPr>
              <p:cNvPr id="225" name="Isosceles Triangle 124">
                <a:extLst>
                  <a:ext uri="{FF2B5EF4-FFF2-40B4-BE49-F238E27FC236}">
                    <a16:creationId xmlns:a16="http://schemas.microsoft.com/office/drawing/2014/main" id="{59C79D55-BB35-684A-81AE-5AD83E43D290}"/>
                  </a:ext>
                </a:extLst>
              </p:cNvPr>
              <p:cNvSpPr/>
              <p:nvPr/>
            </p:nvSpPr>
            <p:spPr>
              <a:xfrm rot="5400000">
                <a:off x="6710885" y="4444204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26" name="Isosceles Triangle 125">
                <a:extLst>
                  <a:ext uri="{FF2B5EF4-FFF2-40B4-BE49-F238E27FC236}">
                    <a16:creationId xmlns:a16="http://schemas.microsoft.com/office/drawing/2014/main" id="{BDBD7534-47B1-2A41-846E-4E257E457170}"/>
                  </a:ext>
                </a:extLst>
              </p:cNvPr>
              <p:cNvSpPr/>
              <p:nvPr/>
            </p:nvSpPr>
            <p:spPr>
              <a:xfrm rot="7116683">
                <a:off x="6817313" y="4007349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27" name="Isosceles Triangle 126">
                <a:extLst>
                  <a:ext uri="{FF2B5EF4-FFF2-40B4-BE49-F238E27FC236}">
                    <a16:creationId xmlns:a16="http://schemas.microsoft.com/office/drawing/2014/main" id="{A1AD186A-4245-884C-A297-7AFF955729D4}"/>
                  </a:ext>
                </a:extLst>
              </p:cNvPr>
              <p:cNvSpPr/>
              <p:nvPr/>
            </p:nvSpPr>
            <p:spPr>
              <a:xfrm rot="8362161">
                <a:off x="7094439" y="3652514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28" name="Isosceles Triangle 127">
                <a:extLst>
                  <a:ext uri="{FF2B5EF4-FFF2-40B4-BE49-F238E27FC236}">
                    <a16:creationId xmlns:a16="http://schemas.microsoft.com/office/drawing/2014/main" id="{15BF439A-CDA9-6049-9A8E-02BD5AA9BAB1}"/>
                  </a:ext>
                </a:extLst>
              </p:cNvPr>
              <p:cNvSpPr/>
              <p:nvPr/>
            </p:nvSpPr>
            <p:spPr>
              <a:xfrm rot="9999452">
                <a:off x="7494437" y="3455715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29" name="Isosceles Triangle 128">
                <a:extLst>
                  <a:ext uri="{FF2B5EF4-FFF2-40B4-BE49-F238E27FC236}">
                    <a16:creationId xmlns:a16="http://schemas.microsoft.com/office/drawing/2014/main" id="{016E4E04-0BA0-0848-B017-B5A400B37A3E}"/>
                  </a:ext>
                </a:extLst>
              </p:cNvPr>
              <p:cNvSpPr/>
              <p:nvPr/>
            </p:nvSpPr>
            <p:spPr>
              <a:xfrm rot="11686411">
                <a:off x="7941279" y="3459359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0" name="Isosceles Triangle 129">
                <a:extLst>
                  <a:ext uri="{FF2B5EF4-FFF2-40B4-BE49-F238E27FC236}">
                    <a16:creationId xmlns:a16="http://schemas.microsoft.com/office/drawing/2014/main" id="{F20E15DC-C4BE-0C42-9A33-00241EB642BB}"/>
                  </a:ext>
                </a:extLst>
              </p:cNvPr>
              <p:cNvSpPr/>
              <p:nvPr/>
            </p:nvSpPr>
            <p:spPr>
              <a:xfrm rot="13156921">
                <a:off x="8339233" y="3648324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1" name="Isosceles Triangle 130">
                <a:extLst>
                  <a:ext uri="{FF2B5EF4-FFF2-40B4-BE49-F238E27FC236}">
                    <a16:creationId xmlns:a16="http://schemas.microsoft.com/office/drawing/2014/main" id="{8CC2AB5D-CAD0-CD48-B263-0C6323F3C707}"/>
                  </a:ext>
                </a:extLst>
              </p:cNvPr>
              <p:cNvSpPr/>
              <p:nvPr/>
            </p:nvSpPr>
            <p:spPr>
              <a:xfrm rot="14678365">
                <a:off x="8627011" y="3998005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2" name="Isosceles Triangle 131">
                <a:extLst>
                  <a:ext uri="{FF2B5EF4-FFF2-40B4-BE49-F238E27FC236}">
                    <a16:creationId xmlns:a16="http://schemas.microsoft.com/office/drawing/2014/main" id="{2BCCF045-6911-DA41-B109-E24CB437EB73}"/>
                  </a:ext>
                </a:extLst>
              </p:cNvPr>
              <p:cNvSpPr/>
              <p:nvPr/>
            </p:nvSpPr>
            <p:spPr>
              <a:xfrm rot="16005393">
                <a:off x="8733609" y="4450987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C2255C83-23D1-6347-86E1-420F2DBDB034}"/>
                  </a:ext>
                </a:extLst>
              </p:cNvPr>
              <p:cNvCxnSpPr/>
              <p:nvPr/>
            </p:nvCxnSpPr>
            <p:spPr>
              <a:xfrm>
                <a:off x="6696012" y="4416612"/>
                <a:ext cx="84444" cy="15799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7FC98903-BA86-AD48-AED0-18F42046F83B}"/>
                  </a:ext>
                </a:extLst>
              </p:cNvPr>
              <p:cNvCxnSpPr/>
              <p:nvPr/>
            </p:nvCxnSpPr>
            <p:spPr>
              <a:xfrm>
                <a:off x="6714075" y="4333102"/>
                <a:ext cx="78744" cy="1499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E91ECC4D-B838-054B-94C7-3591AB092D29}"/>
                  </a:ext>
                </a:extLst>
              </p:cNvPr>
              <p:cNvCxnSpPr/>
              <p:nvPr/>
            </p:nvCxnSpPr>
            <p:spPr>
              <a:xfrm>
                <a:off x="6732138" y="4239154"/>
                <a:ext cx="79723" cy="1990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990F0818-440D-824F-B971-7429AED15F8E}"/>
                  </a:ext>
                </a:extLst>
              </p:cNvPr>
              <p:cNvCxnSpPr/>
              <p:nvPr/>
            </p:nvCxnSpPr>
            <p:spPr>
              <a:xfrm>
                <a:off x="6765682" y="4155645"/>
                <a:ext cx="78611" cy="2584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84EE064D-186C-A449-9EED-85B8AEDF44AC}"/>
                  </a:ext>
                </a:extLst>
              </p:cNvPr>
              <p:cNvCxnSpPr/>
              <p:nvPr/>
            </p:nvCxnSpPr>
            <p:spPr>
              <a:xfrm>
                <a:off x="6866088" y="3972148"/>
                <a:ext cx="57482" cy="4480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E1E2E43D-4451-EE43-AF95-68271FDAF787}"/>
                  </a:ext>
                </a:extLst>
              </p:cNvPr>
              <p:cNvCxnSpPr/>
              <p:nvPr/>
            </p:nvCxnSpPr>
            <p:spPr>
              <a:xfrm rot="10800000">
                <a:off x="6912761" y="3898262"/>
                <a:ext cx="61264" cy="4737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FF80DE9F-F4B0-D645-87C9-A26DA9C2C6F8}"/>
                  </a:ext>
                </a:extLst>
              </p:cNvPr>
              <p:cNvCxnSpPr/>
              <p:nvPr/>
            </p:nvCxnSpPr>
            <p:spPr>
              <a:xfrm rot="10800000">
                <a:off x="6969391" y="3819659"/>
                <a:ext cx="57661" cy="5831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099FD5A-A9A9-314C-8601-5A0EC86CE8CD}"/>
                  </a:ext>
                </a:extLst>
              </p:cNvPr>
              <p:cNvCxnSpPr/>
              <p:nvPr/>
            </p:nvCxnSpPr>
            <p:spPr>
              <a:xfrm rot="16200000" flipV="1">
                <a:off x="7033153" y="3756187"/>
                <a:ext cx="58311" cy="5405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97D91D70-6D13-3D45-A4D7-BCA25BCDF99C}"/>
                  </a:ext>
                </a:extLst>
              </p:cNvPr>
              <p:cNvCxnSpPr/>
              <p:nvPr/>
            </p:nvCxnSpPr>
            <p:spPr>
              <a:xfrm rot="16200000" flipV="1">
                <a:off x="7170909" y="3649660"/>
                <a:ext cx="59380" cy="35858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E11DC58F-FA49-2C4C-AE4B-7C77A2C21BC5}"/>
                  </a:ext>
                </a:extLst>
              </p:cNvPr>
              <p:cNvCxnSpPr/>
              <p:nvPr/>
            </p:nvCxnSpPr>
            <p:spPr>
              <a:xfrm rot="16200000" flipV="1">
                <a:off x="7248574" y="3598143"/>
                <a:ext cx="70817" cy="3686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C2CE9798-1CAE-3F42-A02C-AF301BCFC457}"/>
                  </a:ext>
                </a:extLst>
              </p:cNvPr>
              <p:cNvCxnSpPr/>
              <p:nvPr/>
            </p:nvCxnSpPr>
            <p:spPr>
              <a:xfrm rot="16200000" flipV="1">
                <a:off x="7334827" y="3559317"/>
                <a:ext cx="66668" cy="3225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8011484B-CEA5-4643-ACC8-F1BD0C86926F}"/>
                  </a:ext>
                </a:extLst>
              </p:cNvPr>
              <p:cNvCxnSpPr/>
              <p:nvPr/>
            </p:nvCxnSpPr>
            <p:spPr>
              <a:xfrm rot="16200000" flipV="1">
                <a:off x="7418291" y="3531571"/>
                <a:ext cx="72888" cy="2522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22266D0D-F70B-B04B-86A4-6FFA201DE744}"/>
                  </a:ext>
                </a:extLst>
              </p:cNvPr>
              <p:cNvCxnSpPr/>
              <p:nvPr/>
            </p:nvCxnSpPr>
            <p:spPr>
              <a:xfrm rot="16200000" flipV="1">
                <a:off x="7580091" y="3499408"/>
                <a:ext cx="76532" cy="720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2A26EB37-E348-744F-B0CC-1738C84C9398}"/>
                  </a:ext>
                </a:extLst>
              </p:cNvPr>
              <p:cNvCxnSpPr/>
              <p:nvPr/>
            </p:nvCxnSpPr>
            <p:spPr>
              <a:xfrm rot="16200000" flipV="1">
                <a:off x="7678144" y="3491320"/>
                <a:ext cx="77747" cy="2403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50C9EE20-8C37-0845-AB4A-D456AA75416A}"/>
                  </a:ext>
                </a:extLst>
              </p:cNvPr>
              <p:cNvCxnSpPr/>
              <p:nvPr/>
            </p:nvCxnSpPr>
            <p:spPr>
              <a:xfrm rot="5400000" flipH="1" flipV="1">
                <a:off x="7769001" y="3491919"/>
                <a:ext cx="83511" cy="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E053F301-F1DC-4543-9FC4-16BA294D9851}"/>
                  </a:ext>
                </a:extLst>
              </p:cNvPr>
              <p:cNvCxnSpPr/>
              <p:nvPr/>
            </p:nvCxnSpPr>
            <p:spPr>
              <a:xfrm rot="5400000" flipH="1" flipV="1">
                <a:off x="7864831" y="3495210"/>
                <a:ext cx="76869" cy="765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02CC5069-2F1F-CC41-947C-B834D546CD4D}"/>
                  </a:ext>
                </a:extLst>
              </p:cNvPr>
              <p:cNvCxnSpPr/>
              <p:nvPr/>
            </p:nvCxnSpPr>
            <p:spPr>
              <a:xfrm rot="5400000" flipH="1" flipV="1">
                <a:off x="8057283" y="3529322"/>
                <a:ext cx="69241" cy="3243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67C33BBA-2DAB-1B4B-BF2D-2B3544CECE6F}"/>
                  </a:ext>
                </a:extLst>
              </p:cNvPr>
              <p:cNvCxnSpPr/>
              <p:nvPr/>
            </p:nvCxnSpPr>
            <p:spPr>
              <a:xfrm rot="5400000" flipH="1" flipV="1">
                <a:off x="8136783" y="3556699"/>
                <a:ext cx="72888" cy="3964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68DA6DE0-E680-F742-B890-F3E54DFF6240}"/>
                  </a:ext>
                </a:extLst>
              </p:cNvPr>
              <p:cNvCxnSpPr/>
              <p:nvPr/>
            </p:nvCxnSpPr>
            <p:spPr>
              <a:xfrm rot="5400000" flipH="1" flipV="1">
                <a:off x="8222289" y="3591609"/>
                <a:ext cx="65600" cy="4685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F98E631A-C981-A94D-A18E-93E96E5DC7B3}"/>
                  </a:ext>
                </a:extLst>
              </p:cNvPr>
              <p:cNvCxnSpPr/>
              <p:nvPr/>
            </p:nvCxnSpPr>
            <p:spPr>
              <a:xfrm rot="5400000" flipH="1" flipV="1">
                <a:off x="8292807" y="3635344"/>
                <a:ext cx="65600" cy="4685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F7EA668E-53AD-6C40-B630-B642DAA55A5D}"/>
                  </a:ext>
                </a:extLst>
              </p:cNvPr>
              <p:cNvCxnSpPr/>
              <p:nvPr/>
            </p:nvCxnSpPr>
            <p:spPr>
              <a:xfrm rot="5400000" flipH="1" flipV="1">
                <a:off x="8442212" y="3745172"/>
                <a:ext cx="61958" cy="61261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9321848F-112A-C14F-A236-3A70FECDB6F2}"/>
                  </a:ext>
                </a:extLst>
              </p:cNvPr>
              <p:cNvCxnSpPr/>
              <p:nvPr/>
            </p:nvCxnSpPr>
            <p:spPr>
              <a:xfrm flipV="1">
                <a:off x="8501417" y="3809222"/>
                <a:ext cx="61261" cy="5831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FEAAA603-D119-154F-AF88-782747254E08}"/>
                  </a:ext>
                </a:extLst>
              </p:cNvPr>
              <p:cNvCxnSpPr/>
              <p:nvPr/>
            </p:nvCxnSpPr>
            <p:spPr>
              <a:xfrm flipV="1">
                <a:off x="8558901" y="3878792"/>
                <a:ext cx="61261" cy="51021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E3AFD151-A714-9648-BB84-FFF6D494B495}"/>
                  </a:ext>
                </a:extLst>
              </p:cNvPr>
              <p:cNvCxnSpPr/>
              <p:nvPr/>
            </p:nvCxnSpPr>
            <p:spPr>
              <a:xfrm flipV="1">
                <a:off x="8614523" y="3957564"/>
                <a:ext cx="64864" cy="4737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81B69F82-8E2B-C24A-A308-0CEDA119EDAC}"/>
                  </a:ext>
                </a:extLst>
              </p:cNvPr>
              <p:cNvCxnSpPr/>
              <p:nvPr/>
            </p:nvCxnSpPr>
            <p:spPr>
              <a:xfrm flipV="1">
                <a:off x="8692063" y="4135482"/>
                <a:ext cx="72072" cy="3644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811FD79A-B5FD-664C-AE22-FAFBBEEBAF7F}"/>
                  </a:ext>
                </a:extLst>
              </p:cNvPr>
              <p:cNvCxnSpPr/>
              <p:nvPr/>
            </p:nvCxnSpPr>
            <p:spPr>
              <a:xfrm flipV="1">
                <a:off x="8723449" y="4227802"/>
                <a:ext cx="72072" cy="2915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0DA47ECD-0A94-6F49-9C2F-AA2E691D680D}"/>
                  </a:ext>
                </a:extLst>
              </p:cNvPr>
              <p:cNvCxnSpPr/>
              <p:nvPr/>
            </p:nvCxnSpPr>
            <p:spPr>
              <a:xfrm flipV="1">
                <a:off x="8744944" y="4315252"/>
                <a:ext cx="75675" cy="2550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A492F468-20D5-0244-9963-7CD85A23AC18}"/>
                  </a:ext>
                </a:extLst>
              </p:cNvPr>
              <p:cNvCxnSpPr/>
              <p:nvPr/>
            </p:nvCxnSpPr>
            <p:spPr>
              <a:xfrm flipV="1">
                <a:off x="8761815" y="4411627"/>
                <a:ext cx="79451" cy="1564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9ACF111-A44C-174F-B945-42A5623973F2}"/>
              </a:ext>
            </a:extLst>
          </p:cNvPr>
          <p:cNvGrpSpPr/>
          <p:nvPr userDrawn="1"/>
        </p:nvGrpSpPr>
        <p:grpSpPr>
          <a:xfrm>
            <a:off x="1653925" y="6169511"/>
            <a:ext cx="378107" cy="280407"/>
            <a:chOff x="7625174" y="4361875"/>
            <a:chExt cx="283580" cy="280407"/>
          </a:xfrm>
          <a:gradFill>
            <a:gsLst>
              <a:gs pos="56000">
                <a:schemeClr val="accent4">
                  <a:lumMod val="7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0"/>
          </a:gradFill>
          <a:effectLst/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3828A7D5-CCFB-E54C-A2CB-09FDCBA983B2}"/>
                </a:ext>
              </a:extLst>
            </p:cNvPr>
            <p:cNvSpPr/>
            <p:nvPr/>
          </p:nvSpPr>
          <p:spPr bwMode="auto">
            <a:xfrm rot="5400000">
              <a:off x="7626760" y="4360289"/>
              <a:ext cx="280407" cy="28358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50800" h="12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37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73F8757-3D1E-6E44-BB5E-20372CB3CFBB}"/>
                </a:ext>
              </a:extLst>
            </p:cNvPr>
            <p:cNvSpPr/>
            <p:nvPr/>
          </p:nvSpPr>
          <p:spPr>
            <a:xfrm rot="5400000">
              <a:off x="7683157" y="4342284"/>
              <a:ext cx="152837" cy="2142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sp>
        <p:nvSpPr>
          <p:cNvPr id="264" name="Content Placeholder 207">
            <a:extLst>
              <a:ext uri="{FF2B5EF4-FFF2-40B4-BE49-F238E27FC236}">
                <a16:creationId xmlns:a16="http://schemas.microsoft.com/office/drawing/2014/main" id="{4467CEA5-B298-6441-8DAB-9B2AA923F17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26764" y="6179964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5" name="Content Placeholder 207">
            <a:extLst>
              <a:ext uri="{FF2B5EF4-FFF2-40B4-BE49-F238E27FC236}">
                <a16:creationId xmlns:a16="http://schemas.microsoft.com/office/drawing/2014/main" id="{4F98B97A-7887-9B47-89C0-EE7872432CF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19990" y="5861013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Content Placeholder 207">
            <a:extLst>
              <a:ext uri="{FF2B5EF4-FFF2-40B4-BE49-F238E27FC236}">
                <a16:creationId xmlns:a16="http://schemas.microsoft.com/office/drawing/2014/main" id="{CF54B80A-AAA3-6641-BC4E-D952C794D25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25638" y="5548599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7" name="Content Placeholder 207">
            <a:extLst>
              <a:ext uri="{FF2B5EF4-FFF2-40B4-BE49-F238E27FC236}">
                <a16:creationId xmlns:a16="http://schemas.microsoft.com/office/drawing/2014/main" id="{4F560E25-D18E-E64E-A669-7069E8306250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1231807" y="5376192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8" name="Content Placeholder 207">
            <a:extLst>
              <a:ext uri="{FF2B5EF4-FFF2-40B4-BE49-F238E27FC236}">
                <a16:creationId xmlns:a16="http://schemas.microsoft.com/office/drawing/2014/main" id="{204B6959-1D47-7B45-9156-D4440A9C1F3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760670" y="5382725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9" name="Content Placeholder 207">
            <a:extLst>
              <a:ext uri="{FF2B5EF4-FFF2-40B4-BE49-F238E27FC236}">
                <a16:creationId xmlns:a16="http://schemas.microsoft.com/office/drawing/2014/main" id="{43C0DE75-7DAA-624C-B4FF-502B0BF0525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2145220" y="5556872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0" name="Content Placeholder 207">
            <a:extLst>
              <a:ext uri="{FF2B5EF4-FFF2-40B4-BE49-F238E27FC236}">
                <a16:creationId xmlns:a16="http://schemas.microsoft.com/office/drawing/2014/main" id="{9B54BA94-4D61-AC41-8E65-FA328E7AC97B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2326835" y="5809168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1" name="Content Placeholder 207">
            <a:extLst>
              <a:ext uri="{FF2B5EF4-FFF2-40B4-BE49-F238E27FC236}">
                <a16:creationId xmlns:a16="http://schemas.microsoft.com/office/drawing/2014/main" id="{05DDFDBF-B23D-ED4A-81BD-0D4486C490C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2441899" y="6179964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2" name="Content Placeholder 207">
            <a:extLst>
              <a:ext uri="{FF2B5EF4-FFF2-40B4-BE49-F238E27FC236}">
                <a16:creationId xmlns:a16="http://schemas.microsoft.com/office/drawing/2014/main" id="{AD5B682B-BBB6-DF41-980A-95C473F1A61A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3636787" y="3007176"/>
            <a:ext cx="4351607" cy="535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3" name="Content Placeholder 207">
            <a:extLst>
              <a:ext uri="{FF2B5EF4-FFF2-40B4-BE49-F238E27FC236}">
                <a16:creationId xmlns:a16="http://schemas.microsoft.com/office/drawing/2014/main" id="{AC992203-863E-DA46-8366-E9A1F6FDFDC7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4498146" y="4826563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4" name="Content Placeholder 207">
            <a:extLst>
              <a:ext uri="{FF2B5EF4-FFF2-40B4-BE49-F238E27FC236}">
                <a16:creationId xmlns:a16="http://schemas.microsoft.com/office/drawing/2014/main" id="{5F09CD00-0571-5248-9CBD-53DDF5A9E34E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4098212" y="4369941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5" name="Content Placeholder 207">
            <a:extLst>
              <a:ext uri="{FF2B5EF4-FFF2-40B4-BE49-F238E27FC236}">
                <a16:creationId xmlns:a16="http://schemas.microsoft.com/office/drawing/2014/main" id="{41C3D9AD-ECC6-5146-B5BE-D997481382F4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812947" y="3903939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6" name="Content Placeholder 207">
            <a:extLst>
              <a:ext uri="{FF2B5EF4-FFF2-40B4-BE49-F238E27FC236}">
                <a16:creationId xmlns:a16="http://schemas.microsoft.com/office/drawing/2014/main" id="{3D599128-C217-EA49-9D69-941D364EFA0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152384" y="3982909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Content Placeholder 207">
            <a:extLst>
              <a:ext uri="{FF2B5EF4-FFF2-40B4-BE49-F238E27FC236}">
                <a16:creationId xmlns:a16="http://schemas.microsoft.com/office/drawing/2014/main" id="{E41BC8FE-40E4-1E44-BBE8-1D3FCCBD1E6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5765252" y="4944257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Content Placeholder 207">
            <a:extLst>
              <a:ext uri="{FF2B5EF4-FFF2-40B4-BE49-F238E27FC236}">
                <a16:creationId xmlns:a16="http://schemas.microsoft.com/office/drawing/2014/main" id="{C61CCB08-BA28-834A-B230-63C3234DD308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777544" y="4636617"/>
            <a:ext cx="710213" cy="396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Content Placeholder 207">
            <a:extLst>
              <a:ext uri="{FF2B5EF4-FFF2-40B4-BE49-F238E27FC236}">
                <a16:creationId xmlns:a16="http://schemas.microsoft.com/office/drawing/2014/main" id="{0E38C3EB-5865-D845-9994-D2E24FAD4F09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8135807" y="3003626"/>
            <a:ext cx="3873315" cy="5387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Content Placeholder 207">
            <a:extLst>
              <a:ext uri="{FF2B5EF4-FFF2-40B4-BE49-F238E27FC236}">
                <a16:creationId xmlns:a16="http://schemas.microsoft.com/office/drawing/2014/main" id="{F9BB1779-EF8A-8D4C-9A3C-544A3A3E1D90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8461201" y="5864795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1" name="Content Placeholder 207">
            <a:extLst>
              <a:ext uri="{FF2B5EF4-FFF2-40B4-BE49-F238E27FC236}">
                <a16:creationId xmlns:a16="http://schemas.microsoft.com/office/drawing/2014/main" id="{E3DBA90A-8E73-9B45-B992-A36C2BCD687A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9256933" y="5864795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2" name="Content Placeholder 207">
            <a:extLst>
              <a:ext uri="{FF2B5EF4-FFF2-40B4-BE49-F238E27FC236}">
                <a16:creationId xmlns:a16="http://schemas.microsoft.com/office/drawing/2014/main" id="{C26E67C8-5249-3B43-BD44-B38EF182BF47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10063350" y="5861013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3" name="Content Placeholder 207">
            <a:extLst>
              <a:ext uri="{FF2B5EF4-FFF2-40B4-BE49-F238E27FC236}">
                <a16:creationId xmlns:a16="http://schemas.microsoft.com/office/drawing/2014/main" id="{477D88D2-6939-5A48-A490-876653FE710A}"/>
              </a:ext>
            </a:extLst>
          </p:cNvPr>
          <p:cNvSpPr>
            <a:spLocks noGrp="1"/>
          </p:cNvSpPr>
          <p:nvPr>
            <p:ph sz="quarter" idx="43"/>
          </p:nvPr>
        </p:nvSpPr>
        <p:spPr>
          <a:xfrm>
            <a:off x="10835622" y="5861013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4" name="Content Placeholder 207">
            <a:extLst>
              <a:ext uri="{FF2B5EF4-FFF2-40B4-BE49-F238E27FC236}">
                <a16:creationId xmlns:a16="http://schemas.microsoft.com/office/drawing/2014/main" id="{77C1ABBF-8CC2-AD43-83ED-3130B5391A17}"/>
              </a:ext>
            </a:extLst>
          </p:cNvPr>
          <p:cNvSpPr>
            <a:spLocks noGrp="1"/>
          </p:cNvSpPr>
          <p:nvPr>
            <p:ph sz="quarter" idx="44"/>
          </p:nvPr>
        </p:nvSpPr>
        <p:spPr>
          <a:xfrm>
            <a:off x="8865973" y="5498221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5" name="Content Placeholder 207">
            <a:extLst>
              <a:ext uri="{FF2B5EF4-FFF2-40B4-BE49-F238E27FC236}">
                <a16:creationId xmlns:a16="http://schemas.microsoft.com/office/drawing/2014/main" id="{8F2FCE7B-799D-2948-96CB-CA4B4049E60B}"/>
              </a:ext>
            </a:extLst>
          </p:cNvPr>
          <p:cNvSpPr>
            <a:spLocks noGrp="1"/>
          </p:cNvSpPr>
          <p:nvPr>
            <p:ph sz="quarter" idx="45"/>
          </p:nvPr>
        </p:nvSpPr>
        <p:spPr>
          <a:xfrm>
            <a:off x="9663657" y="5501371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6" name="Content Placeholder 207">
            <a:extLst>
              <a:ext uri="{FF2B5EF4-FFF2-40B4-BE49-F238E27FC236}">
                <a16:creationId xmlns:a16="http://schemas.microsoft.com/office/drawing/2014/main" id="{D984AA3C-217E-8E43-A076-02A0AB8BC6CB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10461341" y="5492289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7" name="Content Placeholder 207">
            <a:extLst>
              <a:ext uri="{FF2B5EF4-FFF2-40B4-BE49-F238E27FC236}">
                <a16:creationId xmlns:a16="http://schemas.microsoft.com/office/drawing/2014/main" id="{6E007E99-F17D-8943-9B5B-39903431C4D2}"/>
              </a:ext>
            </a:extLst>
          </p:cNvPr>
          <p:cNvSpPr>
            <a:spLocks noGrp="1"/>
          </p:cNvSpPr>
          <p:nvPr>
            <p:ph sz="quarter" idx="47"/>
          </p:nvPr>
        </p:nvSpPr>
        <p:spPr>
          <a:xfrm>
            <a:off x="11232545" y="5492289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189" indent="0">
              <a:buNone/>
              <a:defRPr sz="1051">
                <a:solidFill>
                  <a:schemeClr val="tx1"/>
                </a:solidFill>
              </a:defRPr>
            </a:lvl2pPr>
            <a:lvl3pPr marL="914377" indent="0">
              <a:buNone/>
              <a:defRPr sz="1051">
                <a:solidFill>
                  <a:schemeClr val="tx1"/>
                </a:solidFill>
              </a:defRPr>
            </a:lvl3pPr>
            <a:lvl4pPr marL="1371566" indent="0">
              <a:buNone/>
              <a:defRPr sz="1051">
                <a:solidFill>
                  <a:schemeClr val="tx1"/>
                </a:solidFill>
              </a:defRPr>
            </a:lvl4pPr>
            <a:lvl5pPr marL="1828754" indent="0">
              <a:buNone/>
              <a:defRPr sz="105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D75C8-8999-E64B-9A4A-C9F4BB88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69" y="466119"/>
            <a:ext cx="5738131" cy="637428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779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10364311" y="5791200"/>
            <a:ext cx="1659988" cy="922216"/>
            <a:chOff x="4056062" y="2305050"/>
            <a:chExt cx="4071937" cy="2262188"/>
          </a:xfrm>
        </p:grpSpPr>
        <p:sp>
          <p:nvSpPr>
            <p:cNvPr id="154" name="Shape 154"/>
            <p:cNvSpPr/>
            <p:nvPr/>
          </p:nvSpPr>
          <p:spPr>
            <a:xfrm>
              <a:off x="5259387" y="2684463"/>
              <a:ext cx="314324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70909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70909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5816600" y="2684463"/>
              <a:ext cx="315912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68181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68181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167437" y="2684463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8736"/>
                  </a:moveTo>
                  <a:cubicBezTo>
                    <a:pt x="72000" y="118736"/>
                    <a:pt x="72000" y="118736"/>
                    <a:pt x="72000" y="118736"/>
                  </a:cubicBezTo>
                  <a:cubicBezTo>
                    <a:pt x="72000" y="114947"/>
                    <a:pt x="72000" y="114947"/>
                    <a:pt x="72000" y="114947"/>
                  </a:cubicBezTo>
                  <a:cubicBezTo>
                    <a:pt x="69333" y="118736"/>
                    <a:pt x="58666" y="120000"/>
                    <a:pt x="40000" y="120000"/>
                  </a:cubicBezTo>
                  <a:cubicBezTo>
                    <a:pt x="13333" y="120000"/>
                    <a:pt x="0" y="114947"/>
                    <a:pt x="0" y="104842"/>
                  </a:cubicBezTo>
                  <a:cubicBezTo>
                    <a:pt x="0" y="66947"/>
                    <a:pt x="0" y="66947"/>
                    <a:pt x="0" y="66947"/>
                  </a:cubicBezTo>
                  <a:cubicBezTo>
                    <a:pt x="0" y="61894"/>
                    <a:pt x="2666" y="58105"/>
                    <a:pt x="10666" y="55578"/>
                  </a:cubicBezTo>
                  <a:cubicBezTo>
                    <a:pt x="16000" y="51789"/>
                    <a:pt x="29333" y="48000"/>
                    <a:pt x="50666" y="42947"/>
                  </a:cubicBezTo>
                  <a:cubicBezTo>
                    <a:pt x="64000" y="40421"/>
                    <a:pt x="72000" y="37894"/>
                    <a:pt x="72000" y="36631"/>
                  </a:cubicBezTo>
                  <a:cubicBezTo>
                    <a:pt x="72000" y="20210"/>
                    <a:pt x="72000" y="20210"/>
                    <a:pt x="72000" y="20210"/>
                  </a:cubicBezTo>
                  <a:cubicBezTo>
                    <a:pt x="72000" y="15157"/>
                    <a:pt x="69333" y="12631"/>
                    <a:pt x="58666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37894"/>
                    <a:pt x="45333" y="37894"/>
                    <a:pt x="45333" y="37894"/>
                  </a:cubicBezTo>
                  <a:cubicBezTo>
                    <a:pt x="0" y="37894"/>
                    <a:pt x="0" y="37894"/>
                    <a:pt x="0" y="37894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1333" y="0"/>
                    <a:pt x="58666" y="0"/>
                  </a:cubicBezTo>
                  <a:cubicBezTo>
                    <a:pt x="98666" y="0"/>
                    <a:pt x="120000" y="6315"/>
                    <a:pt x="120000" y="20210"/>
                  </a:cubicBezTo>
                  <a:lnTo>
                    <a:pt x="120000" y="118736"/>
                  </a:lnTo>
                  <a:close/>
                  <a:moveTo>
                    <a:pt x="72000" y="98526"/>
                  </a:moveTo>
                  <a:cubicBezTo>
                    <a:pt x="72000" y="55578"/>
                    <a:pt x="72000" y="55578"/>
                    <a:pt x="72000" y="55578"/>
                  </a:cubicBezTo>
                  <a:cubicBezTo>
                    <a:pt x="56000" y="56842"/>
                    <a:pt x="45333" y="59368"/>
                    <a:pt x="45333" y="63157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58666" y="104842"/>
                  </a:cubicBezTo>
                  <a:cubicBezTo>
                    <a:pt x="69333" y="104842"/>
                    <a:pt x="72000" y="102315"/>
                    <a:pt x="72000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6524625" y="2684463"/>
              <a:ext cx="315912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636" y="45957"/>
                    <a:pt x="73636" y="45957"/>
                    <a:pt x="73636" y="45957"/>
                  </a:cubicBezTo>
                  <a:cubicBezTo>
                    <a:pt x="73636" y="20425"/>
                    <a:pt x="73636" y="20425"/>
                    <a:pt x="73636" y="20425"/>
                  </a:cubicBezTo>
                  <a:cubicBezTo>
                    <a:pt x="73636" y="15319"/>
                    <a:pt x="68181" y="12765"/>
                    <a:pt x="60000" y="12765"/>
                  </a:cubicBezTo>
                  <a:cubicBezTo>
                    <a:pt x="51818" y="12765"/>
                    <a:pt x="46363" y="15319"/>
                    <a:pt x="46363" y="20425"/>
                  </a:cubicBezTo>
                  <a:cubicBezTo>
                    <a:pt x="46363" y="120000"/>
                    <a:pt x="46363" y="120000"/>
                    <a:pt x="4636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363" y="0"/>
                    <a:pt x="46363" y="0"/>
                    <a:pt x="46363" y="0"/>
                  </a:cubicBezTo>
                  <a:cubicBezTo>
                    <a:pt x="46363" y="3829"/>
                    <a:pt x="46363" y="3829"/>
                    <a:pt x="46363" y="3829"/>
                  </a:cubicBezTo>
                  <a:cubicBezTo>
                    <a:pt x="54545" y="1276"/>
                    <a:pt x="68181" y="0"/>
                    <a:pt x="84545" y="0"/>
                  </a:cubicBezTo>
                  <a:cubicBezTo>
                    <a:pt x="92727" y="0"/>
                    <a:pt x="100909" y="1276"/>
                    <a:pt x="109090" y="5106"/>
                  </a:cubicBezTo>
                  <a:cubicBezTo>
                    <a:pt x="117272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869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2666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7219950" y="2547938"/>
              <a:ext cx="120649" cy="809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495"/>
                  </a:moveTo>
                  <a:cubicBezTo>
                    <a:pt x="0" y="6371"/>
                    <a:pt x="7058" y="4247"/>
                    <a:pt x="21176" y="2123"/>
                  </a:cubicBezTo>
                  <a:cubicBezTo>
                    <a:pt x="35294" y="1061"/>
                    <a:pt x="49411" y="0"/>
                    <a:pt x="63529" y="0"/>
                  </a:cubicBezTo>
                  <a:cubicBezTo>
                    <a:pt x="77647" y="0"/>
                    <a:pt x="91764" y="1061"/>
                    <a:pt x="105882" y="2123"/>
                  </a:cubicBezTo>
                  <a:cubicBezTo>
                    <a:pt x="112941" y="4247"/>
                    <a:pt x="120000" y="6371"/>
                    <a:pt x="120000" y="8495"/>
                  </a:cubicBezTo>
                  <a:cubicBezTo>
                    <a:pt x="120000" y="11681"/>
                    <a:pt x="112941" y="13805"/>
                    <a:pt x="105882" y="14867"/>
                  </a:cubicBezTo>
                  <a:cubicBezTo>
                    <a:pt x="91764" y="16991"/>
                    <a:pt x="77647" y="18053"/>
                    <a:pt x="63529" y="18053"/>
                  </a:cubicBezTo>
                  <a:cubicBezTo>
                    <a:pt x="42352" y="18053"/>
                    <a:pt x="28235" y="16991"/>
                    <a:pt x="21176" y="14867"/>
                  </a:cubicBezTo>
                  <a:cubicBezTo>
                    <a:pt x="7058" y="13805"/>
                    <a:pt x="0" y="11681"/>
                    <a:pt x="0" y="8495"/>
                  </a:cubicBezTo>
                  <a:close/>
                  <a:moveTo>
                    <a:pt x="120000" y="20176"/>
                  </a:moveTo>
                  <a:cubicBezTo>
                    <a:pt x="0" y="20176"/>
                    <a:pt x="0" y="20176"/>
                    <a:pt x="0" y="20176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20000" y="20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7377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7727950" y="2684463"/>
              <a:ext cx="320675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" y="120000"/>
                  </a:moveTo>
                  <a:cubicBezTo>
                    <a:pt x="8000" y="104680"/>
                    <a:pt x="8000" y="104680"/>
                    <a:pt x="8000" y="104680"/>
                  </a:cubicBezTo>
                  <a:cubicBezTo>
                    <a:pt x="50666" y="104680"/>
                    <a:pt x="50666" y="104680"/>
                    <a:pt x="50666" y="104680"/>
                  </a:cubicBezTo>
                  <a:cubicBezTo>
                    <a:pt x="64000" y="104680"/>
                    <a:pt x="72000" y="100851"/>
                    <a:pt x="72000" y="94468"/>
                  </a:cubicBezTo>
                  <a:cubicBezTo>
                    <a:pt x="58666" y="95744"/>
                    <a:pt x="48000" y="97021"/>
                    <a:pt x="40000" y="97021"/>
                  </a:cubicBezTo>
                  <a:cubicBezTo>
                    <a:pt x="13333" y="97021"/>
                    <a:pt x="0" y="90638"/>
                    <a:pt x="0" y="77872"/>
                  </a:cubicBezTo>
                  <a:cubicBezTo>
                    <a:pt x="0" y="20425"/>
                    <a:pt x="0" y="20425"/>
                    <a:pt x="0" y="20425"/>
                  </a:cubicBezTo>
                  <a:cubicBezTo>
                    <a:pt x="0" y="6382"/>
                    <a:pt x="13333" y="0"/>
                    <a:pt x="40000" y="0"/>
                  </a:cubicBezTo>
                  <a:cubicBezTo>
                    <a:pt x="48000" y="0"/>
                    <a:pt x="58666" y="1276"/>
                    <a:pt x="72000" y="3829"/>
                  </a:cubicBezTo>
                  <a:cubicBezTo>
                    <a:pt x="72000" y="0"/>
                    <a:pt x="72000" y="0"/>
                    <a:pt x="72000" y="0"/>
                  </a:cubicBezTo>
                  <a:cubicBezTo>
                    <a:pt x="117333" y="0"/>
                    <a:pt x="117333" y="0"/>
                    <a:pt x="117333" y="0"/>
                  </a:cubicBezTo>
                  <a:cubicBezTo>
                    <a:pt x="117333" y="94468"/>
                    <a:pt x="117333" y="94468"/>
                    <a:pt x="117333" y="94468"/>
                  </a:cubicBezTo>
                  <a:cubicBezTo>
                    <a:pt x="120000" y="100851"/>
                    <a:pt x="117333" y="107234"/>
                    <a:pt x="109333" y="112340"/>
                  </a:cubicBezTo>
                  <a:cubicBezTo>
                    <a:pt x="101333" y="117446"/>
                    <a:pt x="85333" y="120000"/>
                    <a:pt x="61333" y="120000"/>
                  </a:cubicBezTo>
                  <a:lnTo>
                    <a:pt x="8000" y="120000"/>
                  </a:lnTo>
                  <a:close/>
                  <a:moveTo>
                    <a:pt x="72000" y="77872"/>
                  </a:moveTo>
                  <a:cubicBezTo>
                    <a:pt x="72000" y="20425"/>
                    <a:pt x="72000" y="20425"/>
                    <a:pt x="72000" y="20425"/>
                  </a:cubicBezTo>
                  <a:cubicBezTo>
                    <a:pt x="72000" y="15319"/>
                    <a:pt x="66666" y="12765"/>
                    <a:pt x="58666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77872"/>
                    <a:pt x="45333" y="77872"/>
                    <a:pt x="45333" y="77872"/>
                  </a:cubicBezTo>
                  <a:cubicBezTo>
                    <a:pt x="45333" y="81702"/>
                    <a:pt x="50666" y="84255"/>
                    <a:pt x="58666" y="84255"/>
                  </a:cubicBezTo>
                  <a:cubicBezTo>
                    <a:pt x="66666" y="84255"/>
                    <a:pt x="72000" y="81702"/>
                    <a:pt x="72000" y="778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259387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956" y="114947"/>
                  </a:moveTo>
                  <a:cubicBezTo>
                    <a:pt x="46956" y="118736"/>
                    <a:pt x="46956" y="118736"/>
                    <a:pt x="46956" y="118736"/>
                  </a:cubicBezTo>
                  <a:cubicBezTo>
                    <a:pt x="0" y="118736"/>
                    <a:pt x="0" y="118736"/>
                    <a:pt x="0" y="1187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421"/>
                    <a:pt x="46956" y="16421"/>
                    <a:pt x="46956" y="16421"/>
                  </a:cubicBezTo>
                  <a:cubicBezTo>
                    <a:pt x="54782" y="13894"/>
                    <a:pt x="67826" y="12631"/>
                    <a:pt x="83478" y="12631"/>
                  </a:cubicBezTo>
                  <a:cubicBezTo>
                    <a:pt x="91304" y="12631"/>
                    <a:pt x="101739" y="13894"/>
                    <a:pt x="106956" y="16421"/>
                  </a:cubicBezTo>
                  <a:cubicBezTo>
                    <a:pt x="114782" y="17684"/>
                    <a:pt x="120000" y="24000"/>
                    <a:pt x="120000" y="32842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07368"/>
                    <a:pt x="114782" y="112421"/>
                    <a:pt x="106956" y="114947"/>
                  </a:cubicBezTo>
                  <a:cubicBezTo>
                    <a:pt x="96521" y="118736"/>
                    <a:pt x="86086" y="120000"/>
                    <a:pt x="73043" y="120000"/>
                  </a:cubicBezTo>
                  <a:cubicBezTo>
                    <a:pt x="62608" y="120000"/>
                    <a:pt x="54782" y="118736"/>
                    <a:pt x="46956" y="114947"/>
                  </a:cubicBezTo>
                  <a:close/>
                  <a:moveTo>
                    <a:pt x="73043" y="98526"/>
                  </a:moveTo>
                  <a:cubicBezTo>
                    <a:pt x="73043" y="32842"/>
                    <a:pt x="73043" y="32842"/>
                    <a:pt x="73043" y="32842"/>
                  </a:cubicBezTo>
                  <a:cubicBezTo>
                    <a:pt x="73043" y="27789"/>
                    <a:pt x="67826" y="26526"/>
                    <a:pt x="60000" y="26526"/>
                  </a:cubicBezTo>
                  <a:cubicBezTo>
                    <a:pt x="49565" y="26526"/>
                    <a:pt x="46956" y="27789"/>
                    <a:pt x="46956" y="32842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624512" y="3465512"/>
              <a:ext cx="32067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4666" y="45957"/>
                    <a:pt x="74666" y="45957"/>
                    <a:pt x="74666" y="45957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120000"/>
                    <a:pt x="45333" y="120000"/>
                    <a:pt x="4533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333" y="0"/>
                    <a:pt x="45333" y="0"/>
                    <a:pt x="45333" y="0"/>
                  </a:cubicBezTo>
                  <a:cubicBezTo>
                    <a:pt x="45333" y="3829"/>
                    <a:pt x="45333" y="3829"/>
                    <a:pt x="45333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5973762" y="3465512"/>
              <a:ext cx="330200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8526"/>
                  </a:move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close/>
                  <a:moveTo>
                    <a:pt x="73043" y="98526"/>
                  </a:move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49565" y="12631"/>
                    <a:pt x="46956" y="15157"/>
                    <a:pt x="46956" y="20210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6332537" y="3465512"/>
              <a:ext cx="26352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9574"/>
                  </a:moveTo>
                  <a:cubicBezTo>
                    <a:pt x="74594" y="39574"/>
                    <a:pt x="74594" y="39574"/>
                    <a:pt x="74594" y="39574"/>
                  </a:cubicBezTo>
                  <a:cubicBezTo>
                    <a:pt x="74594" y="94468"/>
                    <a:pt x="74594" y="94468"/>
                    <a:pt x="74594" y="94468"/>
                  </a:cubicBezTo>
                  <a:cubicBezTo>
                    <a:pt x="74594" y="102127"/>
                    <a:pt x="81081" y="105957"/>
                    <a:pt x="90810" y="105957"/>
                  </a:cubicBezTo>
                  <a:cubicBezTo>
                    <a:pt x="120000" y="105957"/>
                    <a:pt x="120000" y="105957"/>
                    <a:pt x="120000" y="105957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0810" y="120000"/>
                    <a:pt x="90810" y="120000"/>
                    <a:pt x="90810" y="120000"/>
                  </a:cubicBezTo>
                  <a:cubicBezTo>
                    <a:pt x="61621" y="120000"/>
                    <a:pt x="42162" y="117446"/>
                    <a:pt x="32432" y="113617"/>
                  </a:cubicBezTo>
                  <a:cubicBezTo>
                    <a:pt x="22702" y="109787"/>
                    <a:pt x="16216" y="103404"/>
                    <a:pt x="16216" y="94468"/>
                  </a:cubicBezTo>
                  <a:cubicBezTo>
                    <a:pt x="16216" y="39574"/>
                    <a:pt x="16216" y="39574"/>
                    <a:pt x="16216" y="39574"/>
                  </a:cubicBezTo>
                  <a:cubicBezTo>
                    <a:pt x="0" y="39574"/>
                    <a:pt x="0" y="39574"/>
                    <a:pt x="0" y="39574"/>
                  </a:cubicBezTo>
                  <a:cubicBezTo>
                    <a:pt x="0" y="25531"/>
                    <a:pt x="0" y="25531"/>
                    <a:pt x="0" y="25531"/>
                  </a:cubicBezTo>
                  <a:cubicBezTo>
                    <a:pt x="16216" y="25531"/>
                    <a:pt x="16216" y="25531"/>
                    <a:pt x="16216" y="25531"/>
                  </a:cubicBezTo>
                  <a:cubicBezTo>
                    <a:pt x="16216" y="0"/>
                    <a:pt x="16216" y="0"/>
                    <a:pt x="16216" y="0"/>
                  </a:cubicBezTo>
                  <a:cubicBezTo>
                    <a:pt x="74594" y="0"/>
                    <a:pt x="74594" y="0"/>
                    <a:pt x="74594" y="0"/>
                  </a:cubicBezTo>
                  <a:cubicBezTo>
                    <a:pt x="74594" y="25531"/>
                    <a:pt x="74594" y="25531"/>
                    <a:pt x="74594" y="25531"/>
                  </a:cubicBezTo>
                  <a:cubicBezTo>
                    <a:pt x="120000" y="25531"/>
                    <a:pt x="120000" y="25531"/>
                    <a:pt x="120000" y="25531"/>
                  </a:cubicBezTo>
                  <a:lnTo>
                    <a:pt x="120000" y="395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632575" y="3465512"/>
              <a:ext cx="328613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3043" y="120000"/>
                    <a:pt x="73043" y="120000"/>
                    <a:pt x="73043" y="120000"/>
                  </a:cubicBezTo>
                  <a:cubicBezTo>
                    <a:pt x="73043" y="33191"/>
                    <a:pt x="73043" y="33191"/>
                    <a:pt x="73043" y="33191"/>
                  </a:cubicBezTo>
                  <a:cubicBezTo>
                    <a:pt x="73043" y="28085"/>
                    <a:pt x="67826" y="26808"/>
                    <a:pt x="60000" y="26808"/>
                  </a:cubicBezTo>
                  <a:cubicBezTo>
                    <a:pt x="49565" y="26808"/>
                    <a:pt x="46956" y="28085"/>
                    <a:pt x="46956" y="33191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595"/>
                    <a:pt x="46956" y="16595"/>
                    <a:pt x="46956" y="16595"/>
                  </a:cubicBezTo>
                  <a:cubicBezTo>
                    <a:pt x="54782" y="14042"/>
                    <a:pt x="67826" y="12765"/>
                    <a:pt x="80869" y="12765"/>
                  </a:cubicBezTo>
                  <a:cubicBezTo>
                    <a:pt x="91304" y="12765"/>
                    <a:pt x="99130" y="14042"/>
                    <a:pt x="106956" y="16595"/>
                  </a:cubicBezTo>
                  <a:cubicBezTo>
                    <a:pt x="114782" y="19148"/>
                    <a:pt x="120000" y="24255"/>
                    <a:pt x="120000" y="33191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6997700" y="3465512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5333" y="59368"/>
                    <a:pt x="45333" y="59368"/>
                    <a:pt x="45333" y="59368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61333" y="104842"/>
                  </a:cubicBezTo>
                  <a:cubicBezTo>
                    <a:pt x="69333" y="104842"/>
                    <a:pt x="74666" y="102315"/>
                    <a:pt x="74666" y="98526"/>
                  </a:cubicBezTo>
                  <a:cubicBezTo>
                    <a:pt x="74666" y="66947"/>
                    <a:pt x="74666" y="66947"/>
                    <a:pt x="7466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1333" y="120000"/>
                    <a:pt x="61333" y="120000"/>
                  </a:cubicBezTo>
                  <a:cubicBezTo>
                    <a:pt x="18666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8666" y="0"/>
                    <a:pt x="61333" y="0"/>
                  </a:cubicBezTo>
                  <a:cubicBezTo>
                    <a:pt x="101333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4666" y="45473"/>
                  </a:moveTo>
                  <a:cubicBezTo>
                    <a:pt x="74666" y="20210"/>
                    <a:pt x="74666" y="20210"/>
                    <a:pt x="74666" y="20210"/>
                  </a:cubicBezTo>
                  <a:cubicBezTo>
                    <a:pt x="74666" y="15157"/>
                    <a:pt x="69333" y="12631"/>
                    <a:pt x="61333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45473"/>
                    <a:pt x="45333" y="45473"/>
                    <a:pt x="45333" y="45473"/>
                  </a:cubicBezTo>
                  <a:lnTo>
                    <a:pt x="7466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7354888" y="3465512"/>
              <a:ext cx="330200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043" y="45957"/>
                    <a:pt x="73043" y="45957"/>
                    <a:pt x="73043" y="45957"/>
                  </a:cubicBezTo>
                  <a:cubicBezTo>
                    <a:pt x="73043" y="20425"/>
                    <a:pt x="73043" y="20425"/>
                    <a:pt x="73043" y="20425"/>
                  </a:cubicBezTo>
                  <a:cubicBezTo>
                    <a:pt x="73043" y="15319"/>
                    <a:pt x="70434" y="12765"/>
                    <a:pt x="60000" y="12765"/>
                  </a:cubicBezTo>
                  <a:cubicBezTo>
                    <a:pt x="52173" y="12765"/>
                    <a:pt x="46956" y="15319"/>
                    <a:pt x="46956" y="20425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3829"/>
                    <a:pt x="46956" y="3829"/>
                    <a:pt x="46956" y="3829"/>
                  </a:cubicBezTo>
                  <a:cubicBezTo>
                    <a:pt x="57391" y="1276"/>
                    <a:pt x="67826" y="0"/>
                    <a:pt x="83478" y="0"/>
                  </a:cubicBezTo>
                  <a:cubicBezTo>
                    <a:pt x="93913" y="0"/>
                    <a:pt x="101739" y="1276"/>
                    <a:pt x="109565" y="5106"/>
                  </a:cubicBezTo>
                  <a:cubicBezTo>
                    <a:pt x="117391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713663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9578"/>
                  </a:moveTo>
                  <a:cubicBezTo>
                    <a:pt x="46956" y="79578"/>
                    <a:pt x="46956" y="79578"/>
                    <a:pt x="46956" y="79578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52173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ubicBezTo>
                    <a:pt x="73043" y="88421"/>
                    <a:pt x="65217" y="77052"/>
                    <a:pt x="46956" y="66947"/>
                  </a:cubicBezTo>
                  <a:cubicBezTo>
                    <a:pt x="28695" y="55578"/>
                    <a:pt x="15652" y="49263"/>
                    <a:pt x="10434" y="46736"/>
                  </a:cubicBezTo>
                  <a:cubicBezTo>
                    <a:pt x="2608" y="42947"/>
                    <a:pt x="0" y="39157"/>
                    <a:pt x="0" y="34105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39157"/>
                    <a:pt x="120000" y="39157"/>
                    <a:pt x="120000" y="39157"/>
                  </a:cubicBezTo>
                  <a:cubicBezTo>
                    <a:pt x="73043" y="39157"/>
                    <a:pt x="73043" y="39157"/>
                    <a:pt x="73043" y="39157"/>
                  </a:cubicBez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52173" y="12631"/>
                    <a:pt x="46956" y="15157"/>
                    <a:pt x="46956" y="20210"/>
                  </a:cubicBezTo>
                  <a:cubicBezTo>
                    <a:pt x="46956" y="27789"/>
                    <a:pt x="49565" y="32842"/>
                    <a:pt x="52173" y="35368"/>
                  </a:cubicBezTo>
                  <a:cubicBezTo>
                    <a:pt x="57391" y="37894"/>
                    <a:pt x="70434" y="44210"/>
                    <a:pt x="88695" y="56842"/>
                  </a:cubicBezTo>
                  <a:cubicBezTo>
                    <a:pt x="109565" y="68210"/>
                    <a:pt x="120000" y="78315"/>
                    <a:pt x="120000" y="84631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lnTo>
                    <a:pt x="0" y="795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610225" y="2684463"/>
              <a:ext cx="128587" cy="673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616575" y="3243263"/>
              <a:ext cx="171449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8042275" y="4159250"/>
              <a:ext cx="85724" cy="85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0000"/>
                    <a:pt x="100000" y="120000"/>
                    <a:pt x="60000" y="120000"/>
                  </a:cubicBezTo>
                  <a:cubicBezTo>
                    <a:pt x="30000" y="120000"/>
                    <a:pt x="0" y="90000"/>
                    <a:pt x="0" y="60000"/>
                  </a:cubicBezTo>
                  <a:cubicBezTo>
                    <a:pt x="0" y="20000"/>
                    <a:pt x="30000" y="0"/>
                    <a:pt x="60000" y="0"/>
                  </a:cubicBezTo>
                  <a:cubicBezTo>
                    <a:pt x="100000" y="0"/>
                    <a:pt x="120000" y="20000"/>
                    <a:pt x="120000" y="60000"/>
                  </a:cubicBezTo>
                  <a:close/>
                  <a:moveTo>
                    <a:pt x="10000" y="60000"/>
                  </a:moveTo>
                  <a:cubicBezTo>
                    <a:pt x="10000" y="80000"/>
                    <a:pt x="30000" y="110000"/>
                    <a:pt x="60000" y="110000"/>
                  </a:cubicBezTo>
                  <a:cubicBezTo>
                    <a:pt x="90000" y="110000"/>
                    <a:pt x="110000" y="80000"/>
                    <a:pt x="110000" y="60000"/>
                  </a:cubicBezTo>
                  <a:cubicBezTo>
                    <a:pt x="110000" y="30000"/>
                    <a:pt x="90000" y="10000"/>
                    <a:pt x="60000" y="10000"/>
                  </a:cubicBezTo>
                  <a:cubicBezTo>
                    <a:pt x="30000" y="10000"/>
                    <a:pt x="10000" y="30000"/>
                    <a:pt x="10000" y="60000"/>
                  </a:cubicBezTo>
                  <a:close/>
                  <a:moveTo>
                    <a:pt x="50000" y="90000"/>
                  </a:moveTo>
                  <a:cubicBezTo>
                    <a:pt x="40000" y="90000"/>
                    <a:pt x="40000" y="90000"/>
                    <a:pt x="40000" y="90000"/>
                  </a:cubicBezTo>
                  <a:cubicBezTo>
                    <a:pt x="40000" y="30000"/>
                    <a:pt x="40000" y="30000"/>
                    <a:pt x="40000" y="30000"/>
                  </a:cubicBezTo>
                  <a:cubicBezTo>
                    <a:pt x="40000" y="30000"/>
                    <a:pt x="50000" y="30000"/>
                    <a:pt x="60000" y="30000"/>
                  </a:cubicBezTo>
                  <a:cubicBezTo>
                    <a:pt x="70000" y="30000"/>
                    <a:pt x="80000" y="30000"/>
                    <a:pt x="80000" y="30000"/>
                  </a:cubicBezTo>
                  <a:cubicBezTo>
                    <a:pt x="90000" y="30000"/>
                    <a:pt x="90000" y="40000"/>
                    <a:pt x="90000" y="40000"/>
                  </a:cubicBezTo>
                  <a:cubicBezTo>
                    <a:pt x="90000" y="50000"/>
                    <a:pt x="80000" y="60000"/>
                    <a:pt x="80000" y="60000"/>
                  </a:cubicBezTo>
                  <a:cubicBezTo>
                    <a:pt x="80000" y="60000"/>
                    <a:pt x="80000" y="60000"/>
                    <a:pt x="80000" y="60000"/>
                  </a:cubicBezTo>
                  <a:cubicBezTo>
                    <a:pt x="80000" y="60000"/>
                    <a:pt x="80000" y="70000"/>
                    <a:pt x="90000" y="70000"/>
                  </a:cubicBezTo>
                  <a:cubicBezTo>
                    <a:pt x="90000" y="80000"/>
                    <a:pt x="90000" y="90000"/>
                    <a:pt x="90000" y="90000"/>
                  </a:cubicBezTo>
                  <a:cubicBezTo>
                    <a:pt x="80000" y="90000"/>
                    <a:pt x="80000" y="90000"/>
                    <a:pt x="80000" y="90000"/>
                  </a:cubicBezTo>
                  <a:cubicBezTo>
                    <a:pt x="70000" y="90000"/>
                    <a:pt x="70000" y="80000"/>
                    <a:pt x="70000" y="70000"/>
                  </a:cubicBezTo>
                  <a:cubicBezTo>
                    <a:pt x="70000" y="70000"/>
                    <a:pt x="70000" y="70000"/>
                    <a:pt x="60000" y="70000"/>
                  </a:cubicBezTo>
                  <a:cubicBezTo>
                    <a:pt x="50000" y="70000"/>
                    <a:pt x="50000" y="70000"/>
                    <a:pt x="50000" y="70000"/>
                  </a:cubicBezTo>
                  <a:lnTo>
                    <a:pt x="50000" y="90000"/>
                  </a:lnTo>
                  <a:close/>
                  <a:moveTo>
                    <a:pt x="50000" y="50000"/>
                  </a:moveTo>
                  <a:cubicBezTo>
                    <a:pt x="6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50000"/>
                  </a:cubicBezTo>
                  <a:cubicBezTo>
                    <a:pt x="70000" y="40000"/>
                    <a:pt x="70000" y="40000"/>
                    <a:pt x="60000" y="40000"/>
                  </a:cubicBezTo>
                  <a:cubicBezTo>
                    <a:pt x="60000" y="40000"/>
                    <a:pt x="50000" y="40000"/>
                    <a:pt x="50000" y="40000"/>
                  </a:cubicBezTo>
                  <a:lnTo>
                    <a:pt x="50000" y="5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4056062" y="2570163"/>
              <a:ext cx="1166812" cy="199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63" y="107096"/>
                  </a:moveTo>
                  <a:cubicBezTo>
                    <a:pt x="119263" y="107096"/>
                    <a:pt x="119263" y="105806"/>
                    <a:pt x="116319" y="104946"/>
                  </a:cubicBezTo>
                  <a:cubicBezTo>
                    <a:pt x="111165" y="104086"/>
                    <a:pt x="109693" y="102365"/>
                    <a:pt x="108220" y="101505"/>
                  </a:cubicBezTo>
                  <a:cubicBezTo>
                    <a:pt x="107484" y="101075"/>
                    <a:pt x="105276" y="100215"/>
                    <a:pt x="105276" y="100215"/>
                  </a:cubicBezTo>
                  <a:cubicBezTo>
                    <a:pt x="107484" y="99784"/>
                    <a:pt x="107484" y="99784"/>
                    <a:pt x="107484" y="99784"/>
                  </a:cubicBezTo>
                  <a:cubicBezTo>
                    <a:pt x="107484" y="99784"/>
                    <a:pt x="106748" y="98064"/>
                    <a:pt x="106012" y="96774"/>
                  </a:cubicBezTo>
                  <a:cubicBezTo>
                    <a:pt x="104539" y="95913"/>
                    <a:pt x="105276" y="95053"/>
                    <a:pt x="105276" y="92903"/>
                  </a:cubicBezTo>
                  <a:cubicBezTo>
                    <a:pt x="104539" y="90752"/>
                    <a:pt x="105276" y="89462"/>
                    <a:pt x="105276" y="88172"/>
                  </a:cubicBezTo>
                  <a:cubicBezTo>
                    <a:pt x="105276" y="87311"/>
                    <a:pt x="105276" y="85161"/>
                    <a:pt x="106012" y="82150"/>
                  </a:cubicBezTo>
                  <a:cubicBezTo>
                    <a:pt x="106012" y="79569"/>
                    <a:pt x="109693" y="61075"/>
                    <a:pt x="109693" y="58924"/>
                  </a:cubicBezTo>
                  <a:cubicBezTo>
                    <a:pt x="109693" y="57204"/>
                    <a:pt x="109693" y="52903"/>
                    <a:pt x="109693" y="52903"/>
                  </a:cubicBezTo>
                  <a:cubicBezTo>
                    <a:pt x="109693" y="52903"/>
                    <a:pt x="111901" y="52903"/>
                    <a:pt x="113374" y="53333"/>
                  </a:cubicBezTo>
                  <a:cubicBezTo>
                    <a:pt x="114110" y="53763"/>
                    <a:pt x="114846" y="54193"/>
                    <a:pt x="115582" y="51612"/>
                  </a:cubicBezTo>
                  <a:cubicBezTo>
                    <a:pt x="115582" y="47311"/>
                    <a:pt x="109693" y="41290"/>
                    <a:pt x="109693" y="40000"/>
                  </a:cubicBezTo>
                  <a:cubicBezTo>
                    <a:pt x="108957" y="39139"/>
                    <a:pt x="111165" y="39569"/>
                    <a:pt x="110429" y="38279"/>
                  </a:cubicBezTo>
                  <a:cubicBezTo>
                    <a:pt x="108957" y="36989"/>
                    <a:pt x="110429" y="36559"/>
                    <a:pt x="110429" y="33548"/>
                  </a:cubicBezTo>
                  <a:cubicBezTo>
                    <a:pt x="110429" y="30967"/>
                    <a:pt x="108957" y="28817"/>
                    <a:pt x="109693" y="25376"/>
                  </a:cubicBezTo>
                  <a:cubicBezTo>
                    <a:pt x="111165" y="21935"/>
                    <a:pt x="108957" y="16344"/>
                    <a:pt x="108957" y="14193"/>
                  </a:cubicBezTo>
                  <a:cubicBezTo>
                    <a:pt x="108957" y="12473"/>
                    <a:pt x="107484" y="12903"/>
                    <a:pt x="104539" y="12473"/>
                  </a:cubicBezTo>
                  <a:cubicBezTo>
                    <a:pt x="101595" y="11612"/>
                    <a:pt x="94969" y="9892"/>
                    <a:pt x="94233" y="9032"/>
                  </a:cubicBezTo>
                  <a:cubicBezTo>
                    <a:pt x="94233" y="8172"/>
                    <a:pt x="92760" y="7311"/>
                    <a:pt x="92760" y="7311"/>
                  </a:cubicBezTo>
                  <a:cubicBezTo>
                    <a:pt x="92760" y="7311"/>
                    <a:pt x="92024" y="9892"/>
                    <a:pt x="90552" y="10752"/>
                  </a:cubicBezTo>
                  <a:cubicBezTo>
                    <a:pt x="89815" y="11182"/>
                    <a:pt x="89079" y="10322"/>
                    <a:pt x="87607" y="9892"/>
                  </a:cubicBezTo>
                  <a:cubicBezTo>
                    <a:pt x="86871" y="9032"/>
                    <a:pt x="81717" y="7311"/>
                    <a:pt x="79509" y="6451"/>
                  </a:cubicBezTo>
                  <a:cubicBezTo>
                    <a:pt x="77300" y="5161"/>
                    <a:pt x="78773" y="6451"/>
                    <a:pt x="78773" y="6451"/>
                  </a:cubicBezTo>
                  <a:cubicBezTo>
                    <a:pt x="78773" y="6451"/>
                    <a:pt x="77300" y="7741"/>
                    <a:pt x="74355" y="9032"/>
                  </a:cubicBezTo>
                  <a:cubicBezTo>
                    <a:pt x="72147" y="10322"/>
                    <a:pt x="61104" y="12473"/>
                    <a:pt x="61104" y="12473"/>
                  </a:cubicBezTo>
                  <a:cubicBezTo>
                    <a:pt x="60368" y="12473"/>
                    <a:pt x="60368" y="12473"/>
                    <a:pt x="60368" y="12903"/>
                  </a:cubicBezTo>
                  <a:cubicBezTo>
                    <a:pt x="58895" y="11612"/>
                    <a:pt x="57423" y="10752"/>
                    <a:pt x="55950" y="10322"/>
                  </a:cubicBezTo>
                  <a:cubicBezTo>
                    <a:pt x="54478" y="9462"/>
                    <a:pt x="53742" y="8602"/>
                    <a:pt x="53742" y="8602"/>
                  </a:cubicBezTo>
                  <a:cubicBezTo>
                    <a:pt x="53742" y="8602"/>
                    <a:pt x="53742" y="5591"/>
                    <a:pt x="50061" y="5161"/>
                  </a:cubicBezTo>
                  <a:cubicBezTo>
                    <a:pt x="49325" y="6881"/>
                    <a:pt x="49325" y="9462"/>
                    <a:pt x="49325" y="9462"/>
                  </a:cubicBezTo>
                  <a:cubicBezTo>
                    <a:pt x="47116" y="11182"/>
                    <a:pt x="47116" y="11182"/>
                    <a:pt x="47116" y="11182"/>
                  </a:cubicBezTo>
                  <a:cubicBezTo>
                    <a:pt x="46380" y="8602"/>
                    <a:pt x="46380" y="8602"/>
                    <a:pt x="46380" y="8602"/>
                  </a:cubicBezTo>
                  <a:cubicBezTo>
                    <a:pt x="46380" y="8602"/>
                    <a:pt x="44907" y="7311"/>
                    <a:pt x="43435" y="6451"/>
                  </a:cubicBezTo>
                  <a:cubicBezTo>
                    <a:pt x="42699" y="5591"/>
                    <a:pt x="37546" y="3010"/>
                    <a:pt x="37546" y="860"/>
                  </a:cubicBezTo>
                  <a:cubicBezTo>
                    <a:pt x="37546" y="860"/>
                    <a:pt x="36073" y="0"/>
                    <a:pt x="35337" y="860"/>
                  </a:cubicBezTo>
                  <a:cubicBezTo>
                    <a:pt x="33865" y="1720"/>
                    <a:pt x="33865" y="2150"/>
                    <a:pt x="27975" y="3010"/>
                  </a:cubicBezTo>
                  <a:cubicBezTo>
                    <a:pt x="21349" y="3440"/>
                    <a:pt x="16196" y="3440"/>
                    <a:pt x="12515" y="8602"/>
                  </a:cubicBezTo>
                  <a:cubicBezTo>
                    <a:pt x="8098" y="13763"/>
                    <a:pt x="3680" y="18064"/>
                    <a:pt x="3680" y="21935"/>
                  </a:cubicBezTo>
                  <a:cubicBezTo>
                    <a:pt x="3680" y="25376"/>
                    <a:pt x="2208" y="25376"/>
                    <a:pt x="1472" y="27096"/>
                  </a:cubicBezTo>
                  <a:cubicBezTo>
                    <a:pt x="0" y="29247"/>
                    <a:pt x="0" y="30537"/>
                    <a:pt x="2208" y="35268"/>
                  </a:cubicBezTo>
                  <a:cubicBezTo>
                    <a:pt x="4417" y="39569"/>
                    <a:pt x="5889" y="48172"/>
                    <a:pt x="10306" y="49892"/>
                  </a:cubicBezTo>
                  <a:cubicBezTo>
                    <a:pt x="11042" y="50322"/>
                    <a:pt x="11779" y="51182"/>
                    <a:pt x="13251" y="51182"/>
                  </a:cubicBezTo>
                  <a:cubicBezTo>
                    <a:pt x="14723" y="51182"/>
                    <a:pt x="18404" y="48172"/>
                    <a:pt x="21349" y="46451"/>
                  </a:cubicBezTo>
                  <a:cubicBezTo>
                    <a:pt x="24294" y="46451"/>
                    <a:pt x="25030" y="46021"/>
                    <a:pt x="28711" y="47741"/>
                  </a:cubicBezTo>
                  <a:cubicBezTo>
                    <a:pt x="32392" y="49892"/>
                    <a:pt x="32392" y="49032"/>
                    <a:pt x="32392" y="49032"/>
                  </a:cubicBezTo>
                  <a:cubicBezTo>
                    <a:pt x="32392" y="49032"/>
                    <a:pt x="33128" y="49892"/>
                    <a:pt x="31656" y="50322"/>
                  </a:cubicBezTo>
                  <a:cubicBezTo>
                    <a:pt x="29447" y="50322"/>
                    <a:pt x="27975" y="49462"/>
                    <a:pt x="26503" y="49032"/>
                  </a:cubicBezTo>
                  <a:cubicBezTo>
                    <a:pt x="25030" y="48602"/>
                    <a:pt x="22085" y="51182"/>
                    <a:pt x="19877" y="53333"/>
                  </a:cubicBezTo>
                  <a:cubicBezTo>
                    <a:pt x="17668" y="55053"/>
                    <a:pt x="18404" y="55483"/>
                    <a:pt x="17668" y="58064"/>
                  </a:cubicBezTo>
                  <a:cubicBezTo>
                    <a:pt x="16932" y="60645"/>
                    <a:pt x="14723" y="64086"/>
                    <a:pt x="13987" y="68387"/>
                  </a:cubicBezTo>
                  <a:cubicBezTo>
                    <a:pt x="13251" y="72688"/>
                    <a:pt x="10306" y="100215"/>
                    <a:pt x="8834" y="103225"/>
                  </a:cubicBezTo>
                  <a:cubicBezTo>
                    <a:pt x="7361" y="105806"/>
                    <a:pt x="5889" y="107526"/>
                    <a:pt x="5889" y="107526"/>
                  </a:cubicBezTo>
                  <a:cubicBezTo>
                    <a:pt x="8834" y="109247"/>
                    <a:pt x="8834" y="109247"/>
                    <a:pt x="8834" y="109247"/>
                  </a:cubicBezTo>
                  <a:cubicBezTo>
                    <a:pt x="8834" y="113118"/>
                    <a:pt x="8834" y="113118"/>
                    <a:pt x="8834" y="113118"/>
                  </a:cubicBezTo>
                  <a:cubicBezTo>
                    <a:pt x="8834" y="113118"/>
                    <a:pt x="9570" y="113118"/>
                    <a:pt x="9570" y="113978"/>
                  </a:cubicBezTo>
                  <a:cubicBezTo>
                    <a:pt x="9570" y="114408"/>
                    <a:pt x="7361" y="116129"/>
                    <a:pt x="10306" y="117419"/>
                  </a:cubicBezTo>
                  <a:cubicBezTo>
                    <a:pt x="13987" y="119139"/>
                    <a:pt x="23558" y="120000"/>
                    <a:pt x="24294" y="117849"/>
                  </a:cubicBezTo>
                  <a:cubicBezTo>
                    <a:pt x="25030" y="115698"/>
                    <a:pt x="22822" y="113548"/>
                    <a:pt x="22085" y="112688"/>
                  </a:cubicBezTo>
                  <a:cubicBezTo>
                    <a:pt x="21349" y="111827"/>
                    <a:pt x="20613" y="110107"/>
                    <a:pt x="20613" y="110107"/>
                  </a:cubicBezTo>
                  <a:cubicBezTo>
                    <a:pt x="22822" y="109677"/>
                    <a:pt x="22822" y="109677"/>
                    <a:pt x="22822" y="109677"/>
                  </a:cubicBezTo>
                  <a:cubicBezTo>
                    <a:pt x="22822" y="109677"/>
                    <a:pt x="23558" y="106236"/>
                    <a:pt x="24294" y="105376"/>
                  </a:cubicBezTo>
                  <a:cubicBezTo>
                    <a:pt x="25766" y="104086"/>
                    <a:pt x="26503" y="101075"/>
                    <a:pt x="26503" y="97634"/>
                  </a:cubicBezTo>
                  <a:cubicBezTo>
                    <a:pt x="26503" y="94193"/>
                    <a:pt x="28711" y="87311"/>
                    <a:pt x="30184" y="84731"/>
                  </a:cubicBezTo>
                  <a:cubicBezTo>
                    <a:pt x="30920" y="81720"/>
                    <a:pt x="35337" y="76559"/>
                    <a:pt x="35337" y="73978"/>
                  </a:cubicBezTo>
                  <a:cubicBezTo>
                    <a:pt x="35337" y="71827"/>
                    <a:pt x="36073" y="70537"/>
                    <a:pt x="37546" y="68387"/>
                  </a:cubicBezTo>
                  <a:cubicBezTo>
                    <a:pt x="38282" y="66236"/>
                    <a:pt x="39018" y="64946"/>
                    <a:pt x="40490" y="63655"/>
                  </a:cubicBezTo>
                  <a:cubicBezTo>
                    <a:pt x="41226" y="65806"/>
                    <a:pt x="40490" y="66666"/>
                    <a:pt x="41226" y="68817"/>
                  </a:cubicBezTo>
                  <a:cubicBezTo>
                    <a:pt x="41226" y="71397"/>
                    <a:pt x="41963" y="77419"/>
                    <a:pt x="42699" y="78709"/>
                  </a:cubicBezTo>
                  <a:cubicBezTo>
                    <a:pt x="43435" y="80430"/>
                    <a:pt x="42699" y="82150"/>
                    <a:pt x="41963" y="84301"/>
                  </a:cubicBezTo>
                  <a:cubicBezTo>
                    <a:pt x="41963" y="86451"/>
                    <a:pt x="44171" y="91612"/>
                    <a:pt x="44171" y="93333"/>
                  </a:cubicBezTo>
                  <a:cubicBezTo>
                    <a:pt x="43435" y="95483"/>
                    <a:pt x="42699" y="101505"/>
                    <a:pt x="42699" y="102795"/>
                  </a:cubicBezTo>
                  <a:cubicBezTo>
                    <a:pt x="42699" y="104516"/>
                    <a:pt x="41963" y="106666"/>
                    <a:pt x="41963" y="106666"/>
                  </a:cubicBezTo>
                  <a:cubicBezTo>
                    <a:pt x="41963" y="107096"/>
                    <a:pt x="41963" y="107096"/>
                    <a:pt x="41963" y="107096"/>
                  </a:cubicBezTo>
                  <a:cubicBezTo>
                    <a:pt x="41963" y="109247"/>
                    <a:pt x="41963" y="109247"/>
                    <a:pt x="41963" y="109247"/>
                  </a:cubicBezTo>
                  <a:cubicBezTo>
                    <a:pt x="41226" y="109677"/>
                    <a:pt x="41226" y="109677"/>
                    <a:pt x="41226" y="109677"/>
                  </a:cubicBezTo>
                  <a:cubicBezTo>
                    <a:pt x="41226" y="111397"/>
                    <a:pt x="41226" y="111397"/>
                    <a:pt x="41226" y="111397"/>
                  </a:cubicBezTo>
                  <a:cubicBezTo>
                    <a:pt x="41226" y="111397"/>
                    <a:pt x="44907" y="112688"/>
                    <a:pt x="50061" y="112688"/>
                  </a:cubicBezTo>
                  <a:cubicBezTo>
                    <a:pt x="50797" y="112688"/>
                    <a:pt x="51533" y="112258"/>
                    <a:pt x="51533" y="112258"/>
                  </a:cubicBezTo>
                  <a:cubicBezTo>
                    <a:pt x="51533" y="112258"/>
                    <a:pt x="52269" y="111827"/>
                    <a:pt x="55950" y="113548"/>
                  </a:cubicBezTo>
                  <a:cubicBezTo>
                    <a:pt x="60368" y="115268"/>
                    <a:pt x="64785" y="116129"/>
                    <a:pt x="67730" y="116129"/>
                  </a:cubicBezTo>
                  <a:cubicBezTo>
                    <a:pt x="71411" y="115698"/>
                    <a:pt x="71411" y="115268"/>
                    <a:pt x="71411" y="115268"/>
                  </a:cubicBezTo>
                  <a:cubicBezTo>
                    <a:pt x="71411" y="113978"/>
                    <a:pt x="71411" y="113978"/>
                    <a:pt x="71411" y="113978"/>
                  </a:cubicBezTo>
                  <a:cubicBezTo>
                    <a:pt x="71411" y="113978"/>
                    <a:pt x="71411" y="112688"/>
                    <a:pt x="65521" y="110107"/>
                  </a:cubicBezTo>
                  <a:cubicBezTo>
                    <a:pt x="60368" y="107956"/>
                    <a:pt x="59631" y="106666"/>
                    <a:pt x="60368" y="106666"/>
                  </a:cubicBezTo>
                  <a:cubicBezTo>
                    <a:pt x="61104" y="106666"/>
                    <a:pt x="61104" y="106666"/>
                    <a:pt x="61104" y="106666"/>
                  </a:cubicBezTo>
                  <a:cubicBezTo>
                    <a:pt x="61104" y="106666"/>
                    <a:pt x="59631" y="103655"/>
                    <a:pt x="59631" y="101935"/>
                  </a:cubicBezTo>
                  <a:cubicBezTo>
                    <a:pt x="59631" y="100645"/>
                    <a:pt x="60368" y="93333"/>
                    <a:pt x="60368" y="90752"/>
                  </a:cubicBezTo>
                  <a:cubicBezTo>
                    <a:pt x="61104" y="88602"/>
                    <a:pt x="61104" y="80430"/>
                    <a:pt x="62576" y="75268"/>
                  </a:cubicBezTo>
                  <a:cubicBezTo>
                    <a:pt x="63312" y="70537"/>
                    <a:pt x="63312" y="64946"/>
                    <a:pt x="64049" y="63225"/>
                  </a:cubicBezTo>
                  <a:cubicBezTo>
                    <a:pt x="64049" y="63225"/>
                    <a:pt x="64049" y="61075"/>
                    <a:pt x="63312" y="58494"/>
                  </a:cubicBezTo>
                  <a:cubicBezTo>
                    <a:pt x="64049" y="58924"/>
                    <a:pt x="64049" y="59354"/>
                    <a:pt x="64049" y="59354"/>
                  </a:cubicBezTo>
                  <a:cubicBezTo>
                    <a:pt x="74355" y="58494"/>
                    <a:pt x="74355" y="58494"/>
                    <a:pt x="74355" y="58494"/>
                  </a:cubicBezTo>
                  <a:cubicBezTo>
                    <a:pt x="74355" y="58494"/>
                    <a:pt x="75828" y="60645"/>
                    <a:pt x="75828" y="61505"/>
                  </a:cubicBezTo>
                  <a:cubicBezTo>
                    <a:pt x="76564" y="62795"/>
                    <a:pt x="77300" y="63655"/>
                    <a:pt x="76564" y="64086"/>
                  </a:cubicBezTo>
                  <a:cubicBezTo>
                    <a:pt x="75828" y="64516"/>
                    <a:pt x="73619" y="61935"/>
                    <a:pt x="73619" y="61505"/>
                  </a:cubicBezTo>
                  <a:cubicBezTo>
                    <a:pt x="72883" y="62365"/>
                    <a:pt x="74355" y="63655"/>
                    <a:pt x="74355" y="64086"/>
                  </a:cubicBezTo>
                  <a:cubicBezTo>
                    <a:pt x="75092" y="64946"/>
                    <a:pt x="75092" y="66236"/>
                    <a:pt x="73619" y="65806"/>
                  </a:cubicBezTo>
                  <a:cubicBezTo>
                    <a:pt x="72883" y="65376"/>
                    <a:pt x="72883" y="65376"/>
                    <a:pt x="72147" y="65806"/>
                  </a:cubicBezTo>
                  <a:cubicBezTo>
                    <a:pt x="71411" y="66236"/>
                    <a:pt x="66993" y="65376"/>
                    <a:pt x="66993" y="65376"/>
                  </a:cubicBezTo>
                  <a:cubicBezTo>
                    <a:pt x="66993" y="65376"/>
                    <a:pt x="67730" y="71397"/>
                    <a:pt x="67730" y="73118"/>
                  </a:cubicBezTo>
                  <a:cubicBezTo>
                    <a:pt x="67730" y="74838"/>
                    <a:pt x="69202" y="85591"/>
                    <a:pt x="68466" y="89032"/>
                  </a:cubicBezTo>
                  <a:cubicBezTo>
                    <a:pt x="67730" y="92473"/>
                    <a:pt x="69938" y="102795"/>
                    <a:pt x="69938" y="103655"/>
                  </a:cubicBezTo>
                  <a:cubicBezTo>
                    <a:pt x="69938" y="104946"/>
                    <a:pt x="74355" y="104946"/>
                    <a:pt x="74355" y="104946"/>
                  </a:cubicBezTo>
                  <a:cubicBezTo>
                    <a:pt x="74355" y="104946"/>
                    <a:pt x="73619" y="106236"/>
                    <a:pt x="73619" y="107956"/>
                  </a:cubicBezTo>
                  <a:cubicBezTo>
                    <a:pt x="73619" y="108387"/>
                    <a:pt x="72883" y="109677"/>
                    <a:pt x="73619" y="110967"/>
                  </a:cubicBezTo>
                  <a:cubicBezTo>
                    <a:pt x="74355" y="111827"/>
                    <a:pt x="76564" y="113118"/>
                    <a:pt x="81717" y="113548"/>
                  </a:cubicBezTo>
                  <a:cubicBezTo>
                    <a:pt x="82453" y="113548"/>
                    <a:pt x="85398" y="112688"/>
                    <a:pt x="86134" y="111827"/>
                  </a:cubicBezTo>
                  <a:cubicBezTo>
                    <a:pt x="86871" y="110537"/>
                    <a:pt x="86134" y="110107"/>
                    <a:pt x="86134" y="108817"/>
                  </a:cubicBezTo>
                  <a:cubicBezTo>
                    <a:pt x="85398" y="107526"/>
                    <a:pt x="84662" y="105376"/>
                    <a:pt x="84662" y="104946"/>
                  </a:cubicBezTo>
                  <a:cubicBezTo>
                    <a:pt x="86134" y="104516"/>
                    <a:pt x="85398" y="103655"/>
                    <a:pt x="85398" y="103655"/>
                  </a:cubicBezTo>
                  <a:cubicBezTo>
                    <a:pt x="85398" y="103655"/>
                    <a:pt x="86134" y="100215"/>
                    <a:pt x="85398" y="98924"/>
                  </a:cubicBezTo>
                  <a:cubicBezTo>
                    <a:pt x="84662" y="97204"/>
                    <a:pt x="86134" y="93333"/>
                    <a:pt x="85398" y="92043"/>
                  </a:cubicBezTo>
                  <a:cubicBezTo>
                    <a:pt x="84662" y="90322"/>
                    <a:pt x="83926" y="90322"/>
                    <a:pt x="84662" y="89032"/>
                  </a:cubicBezTo>
                  <a:cubicBezTo>
                    <a:pt x="85398" y="88172"/>
                    <a:pt x="84662" y="86451"/>
                    <a:pt x="85398" y="84301"/>
                  </a:cubicBezTo>
                  <a:cubicBezTo>
                    <a:pt x="86134" y="81720"/>
                    <a:pt x="86871" y="75698"/>
                    <a:pt x="87607" y="73118"/>
                  </a:cubicBezTo>
                  <a:cubicBezTo>
                    <a:pt x="89079" y="70537"/>
                    <a:pt x="87607" y="69677"/>
                    <a:pt x="89079" y="68387"/>
                  </a:cubicBezTo>
                  <a:cubicBezTo>
                    <a:pt x="89815" y="69677"/>
                    <a:pt x="90552" y="79139"/>
                    <a:pt x="90552" y="81720"/>
                  </a:cubicBezTo>
                  <a:cubicBezTo>
                    <a:pt x="89815" y="83870"/>
                    <a:pt x="91288" y="90322"/>
                    <a:pt x="92024" y="92903"/>
                  </a:cubicBezTo>
                  <a:cubicBezTo>
                    <a:pt x="92760" y="95483"/>
                    <a:pt x="92760" y="101935"/>
                    <a:pt x="92760" y="101935"/>
                  </a:cubicBezTo>
                  <a:cubicBezTo>
                    <a:pt x="94233" y="101935"/>
                    <a:pt x="94233" y="101935"/>
                    <a:pt x="94233" y="101935"/>
                  </a:cubicBezTo>
                  <a:cubicBezTo>
                    <a:pt x="93496" y="104516"/>
                    <a:pt x="93496" y="104516"/>
                    <a:pt x="93496" y="104516"/>
                  </a:cubicBezTo>
                  <a:cubicBezTo>
                    <a:pt x="101595" y="106236"/>
                    <a:pt x="101595" y="106236"/>
                    <a:pt x="101595" y="106236"/>
                  </a:cubicBezTo>
                  <a:cubicBezTo>
                    <a:pt x="101595" y="106236"/>
                    <a:pt x="102331" y="105806"/>
                    <a:pt x="104539" y="107096"/>
                  </a:cubicBezTo>
                  <a:cubicBezTo>
                    <a:pt x="109693" y="109247"/>
                    <a:pt x="117055" y="109677"/>
                    <a:pt x="118527" y="109247"/>
                  </a:cubicBezTo>
                  <a:cubicBezTo>
                    <a:pt x="120000" y="109247"/>
                    <a:pt x="119263" y="107096"/>
                    <a:pt x="119263" y="1070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92612" y="2305050"/>
              <a:ext cx="250825" cy="265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57" y="103783"/>
                  </a:moveTo>
                  <a:cubicBezTo>
                    <a:pt x="6857" y="110270"/>
                    <a:pt x="13714" y="120000"/>
                    <a:pt x="13714" y="120000"/>
                  </a:cubicBezTo>
                  <a:cubicBezTo>
                    <a:pt x="13714" y="94054"/>
                    <a:pt x="13714" y="94054"/>
                    <a:pt x="13714" y="94054"/>
                  </a:cubicBezTo>
                  <a:cubicBezTo>
                    <a:pt x="13714" y="94054"/>
                    <a:pt x="13714" y="97297"/>
                    <a:pt x="6857" y="94054"/>
                  </a:cubicBezTo>
                  <a:cubicBezTo>
                    <a:pt x="0" y="90810"/>
                    <a:pt x="3428" y="64864"/>
                    <a:pt x="10285" y="68108"/>
                  </a:cubicBezTo>
                  <a:cubicBezTo>
                    <a:pt x="17142" y="68108"/>
                    <a:pt x="20571" y="74594"/>
                    <a:pt x="20571" y="74594"/>
                  </a:cubicBezTo>
                  <a:cubicBezTo>
                    <a:pt x="20571" y="74594"/>
                    <a:pt x="20571" y="68108"/>
                    <a:pt x="20571" y="61621"/>
                  </a:cubicBezTo>
                  <a:cubicBezTo>
                    <a:pt x="20571" y="58378"/>
                    <a:pt x="34285" y="45405"/>
                    <a:pt x="34285" y="42162"/>
                  </a:cubicBezTo>
                  <a:cubicBezTo>
                    <a:pt x="37714" y="38918"/>
                    <a:pt x="37714" y="32432"/>
                    <a:pt x="44571" y="29189"/>
                  </a:cubicBezTo>
                  <a:cubicBezTo>
                    <a:pt x="75428" y="12972"/>
                    <a:pt x="99428" y="32432"/>
                    <a:pt x="106285" y="42162"/>
                  </a:cubicBezTo>
                  <a:cubicBezTo>
                    <a:pt x="116571" y="51891"/>
                    <a:pt x="102857" y="97297"/>
                    <a:pt x="106285" y="94054"/>
                  </a:cubicBezTo>
                  <a:cubicBezTo>
                    <a:pt x="106285" y="90810"/>
                    <a:pt x="113142" y="87567"/>
                    <a:pt x="113142" y="77837"/>
                  </a:cubicBezTo>
                  <a:cubicBezTo>
                    <a:pt x="116571" y="71351"/>
                    <a:pt x="116571" y="51891"/>
                    <a:pt x="116571" y="45405"/>
                  </a:cubicBezTo>
                  <a:cubicBezTo>
                    <a:pt x="116571" y="38918"/>
                    <a:pt x="120000" y="32432"/>
                    <a:pt x="116571" y="25945"/>
                  </a:cubicBezTo>
                  <a:cubicBezTo>
                    <a:pt x="113142" y="19459"/>
                    <a:pt x="102857" y="16216"/>
                    <a:pt x="99428" y="12972"/>
                  </a:cubicBezTo>
                  <a:cubicBezTo>
                    <a:pt x="96000" y="9729"/>
                    <a:pt x="89142" y="9729"/>
                    <a:pt x="85714" y="9729"/>
                  </a:cubicBezTo>
                  <a:cubicBezTo>
                    <a:pt x="82285" y="9729"/>
                    <a:pt x="78857" y="19459"/>
                    <a:pt x="78857" y="12972"/>
                  </a:cubicBezTo>
                  <a:cubicBezTo>
                    <a:pt x="78857" y="6486"/>
                    <a:pt x="72000" y="0"/>
                    <a:pt x="72000" y="0"/>
                  </a:cubicBezTo>
                  <a:cubicBezTo>
                    <a:pt x="72000" y="3243"/>
                    <a:pt x="68571" y="9729"/>
                    <a:pt x="68571" y="9729"/>
                  </a:cubicBezTo>
                  <a:cubicBezTo>
                    <a:pt x="68571" y="9729"/>
                    <a:pt x="68571" y="3243"/>
                    <a:pt x="65142" y="6486"/>
                  </a:cubicBezTo>
                  <a:cubicBezTo>
                    <a:pt x="61714" y="9729"/>
                    <a:pt x="48000" y="9729"/>
                    <a:pt x="48000" y="12972"/>
                  </a:cubicBezTo>
                  <a:cubicBezTo>
                    <a:pt x="44571" y="12972"/>
                    <a:pt x="41142" y="9729"/>
                    <a:pt x="34285" y="12972"/>
                  </a:cubicBezTo>
                  <a:cubicBezTo>
                    <a:pt x="24000" y="19459"/>
                    <a:pt x="17142" y="29189"/>
                    <a:pt x="13714" y="32432"/>
                  </a:cubicBezTo>
                  <a:cubicBezTo>
                    <a:pt x="10285" y="35675"/>
                    <a:pt x="13714" y="35675"/>
                    <a:pt x="10285" y="38918"/>
                  </a:cubicBezTo>
                  <a:cubicBezTo>
                    <a:pt x="10285" y="42162"/>
                    <a:pt x="6857" y="48648"/>
                    <a:pt x="6857" y="48648"/>
                  </a:cubicBezTo>
                  <a:cubicBezTo>
                    <a:pt x="6857" y="51891"/>
                    <a:pt x="3428" y="61621"/>
                    <a:pt x="3428" y="71351"/>
                  </a:cubicBezTo>
                  <a:cubicBezTo>
                    <a:pt x="0" y="77837"/>
                    <a:pt x="3428" y="100540"/>
                    <a:pt x="3428" y="100540"/>
                  </a:cubicBezTo>
                  <a:cubicBezTo>
                    <a:pt x="3428" y="100540"/>
                    <a:pt x="3428" y="97297"/>
                    <a:pt x="6857" y="103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4779962" y="2398713"/>
              <a:ext cx="206374" cy="192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551" y="120000"/>
                  </a:moveTo>
                  <a:cubicBezTo>
                    <a:pt x="20689" y="111111"/>
                    <a:pt x="16551" y="93333"/>
                    <a:pt x="16551" y="88888"/>
                  </a:cubicBezTo>
                  <a:cubicBezTo>
                    <a:pt x="16551" y="80000"/>
                    <a:pt x="20689" y="80000"/>
                    <a:pt x="20689" y="66666"/>
                  </a:cubicBezTo>
                  <a:cubicBezTo>
                    <a:pt x="20689" y="57777"/>
                    <a:pt x="20689" y="57777"/>
                    <a:pt x="28965" y="44444"/>
                  </a:cubicBezTo>
                  <a:cubicBezTo>
                    <a:pt x="33103" y="31111"/>
                    <a:pt x="57931" y="31111"/>
                    <a:pt x="74482" y="31111"/>
                  </a:cubicBezTo>
                  <a:cubicBezTo>
                    <a:pt x="91034" y="31111"/>
                    <a:pt x="99310" y="40000"/>
                    <a:pt x="103448" y="44444"/>
                  </a:cubicBezTo>
                  <a:cubicBezTo>
                    <a:pt x="103448" y="48888"/>
                    <a:pt x="111724" y="71111"/>
                    <a:pt x="107586" y="93333"/>
                  </a:cubicBezTo>
                  <a:cubicBezTo>
                    <a:pt x="103448" y="115555"/>
                    <a:pt x="111724" y="111111"/>
                    <a:pt x="111724" y="111111"/>
                  </a:cubicBezTo>
                  <a:cubicBezTo>
                    <a:pt x="111724" y="111111"/>
                    <a:pt x="111724" y="102222"/>
                    <a:pt x="115862" y="97777"/>
                  </a:cubicBezTo>
                  <a:cubicBezTo>
                    <a:pt x="120000" y="84444"/>
                    <a:pt x="115862" y="62222"/>
                    <a:pt x="111724" y="48888"/>
                  </a:cubicBezTo>
                  <a:cubicBezTo>
                    <a:pt x="111724" y="40000"/>
                    <a:pt x="107586" y="31111"/>
                    <a:pt x="107586" y="26666"/>
                  </a:cubicBezTo>
                  <a:cubicBezTo>
                    <a:pt x="103448" y="26666"/>
                    <a:pt x="103448" y="22222"/>
                    <a:pt x="99310" y="17777"/>
                  </a:cubicBezTo>
                  <a:cubicBezTo>
                    <a:pt x="95172" y="8888"/>
                    <a:pt x="78620" y="8888"/>
                    <a:pt x="70344" y="4444"/>
                  </a:cubicBezTo>
                  <a:cubicBezTo>
                    <a:pt x="62068" y="0"/>
                    <a:pt x="45517" y="8888"/>
                    <a:pt x="37241" y="8888"/>
                  </a:cubicBezTo>
                  <a:cubicBezTo>
                    <a:pt x="33103" y="13333"/>
                    <a:pt x="33103" y="17777"/>
                    <a:pt x="20689" y="22222"/>
                  </a:cubicBezTo>
                  <a:cubicBezTo>
                    <a:pt x="12413" y="31111"/>
                    <a:pt x="16551" y="35555"/>
                    <a:pt x="12413" y="40000"/>
                  </a:cubicBezTo>
                  <a:cubicBezTo>
                    <a:pt x="12413" y="48888"/>
                    <a:pt x="12413" y="44444"/>
                    <a:pt x="8275" y="53333"/>
                  </a:cubicBezTo>
                  <a:cubicBezTo>
                    <a:pt x="4137" y="66666"/>
                    <a:pt x="4137" y="62222"/>
                    <a:pt x="4137" y="71111"/>
                  </a:cubicBezTo>
                  <a:cubicBezTo>
                    <a:pt x="0" y="84444"/>
                    <a:pt x="8275" y="106666"/>
                    <a:pt x="12413" y="115555"/>
                  </a:cubicBezTo>
                  <a:cubicBezTo>
                    <a:pt x="12413" y="120000"/>
                    <a:pt x="16551" y="120000"/>
                    <a:pt x="16551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914400" y="1905000"/>
            <a:ext cx="10363200" cy="2079624"/>
          </a:xfrm>
        </p:spPr>
        <p:txBody>
          <a:bodyPr>
            <a:noAutofit/>
          </a:bodyPr>
          <a:lstStyle>
            <a:lvl1pPr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047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1" y="2484472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3" y="138821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233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7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1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02060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7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1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46909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7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1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2663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7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1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64761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7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1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119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83000" t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1" r:id="rId12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 l="83000" t="80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48033"/>
            <a:ext cx="1097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651733"/>
            <a:ext cx="10972800" cy="36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5016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  <p:sldLayoutId id="2147483676" r:id="rId14"/>
    <p:sldLayoutId id="2147483678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 l="83000" t="80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48033"/>
            <a:ext cx="1097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651733"/>
            <a:ext cx="10972800" cy="36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04392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6.svg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EBA1F7D-58E8-F78C-7D5D-E3F6DDFDE037}"/>
              </a:ext>
            </a:extLst>
          </p:cNvPr>
          <p:cNvSpPr txBox="1">
            <a:spLocks/>
          </p:cNvSpPr>
          <p:nvPr/>
        </p:nvSpPr>
        <p:spPr>
          <a:xfrm>
            <a:off x="324363" y="1960547"/>
            <a:ext cx="5691690" cy="27089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Credit Card Default Prediction</a:t>
            </a:r>
          </a:p>
          <a:p>
            <a:endParaRPr lang="en-US" sz="4800" dirty="0"/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3200" dirty="0"/>
              <a:t> Rohit Dhawale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Group 5" descr="circles connected by lines">
            <a:extLst>
              <a:ext uri="{FF2B5EF4-FFF2-40B4-BE49-F238E27FC236}">
                <a16:creationId xmlns:a16="http://schemas.microsoft.com/office/drawing/2014/main" id="{FEF363B7-6144-63CF-83BF-1EE584C450F7}"/>
              </a:ext>
            </a:extLst>
          </p:cNvPr>
          <p:cNvGrpSpPr/>
          <p:nvPr/>
        </p:nvGrpSpPr>
        <p:grpSpPr>
          <a:xfrm>
            <a:off x="7295745" y="1031132"/>
            <a:ext cx="4046706" cy="4853637"/>
            <a:chOff x="6867728" y="1031132"/>
            <a:chExt cx="4046706" cy="4853637"/>
          </a:xfrm>
        </p:grpSpPr>
        <p:cxnSp>
          <p:nvCxnSpPr>
            <p:cNvPr id="7" name="Straight Connector 6" descr="straight line">
              <a:extLst>
                <a:ext uri="{FF2B5EF4-FFF2-40B4-BE49-F238E27FC236}">
                  <a16:creationId xmlns:a16="http://schemas.microsoft.com/office/drawing/2014/main" id="{90BA39BD-B5C8-6EA4-F04C-BD5AFC156E60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 descr="straight line">
              <a:extLst>
                <a:ext uri="{FF2B5EF4-FFF2-40B4-BE49-F238E27FC236}">
                  <a16:creationId xmlns:a16="http://schemas.microsoft.com/office/drawing/2014/main" id="{86588632-E455-1565-9A35-FE08BE70AFF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 descr="oval shape">
              <a:extLst>
                <a:ext uri="{FF2B5EF4-FFF2-40B4-BE49-F238E27FC236}">
                  <a16:creationId xmlns:a16="http://schemas.microsoft.com/office/drawing/2014/main" id="{161EDA93-413A-EF37-C54F-C4248A9643C8}"/>
                </a:ext>
              </a:extLst>
            </p:cNvPr>
            <p:cNvSpPr/>
            <p:nvPr/>
          </p:nvSpPr>
          <p:spPr>
            <a:xfrm>
              <a:off x="6867728" y="1887166"/>
              <a:ext cx="1303506" cy="13035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 descr="oval shape">
              <a:extLst>
                <a:ext uri="{FF2B5EF4-FFF2-40B4-BE49-F238E27FC236}">
                  <a16:creationId xmlns:a16="http://schemas.microsoft.com/office/drawing/2014/main" id="{829B2E4A-0BC3-CE35-4650-26ACCAF30CBF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 descr="oval shape">
              <a:extLst>
                <a:ext uri="{FF2B5EF4-FFF2-40B4-BE49-F238E27FC236}">
                  <a16:creationId xmlns:a16="http://schemas.microsoft.com/office/drawing/2014/main" id="{EF8CFCDE-8247-6345-A73A-075447B8825E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 descr="straight line">
              <a:extLst>
                <a:ext uri="{FF2B5EF4-FFF2-40B4-BE49-F238E27FC236}">
                  <a16:creationId xmlns:a16="http://schemas.microsoft.com/office/drawing/2014/main" id="{3297DAA9-85DB-E864-8530-D4BD3396AFDF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 descr="oval shape">
              <a:extLst>
                <a:ext uri="{FF2B5EF4-FFF2-40B4-BE49-F238E27FC236}">
                  <a16:creationId xmlns:a16="http://schemas.microsoft.com/office/drawing/2014/main" id="{8B461331-FEF6-8BC1-35FF-E0EF37B74212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E3BF711F-F9A0-4EA4-B156-A79E9F362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B7EB947-12D7-C36B-9803-ACD6E8E4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801738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Description of the Data: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75D65EB2-866C-736E-65A2-F006AC6F9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0232" y="4861899"/>
            <a:ext cx="10071536" cy="4483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buNone/>
            </a:pPr>
            <a:r>
              <a:rPr lang="en-US" sz="2000" kern="120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Overview of default customers based on –Education/Marriage /Sex </a:t>
            </a:r>
          </a:p>
        </p:txBody>
      </p:sp>
      <p:pic>
        <p:nvPicPr>
          <p:cNvPr id="5" name="Content Placeholder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D5EB577F-E117-63FD-F8CA-4D30CAD6BB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7" b="5"/>
          <a:stretch/>
        </p:blipFill>
        <p:spPr>
          <a:xfrm>
            <a:off x="904492" y="772621"/>
            <a:ext cx="3292790" cy="2663137"/>
          </a:xfrm>
          <a:prstGeom prst="rect">
            <a:avLst/>
          </a:prstGeom>
        </p:spPr>
      </p:pic>
      <p:pic>
        <p:nvPicPr>
          <p:cNvPr id="10" name="Picture 9" descr="A graph of marriage and marriage&#10;&#10;Description automatically generated">
            <a:extLst>
              <a:ext uri="{FF2B5EF4-FFF2-40B4-BE49-F238E27FC236}">
                <a16:creationId xmlns:a16="http://schemas.microsoft.com/office/drawing/2014/main" id="{F07912A8-AEC4-9141-B5E0-1E83637A44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7" b="5"/>
          <a:stretch/>
        </p:blipFill>
        <p:spPr>
          <a:xfrm>
            <a:off x="4457293" y="772621"/>
            <a:ext cx="3292790" cy="2663137"/>
          </a:xfrm>
          <a:prstGeom prst="rect">
            <a:avLst/>
          </a:prstGeom>
        </p:spPr>
      </p:pic>
      <p:pic>
        <p:nvPicPr>
          <p:cNvPr id="12" name="Picture 11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9527E527-AFC2-FAC9-7FE1-E2735DCE3E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" r="7822" b="5"/>
          <a:stretch/>
        </p:blipFill>
        <p:spPr>
          <a:xfrm>
            <a:off x="8015984" y="772621"/>
            <a:ext cx="3292790" cy="26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9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A27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96E0E-6AAD-D131-6907-D94CCD96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192019" cy="233253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Models used in Research Paper </a:t>
            </a:r>
          </a:p>
        </p:txBody>
      </p:sp>
      <p:pic>
        <p:nvPicPr>
          <p:cNvPr id="6" name="Picture Placeholder 5" descr="A graph of a graph showing the results of a research paper model&#10;&#10;Description automatically generated">
            <a:extLst>
              <a:ext uri="{FF2B5EF4-FFF2-40B4-BE49-F238E27FC236}">
                <a16:creationId xmlns:a16="http://schemas.microsoft.com/office/drawing/2014/main" id="{CD63FBD1-EDB8-36EA-CD33-763DCFD5A7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3" r="4703"/>
          <a:stretch>
            <a:fillRect/>
          </a:stretch>
        </p:blipFill>
        <p:spPr>
          <a:xfrm>
            <a:off x="3162300" y="139700"/>
            <a:ext cx="8940799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">
            <a:extLst>
              <a:ext uri="{FF2B5EF4-FFF2-40B4-BE49-F238E27FC236}">
                <a16:creationId xmlns:a16="http://schemas.microsoft.com/office/drawing/2014/main" id="{B99E337E-C20F-B42F-37C0-81218D25194F}"/>
              </a:ext>
            </a:extLst>
          </p:cNvPr>
          <p:cNvSpPr/>
          <p:nvPr/>
        </p:nvSpPr>
        <p:spPr>
          <a:xfrm>
            <a:off x="1511300" y="1437974"/>
            <a:ext cx="1408110" cy="787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42" y="0"/>
                </a:moveTo>
                <a:lnTo>
                  <a:pt x="3358" y="0"/>
                </a:lnTo>
                <a:cubicBezTo>
                  <a:pt x="1511" y="0"/>
                  <a:pt x="0" y="1511"/>
                  <a:pt x="0" y="3358"/>
                </a:cubicBezTo>
                <a:lnTo>
                  <a:pt x="0" y="18242"/>
                </a:lnTo>
                <a:cubicBezTo>
                  <a:pt x="0" y="20089"/>
                  <a:pt x="1511" y="21600"/>
                  <a:pt x="3358" y="21600"/>
                </a:cubicBezTo>
                <a:lnTo>
                  <a:pt x="18242" y="21600"/>
                </a:lnTo>
                <a:cubicBezTo>
                  <a:pt x="20089" y="21600"/>
                  <a:pt x="21600" y="20089"/>
                  <a:pt x="21600" y="18242"/>
                </a:cubicBezTo>
                <a:lnTo>
                  <a:pt x="21600" y="3358"/>
                </a:lnTo>
                <a:cubicBezTo>
                  <a:pt x="21600" y="1511"/>
                  <a:pt x="20089" y="0"/>
                  <a:pt x="18242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700"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403A1CFB-6BAC-D937-BD3F-506799205F91}"/>
              </a:ext>
            </a:extLst>
          </p:cNvPr>
          <p:cNvSpPr/>
          <p:nvPr/>
        </p:nvSpPr>
        <p:spPr>
          <a:xfrm>
            <a:off x="1511300" y="2266649"/>
            <a:ext cx="1408110" cy="787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42" y="0"/>
                </a:moveTo>
                <a:lnTo>
                  <a:pt x="3358" y="0"/>
                </a:lnTo>
                <a:cubicBezTo>
                  <a:pt x="1511" y="0"/>
                  <a:pt x="0" y="1511"/>
                  <a:pt x="0" y="3358"/>
                </a:cubicBezTo>
                <a:lnTo>
                  <a:pt x="0" y="18242"/>
                </a:lnTo>
                <a:cubicBezTo>
                  <a:pt x="0" y="20089"/>
                  <a:pt x="1511" y="21600"/>
                  <a:pt x="3358" y="21600"/>
                </a:cubicBezTo>
                <a:lnTo>
                  <a:pt x="18242" y="21600"/>
                </a:lnTo>
                <a:cubicBezTo>
                  <a:pt x="20089" y="21600"/>
                  <a:pt x="21600" y="20089"/>
                  <a:pt x="21600" y="18242"/>
                </a:cubicBezTo>
                <a:lnTo>
                  <a:pt x="21600" y="3358"/>
                </a:lnTo>
                <a:cubicBezTo>
                  <a:pt x="21600" y="1511"/>
                  <a:pt x="20089" y="0"/>
                  <a:pt x="18242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70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C62CA884-08F7-DFE8-A7D4-E19E77D0ACAA}"/>
              </a:ext>
            </a:extLst>
          </p:cNvPr>
          <p:cNvSpPr/>
          <p:nvPr/>
        </p:nvSpPr>
        <p:spPr>
          <a:xfrm>
            <a:off x="1511300" y="3085799"/>
            <a:ext cx="1408110" cy="787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42" y="0"/>
                </a:moveTo>
                <a:lnTo>
                  <a:pt x="3358" y="0"/>
                </a:lnTo>
                <a:cubicBezTo>
                  <a:pt x="1511" y="0"/>
                  <a:pt x="0" y="1511"/>
                  <a:pt x="0" y="3358"/>
                </a:cubicBezTo>
                <a:lnTo>
                  <a:pt x="0" y="18242"/>
                </a:lnTo>
                <a:cubicBezTo>
                  <a:pt x="0" y="20089"/>
                  <a:pt x="1511" y="21600"/>
                  <a:pt x="3358" y="21600"/>
                </a:cubicBezTo>
                <a:lnTo>
                  <a:pt x="18242" y="21600"/>
                </a:lnTo>
                <a:cubicBezTo>
                  <a:pt x="20089" y="21600"/>
                  <a:pt x="21600" y="20089"/>
                  <a:pt x="21600" y="18242"/>
                </a:cubicBezTo>
                <a:lnTo>
                  <a:pt x="21600" y="3358"/>
                </a:lnTo>
                <a:cubicBezTo>
                  <a:pt x="21600" y="1511"/>
                  <a:pt x="20089" y="0"/>
                  <a:pt x="18242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700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7EFAA8B9-A31C-1A72-9F46-72C5F1395079}"/>
              </a:ext>
            </a:extLst>
          </p:cNvPr>
          <p:cNvSpPr/>
          <p:nvPr/>
        </p:nvSpPr>
        <p:spPr>
          <a:xfrm>
            <a:off x="4432301" y="2225784"/>
            <a:ext cx="3661674" cy="2600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40" y="0"/>
                </a:moveTo>
                <a:lnTo>
                  <a:pt x="3360" y="0"/>
                </a:lnTo>
                <a:cubicBezTo>
                  <a:pt x="1515" y="0"/>
                  <a:pt x="0" y="1514"/>
                  <a:pt x="0" y="3360"/>
                </a:cubicBezTo>
                <a:lnTo>
                  <a:pt x="0" y="18240"/>
                </a:lnTo>
                <a:cubicBezTo>
                  <a:pt x="0" y="20086"/>
                  <a:pt x="1514" y="21600"/>
                  <a:pt x="3360" y="21600"/>
                </a:cubicBezTo>
                <a:lnTo>
                  <a:pt x="18240" y="21600"/>
                </a:lnTo>
                <a:cubicBezTo>
                  <a:pt x="20085" y="21600"/>
                  <a:pt x="21600" y="20086"/>
                  <a:pt x="21600" y="18240"/>
                </a:cubicBezTo>
                <a:lnTo>
                  <a:pt x="21600" y="3360"/>
                </a:lnTo>
                <a:cubicBezTo>
                  <a:pt x="21592" y="1514"/>
                  <a:pt x="20086" y="0"/>
                  <a:pt x="18240" y="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700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800CC6D2-03E8-A92C-8505-CE1BD0FE5445}"/>
              </a:ext>
            </a:extLst>
          </p:cNvPr>
          <p:cNvSpPr/>
          <p:nvPr/>
        </p:nvSpPr>
        <p:spPr>
          <a:xfrm>
            <a:off x="1511300" y="3904949"/>
            <a:ext cx="1408110" cy="787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42" y="0"/>
                </a:moveTo>
                <a:lnTo>
                  <a:pt x="3358" y="0"/>
                </a:lnTo>
                <a:cubicBezTo>
                  <a:pt x="1511" y="0"/>
                  <a:pt x="0" y="1511"/>
                  <a:pt x="0" y="3358"/>
                </a:cubicBezTo>
                <a:lnTo>
                  <a:pt x="0" y="18242"/>
                </a:lnTo>
                <a:cubicBezTo>
                  <a:pt x="0" y="20089"/>
                  <a:pt x="1511" y="21600"/>
                  <a:pt x="3358" y="21600"/>
                </a:cubicBezTo>
                <a:lnTo>
                  <a:pt x="18242" y="21600"/>
                </a:lnTo>
                <a:cubicBezTo>
                  <a:pt x="20089" y="21600"/>
                  <a:pt x="21600" y="20089"/>
                  <a:pt x="21600" y="18242"/>
                </a:cubicBezTo>
                <a:lnTo>
                  <a:pt x="21600" y="3358"/>
                </a:lnTo>
                <a:cubicBezTo>
                  <a:pt x="21600" y="1511"/>
                  <a:pt x="20089" y="0"/>
                  <a:pt x="18242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700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7E8291A0-80B2-7344-C016-348573D45902}"/>
              </a:ext>
            </a:extLst>
          </p:cNvPr>
          <p:cNvSpPr/>
          <p:nvPr/>
        </p:nvSpPr>
        <p:spPr>
          <a:xfrm>
            <a:off x="1511300" y="4733624"/>
            <a:ext cx="1408110" cy="787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42" y="0"/>
                </a:moveTo>
                <a:lnTo>
                  <a:pt x="3358" y="0"/>
                </a:lnTo>
                <a:cubicBezTo>
                  <a:pt x="1511" y="0"/>
                  <a:pt x="0" y="1511"/>
                  <a:pt x="0" y="3358"/>
                </a:cubicBezTo>
                <a:lnTo>
                  <a:pt x="0" y="18242"/>
                </a:lnTo>
                <a:cubicBezTo>
                  <a:pt x="0" y="20089"/>
                  <a:pt x="1511" y="21600"/>
                  <a:pt x="3358" y="21600"/>
                </a:cubicBezTo>
                <a:lnTo>
                  <a:pt x="18242" y="21600"/>
                </a:lnTo>
                <a:cubicBezTo>
                  <a:pt x="20089" y="21600"/>
                  <a:pt x="21600" y="20089"/>
                  <a:pt x="21600" y="18242"/>
                </a:cubicBezTo>
                <a:lnTo>
                  <a:pt x="21600" y="3358"/>
                </a:lnTo>
                <a:cubicBezTo>
                  <a:pt x="21600" y="1511"/>
                  <a:pt x="20089" y="0"/>
                  <a:pt x="18242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700"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F9A854DC-4B52-17DD-2EAB-563E9A725F26}"/>
              </a:ext>
            </a:extLst>
          </p:cNvPr>
          <p:cNvSpPr/>
          <p:nvPr/>
        </p:nvSpPr>
        <p:spPr>
          <a:xfrm>
            <a:off x="9274176" y="4733624"/>
            <a:ext cx="1408111" cy="787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58" y="21600"/>
                </a:moveTo>
                <a:lnTo>
                  <a:pt x="18242" y="21600"/>
                </a:lnTo>
                <a:cubicBezTo>
                  <a:pt x="20089" y="21600"/>
                  <a:pt x="21600" y="20089"/>
                  <a:pt x="21600" y="18242"/>
                </a:cubicBezTo>
                <a:lnTo>
                  <a:pt x="21600" y="3358"/>
                </a:lnTo>
                <a:cubicBezTo>
                  <a:pt x="21600" y="1511"/>
                  <a:pt x="20089" y="0"/>
                  <a:pt x="18242" y="0"/>
                </a:cubicBezTo>
                <a:lnTo>
                  <a:pt x="3358" y="0"/>
                </a:lnTo>
                <a:cubicBezTo>
                  <a:pt x="1511" y="0"/>
                  <a:pt x="0" y="1511"/>
                  <a:pt x="0" y="3358"/>
                </a:cubicBezTo>
                <a:lnTo>
                  <a:pt x="0" y="18242"/>
                </a:lnTo>
                <a:cubicBezTo>
                  <a:pt x="0" y="20089"/>
                  <a:pt x="1511" y="21600"/>
                  <a:pt x="3358" y="2160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700"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30ED9868-327E-FF0C-A673-369FE8D50C8A}"/>
              </a:ext>
            </a:extLst>
          </p:cNvPr>
          <p:cNvSpPr/>
          <p:nvPr/>
        </p:nvSpPr>
        <p:spPr>
          <a:xfrm>
            <a:off x="9274176" y="3904949"/>
            <a:ext cx="1408111" cy="787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58" y="21600"/>
                </a:moveTo>
                <a:lnTo>
                  <a:pt x="18242" y="21600"/>
                </a:lnTo>
                <a:cubicBezTo>
                  <a:pt x="20089" y="21600"/>
                  <a:pt x="21600" y="20089"/>
                  <a:pt x="21600" y="18242"/>
                </a:cubicBezTo>
                <a:lnTo>
                  <a:pt x="21600" y="3358"/>
                </a:lnTo>
                <a:cubicBezTo>
                  <a:pt x="21600" y="1511"/>
                  <a:pt x="20089" y="0"/>
                  <a:pt x="18242" y="0"/>
                </a:cubicBezTo>
                <a:lnTo>
                  <a:pt x="3358" y="0"/>
                </a:lnTo>
                <a:cubicBezTo>
                  <a:pt x="1511" y="0"/>
                  <a:pt x="0" y="1511"/>
                  <a:pt x="0" y="3358"/>
                </a:cubicBezTo>
                <a:lnTo>
                  <a:pt x="0" y="18242"/>
                </a:lnTo>
                <a:cubicBezTo>
                  <a:pt x="0" y="20089"/>
                  <a:pt x="1511" y="21600"/>
                  <a:pt x="3358" y="2160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700"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1598FE9B-7B72-A61D-0088-592789851DB3}"/>
              </a:ext>
            </a:extLst>
          </p:cNvPr>
          <p:cNvSpPr/>
          <p:nvPr/>
        </p:nvSpPr>
        <p:spPr>
          <a:xfrm>
            <a:off x="9274176" y="3085799"/>
            <a:ext cx="1408111" cy="787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58" y="21600"/>
                </a:moveTo>
                <a:lnTo>
                  <a:pt x="18242" y="21600"/>
                </a:lnTo>
                <a:cubicBezTo>
                  <a:pt x="20089" y="21600"/>
                  <a:pt x="21600" y="20089"/>
                  <a:pt x="21600" y="18242"/>
                </a:cubicBezTo>
                <a:lnTo>
                  <a:pt x="21600" y="3358"/>
                </a:lnTo>
                <a:cubicBezTo>
                  <a:pt x="21600" y="1511"/>
                  <a:pt x="20089" y="0"/>
                  <a:pt x="18242" y="0"/>
                </a:cubicBezTo>
                <a:lnTo>
                  <a:pt x="3358" y="0"/>
                </a:lnTo>
                <a:cubicBezTo>
                  <a:pt x="1511" y="0"/>
                  <a:pt x="0" y="1511"/>
                  <a:pt x="0" y="3358"/>
                </a:cubicBezTo>
                <a:lnTo>
                  <a:pt x="0" y="18242"/>
                </a:lnTo>
                <a:cubicBezTo>
                  <a:pt x="0" y="20089"/>
                  <a:pt x="1511" y="21600"/>
                  <a:pt x="3358" y="2160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700"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7BED3FC9-743D-23A1-F8ED-76040AAB8DB9}"/>
              </a:ext>
            </a:extLst>
          </p:cNvPr>
          <p:cNvSpPr/>
          <p:nvPr/>
        </p:nvSpPr>
        <p:spPr>
          <a:xfrm>
            <a:off x="9274176" y="2266649"/>
            <a:ext cx="1408111" cy="787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58" y="21600"/>
                </a:moveTo>
                <a:lnTo>
                  <a:pt x="18242" y="21600"/>
                </a:lnTo>
                <a:cubicBezTo>
                  <a:pt x="20089" y="21600"/>
                  <a:pt x="21600" y="20089"/>
                  <a:pt x="21600" y="18242"/>
                </a:cubicBezTo>
                <a:lnTo>
                  <a:pt x="21600" y="3358"/>
                </a:lnTo>
                <a:cubicBezTo>
                  <a:pt x="21600" y="1511"/>
                  <a:pt x="20089" y="0"/>
                  <a:pt x="18242" y="0"/>
                </a:cubicBezTo>
                <a:lnTo>
                  <a:pt x="3358" y="0"/>
                </a:lnTo>
                <a:cubicBezTo>
                  <a:pt x="1511" y="0"/>
                  <a:pt x="0" y="1511"/>
                  <a:pt x="0" y="3358"/>
                </a:cubicBezTo>
                <a:lnTo>
                  <a:pt x="0" y="18242"/>
                </a:lnTo>
                <a:cubicBezTo>
                  <a:pt x="0" y="20089"/>
                  <a:pt x="1511" y="21600"/>
                  <a:pt x="3358" y="216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700"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9D82F1B4-73D4-3BFC-DB60-63DCE50397D3}"/>
              </a:ext>
            </a:extLst>
          </p:cNvPr>
          <p:cNvSpPr/>
          <p:nvPr/>
        </p:nvSpPr>
        <p:spPr>
          <a:xfrm>
            <a:off x="9274176" y="1437974"/>
            <a:ext cx="1408111" cy="787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58" y="21600"/>
                </a:moveTo>
                <a:lnTo>
                  <a:pt x="18242" y="21600"/>
                </a:lnTo>
                <a:cubicBezTo>
                  <a:pt x="20089" y="21600"/>
                  <a:pt x="21600" y="20089"/>
                  <a:pt x="21600" y="18242"/>
                </a:cubicBezTo>
                <a:lnTo>
                  <a:pt x="21600" y="3358"/>
                </a:lnTo>
                <a:cubicBezTo>
                  <a:pt x="21600" y="1511"/>
                  <a:pt x="20089" y="0"/>
                  <a:pt x="18242" y="0"/>
                </a:cubicBezTo>
                <a:lnTo>
                  <a:pt x="3358" y="0"/>
                </a:lnTo>
                <a:cubicBezTo>
                  <a:pt x="1511" y="0"/>
                  <a:pt x="0" y="1511"/>
                  <a:pt x="0" y="3358"/>
                </a:cubicBezTo>
                <a:lnTo>
                  <a:pt x="0" y="18242"/>
                </a:lnTo>
                <a:cubicBezTo>
                  <a:pt x="0" y="20089"/>
                  <a:pt x="1511" y="21600"/>
                  <a:pt x="3358" y="2160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7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57A57ED-2700-D2DB-54BC-92BFEA554880}"/>
              </a:ext>
            </a:extLst>
          </p:cNvPr>
          <p:cNvGrpSpPr/>
          <p:nvPr/>
        </p:nvGrpSpPr>
        <p:grpSpPr>
          <a:xfrm>
            <a:off x="1742733" y="1479071"/>
            <a:ext cx="3958022" cy="3876792"/>
            <a:chOff x="1548129" y="1008379"/>
            <a:chExt cx="2755903" cy="4824731"/>
          </a:xfrm>
        </p:grpSpPr>
        <p:sp>
          <p:nvSpPr>
            <p:cNvPr id="9" name="Rectangle">
              <a:extLst>
                <a:ext uri="{FF2B5EF4-FFF2-40B4-BE49-F238E27FC236}">
                  <a16:creationId xmlns:a16="http://schemas.microsoft.com/office/drawing/2014/main" id="{8766701A-E2F7-C524-1C75-1EB4E1E449CD}"/>
                </a:ext>
              </a:extLst>
            </p:cNvPr>
            <p:cNvSpPr/>
            <p:nvPr/>
          </p:nvSpPr>
          <p:spPr>
            <a:xfrm>
              <a:off x="1549399" y="3218180"/>
              <a:ext cx="2754633" cy="430530"/>
            </a:xfrm>
            <a:prstGeom prst="rect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700"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279FAC08-6230-0151-8AE2-4AA97F691743}"/>
                </a:ext>
              </a:extLst>
            </p:cNvPr>
            <p:cNvSpPr/>
            <p:nvPr/>
          </p:nvSpPr>
          <p:spPr>
            <a:xfrm>
              <a:off x="1549399" y="2113279"/>
              <a:ext cx="2754633" cy="1023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6" y="21600"/>
                  </a:moveTo>
                  <a:cubicBezTo>
                    <a:pt x="18742" y="21600"/>
                    <a:pt x="17248" y="21386"/>
                    <a:pt x="15794" y="19644"/>
                  </a:cubicBezTo>
                  <a:cubicBezTo>
                    <a:pt x="15625" y="19429"/>
                    <a:pt x="15436" y="19215"/>
                    <a:pt x="15227" y="18920"/>
                  </a:cubicBezTo>
                  <a:cubicBezTo>
                    <a:pt x="14350" y="17795"/>
                    <a:pt x="13514" y="16481"/>
                    <a:pt x="12717" y="15222"/>
                  </a:cubicBezTo>
                  <a:cubicBezTo>
                    <a:pt x="11572" y="13426"/>
                    <a:pt x="10496" y="11711"/>
                    <a:pt x="9341" y="10612"/>
                  </a:cubicBezTo>
                  <a:cubicBezTo>
                    <a:pt x="7997" y="9326"/>
                    <a:pt x="6543" y="9138"/>
                    <a:pt x="5298" y="9112"/>
                  </a:cubicBezTo>
                  <a:cubicBezTo>
                    <a:pt x="3167" y="9085"/>
                    <a:pt x="1534" y="9085"/>
                    <a:pt x="0" y="9085"/>
                  </a:cubicBezTo>
                  <a:lnTo>
                    <a:pt x="0" y="0"/>
                  </a:lnTo>
                  <a:cubicBezTo>
                    <a:pt x="1534" y="0"/>
                    <a:pt x="3167" y="0"/>
                    <a:pt x="5308" y="27"/>
                  </a:cubicBezTo>
                  <a:cubicBezTo>
                    <a:pt x="6841" y="27"/>
                    <a:pt x="8654" y="295"/>
                    <a:pt x="10486" y="2037"/>
                  </a:cubicBezTo>
                  <a:cubicBezTo>
                    <a:pt x="11940" y="3430"/>
                    <a:pt x="13205" y="5440"/>
                    <a:pt x="14430" y="7370"/>
                  </a:cubicBezTo>
                  <a:cubicBezTo>
                    <a:pt x="15207" y="8602"/>
                    <a:pt x="15944" y="9755"/>
                    <a:pt x="16690" y="10720"/>
                  </a:cubicBezTo>
                  <a:cubicBezTo>
                    <a:pt x="16880" y="10961"/>
                    <a:pt x="17029" y="11148"/>
                    <a:pt x="17168" y="11309"/>
                  </a:cubicBezTo>
                  <a:cubicBezTo>
                    <a:pt x="18214" y="12542"/>
                    <a:pt x="19429" y="12515"/>
                    <a:pt x="20833" y="12462"/>
                  </a:cubicBezTo>
                  <a:cubicBezTo>
                    <a:pt x="21092" y="12462"/>
                    <a:pt x="21341" y="12435"/>
                    <a:pt x="21600" y="12435"/>
                  </a:cubicBezTo>
                  <a:lnTo>
                    <a:pt x="21600" y="21520"/>
                  </a:lnTo>
                  <a:cubicBezTo>
                    <a:pt x="21361" y="21520"/>
                    <a:pt x="21112" y="21520"/>
                    <a:pt x="20873" y="21546"/>
                  </a:cubicBezTo>
                  <a:cubicBezTo>
                    <a:pt x="20624" y="21600"/>
                    <a:pt x="20375" y="21600"/>
                    <a:pt x="20126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700"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116EDA79-AA41-5AB9-0DC9-0BDBDCB4CF29}"/>
                </a:ext>
              </a:extLst>
            </p:cNvPr>
            <p:cNvSpPr/>
            <p:nvPr/>
          </p:nvSpPr>
          <p:spPr>
            <a:xfrm>
              <a:off x="1548129" y="1008379"/>
              <a:ext cx="2755903" cy="1599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1" extrusionOk="0">
                  <a:moveTo>
                    <a:pt x="21590" y="21501"/>
                  </a:moveTo>
                  <a:cubicBezTo>
                    <a:pt x="18046" y="21501"/>
                    <a:pt x="15458" y="15866"/>
                    <a:pt x="14353" y="13459"/>
                  </a:cubicBezTo>
                  <a:cubicBezTo>
                    <a:pt x="14095" y="12895"/>
                    <a:pt x="13856" y="12349"/>
                    <a:pt x="13627" y="11819"/>
                  </a:cubicBezTo>
                  <a:cubicBezTo>
                    <a:pt x="12701" y="9668"/>
                    <a:pt x="11965" y="7978"/>
                    <a:pt x="10601" y="6902"/>
                  </a:cubicBezTo>
                  <a:cubicBezTo>
                    <a:pt x="10541" y="6851"/>
                    <a:pt x="10481" y="6816"/>
                    <a:pt x="10422" y="6765"/>
                  </a:cubicBezTo>
                  <a:cubicBezTo>
                    <a:pt x="8959" y="5724"/>
                    <a:pt x="7236" y="5758"/>
                    <a:pt x="5405" y="5809"/>
                  </a:cubicBezTo>
                  <a:cubicBezTo>
                    <a:pt x="5027" y="5826"/>
                    <a:pt x="4629" y="5826"/>
                    <a:pt x="4230" y="5826"/>
                  </a:cubicBezTo>
                  <a:lnTo>
                    <a:pt x="0" y="5826"/>
                  </a:lnTo>
                  <a:lnTo>
                    <a:pt x="0" y="38"/>
                  </a:lnTo>
                  <a:lnTo>
                    <a:pt x="4230" y="38"/>
                  </a:lnTo>
                  <a:cubicBezTo>
                    <a:pt x="4599" y="38"/>
                    <a:pt x="4967" y="21"/>
                    <a:pt x="5355" y="21"/>
                  </a:cubicBezTo>
                  <a:cubicBezTo>
                    <a:pt x="7446" y="-31"/>
                    <a:pt x="9615" y="-99"/>
                    <a:pt x="11726" y="1421"/>
                  </a:cubicBezTo>
                  <a:cubicBezTo>
                    <a:pt x="11815" y="1489"/>
                    <a:pt x="11915" y="1557"/>
                    <a:pt x="12004" y="1626"/>
                  </a:cubicBezTo>
                  <a:cubicBezTo>
                    <a:pt x="14164" y="3299"/>
                    <a:pt x="15329" y="5980"/>
                    <a:pt x="16344" y="8353"/>
                  </a:cubicBezTo>
                  <a:cubicBezTo>
                    <a:pt x="16563" y="8848"/>
                    <a:pt x="16782" y="9378"/>
                    <a:pt x="17011" y="9856"/>
                  </a:cubicBezTo>
                  <a:cubicBezTo>
                    <a:pt x="18255" y="12571"/>
                    <a:pt x="19908" y="15695"/>
                    <a:pt x="21600" y="15695"/>
                  </a:cubicBezTo>
                  <a:lnTo>
                    <a:pt x="21600" y="21501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700" dirty="0"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7616838-9729-A77E-9198-681F5A371ED6}"/>
                </a:ext>
              </a:extLst>
            </p:cNvPr>
            <p:cNvSpPr/>
            <p:nvPr/>
          </p:nvSpPr>
          <p:spPr>
            <a:xfrm>
              <a:off x="1550671" y="3713479"/>
              <a:ext cx="2753361" cy="1023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extrusionOk="0">
                  <a:moveTo>
                    <a:pt x="0" y="21510"/>
                  </a:moveTo>
                  <a:lnTo>
                    <a:pt x="0" y="12459"/>
                  </a:lnTo>
                  <a:cubicBezTo>
                    <a:pt x="1534" y="12459"/>
                    <a:pt x="3168" y="12459"/>
                    <a:pt x="5300" y="12432"/>
                  </a:cubicBezTo>
                  <a:cubicBezTo>
                    <a:pt x="6546" y="12432"/>
                    <a:pt x="8000" y="12245"/>
                    <a:pt x="9345" y="10937"/>
                  </a:cubicBezTo>
                  <a:cubicBezTo>
                    <a:pt x="10501" y="9842"/>
                    <a:pt x="11577" y="8133"/>
                    <a:pt x="12723" y="6345"/>
                  </a:cubicBezTo>
                  <a:cubicBezTo>
                    <a:pt x="13530" y="5090"/>
                    <a:pt x="14357" y="3781"/>
                    <a:pt x="15234" y="2660"/>
                  </a:cubicBezTo>
                  <a:cubicBezTo>
                    <a:pt x="15453" y="2366"/>
                    <a:pt x="15632" y="2153"/>
                    <a:pt x="15802" y="1939"/>
                  </a:cubicBezTo>
                  <a:cubicBezTo>
                    <a:pt x="17515" y="-90"/>
                    <a:pt x="19299" y="-37"/>
                    <a:pt x="20873" y="17"/>
                  </a:cubicBezTo>
                  <a:cubicBezTo>
                    <a:pt x="21112" y="17"/>
                    <a:pt x="21361" y="43"/>
                    <a:pt x="21600" y="43"/>
                  </a:cubicBezTo>
                  <a:lnTo>
                    <a:pt x="21600" y="9095"/>
                  </a:lnTo>
                  <a:cubicBezTo>
                    <a:pt x="21341" y="9095"/>
                    <a:pt x="21092" y="9095"/>
                    <a:pt x="20833" y="9068"/>
                  </a:cubicBezTo>
                  <a:cubicBezTo>
                    <a:pt x="19428" y="9015"/>
                    <a:pt x="18213" y="8988"/>
                    <a:pt x="17166" y="10216"/>
                  </a:cubicBezTo>
                  <a:cubicBezTo>
                    <a:pt x="17027" y="10376"/>
                    <a:pt x="16878" y="10563"/>
                    <a:pt x="16688" y="10803"/>
                  </a:cubicBezTo>
                  <a:cubicBezTo>
                    <a:pt x="15931" y="11765"/>
                    <a:pt x="15204" y="12913"/>
                    <a:pt x="14427" y="14141"/>
                  </a:cubicBezTo>
                  <a:cubicBezTo>
                    <a:pt x="13201" y="16063"/>
                    <a:pt x="11926" y="18066"/>
                    <a:pt x="10481" y="19454"/>
                  </a:cubicBezTo>
                  <a:cubicBezTo>
                    <a:pt x="8658" y="21216"/>
                    <a:pt x="6835" y="21457"/>
                    <a:pt x="5300" y="21457"/>
                  </a:cubicBezTo>
                  <a:cubicBezTo>
                    <a:pt x="3178" y="21510"/>
                    <a:pt x="1544" y="21510"/>
                    <a:pt x="0" y="21510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700"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0066B71C-8732-56C2-56A7-2FC8B91EB9E8}"/>
                </a:ext>
              </a:extLst>
            </p:cNvPr>
            <p:cNvSpPr/>
            <p:nvPr/>
          </p:nvSpPr>
          <p:spPr>
            <a:xfrm>
              <a:off x="1549404" y="4234180"/>
              <a:ext cx="2754628" cy="1598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53" y="21600"/>
                  </a:moveTo>
                  <a:cubicBezTo>
                    <a:pt x="6154" y="21600"/>
                    <a:pt x="5756" y="21583"/>
                    <a:pt x="5358" y="21583"/>
                  </a:cubicBezTo>
                  <a:cubicBezTo>
                    <a:pt x="4969" y="21566"/>
                    <a:pt x="4601" y="21566"/>
                    <a:pt x="4232" y="21566"/>
                  </a:cubicBezTo>
                  <a:lnTo>
                    <a:pt x="0" y="21566"/>
                  </a:lnTo>
                  <a:lnTo>
                    <a:pt x="0" y="15750"/>
                  </a:lnTo>
                  <a:lnTo>
                    <a:pt x="4232" y="15750"/>
                  </a:lnTo>
                  <a:cubicBezTo>
                    <a:pt x="4631" y="15750"/>
                    <a:pt x="5019" y="15767"/>
                    <a:pt x="5407" y="15767"/>
                  </a:cubicBezTo>
                  <a:cubicBezTo>
                    <a:pt x="7240" y="15818"/>
                    <a:pt x="8963" y="15870"/>
                    <a:pt x="10427" y="14806"/>
                  </a:cubicBezTo>
                  <a:cubicBezTo>
                    <a:pt x="10486" y="14755"/>
                    <a:pt x="10546" y="14720"/>
                    <a:pt x="10606" y="14669"/>
                  </a:cubicBezTo>
                  <a:cubicBezTo>
                    <a:pt x="11970" y="13605"/>
                    <a:pt x="12707" y="11889"/>
                    <a:pt x="13633" y="9728"/>
                  </a:cubicBezTo>
                  <a:cubicBezTo>
                    <a:pt x="13862" y="9196"/>
                    <a:pt x="14101" y="8647"/>
                    <a:pt x="14360" y="8081"/>
                  </a:cubicBezTo>
                  <a:cubicBezTo>
                    <a:pt x="15466" y="5662"/>
                    <a:pt x="18055" y="0"/>
                    <a:pt x="21600" y="0"/>
                  </a:cubicBezTo>
                  <a:lnTo>
                    <a:pt x="21600" y="5816"/>
                  </a:lnTo>
                  <a:cubicBezTo>
                    <a:pt x="19907" y="5816"/>
                    <a:pt x="18264" y="8956"/>
                    <a:pt x="17009" y="11684"/>
                  </a:cubicBezTo>
                  <a:cubicBezTo>
                    <a:pt x="16780" y="12181"/>
                    <a:pt x="16561" y="12696"/>
                    <a:pt x="16342" y="13193"/>
                  </a:cubicBezTo>
                  <a:cubicBezTo>
                    <a:pt x="15316" y="15578"/>
                    <a:pt x="14161" y="18272"/>
                    <a:pt x="12000" y="19953"/>
                  </a:cubicBezTo>
                  <a:cubicBezTo>
                    <a:pt x="11910" y="20022"/>
                    <a:pt x="11821" y="20090"/>
                    <a:pt x="11721" y="20159"/>
                  </a:cubicBezTo>
                  <a:cubicBezTo>
                    <a:pt x="10018" y="21411"/>
                    <a:pt x="8276" y="21600"/>
                    <a:pt x="6553" y="216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7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6CB53DD-2BCE-E940-FC95-928A931AC06D}"/>
              </a:ext>
            </a:extLst>
          </p:cNvPr>
          <p:cNvGrpSpPr/>
          <p:nvPr/>
        </p:nvGrpSpPr>
        <p:grpSpPr>
          <a:xfrm>
            <a:off x="6495707" y="1479600"/>
            <a:ext cx="3958022" cy="3875773"/>
            <a:chOff x="7885429" y="1021080"/>
            <a:chExt cx="2755902" cy="4823461"/>
          </a:xfrm>
        </p:grpSpPr>
        <p:sp>
          <p:nvSpPr>
            <p:cNvPr id="19" name="Rectangle">
              <a:extLst>
                <a:ext uri="{FF2B5EF4-FFF2-40B4-BE49-F238E27FC236}">
                  <a16:creationId xmlns:a16="http://schemas.microsoft.com/office/drawing/2014/main" id="{DD64C31E-ED8C-3A78-E0CF-0B231A5AA1B6}"/>
                </a:ext>
              </a:extLst>
            </p:cNvPr>
            <p:cNvSpPr/>
            <p:nvPr/>
          </p:nvSpPr>
          <p:spPr>
            <a:xfrm>
              <a:off x="7885429" y="3218180"/>
              <a:ext cx="2754629" cy="430530"/>
            </a:xfrm>
            <a:prstGeom prst="rect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700"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BD3518E7-0AED-2D64-AC09-22A7C87CECFF}"/>
                </a:ext>
              </a:extLst>
            </p:cNvPr>
            <p:cNvSpPr/>
            <p:nvPr/>
          </p:nvSpPr>
          <p:spPr>
            <a:xfrm>
              <a:off x="7885429" y="3713479"/>
              <a:ext cx="2754629" cy="1021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extrusionOk="0">
                  <a:moveTo>
                    <a:pt x="21600" y="21510"/>
                  </a:moveTo>
                  <a:cubicBezTo>
                    <a:pt x="20056" y="21510"/>
                    <a:pt x="18423" y="21510"/>
                    <a:pt x="16292" y="21483"/>
                  </a:cubicBezTo>
                  <a:cubicBezTo>
                    <a:pt x="14759" y="21483"/>
                    <a:pt x="12946" y="21216"/>
                    <a:pt x="11114" y="19478"/>
                  </a:cubicBezTo>
                  <a:cubicBezTo>
                    <a:pt x="9660" y="18088"/>
                    <a:pt x="8395" y="16083"/>
                    <a:pt x="7170" y="14159"/>
                  </a:cubicBezTo>
                  <a:cubicBezTo>
                    <a:pt x="6393" y="12929"/>
                    <a:pt x="5656" y="11779"/>
                    <a:pt x="4910" y="10817"/>
                  </a:cubicBezTo>
                  <a:cubicBezTo>
                    <a:pt x="4720" y="10576"/>
                    <a:pt x="4571" y="10389"/>
                    <a:pt x="4432" y="10229"/>
                  </a:cubicBezTo>
                  <a:cubicBezTo>
                    <a:pt x="3386" y="8999"/>
                    <a:pt x="2171" y="9026"/>
                    <a:pt x="767" y="9079"/>
                  </a:cubicBezTo>
                  <a:cubicBezTo>
                    <a:pt x="508" y="9079"/>
                    <a:pt x="259" y="9106"/>
                    <a:pt x="0" y="9106"/>
                  </a:cubicBezTo>
                  <a:lnTo>
                    <a:pt x="0" y="44"/>
                  </a:lnTo>
                  <a:cubicBezTo>
                    <a:pt x="239" y="44"/>
                    <a:pt x="488" y="44"/>
                    <a:pt x="727" y="17"/>
                  </a:cubicBezTo>
                  <a:cubicBezTo>
                    <a:pt x="2300" y="-37"/>
                    <a:pt x="4083" y="-90"/>
                    <a:pt x="5796" y="1942"/>
                  </a:cubicBezTo>
                  <a:cubicBezTo>
                    <a:pt x="5965" y="2156"/>
                    <a:pt x="6144" y="2369"/>
                    <a:pt x="6363" y="2663"/>
                  </a:cubicBezTo>
                  <a:cubicBezTo>
                    <a:pt x="7240" y="3786"/>
                    <a:pt x="8076" y="5096"/>
                    <a:pt x="8873" y="6353"/>
                  </a:cubicBezTo>
                  <a:cubicBezTo>
                    <a:pt x="10018" y="8144"/>
                    <a:pt x="11094" y="9855"/>
                    <a:pt x="12249" y="10951"/>
                  </a:cubicBezTo>
                  <a:cubicBezTo>
                    <a:pt x="13593" y="12234"/>
                    <a:pt x="15047" y="12421"/>
                    <a:pt x="16292" y="12448"/>
                  </a:cubicBezTo>
                  <a:cubicBezTo>
                    <a:pt x="18413" y="12474"/>
                    <a:pt x="20047" y="12474"/>
                    <a:pt x="21590" y="12474"/>
                  </a:cubicBezTo>
                  <a:lnTo>
                    <a:pt x="21590" y="21510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700"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DA15A9BA-AFA8-1776-2577-A86AA30D9944}"/>
                </a:ext>
              </a:extLst>
            </p:cNvPr>
            <p:cNvSpPr/>
            <p:nvPr/>
          </p:nvSpPr>
          <p:spPr>
            <a:xfrm>
              <a:off x="7885429" y="4246880"/>
              <a:ext cx="2754623" cy="1597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67" y="21600"/>
                  </a:moveTo>
                  <a:cubicBezTo>
                    <a:pt x="13354" y="21600"/>
                    <a:pt x="11602" y="21411"/>
                    <a:pt x="9889" y="20175"/>
                  </a:cubicBezTo>
                  <a:cubicBezTo>
                    <a:pt x="9799" y="20106"/>
                    <a:pt x="9710" y="20038"/>
                    <a:pt x="9610" y="19969"/>
                  </a:cubicBezTo>
                  <a:cubicBezTo>
                    <a:pt x="7449" y="18286"/>
                    <a:pt x="6284" y="15573"/>
                    <a:pt x="5258" y="13204"/>
                  </a:cubicBezTo>
                  <a:cubicBezTo>
                    <a:pt x="5039" y="12706"/>
                    <a:pt x="4820" y="12174"/>
                    <a:pt x="4591" y="11693"/>
                  </a:cubicBezTo>
                  <a:cubicBezTo>
                    <a:pt x="3784" y="9941"/>
                    <a:pt x="1912" y="5821"/>
                    <a:pt x="0" y="5821"/>
                  </a:cubicBezTo>
                  <a:lnTo>
                    <a:pt x="0" y="0"/>
                  </a:lnTo>
                  <a:cubicBezTo>
                    <a:pt x="3545" y="0"/>
                    <a:pt x="6134" y="5666"/>
                    <a:pt x="7240" y="8087"/>
                  </a:cubicBezTo>
                  <a:cubicBezTo>
                    <a:pt x="7499" y="8654"/>
                    <a:pt x="7738" y="9203"/>
                    <a:pt x="7967" y="9735"/>
                  </a:cubicBezTo>
                  <a:cubicBezTo>
                    <a:pt x="8893" y="11899"/>
                    <a:pt x="9630" y="13599"/>
                    <a:pt x="10994" y="14680"/>
                  </a:cubicBezTo>
                  <a:cubicBezTo>
                    <a:pt x="11054" y="14732"/>
                    <a:pt x="11114" y="14766"/>
                    <a:pt x="11173" y="14818"/>
                  </a:cubicBezTo>
                  <a:cubicBezTo>
                    <a:pt x="12637" y="15865"/>
                    <a:pt x="14360" y="15831"/>
                    <a:pt x="16193" y="15779"/>
                  </a:cubicBezTo>
                  <a:cubicBezTo>
                    <a:pt x="16571" y="15762"/>
                    <a:pt x="16969" y="15762"/>
                    <a:pt x="17368" y="15762"/>
                  </a:cubicBezTo>
                  <a:lnTo>
                    <a:pt x="21600" y="15762"/>
                  </a:lnTo>
                  <a:lnTo>
                    <a:pt x="21600" y="21583"/>
                  </a:lnTo>
                  <a:lnTo>
                    <a:pt x="17388" y="21583"/>
                  </a:lnTo>
                  <a:cubicBezTo>
                    <a:pt x="17019" y="21583"/>
                    <a:pt x="16651" y="21600"/>
                    <a:pt x="16262" y="21600"/>
                  </a:cubicBezTo>
                  <a:cubicBezTo>
                    <a:pt x="15874" y="21583"/>
                    <a:pt x="15466" y="21600"/>
                    <a:pt x="15067" y="216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700"/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41F1DE37-A399-0009-91E1-7DFE76901C37}"/>
                </a:ext>
              </a:extLst>
            </p:cNvPr>
            <p:cNvSpPr/>
            <p:nvPr/>
          </p:nvSpPr>
          <p:spPr>
            <a:xfrm>
              <a:off x="7885429" y="2125979"/>
              <a:ext cx="2754629" cy="1019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74" y="21600"/>
                  </a:moveTo>
                  <a:cubicBezTo>
                    <a:pt x="1225" y="21600"/>
                    <a:pt x="976" y="21600"/>
                    <a:pt x="727" y="21573"/>
                  </a:cubicBezTo>
                  <a:cubicBezTo>
                    <a:pt x="488" y="21573"/>
                    <a:pt x="239" y="21546"/>
                    <a:pt x="0" y="21546"/>
                  </a:cubicBezTo>
                  <a:lnTo>
                    <a:pt x="0" y="12481"/>
                  </a:lnTo>
                  <a:cubicBezTo>
                    <a:pt x="259" y="12481"/>
                    <a:pt x="508" y="12481"/>
                    <a:pt x="767" y="12508"/>
                  </a:cubicBezTo>
                  <a:cubicBezTo>
                    <a:pt x="2171" y="12562"/>
                    <a:pt x="3386" y="12589"/>
                    <a:pt x="4432" y="11351"/>
                  </a:cubicBezTo>
                  <a:cubicBezTo>
                    <a:pt x="4571" y="11190"/>
                    <a:pt x="4720" y="11002"/>
                    <a:pt x="4910" y="10760"/>
                  </a:cubicBezTo>
                  <a:cubicBezTo>
                    <a:pt x="5666" y="9791"/>
                    <a:pt x="6393" y="8635"/>
                    <a:pt x="7170" y="7397"/>
                  </a:cubicBezTo>
                  <a:cubicBezTo>
                    <a:pt x="8395" y="5461"/>
                    <a:pt x="9670" y="3443"/>
                    <a:pt x="11114" y="2044"/>
                  </a:cubicBezTo>
                  <a:cubicBezTo>
                    <a:pt x="12936" y="269"/>
                    <a:pt x="14759" y="27"/>
                    <a:pt x="16292" y="27"/>
                  </a:cubicBezTo>
                  <a:cubicBezTo>
                    <a:pt x="18423" y="0"/>
                    <a:pt x="20056" y="0"/>
                    <a:pt x="21600" y="0"/>
                  </a:cubicBezTo>
                  <a:lnTo>
                    <a:pt x="21600" y="9119"/>
                  </a:lnTo>
                  <a:cubicBezTo>
                    <a:pt x="20066" y="9119"/>
                    <a:pt x="18433" y="9119"/>
                    <a:pt x="16302" y="9146"/>
                  </a:cubicBezTo>
                  <a:cubicBezTo>
                    <a:pt x="15057" y="9146"/>
                    <a:pt x="13603" y="9334"/>
                    <a:pt x="12259" y="10652"/>
                  </a:cubicBezTo>
                  <a:cubicBezTo>
                    <a:pt x="11104" y="11755"/>
                    <a:pt x="10028" y="13476"/>
                    <a:pt x="8883" y="15279"/>
                  </a:cubicBezTo>
                  <a:cubicBezTo>
                    <a:pt x="8076" y="16543"/>
                    <a:pt x="7250" y="17861"/>
                    <a:pt x="6373" y="18991"/>
                  </a:cubicBezTo>
                  <a:cubicBezTo>
                    <a:pt x="6154" y="19287"/>
                    <a:pt x="5975" y="19502"/>
                    <a:pt x="5806" y="19717"/>
                  </a:cubicBezTo>
                  <a:cubicBezTo>
                    <a:pt x="4352" y="21385"/>
                    <a:pt x="2858" y="21600"/>
                    <a:pt x="1474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700"/>
            </a:p>
          </p:txBody>
        </p:sp>
        <p:sp>
          <p:nvSpPr>
            <p:cNvPr id="23" name="Shape">
              <a:extLst>
                <a:ext uri="{FF2B5EF4-FFF2-40B4-BE49-F238E27FC236}">
                  <a16:creationId xmlns:a16="http://schemas.microsoft.com/office/drawing/2014/main" id="{A8D62D89-DB7C-DB96-E17E-86195F535334}"/>
                </a:ext>
              </a:extLst>
            </p:cNvPr>
            <p:cNvSpPr/>
            <p:nvPr/>
          </p:nvSpPr>
          <p:spPr>
            <a:xfrm>
              <a:off x="7885429" y="1021080"/>
              <a:ext cx="2755902" cy="1597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extrusionOk="0">
                  <a:moveTo>
                    <a:pt x="0" y="21500"/>
                  </a:moveTo>
                  <a:lnTo>
                    <a:pt x="0" y="15707"/>
                  </a:lnTo>
                  <a:cubicBezTo>
                    <a:pt x="1911" y="15707"/>
                    <a:pt x="3782" y="11623"/>
                    <a:pt x="4589" y="9863"/>
                  </a:cubicBezTo>
                  <a:cubicBezTo>
                    <a:pt x="4818" y="9367"/>
                    <a:pt x="5037" y="8854"/>
                    <a:pt x="5256" y="8359"/>
                  </a:cubicBezTo>
                  <a:cubicBezTo>
                    <a:pt x="6281" y="5984"/>
                    <a:pt x="7436" y="3301"/>
                    <a:pt x="9596" y="1626"/>
                  </a:cubicBezTo>
                  <a:cubicBezTo>
                    <a:pt x="9685" y="1558"/>
                    <a:pt x="9775" y="1489"/>
                    <a:pt x="9874" y="1421"/>
                  </a:cubicBezTo>
                  <a:cubicBezTo>
                    <a:pt x="11985" y="-100"/>
                    <a:pt x="14154" y="-32"/>
                    <a:pt x="16245" y="20"/>
                  </a:cubicBezTo>
                  <a:cubicBezTo>
                    <a:pt x="16633" y="37"/>
                    <a:pt x="17001" y="37"/>
                    <a:pt x="17370" y="37"/>
                  </a:cubicBezTo>
                  <a:lnTo>
                    <a:pt x="21600" y="37"/>
                  </a:lnTo>
                  <a:lnTo>
                    <a:pt x="21600" y="5830"/>
                  </a:lnTo>
                  <a:lnTo>
                    <a:pt x="17360" y="5830"/>
                  </a:lnTo>
                  <a:cubicBezTo>
                    <a:pt x="16961" y="5830"/>
                    <a:pt x="16573" y="5813"/>
                    <a:pt x="16185" y="5813"/>
                  </a:cubicBezTo>
                  <a:cubicBezTo>
                    <a:pt x="14354" y="5761"/>
                    <a:pt x="12632" y="5710"/>
                    <a:pt x="11168" y="6770"/>
                  </a:cubicBezTo>
                  <a:cubicBezTo>
                    <a:pt x="11109" y="6821"/>
                    <a:pt x="11049" y="6855"/>
                    <a:pt x="10989" y="6906"/>
                  </a:cubicBezTo>
                  <a:cubicBezTo>
                    <a:pt x="9625" y="7966"/>
                    <a:pt x="8889" y="9675"/>
                    <a:pt x="7963" y="11811"/>
                  </a:cubicBezTo>
                  <a:cubicBezTo>
                    <a:pt x="7734" y="12340"/>
                    <a:pt x="7495" y="12887"/>
                    <a:pt x="7237" y="13451"/>
                  </a:cubicBezTo>
                  <a:cubicBezTo>
                    <a:pt x="6122" y="15861"/>
                    <a:pt x="3544" y="21500"/>
                    <a:pt x="0" y="215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7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D6B7B1A-4B90-445E-4160-36F5C5AC61A6}"/>
              </a:ext>
            </a:extLst>
          </p:cNvPr>
          <p:cNvSpPr txBox="1"/>
          <p:nvPr/>
        </p:nvSpPr>
        <p:spPr>
          <a:xfrm>
            <a:off x="1605316" y="2354001"/>
            <a:ext cx="1138391" cy="61555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700" b="1" noProof="1"/>
              <a:t>Logistic Regression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2E4E6E-F890-21AD-B404-015F2AF0EE3D}"/>
              </a:ext>
            </a:extLst>
          </p:cNvPr>
          <p:cNvSpPr txBox="1"/>
          <p:nvPr/>
        </p:nvSpPr>
        <p:spPr>
          <a:xfrm>
            <a:off x="1686608" y="4128901"/>
            <a:ext cx="1057099" cy="35394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700" b="1" noProof="1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C27A8D-E7ED-C1E9-5DB0-EE6F07B0B8B1}"/>
              </a:ext>
            </a:extLst>
          </p:cNvPr>
          <p:cNvSpPr txBox="1"/>
          <p:nvPr/>
        </p:nvSpPr>
        <p:spPr>
          <a:xfrm>
            <a:off x="9449484" y="4826771"/>
            <a:ext cx="1057099" cy="61555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700" b="1" noProof="1">
                <a:solidFill>
                  <a:schemeClr val="bg1"/>
                </a:solidFill>
              </a:rPr>
              <a:t>Decision Tree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E4C798-98B2-A91B-64C1-0119764C031D}"/>
              </a:ext>
            </a:extLst>
          </p:cNvPr>
          <p:cNvSpPr txBox="1"/>
          <p:nvPr/>
        </p:nvSpPr>
        <p:spPr>
          <a:xfrm>
            <a:off x="3981508" y="3195112"/>
            <a:ext cx="4202430" cy="353943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700" b="1" noProof="1">
                <a:solidFill>
                  <a:schemeClr val="bg1"/>
                </a:solidFill>
              </a:rPr>
              <a:t>Models Applied</a:t>
            </a:r>
          </a:p>
        </p:txBody>
      </p:sp>
      <p:sp>
        <p:nvSpPr>
          <p:cNvPr id="35" name="Title 34">
            <a:extLst>
              <a:ext uri="{FF2B5EF4-FFF2-40B4-BE49-F238E27FC236}">
                <a16:creationId xmlns:a16="http://schemas.microsoft.com/office/drawing/2014/main" id="{863AE291-72F3-22A0-3629-E2B70222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9968"/>
            <a:ext cx="9655625" cy="476126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Models used in our Project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2D7D4B-BD2C-FB57-54DF-45C4410A1D40}"/>
              </a:ext>
            </a:extLst>
          </p:cNvPr>
          <p:cNvSpPr txBox="1"/>
          <p:nvPr/>
        </p:nvSpPr>
        <p:spPr>
          <a:xfrm>
            <a:off x="1712008" y="1521596"/>
            <a:ext cx="1057099" cy="61555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700" b="1" noProof="1"/>
              <a:t>Naïve Bayes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D5CD46-98DF-EFF9-A8D6-C9953A456403}"/>
              </a:ext>
            </a:extLst>
          </p:cNvPr>
          <p:cNvSpPr txBox="1"/>
          <p:nvPr/>
        </p:nvSpPr>
        <p:spPr>
          <a:xfrm>
            <a:off x="1509713" y="3035996"/>
            <a:ext cx="1505541" cy="87716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700" b="1" noProof="1"/>
              <a:t>Support Vector Classifier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B39E0C-9D54-61F1-9F6D-BDED1B93C667}"/>
              </a:ext>
            </a:extLst>
          </p:cNvPr>
          <p:cNvSpPr txBox="1"/>
          <p:nvPr/>
        </p:nvSpPr>
        <p:spPr>
          <a:xfrm>
            <a:off x="1712008" y="4967101"/>
            <a:ext cx="1057099" cy="35394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700" b="1" noProof="1"/>
              <a:t>MLP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6FFEDD-BE0C-A41F-76DF-6781CDB49570}"/>
              </a:ext>
            </a:extLst>
          </p:cNvPr>
          <p:cNvSpPr txBox="1"/>
          <p:nvPr/>
        </p:nvSpPr>
        <p:spPr>
          <a:xfrm>
            <a:off x="9459008" y="4154301"/>
            <a:ext cx="1057099" cy="35394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700" b="1" noProof="1"/>
              <a:t>XGBoost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9D356F-6F6A-C6C1-95E0-47F92AB7C019}"/>
              </a:ext>
            </a:extLst>
          </p:cNvPr>
          <p:cNvSpPr txBox="1"/>
          <p:nvPr/>
        </p:nvSpPr>
        <p:spPr>
          <a:xfrm>
            <a:off x="9459008" y="1627001"/>
            <a:ext cx="1057099" cy="35394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700" b="1" noProof="1"/>
              <a:t>KNN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119959-9475-1D8A-1768-B0AEEE20259C}"/>
              </a:ext>
            </a:extLst>
          </p:cNvPr>
          <p:cNvSpPr txBox="1"/>
          <p:nvPr/>
        </p:nvSpPr>
        <p:spPr>
          <a:xfrm>
            <a:off x="9433608" y="2315901"/>
            <a:ext cx="1057099" cy="61555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700" b="1" noProof="1"/>
              <a:t>Random Forest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BF702A-9BB1-2547-02A2-A683DB75584A}"/>
              </a:ext>
            </a:extLst>
          </p:cNvPr>
          <p:cNvSpPr txBox="1"/>
          <p:nvPr/>
        </p:nvSpPr>
        <p:spPr>
          <a:xfrm>
            <a:off x="9433608" y="3128701"/>
            <a:ext cx="1057099" cy="61555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700" b="1" noProof="1"/>
              <a:t>Gradient Boost</a:t>
            </a:r>
          </a:p>
        </p:txBody>
      </p:sp>
    </p:spTree>
    <p:extLst>
      <p:ext uri="{BB962C8B-B14F-4D97-AF65-F5344CB8AC3E}">
        <p14:creationId xmlns:p14="http://schemas.microsoft.com/office/powerpoint/2010/main" val="320854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1F1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6B43FA-473A-B161-7967-EB36967AB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1811019" cy="202773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Models applied </a:t>
            </a:r>
          </a:p>
        </p:txBody>
      </p:sp>
      <p:pic>
        <p:nvPicPr>
          <p:cNvPr id="16" name="Picture Placeholder 15" descr="A graph of performance indicators">
            <a:extLst>
              <a:ext uri="{FF2B5EF4-FFF2-40B4-BE49-F238E27FC236}">
                <a16:creationId xmlns:a16="http://schemas.microsoft.com/office/drawing/2014/main" id="{99D15403-1A82-8391-4AF5-90D66A5E44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6" r="4146"/>
          <a:stretch>
            <a:fillRect/>
          </a:stretch>
        </p:blipFill>
        <p:spPr>
          <a:xfrm>
            <a:off x="2653637" y="228600"/>
            <a:ext cx="9538363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89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22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383A8-A614-F528-F37C-5C5A0A5F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302963"/>
            <a:ext cx="1836420" cy="209123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Fine Tune Results</a:t>
            </a:r>
          </a:p>
        </p:txBody>
      </p:sp>
      <p:pic>
        <p:nvPicPr>
          <p:cNvPr id="6" name="Picture Placeholder 5" descr="A graph of performance indicators&#10;&#10;Description automatically generated">
            <a:extLst>
              <a:ext uri="{FF2B5EF4-FFF2-40B4-BE49-F238E27FC236}">
                <a16:creationId xmlns:a16="http://schemas.microsoft.com/office/drawing/2014/main" id="{59D60094-B383-9DF4-D7BE-D120345D0B1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" r="2384"/>
          <a:stretch>
            <a:fillRect/>
          </a:stretch>
        </p:blipFill>
        <p:spPr>
          <a:xfrm>
            <a:off x="2743200" y="165100"/>
            <a:ext cx="9334499" cy="66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0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45"/>
          <p:cNvSpPr txBox="1">
            <a:spLocks noGrp="1"/>
          </p:cNvSpPr>
          <p:nvPr>
            <p:ph type="title"/>
          </p:nvPr>
        </p:nvSpPr>
        <p:spPr>
          <a:xfrm>
            <a:off x="609600" y="548033"/>
            <a:ext cx="10972800" cy="36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i="0" dirty="0">
                <a:effectLst/>
                <a:latin typeface="Garamond (heading)"/>
              </a:rPr>
              <a:t>Business Impact Summary</a:t>
            </a:r>
            <a:endParaRPr lang="en-US" dirty="0">
              <a:latin typeface="Garamond (heading)"/>
            </a:endParaRPr>
          </a:p>
        </p:txBody>
      </p:sp>
      <p:sp>
        <p:nvSpPr>
          <p:cNvPr id="1110" name="Google Shape;1110;p45"/>
          <p:cNvSpPr/>
          <p:nvPr/>
        </p:nvSpPr>
        <p:spPr>
          <a:xfrm>
            <a:off x="5349480" y="1463667"/>
            <a:ext cx="6740920" cy="104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Chosen for balancing precision and recall.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Addresses critical issues of credit card defaults.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Minimizes false alarms and identifies potential defaults effectively.</a:t>
            </a:r>
          </a:p>
        </p:txBody>
      </p:sp>
      <p:sp>
        <p:nvSpPr>
          <p:cNvPr id="1111" name="Google Shape;1111;p45"/>
          <p:cNvSpPr/>
          <p:nvPr/>
        </p:nvSpPr>
        <p:spPr>
          <a:xfrm>
            <a:off x="5349480" y="2712739"/>
            <a:ext cx="6740920" cy="104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Acknowledges cost implications for lending institutions.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Sensitive to false positives and false negatives.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Helps optimize customer interventions and prevent financial losses.</a:t>
            </a:r>
          </a:p>
        </p:txBody>
      </p:sp>
      <p:sp>
        <p:nvSpPr>
          <p:cNvPr id="1112" name="Google Shape;1112;p45"/>
          <p:cNvSpPr/>
          <p:nvPr/>
        </p:nvSpPr>
        <p:spPr>
          <a:xfrm>
            <a:off x="5349463" y="3977393"/>
            <a:ext cx="6740920" cy="104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Considers the trade-off between precision and recall.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Allows customization of decision thresholds.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Aligns with the institution's risk tolerance and cost structure.</a:t>
            </a:r>
          </a:p>
        </p:txBody>
      </p:sp>
      <p:sp>
        <p:nvSpPr>
          <p:cNvPr id="1113" name="Google Shape;1113;p45"/>
          <p:cNvSpPr/>
          <p:nvPr/>
        </p:nvSpPr>
        <p:spPr>
          <a:xfrm>
            <a:off x="5349444" y="5265732"/>
            <a:ext cx="6740920" cy="104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Reflects the real-world impact of credit card defaults.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Minimizes financial losses.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Protects the interests of lending institutions and cardholders.</a:t>
            </a:r>
          </a:p>
        </p:txBody>
      </p:sp>
      <p:sp>
        <p:nvSpPr>
          <p:cNvPr id="1114" name="Google Shape;1114;p45"/>
          <p:cNvSpPr/>
          <p:nvPr/>
        </p:nvSpPr>
        <p:spPr>
          <a:xfrm>
            <a:off x="772118" y="2699901"/>
            <a:ext cx="4694036" cy="1069219"/>
          </a:xfrm>
          <a:custGeom>
            <a:avLst/>
            <a:gdLst/>
            <a:ahLst/>
            <a:cxnLst/>
            <a:rect l="l" t="t" r="r" b="b"/>
            <a:pathLst>
              <a:path w="102014" h="26468" extrusionOk="0">
                <a:moveTo>
                  <a:pt x="3311" y="0"/>
                </a:moveTo>
                <a:cubicBezTo>
                  <a:pt x="1477" y="0"/>
                  <a:pt x="1" y="1489"/>
                  <a:pt x="1" y="3310"/>
                </a:cubicBezTo>
                <a:lnTo>
                  <a:pt x="1" y="23146"/>
                </a:lnTo>
                <a:cubicBezTo>
                  <a:pt x="1" y="24980"/>
                  <a:pt x="1477" y="26468"/>
                  <a:pt x="3311" y="26468"/>
                </a:cubicBezTo>
                <a:lnTo>
                  <a:pt x="91000" y="26468"/>
                </a:lnTo>
                <a:cubicBezTo>
                  <a:pt x="92036" y="26468"/>
                  <a:pt x="93012" y="25980"/>
                  <a:pt x="93643" y="25146"/>
                </a:cubicBezTo>
                <a:lnTo>
                  <a:pt x="101132" y="15228"/>
                </a:lnTo>
                <a:cubicBezTo>
                  <a:pt x="102013" y="14050"/>
                  <a:pt x="102013" y="12419"/>
                  <a:pt x="101132" y="11240"/>
                </a:cubicBezTo>
                <a:lnTo>
                  <a:pt x="93643" y="1322"/>
                </a:lnTo>
                <a:cubicBezTo>
                  <a:pt x="93012" y="489"/>
                  <a:pt x="92036" y="0"/>
                  <a:pt x="91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15" name="Google Shape;1115;p45"/>
          <p:cNvSpPr/>
          <p:nvPr/>
        </p:nvSpPr>
        <p:spPr>
          <a:xfrm>
            <a:off x="3820921" y="2845619"/>
            <a:ext cx="863739" cy="777823"/>
          </a:xfrm>
          <a:custGeom>
            <a:avLst/>
            <a:gdLst/>
            <a:ahLst/>
            <a:cxnLst/>
            <a:rect l="l" t="t" r="r" b="b"/>
            <a:pathLst>
              <a:path w="13967" h="13967" extrusionOk="0">
                <a:moveTo>
                  <a:pt x="6990" y="0"/>
                </a:moveTo>
                <a:cubicBezTo>
                  <a:pt x="3132" y="0"/>
                  <a:pt x="1" y="3120"/>
                  <a:pt x="1" y="6977"/>
                </a:cubicBezTo>
                <a:cubicBezTo>
                  <a:pt x="1" y="10835"/>
                  <a:pt x="3132" y="13966"/>
                  <a:pt x="6990" y="13966"/>
                </a:cubicBezTo>
                <a:cubicBezTo>
                  <a:pt x="10847" y="13966"/>
                  <a:pt x="13967" y="10835"/>
                  <a:pt x="13967" y="6977"/>
                </a:cubicBezTo>
                <a:cubicBezTo>
                  <a:pt x="13967" y="3120"/>
                  <a:pt x="10847" y="0"/>
                  <a:pt x="6990" y="0"/>
                </a:cubicBezTo>
                <a:close/>
              </a:path>
            </a:pathLst>
          </a:custGeom>
          <a:solidFill>
            <a:srgbClr val="F6FAFA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endParaRPr sz="3333">
              <a:solidFill>
                <a:srgbClr val="EC3A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17" name="Google Shape;1117;p45"/>
          <p:cNvSpPr txBox="1"/>
          <p:nvPr/>
        </p:nvSpPr>
        <p:spPr>
          <a:xfrm>
            <a:off x="940360" y="3036633"/>
            <a:ext cx="2808124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267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Medium"/>
              </a:rPr>
              <a:t>Cost Sensitivity</a:t>
            </a:r>
          </a:p>
        </p:txBody>
      </p:sp>
      <p:sp>
        <p:nvSpPr>
          <p:cNvPr id="1118" name="Google Shape;1118;p45"/>
          <p:cNvSpPr/>
          <p:nvPr/>
        </p:nvSpPr>
        <p:spPr>
          <a:xfrm>
            <a:off x="772118" y="5229993"/>
            <a:ext cx="4694036" cy="1069219"/>
          </a:xfrm>
          <a:custGeom>
            <a:avLst/>
            <a:gdLst/>
            <a:ahLst/>
            <a:cxnLst/>
            <a:rect l="l" t="t" r="r" b="b"/>
            <a:pathLst>
              <a:path w="102014" h="26468" extrusionOk="0">
                <a:moveTo>
                  <a:pt x="3311" y="0"/>
                </a:moveTo>
                <a:cubicBezTo>
                  <a:pt x="1477" y="0"/>
                  <a:pt x="1" y="1489"/>
                  <a:pt x="1" y="3310"/>
                </a:cubicBezTo>
                <a:lnTo>
                  <a:pt x="1" y="23146"/>
                </a:lnTo>
                <a:cubicBezTo>
                  <a:pt x="1" y="24980"/>
                  <a:pt x="1477" y="26468"/>
                  <a:pt x="3311" y="26468"/>
                </a:cubicBezTo>
                <a:lnTo>
                  <a:pt x="91000" y="26468"/>
                </a:lnTo>
                <a:cubicBezTo>
                  <a:pt x="92036" y="26468"/>
                  <a:pt x="93012" y="25980"/>
                  <a:pt x="93643" y="25146"/>
                </a:cubicBezTo>
                <a:lnTo>
                  <a:pt x="101132" y="15228"/>
                </a:lnTo>
                <a:cubicBezTo>
                  <a:pt x="102013" y="14050"/>
                  <a:pt x="102013" y="12418"/>
                  <a:pt x="101132" y="11240"/>
                </a:cubicBezTo>
                <a:lnTo>
                  <a:pt x="93643" y="1322"/>
                </a:lnTo>
                <a:cubicBezTo>
                  <a:pt x="93012" y="488"/>
                  <a:pt x="92036" y="0"/>
                  <a:pt x="91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19" name="Google Shape;1119;p45"/>
          <p:cNvSpPr/>
          <p:nvPr/>
        </p:nvSpPr>
        <p:spPr>
          <a:xfrm>
            <a:off x="3820921" y="5375713"/>
            <a:ext cx="863739" cy="777823"/>
          </a:xfrm>
          <a:custGeom>
            <a:avLst/>
            <a:gdLst/>
            <a:ahLst/>
            <a:cxnLst/>
            <a:rect l="l" t="t" r="r" b="b"/>
            <a:pathLst>
              <a:path w="13967" h="13967" extrusionOk="0">
                <a:moveTo>
                  <a:pt x="6990" y="0"/>
                </a:moveTo>
                <a:cubicBezTo>
                  <a:pt x="3132" y="0"/>
                  <a:pt x="1" y="3120"/>
                  <a:pt x="1" y="6977"/>
                </a:cubicBezTo>
                <a:cubicBezTo>
                  <a:pt x="1" y="10835"/>
                  <a:pt x="3132" y="13966"/>
                  <a:pt x="6990" y="13966"/>
                </a:cubicBezTo>
                <a:cubicBezTo>
                  <a:pt x="10847" y="13966"/>
                  <a:pt x="13967" y="10835"/>
                  <a:pt x="13967" y="6977"/>
                </a:cubicBezTo>
                <a:cubicBezTo>
                  <a:pt x="13967" y="3120"/>
                  <a:pt x="10847" y="0"/>
                  <a:pt x="6990" y="0"/>
                </a:cubicBezTo>
                <a:close/>
              </a:path>
            </a:pathLst>
          </a:custGeom>
          <a:solidFill>
            <a:srgbClr val="F6FAFA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endParaRPr sz="3333">
              <a:solidFill>
                <a:srgbClr val="5EB2FC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21" name="Google Shape;1121;p45"/>
          <p:cNvSpPr txBox="1"/>
          <p:nvPr/>
        </p:nvSpPr>
        <p:spPr>
          <a:xfrm>
            <a:off x="911677" y="5545201"/>
            <a:ext cx="2808124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267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Medium"/>
              </a:rPr>
              <a:t>Business Impact</a:t>
            </a:r>
          </a:p>
        </p:txBody>
      </p:sp>
      <p:sp>
        <p:nvSpPr>
          <p:cNvPr id="1122" name="Google Shape;1122;p45"/>
          <p:cNvSpPr/>
          <p:nvPr/>
        </p:nvSpPr>
        <p:spPr>
          <a:xfrm>
            <a:off x="772118" y="3961772"/>
            <a:ext cx="4694036" cy="1069219"/>
          </a:xfrm>
          <a:custGeom>
            <a:avLst/>
            <a:gdLst/>
            <a:ahLst/>
            <a:cxnLst/>
            <a:rect l="l" t="t" r="r" b="b"/>
            <a:pathLst>
              <a:path w="102014" h="26468" extrusionOk="0">
                <a:moveTo>
                  <a:pt x="3311" y="0"/>
                </a:moveTo>
                <a:cubicBezTo>
                  <a:pt x="1477" y="0"/>
                  <a:pt x="1" y="1489"/>
                  <a:pt x="1" y="3310"/>
                </a:cubicBezTo>
                <a:lnTo>
                  <a:pt x="1" y="23146"/>
                </a:lnTo>
                <a:cubicBezTo>
                  <a:pt x="1" y="24980"/>
                  <a:pt x="1477" y="26468"/>
                  <a:pt x="3311" y="26468"/>
                </a:cubicBezTo>
                <a:lnTo>
                  <a:pt x="91000" y="26468"/>
                </a:lnTo>
                <a:cubicBezTo>
                  <a:pt x="92036" y="26468"/>
                  <a:pt x="93012" y="25980"/>
                  <a:pt x="93643" y="25146"/>
                </a:cubicBezTo>
                <a:lnTo>
                  <a:pt x="101132" y="15228"/>
                </a:lnTo>
                <a:cubicBezTo>
                  <a:pt x="102013" y="14050"/>
                  <a:pt x="102013" y="12419"/>
                  <a:pt x="101132" y="11240"/>
                </a:cubicBezTo>
                <a:lnTo>
                  <a:pt x="93643" y="1322"/>
                </a:lnTo>
                <a:cubicBezTo>
                  <a:pt x="93012" y="488"/>
                  <a:pt x="92036" y="0"/>
                  <a:pt x="91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23" name="Google Shape;1123;p45"/>
          <p:cNvSpPr/>
          <p:nvPr/>
        </p:nvSpPr>
        <p:spPr>
          <a:xfrm>
            <a:off x="3820921" y="4107491"/>
            <a:ext cx="863739" cy="777823"/>
          </a:xfrm>
          <a:custGeom>
            <a:avLst/>
            <a:gdLst/>
            <a:ahLst/>
            <a:cxnLst/>
            <a:rect l="l" t="t" r="r" b="b"/>
            <a:pathLst>
              <a:path w="13967" h="13967" extrusionOk="0">
                <a:moveTo>
                  <a:pt x="6990" y="0"/>
                </a:moveTo>
                <a:cubicBezTo>
                  <a:pt x="3132" y="0"/>
                  <a:pt x="1" y="3120"/>
                  <a:pt x="1" y="6977"/>
                </a:cubicBezTo>
                <a:cubicBezTo>
                  <a:pt x="1" y="10835"/>
                  <a:pt x="3132" y="13966"/>
                  <a:pt x="6990" y="13966"/>
                </a:cubicBezTo>
                <a:cubicBezTo>
                  <a:pt x="10847" y="13966"/>
                  <a:pt x="13967" y="10835"/>
                  <a:pt x="13967" y="6977"/>
                </a:cubicBezTo>
                <a:cubicBezTo>
                  <a:pt x="13967" y="3120"/>
                  <a:pt x="10847" y="0"/>
                  <a:pt x="6990" y="0"/>
                </a:cubicBezTo>
                <a:close/>
              </a:path>
            </a:pathLst>
          </a:custGeom>
          <a:solidFill>
            <a:srgbClr val="F6FAFA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endParaRPr sz="3333">
              <a:solidFill>
                <a:srgbClr val="4949E7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25" name="Google Shape;1125;p45"/>
          <p:cNvSpPr txBox="1"/>
          <p:nvPr/>
        </p:nvSpPr>
        <p:spPr>
          <a:xfrm>
            <a:off x="876088" y="4204043"/>
            <a:ext cx="3165768" cy="584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267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Medium"/>
              </a:rPr>
              <a:t>Threshold Adjustment</a:t>
            </a:r>
          </a:p>
        </p:txBody>
      </p:sp>
      <p:sp>
        <p:nvSpPr>
          <p:cNvPr id="1126" name="Google Shape;1126;p45"/>
          <p:cNvSpPr/>
          <p:nvPr/>
        </p:nvSpPr>
        <p:spPr>
          <a:xfrm>
            <a:off x="772118" y="1438846"/>
            <a:ext cx="4694036" cy="1069260"/>
          </a:xfrm>
          <a:custGeom>
            <a:avLst/>
            <a:gdLst/>
            <a:ahLst/>
            <a:cxnLst/>
            <a:rect l="l" t="t" r="r" b="b"/>
            <a:pathLst>
              <a:path w="102014" h="26469" extrusionOk="0">
                <a:moveTo>
                  <a:pt x="3311" y="1"/>
                </a:moveTo>
                <a:cubicBezTo>
                  <a:pt x="1477" y="1"/>
                  <a:pt x="1" y="1489"/>
                  <a:pt x="1" y="3311"/>
                </a:cubicBezTo>
                <a:lnTo>
                  <a:pt x="1" y="23159"/>
                </a:lnTo>
                <a:cubicBezTo>
                  <a:pt x="1" y="24980"/>
                  <a:pt x="1477" y="26469"/>
                  <a:pt x="3311" y="26469"/>
                </a:cubicBezTo>
                <a:lnTo>
                  <a:pt x="91000" y="26469"/>
                </a:lnTo>
                <a:cubicBezTo>
                  <a:pt x="92036" y="26469"/>
                  <a:pt x="93012" y="25980"/>
                  <a:pt x="93643" y="25147"/>
                </a:cubicBezTo>
                <a:lnTo>
                  <a:pt x="101132" y="15229"/>
                </a:lnTo>
                <a:cubicBezTo>
                  <a:pt x="102013" y="14050"/>
                  <a:pt x="102013" y="12419"/>
                  <a:pt x="101132" y="11240"/>
                </a:cubicBezTo>
                <a:lnTo>
                  <a:pt x="93643" y="1323"/>
                </a:lnTo>
                <a:cubicBezTo>
                  <a:pt x="93012" y="489"/>
                  <a:pt x="92036" y="1"/>
                  <a:pt x="91000" y="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27" name="Google Shape;1127;p45"/>
          <p:cNvSpPr/>
          <p:nvPr/>
        </p:nvSpPr>
        <p:spPr>
          <a:xfrm>
            <a:off x="3820921" y="1584583"/>
            <a:ext cx="863739" cy="777823"/>
          </a:xfrm>
          <a:custGeom>
            <a:avLst/>
            <a:gdLst/>
            <a:ahLst/>
            <a:cxnLst/>
            <a:rect l="l" t="t" r="r" b="b"/>
            <a:pathLst>
              <a:path w="13967" h="13967" extrusionOk="0">
                <a:moveTo>
                  <a:pt x="6990" y="0"/>
                </a:moveTo>
                <a:cubicBezTo>
                  <a:pt x="3132" y="0"/>
                  <a:pt x="1" y="3120"/>
                  <a:pt x="1" y="6977"/>
                </a:cubicBezTo>
                <a:cubicBezTo>
                  <a:pt x="1" y="10835"/>
                  <a:pt x="3132" y="13966"/>
                  <a:pt x="6990" y="13966"/>
                </a:cubicBezTo>
                <a:cubicBezTo>
                  <a:pt x="10847" y="13966"/>
                  <a:pt x="13967" y="10835"/>
                  <a:pt x="13967" y="6977"/>
                </a:cubicBezTo>
                <a:cubicBezTo>
                  <a:pt x="13967" y="3120"/>
                  <a:pt x="10847" y="0"/>
                  <a:pt x="6990" y="0"/>
                </a:cubicBezTo>
                <a:close/>
              </a:path>
            </a:pathLst>
          </a:custGeom>
          <a:solidFill>
            <a:srgbClr val="F6FAFA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endParaRPr sz="3333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29" name="Google Shape;1129;p45"/>
          <p:cNvSpPr txBox="1"/>
          <p:nvPr/>
        </p:nvSpPr>
        <p:spPr>
          <a:xfrm>
            <a:off x="940360" y="1842827"/>
            <a:ext cx="2808124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Medium"/>
              </a:rPr>
              <a:t>F1 Score as Preferred Metric</a:t>
            </a:r>
            <a:endParaRPr lang="en-US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Medium"/>
            </a:endParaRPr>
          </a:p>
        </p:txBody>
      </p:sp>
      <p:grpSp>
        <p:nvGrpSpPr>
          <p:cNvPr id="1130" name="Google Shape;1130;p45"/>
          <p:cNvGrpSpPr/>
          <p:nvPr/>
        </p:nvGrpSpPr>
        <p:grpSpPr>
          <a:xfrm>
            <a:off x="3975389" y="1763319"/>
            <a:ext cx="520676" cy="445108"/>
            <a:chOff x="6222125" y="2025975"/>
            <a:chExt cx="499450" cy="474125"/>
          </a:xfrm>
        </p:grpSpPr>
        <p:sp>
          <p:nvSpPr>
            <p:cNvPr id="1131" name="Google Shape;1131;p45"/>
            <p:cNvSpPr/>
            <p:nvPr/>
          </p:nvSpPr>
          <p:spPr>
            <a:xfrm>
              <a:off x="6222125" y="2025975"/>
              <a:ext cx="499450" cy="474125"/>
            </a:xfrm>
            <a:custGeom>
              <a:avLst/>
              <a:gdLst/>
              <a:ahLst/>
              <a:cxnLst/>
              <a:rect l="l" t="t" r="r" b="b"/>
              <a:pathLst>
                <a:path w="19978" h="18965" extrusionOk="0">
                  <a:moveTo>
                    <a:pt x="10490" y="1134"/>
                  </a:moveTo>
                  <a:cubicBezTo>
                    <a:pt x="15095" y="1134"/>
                    <a:pt x="18839" y="4878"/>
                    <a:pt x="18839" y="9483"/>
                  </a:cubicBezTo>
                  <a:cubicBezTo>
                    <a:pt x="18839" y="14087"/>
                    <a:pt x="15095" y="17832"/>
                    <a:pt x="10490" y="17832"/>
                  </a:cubicBezTo>
                  <a:cubicBezTo>
                    <a:pt x="5886" y="17832"/>
                    <a:pt x="2142" y="14087"/>
                    <a:pt x="2142" y="9483"/>
                  </a:cubicBezTo>
                  <a:cubicBezTo>
                    <a:pt x="2142" y="4878"/>
                    <a:pt x="5886" y="1134"/>
                    <a:pt x="10490" y="1134"/>
                  </a:cubicBezTo>
                  <a:close/>
                  <a:moveTo>
                    <a:pt x="10488" y="0"/>
                  </a:moveTo>
                  <a:cubicBezTo>
                    <a:pt x="6717" y="0"/>
                    <a:pt x="3222" y="2259"/>
                    <a:pt x="1731" y="5853"/>
                  </a:cubicBezTo>
                  <a:cubicBezTo>
                    <a:pt x="1" y="10032"/>
                    <a:pt x="1462" y="14854"/>
                    <a:pt x="5222" y="17367"/>
                  </a:cubicBezTo>
                  <a:cubicBezTo>
                    <a:pt x="6828" y="18439"/>
                    <a:pt x="8663" y="18964"/>
                    <a:pt x="10487" y="18964"/>
                  </a:cubicBezTo>
                  <a:cubicBezTo>
                    <a:pt x="12934" y="18964"/>
                    <a:pt x="15362" y="18020"/>
                    <a:pt x="17194" y="16186"/>
                  </a:cubicBezTo>
                  <a:cubicBezTo>
                    <a:pt x="18978" y="14414"/>
                    <a:pt x="19978" y="11998"/>
                    <a:pt x="19972" y="9483"/>
                  </a:cubicBezTo>
                  <a:cubicBezTo>
                    <a:pt x="19972" y="4960"/>
                    <a:pt x="16777" y="1065"/>
                    <a:pt x="12341" y="183"/>
                  </a:cubicBezTo>
                  <a:cubicBezTo>
                    <a:pt x="11721" y="60"/>
                    <a:pt x="11101" y="0"/>
                    <a:pt x="104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32" name="Google Shape;1132;p45"/>
            <p:cNvSpPr/>
            <p:nvPr/>
          </p:nvSpPr>
          <p:spPr>
            <a:xfrm>
              <a:off x="6309175" y="2087825"/>
              <a:ext cx="350425" cy="350425"/>
            </a:xfrm>
            <a:custGeom>
              <a:avLst/>
              <a:gdLst/>
              <a:ahLst/>
              <a:cxnLst/>
              <a:rect l="l" t="t" r="r" b="b"/>
              <a:pathLst>
                <a:path w="14017" h="14017" extrusionOk="0">
                  <a:moveTo>
                    <a:pt x="7008" y="1133"/>
                  </a:moveTo>
                  <a:cubicBezTo>
                    <a:pt x="10248" y="1133"/>
                    <a:pt x="12884" y="3769"/>
                    <a:pt x="12884" y="7009"/>
                  </a:cubicBezTo>
                  <a:cubicBezTo>
                    <a:pt x="12884" y="10249"/>
                    <a:pt x="10248" y="12885"/>
                    <a:pt x="7008" y="12885"/>
                  </a:cubicBezTo>
                  <a:cubicBezTo>
                    <a:pt x="3769" y="12885"/>
                    <a:pt x="1133" y="10249"/>
                    <a:pt x="1133" y="7009"/>
                  </a:cubicBezTo>
                  <a:cubicBezTo>
                    <a:pt x="1133" y="3769"/>
                    <a:pt x="3769" y="1133"/>
                    <a:pt x="7008" y="1133"/>
                  </a:cubicBezTo>
                  <a:close/>
                  <a:moveTo>
                    <a:pt x="7008" y="1"/>
                  </a:moveTo>
                  <a:cubicBezTo>
                    <a:pt x="3144" y="1"/>
                    <a:pt x="0" y="3144"/>
                    <a:pt x="0" y="7009"/>
                  </a:cubicBezTo>
                  <a:cubicBezTo>
                    <a:pt x="0" y="10874"/>
                    <a:pt x="3144" y="14017"/>
                    <a:pt x="7008" y="14017"/>
                  </a:cubicBezTo>
                  <a:cubicBezTo>
                    <a:pt x="10873" y="14017"/>
                    <a:pt x="14017" y="10874"/>
                    <a:pt x="14017" y="7009"/>
                  </a:cubicBezTo>
                  <a:cubicBezTo>
                    <a:pt x="14017" y="3144"/>
                    <a:pt x="10873" y="1"/>
                    <a:pt x="7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33" name="Google Shape;1133;p45"/>
            <p:cNvSpPr/>
            <p:nvPr/>
          </p:nvSpPr>
          <p:spPr>
            <a:xfrm>
              <a:off x="6431600" y="2142250"/>
              <a:ext cx="105575" cy="241575"/>
            </a:xfrm>
            <a:custGeom>
              <a:avLst/>
              <a:gdLst/>
              <a:ahLst/>
              <a:cxnLst/>
              <a:rect l="l" t="t" r="r" b="b"/>
              <a:pathLst>
                <a:path w="4223" h="9663" extrusionOk="0">
                  <a:moveTo>
                    <a:pt x="2111" y="1"/>
                  </a:moveTo>
                  <a:cubicBezTo>
                    <a:pt x="1797" y="1"/>
                    <a:pt x="1547" y="254"/>
                    <a:pt x="1547" y="568"/>
                  </a:cubicBezTo>
                  <a:lnTo>
                    <a:pt x="1547" y="1504"/>
                  </a:lnTo>
                  <a:cubicBezTo>
                    <a:pt x="599" y="1785"/>
                    <a:pt x="1" y="2718"/>
                    <a:pt x="143" y="3697"/>
                  </a:cubicBezTo>
                  <a:cubicBezTo>
                    <a:pt x="285" y="4675"/>
                    <a:pt x="1124" y="5399"/>
                    <a:pt x="2111" y="5399"/>
                  </a:cubicBezTo>
                  <a:cubicBezTo>
                    <a:pt x="2872" y="5399"/>
                    <a:pt x="3256" y="6320"/>
                    <a:pt x="2715" y="6858"/>
                  </a:cubicBezTo>
                  <a:cubicBezTo>
                    <a:pt x="2542" y="7033"/>
                    <a:pt x="2328" y="7111"/>
                    <a:pt x="2118" y="7111"/>
                  </a:cubicBezTo>
                  <a:cubicBezTo>
                    <a:pt x="1679" y="7111"/>
                    <a:pt x="1257" y="6769"/>
                    <a:pt x="1257" y="6254"/>
                  </a:cubicBezTo>
                  <a:cubicBezTo>
                    <a:pt x="1257" y="5940"/>
                    <a:pt x="1003" y="5686"/>
                    <a:pt x="689" y="5686"/>
                  </a:cubicBezTo>
                  <a:cubicBezTo>
                    <a:pt x="378" y="5686"/>
                    <a:pt x="125" y="5940"/>
                    <a:pt x="125" y="6254"/>
                  </a:cubicBezTo>
                  <a:cubicBezTo>
                    <a:pt x="125" y="7133"/>
                    <a:pt x="701" y="7909"/>
                    <a:pt x="1547" y="8159"/>
                  </a:cubicBezTo>
                  <a:lnTo>
                    <a:pt x="1547" y="9098"/>
                  </a:lnTo>
                  <a:cubicBezTo>
                    <a:pt x="1547" y="9409"/>
                    <a:pt x="1797" y="9663"/>
                    <a:pt x="2111" y="9663"/>
                  </a:cubicBezTo>
                  <a:cubicBezTo>
                    <a:pt x="2425" y="9663"/>
                    <a:pt x="2679" y="9409"/>
                    <a:pt x="2679" y="9098"/>
                  </a:cubicBezTo>
                  <a:lnTo>
                    <a:pt x="2679" y="8159"/>
                  </a:lnTo>
                  <a:cubicBezTo>
                    <a:pt x="3624" y="7878"/>
                    <a:pt x="4222" y="6945"/>
                    <a:pt x="4080" y="5967"/>
                  </a:cubicBezTo>
                  <a:cubicBezTo>
                    <a:pt x="3939" y="4991"/>
                    <a:pt x="3102" y="4267"/>
                    <a:pt x="2118" y="4267"/>
                  </a:cubicBezTo>
                  <a:cubicBezTo>
                    <a:pt x="2116" y="4267"/>
                    <a:pt x="2114" y="4267"/>
                    <a:pt x="2111" y="4267"/>
                  </a:cubicBezTo>
                  <a:cubicBezTo>
                    <a:pt x="2106" y="4267"/>
                    <a:pt x="2100" y="4267"/>
                    <a:pt x="2095" y="4267"/>
                  </a:cubicBezTo>
                  <a:cubicBezTo>
                    <a:pt x="1622" y="4267"/>
                    <a:pt x="1239" y="3884"/>
                    <a:pt x="1239" y="3410"/>
                  </a:cubicBezTo>
                  <a:cubicBezTo>
                    <a:pt x="1239" y="2935"/>
                    <a:pt x="1622" y="2555"/>
                    <a:pt x="2095" y="2555"/>
                  </a:cubicBezTo>
                  <a:cubicBezTo>
                    <a:pt x="2100" y="2555"/>
                    <a:pt x="2106" y="2555"/>
                    <a:pt x="2111" y="2555"/>
                  </a:cubicBezTo>
                  <a:cubicBezTo>
                    <a:pt x="2582" y="2555"/>
                    <a:pt x="2966" y="2939"/>
                    <a:pt x="2966" y="3410"/>
                  </a:cubicBezTo>
                  <a:cubicBezTo>
                    <a:pt x="2966" y="3724"/>
                    <a:pt x="3220" y="3977"/>
                    <a:pt x="3534" y="3977"/>
                  </a:cubicBezTo>
                  <a:cubicBezTo>
                    <a:pt x="3845" y="3977"/>
                    <a:pt x="4098" y="3724"/>
                    <a:pt x="4098" y="3410"/>
                  </a:cubicBezTo>
                  <a:cubicBezTo>
                    <a:pt x="4098" y="2531"/>
                    <a:pt x="3522" y="1755"/>
                    <a:pt x="2679" y="1504"/>
                  </a:cubicBezTo>
                  <a:lnTo>
                    <a:pt x="2679" y="568"/>
                  </a:lnTo>
                  <a:cubicBezTo>
                    <a:pt x="2679" y="254"/>
                    <a:pt x="2425" y="1"/>
                    <a:pt x="2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1134" name="Google Shape;1134;p45"/>
          <p:cNvGrpSpPr/>
          <p:nvPr/>
        </p:nvGrpSpPr>
        <p:grpSpPr>
          <a:xfrm>
            <a:off x="3976225" y="3058337"/>
            <a:ext cx="518807" cy="353184"/>
            <a:chOff x="3962775" y="1990700"/>
            <a:chExt cx="296975" cy="224500"/>
          </a:xfrm>
        </p:grpSpPr>
        <p:sp>
          <p:nvSpPr>
            <p:cNvPr id="1135" name="Google Shape;1135;p45"/>
            <p:cNvSpPr/>
            <p:nvPr/>
          </p:nvSpPr>
          <p:spPr>
            <a:xfrm>
              <a:off x="4216400" y="2093100"/>
              <a:ext cx="43350" cy="18150"/>
            </a:xfrm>
            <a:custGeom>
              <a:avLst/>
              <a:gdLst/>
              <a:ahLst/>
              <a:cxnLst/>
              <a:rect l="l" t="t" r="r" b="b"/>
              <a:pathLst>
                <a:path w="1734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387" y="725"/>
                  </a:lnTo>
                  <a:cubicBezTo>
                    <a:pt x="1576" y="725"/>
                    <a:pt x="1733" y="568"/>
                    <a:pt x="1733" y="347"/>
                  </a:cubicBezTo>
                  <a:cubicBezTo>
                    <a:pt x="1702" y="158"/>
                    <a:pt x="1544" y="1"/>
                    <a:pt x="13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36" name="Google Shape;1136;p45"/>
            <p:cNvSpPr/>
            <p:nvPr/>
          </p:nvSpPr>
          <p:spPr>
            <a:xfrm>
              <a:off x="4206950" y="2129325"/>
              <a:ext cx="35475" cy="33900"/>
            </a:xfrm>
            <a:custGeom>
              <a:avLst/>
              <a:gdLst/>
              <a:ahLst/>
              <a:cxnLst/>
              <a:rect l="l" t="t" r="r" b="b"/>
              <a:pathLst>
                <a:path w="1419" h="1356" extrusionOk="0">
                  <a:moveTo>
                    <a:pt x="351" y="1"/>
                  </a:moveTo>
                  <a:cubicBezTo>
                    <a:pt x="260" y="1"/>
                    <a:pt x="174" y="32"/>
                    <a:pt x="127" y="95"/>
                  </a:cubicBezTo>
                  <a:cubicBezTo>
                    <a:pt x="1" y="221"/>
                    <a:pt x="1" y="410"/>
                    <a:pt x="127" y="568"/>
                  </a:cubicBezTo>
                  <a:lnTo>
                    <a:pt x="820" y="1261"/>
                  </a:lnTo>
                  <a:cubicBezTo>
                    <a:pt x="883" y="1324"/>
                    <a:pt x="969" y="1356"/>
                    <a:pt x="1056" y="1356"/>
                  </a:cubicBezTo>
                  <a:cubicBezTo>
                    <a:pt x="1143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99" y="95"/>
                  </a:lnTo>
                  <a:cubicBezTo>
                    <a:pt x="536" y="32"/>
                    <a:pt x="442" y="1"/>
                    <a:pt x="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37" name="Google Shape;1137;p45"/>
            <p:cNvSpPr/>
            <p:nvPr/>
          </p:nvSpPr>
          <p:spPr>
            <a:xfrm>
              <a:off x="4207750" y="2041900"/>
              <a:ext cx="35450" cy="34500"/>
            </a:xfrm>
            <a:custGeom>
              <a:avLst/>
              <a:gdLst/>
              <a:ahLst/>
              <a:cxnLst/>
              <a:rect l="l" t="t" r="r" b="b"/>
              <a:pathLst>
                <a:path w="1418" h="1380" extrusionOk="0">
                  <a:moveTo>
                    <a:pt x="1067" y="1"/>
                  </a:moveTo>
                  <a:cubicBezTo>
                    <a:pt x="977" y="1"/>
                    <a:pt x="882" y="32"/>
                    <a:pt x="819" y="95"/>
                  </a:cubicBezTo>
                  <a:lnTo>
                    <a:pt x="126" y="788"/>
                  </a:lnTo>
                  <a:cubicBezTo>
                    <a:pt x="0" y="914"/>
                    <a:pt x="0" y="1135"/>
                    <a:pt x="126" y="1261"/>
                  </a:cubicBezTo>
                  <a:cubicBezTo>
                    <a:pt x="189" y="1340"/>
                    <a:pt x="268" y="1379"/>
                    <a:pt x="351" y="1379"/>
                  </a:cubicBezTo>
                  <a:cubicBezTo>
                    <a:pt x="433" y="1379"/>
                    <a:pt x="520" y="1340"/>
                    <a:pt x="599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5"/>
                  </a:cubicBezTo>
                  <a:cubicBezTo>
                    <a:pt x="1244" y="32"/>
                    <a:pt x="1158" y="1"/>
                    <a:pt x="1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38" name="Google Shape;1138;p45"/>
            <p:cNvSpPr/>
            <p:nvPr/>
          </p:nvSpPr>
          <p:spPr>
            <a:xfrm>
              <a:off x="3962775" y="1990700"/>
              <a:ext cx="226075" cy="224500"/>
            </a:xfrm>
            <a:custGeom>
              <a:avLst/>
              <a:gdLst/>
              <a:ahLst/>
              <a:cxnLst/>
              <a:rect l="l" t="t" r="r" b="b"/>
              <a:pathLst>
                <a:path w="9043" h="8980" extrusionOk="0">
                  <a:moveTo>
                    <a:pt x="1419" y="3403"/>
                  </a:moveTo>
                  <a:lnTo>
                    <a:pt x="1419" y="4790"/>
                  </a:lnTo>
                  <a:cubicBezTo>
                    <a:pt x="1009" y="4790"/>
                    <a:pt x="694" y="4506"/>
                    <a:pt x="694" y="4097"/>
                  </a:cubicBezTo>
                  <a:cubicBezTo>
                    <a:pt x="694" y="3719"/>
                    <a:pt x="1009" y="3403"/>
                    <a:pt x="1419" y="3403"/>
                  </a:cubicBezTo>
                  <a:close/>
                  <a:moveTo>
                    <a:pt x="4191" y="2710"/>
                  </a:moveTo>
                  <a:lnTo>
                    <a:pt x="4191" y="5483"/>
                  </a:lnTo>
                  <a:lnTo>
                    <a:pt x="2490" y="5483"/>
                  </a:lnTo>
                  <a:cubicBezTo>
                    <a:pt x="2269" y="5483"/>
                    <a:pt x="2112" y="5325"/>
                    <a:pt x="2112" y="5105"/>
                  </a:cubicBezTo>
                  <a:lnTo>
                    <a:pt x="2112" y="3088"/>
                  </a:lnTo>
                  <a:cubicBezTo>
                    <a:pt x="2112" y="2868"/>
                    <a:pt x="2269" y="2710"/>
                    <a:pt x="2490" y="2710"/>
                  </a:cubicBezTo>
                  <a:close/>
                  <a:moveTo>
                    <a:pt x="6995" y="1828"/>
                  </a:moveTo>
                  <a:lnTo>
                    <a:pt x="6995" y="6428"/>
                  </a:lnTo>
                  <a:cubicBezTo>
                    <a:pt x="6428" y="5924"/>
                    <a:pt x="5672" y="5609"/>
                    <a:pt x="4884" y="5514"/>
                  </a:cubicBezTo>
                  <a:lnTo>
                    <a:pt x="4884" y="2710"/>
                  </a:lnTo>
                  <a:cubicBezTo>
                    <a:pt x="5672" y="2647"/>
                    <a:pt x="6428" y="2332"/>
                    <a:pt x="6995" y="1828"/>
                  </a:cubicBezTo>
                  <a:close/>
                  <a:moveTo>
                    <a:pt x="8066" y="631"/>
                  </a:moveTo>
                  <a:cubicBezTo>
                    <a:pt x="8255" y="631"/>
                    <a:pt x="8413" y="789"/>
                    <a:pt x="8413" y="978"/>
                  </a:cubicBezTo>
                  <a:lnTo>
                    <a:pt x="8413" y="7216"/>
                  </a:lnTo>
                  <a:cubicBezTo>
                    <a:pt x="8413" y="7405"/>
                    <a:pt x="8255" y="7562"/>
                    <a:pt x="8066" y="7562"/>
                  </a:cubicBezTo>
                  <a:cubicBezTo>
                    <a:pt x="7877" y="7562"/>
                    <a:pt x="7720" y="7405"/>
                    <a:pt x="7720" y="7216"/>
                  </a:cubicBezTo>
                  <a:lnTo>
                    <a:pt x="7720" y="978"/>
                  </a:lnTo>
                  <a:cubicBezTo>
                    <a:pt x="7720" y="789"/>
                    <a:pt x="7877" y="631"/>
                    <a:pt x="8066" y="631"/>
                  </a:cubicBezTo>
                  <a:close/>
                  <a:moveTo>
                    <a:pt x="3498" y="6176"/>
                  </a:moveTo>
                  <a:lnTo>
                    <a:pt x="3498" y="7909"/>
                  </a:lnTo>
                  <a:cubicBezTo>
                    <a:pt x="3498" y="8129"/>
                    <a:pt x="3340" y="8287"/>
                    <a:pt x="3151" y="8287"/>
                  </a:cubicBezTo>
                  <a:cubicBezTo>
                    <a:pt x="2962" y="8287"/>
                    <a:pt x="2805" y="8129"/>
                    <a:pt x="2805" y="7909"/>
                  </a:cubicBezTo>
                  <a:lnTo>
                    <a:pt x="2805" y="6176"/>
                  </a:lnTo>
                  <a:close/>
                  <a:moveTo>
                    <a:pt x="8035" y="1"/>
                  </a:moveTo>
                  <a:cubicBezTo>
                    <a:pt x="7531" y="1"/>
                    <a:pt x="7090" y="411"/>
                    <a:pt x="6995" y="883"/>
                  </a:cubicBezTo>
                  <a:lnTo>
                    <a:pt x="6680" y="1198"/>
                  </a:lnTo>
                  <a:cubicBezTo>
                    <a:pt x="6144" y="1734"/>
                    <a:pt x="5325" y="2049"/>
                    <a:pt x="4538" y="2049"/>
                  </a:cubicBezTo>
                  <a:lnTo>
                    <a:pt x="2427" y="2049"/>
                  </a:lnTo>
                  <a:cubicBezTo>
                    <a:pt x="2017" y="2049"/>
                    <a:pt x="1608" y="2332"/>
                    <a:pt x="1450" y="2773"/>
                  </a:cubicBezTo>
                  <a:lnTo>
                    <a:pt x="1387" y="2773"/>
                  </a:lnTo>
                  <a:cubicBezTo>
                    <a:pt x="631" y="2773"/>
                    <a:pt x="1" y="3403"/>
                    <a:pt x="1" y="4128"/>
                  </a:cubicBezTo>
                  <a:cubicBezTo>
                    <a:pt x="1" y="4884"/>
                    <a:pt x="631" y="5514"/>
                    <a:pt x="1387" y="5514"/>
                  </a:cubicBezTo>
                  <a:lnTo>
                    <a:pt x="1450" y="5514"/>
                  </a:lnTo>
                  <a:cubicBezTo>
                    <a:pt x="1576" y="5798"/>
                    <a:pt x="1797" y="6018"/>
                    <a:pt x="2080" y="6144"/>
                  </a:cubicBezTo>
                  <a:lnTo>
                    <a:pt x="2080" y="7940"/>
                  </a:lnTo>
                  <a:cubicBezTo>
                    <a:pt x="2112" y="8507"/>
                    <a:pt x="2584" y="8980"/>
                    <a:pt x="3151" y="8980"/>
                  </a:cubicBezTo>
                  <a:cubicBezTo>
                    <a:pt x="3750" y="8980"/>
                    <a:pt x="4160" y="8507"/>
                    <a:pt x="4160" y="7972"/>
                  </a:cubicBezTo>
                  <a:lnTo>
                    <a:pt x="4160" y="6239"/>
                  </a:lnTo>
                  <a:lnTo>
                    <a:pt x="4538" y="6239"/>
                  </a:lnTo>
                  <a:cubicBezTo>
                    <a:pt x="5325" y="6239"/>
                    <a:pt x="6144" y="6554"/>
                    <a:pt x="6680" y="7090"/>
                  </a:cubicBezTo>
                  <a:lnTo>
                    <a:pt x="6995" y="7405"/>
                  </a:lnTo>
                  <a:cubicBezTo>
                    <a:pt x="7090" y="7909"/>
                    <a:pt x="7531" y="8287"/>
                    <a:pt x="8035" y="8287"/>
                  </a:cubicBezTo>
                  <a:cubicBezTo>
                    <a:pt x="8633" y="8287"/>
                    <a:pt x="9043" y="7814"/>
                    <a:pt x="9043" y="7247"/>
                  </a:cubicBezTo>
                  <a:lnTo>
                    <a:pt x="9043" y="1041"/>
                  </a:lnTo>
                  <a:cubicBezTo>
                    <a:pt x="9043" y="442"/>
                    <a:pt x="8570" y="1"/>
                    <a:pt x="80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1139" name="Google Shape;1139;p45"/>
          <p:cNvGrpSpPr/>
          <p:nvPr/>
        </p:nvGrpSpPr>
        <p:grpSpPr>
          <a:xfrm>
            <a:off x="3976248" y="4266589"/>
            <a:ext cx="518807" cy="465943"/>
            <a:chOff x="2141000" y="1954475"/>
            <a:chExt cx="296975" cy="296175"/>
          </a:xfrm>
        </p:grpSpPr>
        <p:sp>
          <p:nvSpPr>
            <p:cNvPr id="1140" name="Google Shape;1140;p45"/>
            <p:cNvSpPr/>
            <p:nvPr/>
          </p:nvSpPr>
          <p:spPr>
            <a:xfrm>
              <a:off x="2280425" y="1989925"/>
              <a:ext cx="104775" cy="68550"/>
            </a:xfrm>
            <a:custGeom>
              <a:avLst/>
              <a:gdLst/>
              <a:ahLst/>
              <a:cxnLst/>
              <a:rect l="l" t="t" r="r" b="b"/>
              <a:pathLst>
                <a:path w="4191" h="274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41" name="Google Shape;1141;p45"/>
            <p:cNvSpPr/>
            <p:nvPr/>
          </p:nvSpPr>
          <p:spPr>
            <a:xfrm>
              <a:off x="2174875" y="2145875"/>
              <a:ext cx="105575" cy="69325"/>
            </a:xfrm>
            <a:custGeom>
              <a:avLst/>
              <a:gdLst/>
              <a:ahLst/>
              <a:cxnLst/>
              <a:rect l="l" t="t" r="r" b="b"/>
              <a:pathLst>
                <a:path w="4223" h="2773" extrusionOk="0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42" name="Google Shape;1142;p45"/>
            <p:cNvSpPr/>
            <p:nvPr/>
          </p:nvSpPr>
          <p:spPr>
            <a:xfrm>
              <a:off x="2141000" y="1954475"/>
              <a:ext cx="139450" cy="174100"/>
            </a:xfrm>
            <a:custGeom>
              <a:avLst/>
              <a:gdLst/>
              <a:ahLst/>
              <a:cxnLst/>
              <a:rect l="l" t="t" r="r" b="b"/>
              <a:pathLst>
                <a:path w="5578" h="6964" extrusionOk="0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43" name="Google Shape;1143;p45"/>
            <p:cNvSpPr/>
            <p:nvPr/>
          </p:nvSpPr>
          <p:spPr>
            <a:xfrm>
              <a:off x="2298525" y="2076550"/>
              <a:ext cx="139450" cy="174100"/>
            </a:xfrm>
            <a:custGeom>
              <a:avLst/>
              <a:gdLst/>
              <a:ahLst/>
              <a:cxnLst/>
              <a:rect l="l" t="t" r="r" b="b"/>
              <a:pathLst>
                <a:path w="5578" h="6964" extrusionOk="0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1144" name="Google Shape;1144;p45"/>
          <p:cNvGrpSpPr/>
          <p:nvPr/>
        </p:nvGrpSpPr>
        <p:grpSpPr>
          <a:xfrm>
            <a:off x="3983046" y="5537816"/>
            <a:ext cx="503655" cy="453557"/>
            <a:chOff x="2676100" y="832575"/>
            <a:chExt cx="483125" cy="483125"/>
          </a:xfrm>
        </p:grpSpPr>
        <p:sp>
          <p:nvSpPr>
            <p:cNvPr id="1145" name="Google Shape;1145;p45"/>
            <p:cNvSpPr/>
            <p:nvPr/>
          </p:nvSpPr>
          <p:spPr>
            <a:xfrm>
              <a:off x="2676100" y="83257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46" name="Google Shape;1146;p45"/>
            <p:cNvSpPr/>
            <p:nvPr/>
          </p:nvSpPr>
          <p:spPr>
            <a:xfrm>
              <a:off x="2762000" y="91847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47" name="Google Shape;1147;p45"/>
            <p:cNvSpPr/>
            <p:nvPr/>
          </p:nvSpPr>
          <p:spPr>
            <a:xfrm>
              <a:off x="2810775" y="975075"/>
              <a:ext cx="206025" cy="198150"/>
            </a:xfrm>
            <a:custGeom>
              <a:avLst/>
              <a:gdLst/>
              <a:ahLst/>
              <a:cxnLst/>
              <a:rect l="l" t="t" r="r" b="b"/>
              <a:pathLst>
                <a:path w="8241" h="7926" extrusionOk="0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44716" y="86036"/>
            <a:ext cx="11734800" cy="183422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0" dirty="0">
                <a:solidFill>
                  <a:srgbClr val="374151"/>
                </a:solidFill>
                <a:effectLst/>
                <a:latin typeface="Garamond (heading)"/>
              </a:rPr>
              <a:t>Model Recommendation:</a:t>
            </a:r>
            <a:br>
              <a:rPr lang="en-US" i="0" dirty="0">
                <a:solidFill>
                  <a:srgbClr val="374151"/>
                </a:solidFill>
                <a:effectLst/>
                <a:latin typeface="Garamond (heading)"/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 (heading)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 (heading)"/>
              </a:rPr>
              <a:t>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622301" y="1243097"/>
            <a:ext cx="5691416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Reasons for Choosing Random Forest: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429832" y="1243097"/>
            <a:ext cx="5254166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Conclusion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43946" y="3429766"/>
            <a:ext cx="486977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71775" y="2000108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800103" y="2082034"/>
            <a:ext cx="5299864" cy="12311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0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Performance: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Random Forest outperforms other models with a higher F1-Score for your dataset, indicating superior predictive capability.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800103" y="3605402"/>
            <a:ext cx="5295894" cy="11079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Interpretability:</a:t>
            </a:r>
            <a:r>
              <a:rPr lang="en-US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Random Forest provides insights into feature importance, which can be crucial for regulatory compliance and stakeholder communication.</a:t>
            </a:r>
            <a:endParaRPr lang="en-US" kern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58D1FD5-B626-2958-6F53-075616BF96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3696616"/>
              </p:ext>
            </p:extLst>
          </p:nvPr>
        </p:nvGraphicFramePr>
        <p:xfrm>
          <a:off x="6536653" y="2500005"/>
          <a:ext cx="5147345" cy="2215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36C8761-53D7-506A-BDD9-77787B7E7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83646" y="4775966"/>
            <a:ext cx="486977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AFB383A-DACA-FC6D-5FA6-4A11C75ABDD8}"/>
              </a:ext>
            </a:extLst>
          </p:cNvPr>
          <p:cNvSpPr/>
          <p:nvPr/>
        </p:nvSpPr>
        <p:spPr>
          <a:xfrm>
            <a:off x="800103" y="5022049"/>
            <a:ext cx="5412013" cy="12311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0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Ease of Use: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It's straightforward to implement and handles various data types without extensive preprocessing, making it a practical choice.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4616" y="1384530"/>
            <a:ext cx="4447491" cy="43693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512158" y="228236"/>
            <a:ext cx="11761086" cy="12187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Garamond(heading)"/>
                <a:ea typeface="Roboto" panose="02000000000000000000" pitchFamily="2" charset="0"/>
                <a:cs typeface="Roboto" panose="02000000000000000000" pitchFamily="2" charset="0"/>
              </a:rPr>
              <a:t>Credit Card Default &amp; Cost Fun Facts:</a:t>
            </a:r>
            <a:br>
              <a:rPr lang="en-US" dirty="0">
                <a:latin typeface="Garamond(heading)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US" dirty="0">
              <a:latin typeface="Garamond(heading)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25463" y="2521180"/>
            <a:ext cx="1899969" cy="186658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Credit Card Default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09972" y="1265088"/>
            <a:ext cx="4959227" cy="81579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Servicing a defaulting customer is costly- </a:t>
            </a:r>
          </a:p>
          <a:p>
            <a:pPr algn="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spend over $1,000/ defaulting account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0988" y="1178154"/>
            <a:ext cx="1053165" cy="103465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1450" y="3012129"/>
            <a:ext cx="4810947" cy="81579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Costs of defaults and delinquencies can ultimately lead to reduced profits..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01677" y="2911670"/>
            <a:ext cx="1053165" cy="103465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86099" y="4818659"/>
            <a:ext cx="4753502" cy="81579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Defaults lower credit scores by 60-110 points,</a:t>
            </a:r>
          </a:p>
          <a:p>
            <a:pPr algn="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impacting trust and market stability.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0988" y="4719255"/>
            <a:ext cx="1053165" cy="103465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0494" y="1277558"/>
            <a:ext cx="4931381" cy="81579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Unique due to individual circumstances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7988" y="1178154"/>
            <a:ext cx="1053165" cy="103465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4708" y="2998408"/>
            <a:ext cx="4233964" cy="81579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 9 million Americans have </a:t>
            </a:r>
          </a:p>
          <a:p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faced credit card defaults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18688" y="2899004"/>
            <a:ext cx="1053165" cy="103465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" y="4818659"/>
            <a:ext cx="4447491" cy="81579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Default impacts credit scores, </a:t>
            </a:r>
          </a:p>
          <a:p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making it harder to access credit.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7988" y="4719255"/>
            <a:ext cx="1053165" cy="103465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619842" y="1474217"/>
            <a:ext cx="389619" cy="382773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033984" y="1475177"/>
            <a:ext cx="387466" cy="3806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782142" y="3195066"/>
            <a:ext cx="389619" cy="382773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038553" y="5019159"/>
            <a:ext cx="378852" cy="374313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665041" y="4994774"/>
            <a:ext cx="385313" cy="378542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871684" y="3196026"/>
            <a:ext cx="387466" cy="3806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216DFB-5445-F294-1219-E50E5BC1E42D}"/>
              </a:ext>
            </a:extLst>
          </p:cNvPr>
          <p:cNvSpPr txBox="1"/>
          <p:nvPr/>
        </p:nvSpPr>
        <p:spPr>
          <a:xfrm>
            <a:off x="2667753" y="6119881"/>
            <a:ext cx="6854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Total U.S. credit card balance: $1.031 trillion in Q2 2023.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Credit card interest rates: Highest at over 20% (since 1994)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69586" y="1405550"/>
            <a:ext cx="3968751" cy="396875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Garamond heading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86560" y="211794"/>
            <a:ext cx="11734800" cy="80522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Impact on Banks &amp; Organizations</a:t>
            </a:r>
            <a:r>
              <a:rPr lang="en-US" sz="1400" b="1" dirty="0"/>
              <a:t>: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06235" y="2542200"/>
            <a:ext cx="1695451" cy="169545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Garamond heading"/>
                <a:ea typeface="Roboto" panose="02000000000000000000" pitchFamily="2" charset="0"/>
                <a:cs typeface="Roboto" panose="02000000000000000000" pitchFamily="2" charset="0"/>
              </a:rPr>
              <a:t>Effects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01686" y="1298578"/>
            <a:ext cx="5174702" cy="7409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  <a:latin typeface="Garamond heading"/>
                <a:ea typeface="Roboto" panose="02000000000000000000" pitchFamily="2" charset="0"/>
                <a:cs typeface="Roboto" panose="02000000000000000000" pitchFamily="2" charset="0"/>
              </a:rPr>
              <a:t>          Banks now use sophisticated algorithms and data analytics to evaluate default risk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90560" y="11991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Garamond heading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50986" y="2915310"/>
            <a:ext cx="4541014" cy="94451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Garamond heading"/>
                <a:ea typeface="Roboto" panose="02000000000000000000" pitchFamily="2" charset="0"/>
                <a:cs typeface="Roboto" panose="02000000000000000000" pitchFamily="2" charset="0"/>
              </a:rPr>
              <a:t>Credit card defaults can lead to up to a 2% </a:t>
            </a:r>
          </a:p>
          <a:p>
            <a:pPr algn="r"/>
            <a:r>
              <a:rPr lang="en-US" sz="1600" dirty="0">
                <a:solidFill>
                  <a:srgbClr val="FFFFFF"/>
                </a:solidFill>
                <a:latin typeface="Garamond heading"/>
                <a:ea typeface="Roboto" panose="02000000000000000000" pitchFamily="2" charset="0"/>
                <a:cs typeface="Roboto" panose="02000000000000000000" pitchFamily="2" charset="0"/>
              </a:rPr>
              <a:t>loss  in annual revenues for issuers.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48224" y="29200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Garamond heading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01686" y="4740276"/>
            <a:ext cx="5019674" cy="93008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  <a:latin typeface="Garamond heading"/>
                <a:ea typeface="Roboto" panose="02000000000000000000" pitchFamily="2" charset="0"/>
                <a:cs typeface="Roboto" panose="02000000000000000000" pitchFamily="2" charset="0"/>
              </a:rPr>
              <a:t>Around 15% of credit card defaults are </a:t>
            </a:r>
          </a:p>
          <a:p>
            <a:pPr algn="r"/>
            <a:r>
              <a:rPr lang="en-US" sz="1600" dirty="0">
                <a:solidFill>
                  <a:schemeClr val="tx1"/>
                </a:solidFill>
                <a:latin typeface="Garamond heading"/>
                <a:ea typeface="Roboto" panose="02000000000000000000" pitchFamily="2" charset="0"/>
                <a:cs typeface="Roboto" panose="02000000000000000000" pitchFamily="2" charset="0"/>
              </a:rPr>
              <a:t>linked to fraudulent activities.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90560" y="47402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Garamond heading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532" y="1298578"/>
            <a:ext cx="5174705" cy="74099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FFFF"/>
                </a:solidFill>
                <a:latin typeface="Garamond heading"/>
                <a:ea typeface="Roboto" panose="02000000000000000000" pitchFamily="2" charset="0"/>
                <a:cs typeface="Roboto" panose="02000000000000000000" pitchFamily="2" charset="0"/>
              </a:rPr>
              <a:t>Over 1.5 million bankruptcy filings were recorded </a:t>
            </a:r>
          </a:p>
          <a:p>
            <a:r>
              <a:rPr lang="en-US" sz="1600" dirty="0">
                <a:solidFill>
                  <a:srgbClr val="FFFFFF"/>
                </a:solidFill>
                <a:latin typeface="Garamond heading"/>
                <a:ea typeface="Roboto" panose="02000000000000000000" pitchFamily="2" charset="0"/>
                <a:cs typeface="Roboto" panose="02000000000000000000" pitchFamily="2" charset="0"/>
              </a:rPr>
              <a:t>in the U.S. in 2020, some due to credit card defaults.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77560" y="11991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Garamond heading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020" y="3019428"/>
            <a:ext cx="4435917" cy="7409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aramond heading"/>
                <a:ea typeface="Roboto" panose="02000000000000000000" pitchFamily="2" charset="0"/>
                <a:cs typeface="Roboto" panose="02000000000000000000" pitchFamily="2" charset="0"/>
              </a:rPr>
              <a:t>In 2020, the U.S. faced $11 billion in credit </a:t>
            </a:r>
          </a:p>
          <a:p>
            <a:r>
              <a:rPr lang="en-US" sz="1600" dirty="0">
                <a:solidFill>
                  <a:schemeClr val="tx1"/>
                </a:solidFill>
                <a:latin typeface="Garamond heading"/>
                <a:ea typeface="Roboto" panose="02000000000000000000" pitchFamily="2" charset="0"/>
                <a:cs typeface="Roboto" panose="02000000000000000000" pitchFamily="2" charset="0"/>
              </a:rPr>
              <a:t>card defaults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28260" y="29200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Garamond heading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2040" y="4839679"/>
            <a:ext cx="5248277" cy="74099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FFFF"/>
                </a:solidFill>
                <a:latin typeface="Garamond heading"/>
                <a:ea typeface="Roboto" panose="02000000000000000000" pitchFamily="2" charset="0"/>
                <a:cs typeface="Roboto" panose="02000000000000000000" pitchFamily="2" charset="0"/>
              </a:rPr>
              <a:t>2008 global financial crisis showed the consequences</a:t>
            </a:r>
          </a:p>
          <a:p>
            <a:r>
              <a:rPr lang="en-US" sz="1600" dirty="0">
                <a:solidFill>
                  <a:srgbClr val="FFFFFF"/>
                </a:solidFill>
                <a:latin typeface="Garamond heading"/>
                <a:ea typeface="Roboto" panose="02000000000000000000" pitchFamily="2" charset="0"/>
                <a:cs typeface="Roboto" panose="02000000000000000000" pitchFamily="2" charset="0"/>
              </a:rPr>
              <a:t> of not assessing borrowers' creditworthiness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77560" y="47402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Garamond heading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673622" y="1495238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>
                <a:latin typeface="Garamond heading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>
                <a:latin typeface="Garamond heading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087582" y="1496197"/>
            <a:ext cx="345759" cy="345759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600" dirty="0">
              <a:latin typeface="Garamond heading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35922" y="3216087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600" dirty="0">
              <a:latin typeface="Garamond heading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091425" y="5040179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>
                <a:latin typeface="Garamond heading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>
                <a:latin typeface="Garamond heading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675543" y="5038259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>
                <a:latin typeface="Garamond heading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>
                <a:latin typeface="Garamond heading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25282" y="3217046"/>
            <a:ext cx="345759" cy="345759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600" dirty="0">
              <a:latin typeface="Garamond heading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0E4DD-4B80-958B-28DA-7D491F741B37}"/>
              </a:ext>
            </a:extLst>
          </p:cNvPr>
          <p:cNvSpPr txBox="1"/>
          <p:nvPr/>
        </p:nvSpPr>
        <p:spPr>
          <a:xfrm>
            <a:off x="2006600" y="5933440"/>
            <a:ext cx="850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374151"/>
                </a:solidFill>
                <a:effectLst/>
                <a:latin typeface="Garamond heading"/>
                <a:ea typeface="Roboto" panose="02000000000000000000" pitchFamily="2" charset="0"/>
                <a:cs typeface="Roboto" panose="02000000000000000000" pitchFamily="2" charset="0"/>
              </a:rPr>
              <a:t>Globally, non-performing loans accounted for around 4.4% of total loans in 2021.</a:t>
            </a:r>
          </a:p>
          <a:p>
            <a:pPr algn="ctr"/>
            <a:r>
              <a:rPr lang="en-US" sz="1600" b="0" i="0" dirty="0">
                <a:solidFill>
                  <a:srgbClr val="374151"/>
                </a:solidFill>
                <a:effectLst/>
                <a:latin typeface="Garamond heading"/>
                <a:ea typeface="Roboto" panose="02000000000000000000" pitchFamily="2" charset="0"/>
                <a:cs typeface="Roboto" panose="02000000000000000000" pitchFamily="2" charset="0"/>
              </a:rPr>
              <a:t>Collection agencies can cost between 25% to 50% of the amount collected.</a:t>
            </a:r>
            <a:endParaRPr lang="en-US" sz="1600" dirty="0">
              <a:latin typeface="Garamond heading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94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6"/>
          <p:cNvSpPr txBox="1">
            <a:spLocks noGrp="1"/>
          </p:cNvSpPr>
          <p:nvPr>
            <p:ph type="title"/>
          </p:nvPr>
        </p:nvSpPr>
        <p:spPr>
          <a:xfrm>
            <a:off x="477520" y="272969"/>
            <a:ext cx="10972800" cy="3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100"/>
            </a:pPr>
            <a:r>
              <a:rPr lang="en-US" sz="4400" dirty="0">
                <a:latin typeface="Garamond(heading)"/>
              </a:rPr>
              <a:t>Way Forward:</a:t>
            </a:r>
            <a:endParaRPr sz="4400" dirty="0">
              <a:latin typeface="Garamond(heading)"/>
            </a:endParaRPr>
          </a:p>
        </p:txBody>
      </p:sp>
      <p:sp>
        <p:nvSpPr>
          <p:cNvPr id="391" name="Google Shape;391;p26"/>
          <p:cNvSpPr/>
          <p:nvPr/>
        </p:nvSpPr>
        <p:spPr>
          <a:xfrm>
            <a:off x="3063408" y="2124217"/>
            <a:ext cx="1717683" cy="1046031"/>
          </a:xfrm>
          <a:custGeom>
            <a:avLst/>
            <a:gdLst/>
            <a:ahLst/>
            <a:cxnLst/>
            <a:rect l="l" t="t" r="r" b="b"/>
            <a:pathLst>
              <a:path w="28437" h="18736" extrusionOk="0">
                <a:moveTo>
                  <a:pt x="8015" y="0"/>
                </a:moveTo>
                <a:cubicBezTo>
                  <a:pt x="7853" y="0"/>
                  <a:pt x="7659" y="73"/>
                  <a:pt x="7452" y="225"/>
                </a:cubicBezTo>
                <a:lnTo>
                  <a:pt x="5053" y="1988"/>
                </a:lnTo>
                <a:cubicBezTo>
                  <a:pt x="4481" y="2409"/>
                  <a:pt x="3544" y="3097"/>
                  <a:pt x="2972" y="3519"/>
                </a:cubicBezTo>
                <a:lnTo>
                  <a:pt x="574" y="5282"/>
                </a:lnTo>
                <a:cubicBezTo>
                  <a:pt x="2" y="5702"/>
                  <a:pt x="1" y="6391"/>
                  <a:pt x="574" y="6812"/>
                </a:cubicBezTo>
                <a:lnTo>
                  <a:pt x="2972" y="8575"/>
                </a:lnTo>
                <a:cubicBezTo>
                  <a:pt x="3545" y="8995"/>
                  <a:pt x="4481" y="9684"/>
                  <a:pt x="5053" y="10105"/>
                </a:cubicBezTo>
                <a:lnTo>
                  <a:pt x="7452" y="11867"/>
                </a:lnTo>
                <a:cubicBezTo>
                  <a:pt x="7659" y="12020"/>
                  <a:pt x="7853" y="12093"/>
                  <a:pt x="8016" y="12093"/>
                </a:cubicBezTo>
                <a:cubicBezTo>
                  <a:pt x="8302" y="12093"/>
                  <a:pt x="8493" y="11867"/>
                  <a:pt x="8493" y="11453"/>
                </a:cubicBezTo>
                <a:lnTo>
                  <a:pt x="8493" y="10573"/>
                </a:lnTo>
                <a:cubicBezTo>
                  <a:pt x="8493" y="10501"/>
                  <a:pt x="8550" y="10444"/>
                  <a:pt x="8622" y="10444"/>
                </a:cubicBezTo>
                <a:lnTo>
                  <a:pt x="17346" y="10444"/>
                </a:lnTo>
                <a:cubicBezTo>
                  <a:pt x="26570" y="10444"/>
                  <a:pt x="27605" y="16684"/>
                  <a:pt x="27697" y="18736"/>
                </a:cubicBezTo>
                <a:lnTo>
                  <a:pt x="27700" y="10444"/>
                </a:lnTo>
                <a:cubicBezTo>
                  <a:pt x="27700" y="10444"/>
                  <a:pt x="28436" y="1783"/>
                  <a:pt x="17350" y="1505"/>
                </a:cubicBezTo>
                <a:lnTo>
                  <a:pt x="8622" y="1505"/>
                </a:lnTo>
                <a:cubicBezTo>
                  <a:pt x="8550" y="1505"/>
                  <a:pt x="8493" y="1448"/>
                  <a:pt x="8493" y="1376"/>
                </a:cubicBezTo>
                <a:lnTo>
                  <a:pt x="8492" y="641"/>
                </a:lnTo>
                <a:cubicBezTo>
                  <a:pt x="8492" y="226"/>
                  <a:pt x="8302" y="0"/>
                  <a:pt x="8015" y="0"/>
                </a:cubicBezTo>
                <a:close/>
              </a:path>
            </a:pathLst>
          </a:custGeom>
          <a:solidFill>
            <a:srgbClr val="00A8C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000" kern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392" name="Google Shape;392;p26"/>
          <p:cNvSpPr/>
          <p:nvPr/>
        </p:nvSpPr>
        <p:spPr>
          <a:xfrm flipH="1">
            <a:off x="4925272" y="1173924"/>
            <a:ext cx="1717622" cy="1046087"/>
          </a:xfrm>
          <a:custGeom>
            <a:avLst/>
            <a:gdLst/>
            <a:ahLst/>
            <a:cxnLst/>
            <a:rect l="l" t="t" r="r" b="b"/>
            <a:pathLst>
              <a:path w="28436" h="18737" extrusionOk="0">
                <a:moveTo>
                  <a:pt x="8015" y="0"/>
                </a:moveTo>
                <a:cubicBezTo>
                  <a:pt x="7852" y="0"/>
                  <a:pt x="7659" y="73"/>
                  <a:pt x="7451" y="225"/>
                </a:cubicBezTo>
                <a:lnTo>
                  <a:pt x="5053" y="1988"/>
                </a:lnTo>
                <a:cubicBezTo>
                  <a:pt x="4481" y="2410"/>
                  <a:pt x="3544" y="3098"/>
                  <a:pt x="2972" y="3519"/>
                </a:cubicBezTo>
                <a:lnTo>
                  <a:pt x="573" y="5282"/>
                </a:lnTo>
                <a:cubicBezTo>
                  <a:pt x="0" y="5702"/>
                  <a:pt x="0" y="6391"/>
                  <a:pt x="572" y="6811"/>
                </a:cubicBezTo>
                <a:lnTo>
                  <a:pt x="2972" y="8574"/>
                </a:lnTo>
                <a:cubicBezTo>
                  <a:pt x="3544" y="8995"/>
                  <a:pt x="4481" y="9683"/>
                  <a:pt x="5053" y="10105"/>
                </a:cubicBezTo>
                <a:lnTo>
                  <a:pt x="7451" y="11867"/>
                </a:lnTo>
                <a:cubicBezTo>
                  <a:pt x="7658" y="12020"/>
                  <a:pt x="7852" y="12092"/>
                  <a:pt x="8015" y="12092"/>
                </a:cubicBezTo>
                <a:cubicBezTo>
                  <a:pt x="8301" y="12092"/>
                  <a:pt x="8492" y="11866"/>
                  <a:pt x="8492" y="11453"/>
                </a:cubicBezTo>
                <a:lnTo>
                  <a:pt x="8492" y="10626"/>
                </a:lnTo>
                <a:cubicBezTo>
                  <a:pt x="8492" y="10526"/>
                  <a:pt x="8574" y="10444"/>
                  <a:pt x="8674" y="10444"/>
                </a:cubicBezTo>
                <a:lnTo>
                  <a:pt x="17345" y="10444"/>
                </a:lnTo>
                <a:cubicBezTo>
                  <a:pt x="26570" y="10444"/>
                  <a:pt x="27605" y="16684"/>
                  <a:pt x="27697" y="18737"/>
                </a:cubicBezTo>
                <a:lnTo>
                  <a:pt x="27700" y="10444"/>
                </a:lnTo>
                <a:cubicBezTo>
                  <a:pt x="27700" y="10444"/>
                  <a:pt x="28436" y="1782"/>
                  <a:pt x="17349" y="1505"/>
                </a:cubicBezTo>
                <a:lnTo>
                  <a:pt x="8675" y="1505"/>
                </a:lnTo>
                <a:cubicBezTo>
                  <a:pt x="8674" y="1505"/>
                  <a:pt x="8674" y="1505"/>
                  <a:pt x="8673" y="1505"/>
                </a:cubicBezTo>
                <a:cubicBezTo>
                  <a:pt x="8573" y="1505"/>
                  <a:pt x="8492" y="1424"/>
                  <a:pt x="8492" y="1323"/>
                </a:cubicBezTo>
                <a:lnTo>
                  <a:pt x="8492" y="641"/>
                </a:lnTo>
                <a:cubicBezTo>
                  <a:pt x="8492" y="226"/>
                  <a:pt x="8301" y="0"/>
                  <a:pt x="8015" y="0"/>
                </a:cubicBezTo>
                <a:close/>
              </a:path>
            </a:pathLst>
          </a:custGeom>
          <a:solidFill>
            <a:srgbClr val="00B38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000" kern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399" name="Google Shape;399;p26"/>
          <p:cNvSpPr/>
          <p:nvPr/>
        </p:nvSpPr>
        <p:spPr>
          <a:xfrm>
            <a:off x="4052160" y="2628166"/>
            <a:ext cx="625353" cy="3060153"/>
          </a:xfrm>
          <a:custGeom>
            <a:avLst/>
            <a:gdLst/>
            <a:ahLst/>
            <a:cxnLst/>
            <a:rect l="l" t="t" r="r" b="b"/>
            <a:pathLst>
              <a:path w="10353" h="54812" extrusionOk="0">
                <a:moveTo>
                  <a:pt x="1368" y="1"/>
                </a:moveTo>
                <a:cubicBezTo>
                  <a:pt x="616" y="1"/>
                  <a:pt x="1" y="532"/>
                  <a:pt x="1" y="1181"/>
                </a:cubicBezTo>
                <a:lnTo>
                  <a:pt x="1" y="53631"/>
                </a:lnTo>
                <a:cubicBezTo>
                  <a:pt x="1" y="54281"/>
                  <a:pt x="616" y="54812"/>
                  <a:pt x="1368" y="54812"/>
                </a:cubicBezTo>
                <a:lnTo>
                  <a:pt x="8984" y="54812"/>
                </a:lnTo>
                <a:cubicBezTo>
                  <a:pt x="9736" y="54812"/>
                  <a:pt x="10351" y="54281"/>
                  <a:pt x="10352" y="53631"/>
                </a:cubicBezTo>
                <a:lnTo>
                  <a:pt x="10351" y="1181"/>
                </a:lnTo>
                <a:cubicBezTo>
                  <a:pt x="10351" y="532"/>
                  <a:pt x="9736" y="1"/>
                  <a:pt x="89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000" kern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400" name="Google Shape;400;p26"/>
          <p:cNvSpPr/>
          <p:nvPr/>
        </p:nvSpPr>
        <p:spPr>
          <a:xfrm>
            <a:off x="3063408" y="2124217"/>
            <a:ext cx="1717683" cy="1046031"/>
          </a:xfrm>
          <a:custGeom>
            <a:avLst/>
            <a:gdLst/>
            <a:ahLst/>
            <a:cxnLst/>
            <a:rect l="l" t="t" r="r" b="b"/>
            <a:pathLst>
              <a:path w="28437" h="18736" extrusionOk="0">
                <a:moveTo>
                  <a:pt x="8015" y="0"/>
                </a:moveTo>
                <a:cubicBezTo>
                  <a:pt x="7853" y="0"/>
                  <a:pt x="7659" y="73"/>
                  <a:pt x="7452" y="225"/>
                </a:cubicBezTo>
                <a:lnTo>
                  <a:pt x="5053" y="1988"/>
                </a:lnTo>
                <a:cubicBezTo>
                  <a:pt x="4481" y="2409"/>
                  <a:pt x="3544" y="3097"/>
                  <a:pt x="2972" y="3519"/>
                </a:cubicBezTo>
                <a:lnTo>
                  <a:pt x="574" y="5282"/>
                </a:lnTo>
                <a:cubicBezTo>
                  <a:pt x="2" y="5702"/>
                  <a:pt x="1" y="6391"/>
                  <a:pt x="574" y="6812"/>
                </a:cubicBezTo>
                <a:lnTo>
                  <a:pt x="2972" y="8575"/>
                </a:lnTo>
                <a:cubicBezTo>
                  <a:pt x="3545" y="8995"/>
                  <a:pt x="4481" y="9684"/>
                  <a:pt x="5053" y="10105"/>
                </a:cubicBezTo>
                <a:lnTo>
                  <a:pt x="7452" y="11867"/>
                </a:lnTo>
                <a:cubicBezTo>
                  <a:pt x="7659" y="12020"/>
                  <a:pt x="7853" y="12093"/>
                  <a:pt x="8016" y="12093"/>
                </a:cubicBezTo>
                <a:cubicBezTo>
                  <a:pt x="8302" y="12093"/>
                  <a:pt x="8493" y="11867"/>
                  <a:pt x="8493" y="11453"/>
                </a:cubicBezTo>
                <a:lnTo>
                  <a:pt x="8493" y="10573"/>
                </a:lnTo>
                <a:cubicBezTo>
                  <a:pt x="8493" y="10501"/>
                  <a:pt x="8550" y="10444"/>
                  <a:pt x="8622" y="10444"/>
                </a:cubicBezTo>
                <a:lnTo>
                  <a:pt x="17346" y="10444"/>
                </a:lnTo>
                <a:cubicBezTo>
                  <a:pt x="26570" y="10444"/>
                  <a:pt x="27605" y="16684"/>
                  <a:pt x="27697" y="18736"/>
                </a:cubicBezTo>
                <a:lnTo>
                  <a:pt x="27700" y="10444"/>
                </a:lnTo>
                <a:cubicBezTo>
                  <a:pt x="27700" y="10444"/>
                  <a:pt x="28436" y="1783"/>
                  <a:pt x="17350" y="1505"/>
                </a:cubicBezTo>
                <a:lnTo>
                  <a:pt x="8622" y="1505"/>
                </a:lnTo>
                <a:cubicBezTo>
                  <a:pt x="8550" y="1505"/>
                  <a:pt x="8493" y="1448"/>
                  <a:pt x="8493" y="1376"/>
                </a:cubicBezTo>
                <a:lnTo>
                  <a:pt x="8492" y="641"/>
                </a:lnTo>
                <a:cubicBezTo>
                  <a:pt x="8492" y="226"/>
                  <a:pt x="8302" y="0"/>
                  <a:pt x="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000" kern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401" name="Google Shape;401;p26"/>
          <p:cNvSpPr/>
          <p:nvPr/>
        </p:nvSpPr>
        <p:spPr>
          <a:xfrm>
            <a:off x="3071842" y="2464816"/>
            <a:ext cx="1664225" cy="705412"/>
          </a:xfrm>
          <a:custGeom>
            <a:avLst/>
            <a:gdLst/>
            <a:ahLst/>
            <a:cxnLst/>
            <a:rect l="l" t="t" r="r" b="b"/>
            <a:pathLst>
              <a:path w="27552" h="12635" extrusionOk="0">
                <a:moveTo>
                  <a:pt x="0" y="0"/>
                </a:moveTo>
                <a:cubicBezTo>
                  <a:pt x="17" y="259"/>
                  <a:pt x="158" y="514"/>
                  <a:pt x="426" y="711"/>
                </a:cubicBezTo>
                <a:lnTo>
                  <a:pt x="2824" y="2474"/>
                </a:lnTo>
                <a:cubicBezTo>
                  <a:pt x="3396" y="2894"/>
                  <a:pt x="4333" y="3583"/>
                  <a:pt x="4905" y="4004"/>
                </a:cubicBezTo>
                <a:lnTo>
                  <a:pt x="7304" y="5766"/>
                </a:lnTo>
                <a:cubicBezTo>
                  <a:pt x="7511" y="5919"/>
                  <a:pt x="7705" y="5992"/>
                  <a:pt x="7867" y="5992"/>
                </a:cubicBezTo>
                <a:cubicBezTo>
                  <a:pt x="8154" y="5992"/>
                  <a:pt x="8344" y="5766"/>
                  <a:pt x="8344" y="5352"/>
                </a:cubicBezTo>
                <a:lnTo>
                  <a:pt x="8344" y="4470"/>
                </a:lnTo>
                <a:cubicBezTo>
                  <a:pt x="8344" y="4399"/>
                  <a:pt x="8401" y="4343"/>
                  <a:pt x="8471" y="4343"/>
                </a:cubicBezTo>
                <a:lnTo>
                  <a:pt x="17198" y="4343"/>
                </a:lnTo>
                <a:cubicBezTo>
                  <a:pt x="26422" y="4343"/>
                  <a:pt x="27457" y="10583"/>
                  <a:pt x="27549" y="12635"/>
                </a:cubicBezTo>
                <a:lnTo>
                  <a:pt x="27551" y="8198"/>
                </a:lnTo>
                <a:cubicBezTo>
                  <a:pt x="27436" y="6098"/>
                  <a:pt x="26298" y="228"/>
                  <a:pt x="17202" y="0"/>
                </a:cubicBezTo>
                <a:close/>
              </a:path>
            </a:pathLst>
          </a:custGeom>
          <a:solidFill>
            <a:srgbClr val="5E7A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000" kern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402" name="Google Shape;402;p26"/>
          <p:cNvSpPr/>
          <p:nvPr/>
        </p:nvSpPr>
        <p:spPr>
          <a:xfrm flipH="1">
            <a:off x="4967187" y="1677874"/>
            <a:ext cx="625353" cy="4016521"/>
          </a:xfrm>
          <a:custGeom>
            <a:avLst/>
            <a:gdLst/>
            <a:ahLst/>
            <a:cxnLst/>
            <a:rect l="l" t="t" r="r" b="b"/>
            <a:pathLst>
              <a:path w="10353" h="71942" extrusionOk="0">
                <a:moveTo>
                  <a:pt x="1369" y="1"/>
                </a:moveTo>
                <a:cubicBezTo>
                  <a:pt x="617" y="1"/>
                  <a:pt x="2" y="532"/>
                  <a:pt x="2" y="1180"/>
                </a:cubicBezTo>
                <a:lnTo>
                  <a:pt x="1" y="70761"/>
                </a:lnTo>
                <a:cubicBezTo>
                  <a:pt x="2" y="71411"/>
                  <a:pt x="617" y="71942"/>
                  <a:pt x="1369" y="71942"/>
                </a:cubicBezTo>
                <a:lnTo>
                  <a:pt x="8985" y="71942"/>
                </a:lnTo>
                <a:cubicBezTo>
                  <a:pt x="9737" y="71942"/>
                  <a:pt x="10352" y="71411"/>
                  <a:pt x="10352" y="70761"/>
                </a:cubicBezTo>
                <a:lnTo>
                  <a:pt x="10352" y="1180"/>
                </a:lnTo>
                <a:cubicBezTo>
                  <a:pt x="10352" y="532"/>
                  <a:pt x="9737" y="1"/>
                  <a:pt x="898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000" kern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403" name="Google Shape;403;p26"/>
          <p:cNvSpPr/>
          <p:nvPr/>
        </p:nvSpPr>
        <p:spPr>
          <a:xfrm flipH="1">
            <a:off x="4925272" y="1173924"/>
            <a:ext cx="1717622" cy="1046087"/>
          </a:xfrm>
          <a:custGeom>
            <a:avLst/>
            <a:gdLst/>
            <a:ahLst/>
            <a:cxnLst/>
            <a:rect l="l" t="t" r="r" b="b"/>
            <a:pathLst>
              <a:path w="28436" h="18737" extrusionOk="0">
                <a:moveTo>
                  <a:pt x="8015" y="0"/>
                </a:moveTo>
                <a:cubicBezTo>
                  <a:pt x="7852" y="0"/>
                  <a:pt x="7659" y="73"/>
                  <a:pt x="7451" y="225"/>
                </a:cubicBezTo>
                <a:lnTo>
                  <a:pt x="5053" y="1988"/>
                </a:lnTo>
                <a:cubicBezTo>
                  <a:pt x="4481" y="2410"/>
                  <a:pt x="3544" y="3098"/>
                  <a:pt x="2972" y="3519"/>
                </a:cubicBezTo>
                <a:lnTo>
                  <a:pt x="573" y="5282"/>
                </a:lnTo>
                <a:cubicBezTo>
                  <a:pt x="0" y="5702"/>
                  <a:pt x="0" y="6391"/>
                  <a:pt x="572" y="6811"/>
                </a:cubicBezTo>
                <a:lnTo>
                  <a:pt x="2972" y="8574"/>
                </a:lnTo>
                <a:cubicBezTo>
                  <a:pt x="3544" y="8995"/>
                  <a:pt x="4481" y="9683"/>
                  <a:pt x="5053" y="10105"/>
                </a:cubicBezTo>
                <a:lnTo>
                  <a:pt x="7451" y="11867"/>
                </a:lnTo>
                <a:cubicBezTo>
                  <a:pt x="7658" y="12020"/>
                  <a:pt x="7852" y="12092"/>
                  <a:pt x="8015" y="12092"/>
                </a:cubicBezTo>
                <a:cubicBezTo>
                  <a:pt x="8301" y="12092"/>
                  <a:pt x="8492" y="11866"/>
                  <a:pt x="8492" y="11453"/>
                </a:cubicBezTo>
                <a:lnTo>
                  <a:pt x="8492" y="10626"/>
                </a:lnTo>
                <a:cubicBezTo>
                  <a:pt x="8492" y="10526"/>
                  <a:pt x="8574" y="10444"/>
                  <a:pt x="8674" y="10444"/>
                </a:cubicBezTo>
                <a:lnTo>
                  <a:pt x="17345" y="10444"/>
                </a:lnTo>
                <a:cubicBezTo>
                  <a:pt x="26570" y="10444"/>
                  <a:pt x="27605" y="16684"/>
                  <a:pt x="27697" y="18737"/>
                </a:cubicBezTo>
                <a:lnTo>
                  <a:pt x="27700" y="10444"/>
                </a:lnTo>
                <a:cubicBezTo>
                  <a:pt x="27700" y="10444"/>
                  <a:pt x="28436" y="1782"/>
                  <a:pt x="17349" y="1505"/>
                </a:cubicBezTo>
                <a:lnTo>
                  <a:pt x="8675" y="1505"/>
                </a:lnTo>
                <a:cubicBezTo>
                  <a:pt x="8674" y="1505"/>
                  <a:pt x="8674" y="1505"/>
                  <a:pt x="8673" y="1505"/>
                </a:cubicBezTo>
                <a:cubicBezTo>
                  <a:pt x="8573" y="1505"/>
                  <a:pt x="8492" y="1424"/>
                  <a:pt x="8492" y="1323"/>
                </a:cubicBezTo>
                <a:lnTo>
                  <a:pt x="8492" y="641"/>
                </a:lnTo>
                <a:cubicBezTo>
                  <a:pt x="8492" y="226"/>
                  <a:pt x="8301" y="0"/>
                  <a:pt x="80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000" kern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404" name="Google Shape;404;p26"/>
          <p:cNvSpPr/>
          <p:nvPr/>
        </p:nvSpPr>
        <p:spPr>
          <a:xfrm flipH="1">
            <a:off x="4967277" y="1514524"/>
            <a:ext cx="1664285" cy="705412"/>
          </a:xfrm>
          <a:custGeom>
            <a:avLst/>
            <a:gdLst/>
            <a:ahLst/>
            <a:cxnLst/>
            <a:rect l="l" t="t" r="r" b="b"/>
            <a:pathLst>
              <a:path w="27553" h="12635" extrusionOk="0">
                <a:moveTo>
                  <a:pt x="1" y="0"/>
                </a:moveTo>
                <a:cubicBezTo>
                  <a:pt x="19" y="259"/>
                  <a:pt x="159" y="514"/>
                  <a:pt x="427" y="710"/>
                </a:cubicBezTo>
                <a:lnTo>
                  <a:pt x="2826" y="2473"/>
                </a:lnTo>
                <a:cubicBezTo>
                  <a:pt x="3398" y="2895"/>
                  <a:pt x="4335" y="3582"/>
                  <a:pt x="4907" y="4004"/>
                </a:cubicBezTo>
                <a:lnTo>
                  <a:pt x="7305" y="5766"/>
                </a:lnTo>
                <a:cubicBezTo>
                  <a:pt x="7512" y="5919"/>
                  <a:pt x="7706" y="5991"/>
                  <a:pt x="7869" y="5991"/>
                </a:cubicBezTo>
                <a:cubicBezTo>
                  <a:pt x="8155" y="5991"/>
                  <a:pt x="8346" y="5765"/>
                  <a:pt x="8346" y="5352"/>
                </a:cubicBezTo>
                <a:lnTo>
                  <a:pt x="8346" y="4525"/>
                </a:lnTo>
                <a:cubicBezTo>
                  <a:pt x="8346" y="4425"/>
                  <a:pt x="8428" y="4343"/>
                  <a:pt x="8528" y="4343"/>
                </a:cubicBezTo>
                <a:lnTo>
                  <a:pt x="17199" y="4343"/>
                </a:lnTo>
                <a:cubicBezTo>
                  <a:pt x="26424" y="4343"/>
                  <a:pt x="27459" y="10584"/>
                  <a:pt x="27550" y="12635"/>
                </a:cubicBezTo>
                <a:lnTo>
                  <a:pt x="27552" y="8198"/>
                </a:lnTo>
                <a:cubicBezTo>
                  <a:pt x="27437" y="6097"/>
                  <a:pt x="26300" y="227"/>
                  <a:pt x="17203" y="0"/>
                </a:cubicBezTo>
                <a:close/>
              </a:path>
            </a:pathLst>
          </a:custGeom>
          <a:solidFill>
            <a:srgbClr val="45628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000" kern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406" name="Google Shape;406;p26"/>
          <p:cNvSpPr txBox="1"/>
          <p:nvPr/>
        </p:nvSpPr>
        <p:spPr>
          <a:xfrm>
            <a:off x="7702880" y="651446"/>
            <a:ext cx="2722483" cy="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 defTabSz="1219170">
              <a:lnSpc>
                <a:spcPct val="115000"/>
              </a:lnSpc>
              <a:spcAft>
                <a:spcPts val="2133"/>
              </a:spcAft>
              <a:buClr>
                <a:srgbClr val="000000"/>
              </a:buClr>
            </a:pPr>
            <a:r>
              <a:rPr lang="en" sz="2000" kern="0" dirty="0">
                <a:solidFill>
                  <a:srgbClr val="597BA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Medium"/>
              </a:rPr>
              <a:t>Possible Outcomes</a:t>
            </a:r>
            <a:endParaRPr sz="2000" kern="0" dirty="0">
              <a:solidFill>
                <a:srgbClr val="597BA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Medium"/>
            </a:endParaRPr>
          </a:p>
        </p:txBody>
      </p:sp>
      <p:sp>
        <p:nvSpPr>
          <p:cNvPr id="408" name="Google Shape;408;p26"/>
          <p:cNvSpPr txBox="1"/>
          <p:nvPr/>
        </p:nvSpPr>
        <p:spPr>
          <a:xfrm>
            <a:off x="286604" y="710184"/>
            <a:ext cx="3974559" cy="48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spcAft>
                <a:spcPts val="2133"/>
              </a:spcAft>
              <a:buClr>
                <a:srgbClr val="000000"/>
              </a:buClr>
            </a:pPr>
            <a:r>
              <a:rPr lang="en" sz="2000" kern="0" dirty="0">
                <a:solidFill>
                  <a:srgbClr val="7EA1C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Medium"/>
              </a:rPr>
              <a:t>Default Credit Card</a:t>
            </a:r>
            <a:endParaRPr sz="2000" kern="0" dirty="0">
              <a:solidFill>
                <a:srgbClr val="7EA1CC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Medium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346F49B-9730-3660-88AB-521A0CC7A4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4543276"/>
              </p:ext>
            </p:extLst>
          </p:nvPr>
        </p:nvGraphicFramePr>
        <p:xfrm>
          <a:off x="6096000" y="1016000"/>
          <a:ext cx="5892800" cy="5569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1C1FB80-487E-733F-D299-3B235ABB08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2269940"/>
              </p:ext>
            </p:extLst>
          </p:nvPr>
        </p:nvGraphicFramePr>
        <p:xfrm>
          <a:off x="-689726" y="2229495"/>
          <a:ext cx="3633256" cy="1974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6"/>
          <p:cNvSpPr txBox="1">
            <a:spLocks noGrp="1"/>
          </p:cNvSpPr>
          <p:nvPr>
            <p:ph type="title"/>
          </p:nvPr>
        </p:nvSpPr>
        <p:spPr>
          <a:xfrm>
            <a:off x="609600" y="548033"/>
            <a:ext cx="10972800" cy="3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100"/>
            </a:pPr>
            <a:r>
              <a:rPr lang="en-US" sz="4400" dirty="0">
                <a:latin typeface="Garamond(heading)"/>
              </a:rPr>
              <a:t>Business Question ?</a:t>
            </a:r>
            <a:endParaRPr sz="4400" dirty="0">
              <a:latin typeface="Garamond(heading)"/>
            </a:endParaRPr>
          </a:p>
        </p:txBody>
      </p:sp>
      <p:graphicFrame>
        <p:nvGraphicFramePr>
          <p:cNvPr id="57" name="Diagram 56">
            <a:extLst>
              <a:ext uri="{FF2B5EF4-FFF2-40B4-BE49-F238E27FC236}">
                <a16:creationId xmlns:a16="http://schemas.microsoft.com/office/drawing/2014/main" id="{0FCE5817-FC9D-58B3-7C02-4F19E8E68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5121022"/>
              </p:ext>
            </p:extLst>
          </p:nvPr>
        </p:nvGraphicFramePr>
        <p:xfrm>
          <a:off x="476305" y="1252513"/>
          <a:ext cx="2812071" cy="3142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oup 1" descr="circles connected by lines and text boxes">
            <a:extLst>
              <a:ext uri="{FF2B5EF4-FFF2-40B4-BE49-F238E27FC236}">
                <a16:creationId xmlns:a16="http://schemas.microsoft.com/office/drawing/2014/main" id="{65D5E5E2-9DDE-656E-9150-A7BDF174C213}"/>
              </a:ext>
            </a:extLst>
          </p:cNvPr>
          <p:cNvGrpSpPr/>
          <p:nvPr/>
        </p:nvGrpSpPr>
        <p:grpSpPr>
          <a:xfrm>
            <a:off x="3434899" y="1223838"/>
            <a:ext cx="9055624" cy="4198781"/>
            <a:chOff x="6083843" y="1939633"/>
            <a:chExt cx="5542414" cy="4041006"/>
          </a:xfrm>
        </p:grpSpPr>
        <p:cxnSp>
          <p:nvCxnSpPr>
            <p:cNvPr id="3" name="Straight Connector 2" descr="straight line">
              <a:extLst>
                <a:ext uri="{FF2B5EF4-FFF2-40B4-BE49-F238E27FC236}">
                  <a16:creationId xmlns:a16="http://schemas.microsoft.com/office/drawing/2014/main" id="{CE517491-1F14-6315-633B-21181954AF1E}"/>
                </a:ext>
              </a:extLst>
            </p:cNvPr>
            <p:cNvCxnSpPr>
              <a:cxnSpLocks/>
              <a:stCxn id="11" idx="3"/>
              <a:endCxn id="17" idx="2"/>
            </p:cNvCxnSpPr>
            <p:nvPr/>
          </p:nvCxnSpPr>
          <p:spPr>
            <a:xfrm>
              <a:off x="9427475" y="2609342"/>
              <a:ext cx="934835" cy="2404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E6A6C8-0538-6827-89BE-26AFB21DDB17}"/>
                </a:ext>
              </a:extLst>
            </p:cNvPr>
            <p:cNvSpPr txBox="1"/>
            <p:nvPr/>
          </p:nvSpPr>
          <p:spPr>
            <a:xfrm>
              <a:off x="6083843" y="3410882"/>
              <a:ext cx="1534132" cy="799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Predict Credit Card Customer default</a:t>
              </a:r>
            </a:p>
            <a:p>
              <a:pPr algn="ctr"/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8D586B-251E-7646-7D05-E03C97FEC0D1}"/>
                </a:ext>
              </a:extLst>
            </p:cNvPr>
            <p:cNvSpPr txBox="1"/>
            <p:nvPr/>
          </p:nvSpPr>
          <p:spPr>
            <a:xfrm>
              <a:off x="8878147" y="5417838"/>
              <a:ext cx="1974659" cy="562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Use Predictive Modelling to address real world challenges.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3A8ACF-A558-3F57-9ECF-2A905EA026C0}"/>
                </a:ext>
              </a:extLst>
            </p:cNvPr>
            <p:cNvSpPr txBox="1"/>
            <p:nvPr/>
          </p:nvSpPr>
          <p:spPr>
            <a:xfrm>
              <a:off x="9733439" y="3412383"/>
              <a:ext cx="1892818" cy="562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Data Driven Approach to risk assessment</a:t>
              </a:r>
            </a:p>
          </p:txBody>
        </p:sp>
        <p:pic>
          <p:nvPicPr>
            <p:cNvPr id="7" name="Graphic 6" descr="Palette with solid fill">
              <a:extLst>
                <a:ext uri="{FF2B5EF4-FFF2-40B4-BE49-F238E27FC236}">
                  <a16:creationId xmlns:a16="http://schemas.microsoft.com/office/drawing/2014/main" id="{B9E0EE94-682F-F3D7-DC66-BAAE5FF16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24407" y="4723236"/>
              <a:ext cx="734623" cy="734624"/>
            </a:xfrm>
            <a:prstGeom prst="rect">
              <a:avLst/>
            </a:prstGeom>
          </p:spPr>
        </p:pic>
        <p:grpSp>
          <p:nvGrpSpPr>
            <p:cNvPr id="8" name="Group 7" descr="oval shape">
              <a:extLst>
                <a:ext uri="{FF2B5EF4-FFF2-40B4-BE49-F238E27FC236}">
                  <a16:creationId xmlns:a16="http://schemas.microsoft.com/office/drawing/2014/main" id="{4166FD44-A0B4-9B29-B83C-853EFCD9E08B}"/>
                </a:ext>
              </a:extLst>
            </p:cNvPr>
            <p:cNvGrpSpPr/>
            <p:nvPr/>
          </p:nvGrpSpPr>
          <p:grpSpPr>
            <a:xfrm>
              <a:off x="6191627" y="2349747"/>
              <a:ext cx="1000125" cy="1000125"/>
              <a:chOff x="6541679" y="2594623"/>
              <a:chExt cx="1000125" cy="1000125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1AAEAB-9AD4-F124-7195-37CFD9F6E643}"/>
                  </a:ext>
                </a:extLst>
              </p:cNvPr>
              <p:cNvSpPr/>
              <p:nvPr/>
            </p:nvSpPr>
            <p:spPr>
              <a:xfrm>
                <a:off x="6541679" y="2594623"/>
                <a:ext cx="1000125" cy="10001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pic>
            <p:nvPicPr>
              <p:cNvPr id="20" name="Graphic 19" descr="Network with solid fill">
                <a:extLst>
                  <a:ext uri="{FF2B5EF4-FFF2-40B4-BE49-F238E27FC236}">
                    <a16:creationId xmlns:a16="http://schemas.microsoft.com/office/drawing/2014/main" id="{EB8CE6C8-81B3-2922-E10C-F5D2ABA01A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702203" y="2749924"/>
                <a:ext cx="679076" cy="679076"/>
              </a:xfrm>
              <a:prstGeom prst="rect">
                <a:avLst/>
              </a:prstGeom>
            </p:spPr>
          </p:pic>
        </p:grpSp>
        <p:grpSp>
          <p:nvGrpSpPr>
            <p:cNvPr id="9" name="Group 8" descr="oval shape">
              <a:extLst>
                <a:ext uri="{FF2B5EF4-FFF2-40B4-BE49-F238E27FC236}">
                  <a16:creationId xmlns:a16="http://schemas.microsoft.com/office/drawing/2014/main" id="{295E939B-D7E2-00C6-FCFD-4A7FC142BD1A}"/>
                </a:ext>
              </a:extLst>
            </p:cNvPr>
            <p:cNvGrpSpPr/>
            <p:nvPr/>
          </p:nvGrpSpPr>
          <p:grpSpPr>
            <a:xfrm>
              <a:off x="10362310" y="2349747"/>
              <a:ext cx="1000125" cy="1000125"/>
              <a:chOff x="9894488" y="2594623"/>
              <a:chExt cx="1000125" cy="1000125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B67FFD-D148-289E-E590-304DD9FAB3E1}"/>
                  </a:ext>
                </a:extLst>
              </p:cNvPr>
              <p:cNvSpPr/>
              <p:nvPr/>
            </p:nvSpPr>
            <p:spPr>
              <a:xfrm>
                <a:off x="9894488" y="2594623"/>
                <a:ext cx="1000125" cy="100012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pic>
            <p:nvPicPr>
              <p:cNvPr id="18" name="Graphic 17" descr="Puzzle with solid fill">
                <a:extLst>
                  <a:ext uri="{FF2B5EF4-FFF2-40B4-BE49-F238E27FC236}">
                    <a16:creationId xmlns:a16="http://schemas.microsoft.com/office/drawing/2014/main" id="{4B2CC7F0-2616-DA1C-4055-8F815B601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034357" y="2751389"/>
                <a:ext cx="724630" cy="724626"/>
              </a:xfrm>
              <a:prstGeom prst="rect">
                <a:avLst/>
              </a:prstGeom>
            </p:spPr>
          </p:pic>
        </p:grpSp>
        <p:sp>
          <p:nvSpPr>
            <p:cNvPr id="10" name="Oval 9" descr="oval shape">
              <a:extLst>
                <a:ext uri="{FF2B5EF4-FFF2-40B4-BE49-F238E27FC236}">
                  <a16:creationId xmlns:a16="http://schemas.microsoft.com/office/drawing/2014/main" id="{518DD603-09DC-46D0-51ED-B1571EE67501}"/>
                </a:ext>
              </a:extLst>
            </p:cNvPr>
            <p:cNvSpPr/>
            <p:nvPr/>
          </p:nvSpPr>
          <p:spPr>
            <a:xfrm>
              <a:off x="7960738" y="1939633"/>
              <a:ext cx="1630734" cy="16307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822487-0140-EA21-54B5-6AB95742CDD6}"/>
                </a:ext>
              </a:extLst>
            </p:cNvPr>
            <p:cNvSpPr txBox="1"/>
            <p:nvPr/>
          </p:nvSpPr>
          <p:spPr>
            <a:xfrm>
              <a:off x="8100607" y="2446426"/>
              <a:ext cx="1326868" cy="325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Business Proposal </a:t>
              </a:r>
            </a:p>
          </p:txBody>
        </p:sp>
        <p:cxnSp>
          <p:nvCxnSpPr>
            <p:cNvPr id="12" name="Straight Connector 11" descr="straight line">
              <a:extLst>
                <a:ext uri="{FF2B5EF4-FFF2-40B4-BE49-F238E27FC236}">
                  <a16:creationId xmlns:a16="http://schemas.microsoft.com/office/drawing/2014/main" id="{93A7B7C0-AD3D-F666-456E-4D24F4719D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8401" y="2785215"/>
              <a:ext cx="768986" cy="8801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 descr="straight line">
              <a:extLst>
                <a:ext uri="{FF2B5EF4-FFF2-40B4-BE49-F238E27FC236}">
                  <a16:creationId xmlns:a16="http://schemas.microsoft.com/office/drawing/2014/main" id="{8BB6BE7F-2E5B-28B3-D87F-C465F29EAF65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43965" y="3570367"/>
              <a:ext cx="334245" cy="72540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 descr="oval shape">
              <a:extLst>
                <a:ext uri="{FF2B5EF4-FFF2-40B4-BE49-F238E27FC236}">
                  <a16:creationId xmlns:a16="http://schemas.microsoft.com/office/drawing/2014/main" id="{EAFC5038-67D0-8586-245E-564614D9D586}"/>
                </a:ext>
              </a:extLst>
            </p:cNvPr>
            <p:cNvGrpSpPr/>
            <p:nvPr/>
          </p:nvGrpSpPr>
          <p:grpSpPr>
            <a:xfrm>
              <a:off x="8878147" y="4295774"/>
              <a:ext cx="1000125" cy="1000125"/>
              <a:chOff x="9279331" y="3810519"/>
              <a:chExt cx="1000125" cy="1000125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4D0EC86-27DE-EBE7-F7B3-C7E0FB3448DB}"/>
                  </a:ext>
                </a:extLst>
              </p:cNvPr>
              <p:cNvSpPr/>
              <p:nvPr/>
            </p:nvSpPr>
            <p:spPr>
              <a:xfrm>
                <a:off x="9279331" y="3810519"/>
                <a:ext cx="1000125" cy="10001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pic>
            <p:nvPicPr>
              <p:cNvPr id="16" name="Graphic 15" descr="Group of men with solid fill">
                <a:extLst>
                  <a:ext uri="{FF2B5EF4-FFF2-40B4-BE49-F238E27FC236}">
                    <a16:creationId xmlns:a16="http://schemas.microsoft.com/office/drawing/2014/main" id="{4D186309-49FB-0B1C-3B41-97AF6D127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445149" y="3959354"/>
                <a:ext cx="692074" cy="692074"/>
              </a:xfrm>
              <a:prstGeom prst="rect">
                <a:avLst/>
              </a:prstGeom>
            </p:spPr>
          </p:pic>
        </p:grpSp>
      </p:grpSp>
      <p:sp>
        <p:nvSpPr>
          <p:cNvPr id="22" name="Oval 21" descr="oval shape">
            <a:extLst>
              <a:ext uri="{FF2B5EF4-FFF2-40B4-BE49-F238E27FC236}">
                <a16:creationId xmlns:a16="http://schemas.microsoft.com/office/drawing/2014/main" id="{6027B537-2EBD-425D-028D-8A41E450D993}"/>
              </a:ext>
            </a:extLst>
          </p:cNvPr>
          <p:cNvSpPr>
            <a:spLocks noChangeAspect="1"/>
          </p:cNvSpPr>
          <p:nvPr/>
        </p:nvSpPr>
        <p:spPr>
          <a:xfrm>
            <a:off x="4982808" y="3745436"/>
            <a:ext cx="1513232" cy="918682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380B12-4698-8536-91AA-A16F58CD2B71}"/>
              </a:ext>
            </a:extLst>
          </p:cNvPr>
          <p:cNvSpPr txBox="1"/>
          <p:nvPr/>
        </p:nvSpPr>
        <p:spPr>
          <a:xfrm>
            <a:off x="4479687" y="4939371"/>
            <a:ext cx="2860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comparative analysis with research paper</a:t>
            </a:r>
          </a:p>
        </p:txBody>
      </p:sp>
      <p:cxnSp>
        <p:nvCxnSpPr>
          <p:cNvPr id="52" name="Straight Connector 51" descr="straight line">
            <a:extLst>
              <a:ext uri="{FF2B5EF4-FFF2-40B4-BE49-F238E27FC236}">
                <a16:creationId xmlns:a16="http://schemas.microsoft.com/office/drawing/2014/main" id="{149ADB88-2F04-CF7C-973D-71E19877356B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096000" y="2670102"/>
            <a:ext cx="795710" cy="100186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Freeform 1676" descr="Icon of check box. ">
            <a:extLst>
              <a:ext uri="{FF2B5EF4-FFF2-40B4-BE49-F238E27FC236}">
                <a16:creationId xmlns:a16="http://schemas.microsoft.com/office/drawing/2014/main" id="{8DDCFD5D-40CC-DF52-4805-4B15937B565D}"/>
              </a:ext>
            </a:extLst>
          </p:cNvPr>
          <p:cNvSpPr>
            <a:spLocks noEditPoints="1"/>
          </p:cNvSpPr>
          <p:nvPr/>
        </p:nvSpPr>
        <p:spPr bwMode="auto">
          <a:xfrm>
            <a:off x="5562601" y="4032781"/>
            <a:ext cx="378882" cy="361876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74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46"/>
          <p:cNvSpPr txBox="1">
            <a:spLocks noGrp="1"/>
          </p:cNvSpPr>
          <p:nvPr>
            <p:ph type="title"/>
          </p:nvPr>
        </p:nvSpPr>
        <p:spPr>
          <a:xfrm>
            <a:off x="609600" y="499408"/>
            <a:ext cx="10972800" cy="47035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100"/>
            </a:pPr>
            <a:r>
              <a:rPr lang="en" sz="4400" dirty="0">
                <a:latin typeface="Garamond (heading)"/>
                <a:ea typeface="Roboto" panose="02000000000000000000" pitchFamily="2" charset="0"/>
                <a:cs typeface="Roboto" panose="02000000000000000000" pitchFamily="2" charset="0"/>
              </a:rPr>
              <a:t>Process Flow</a:t>
            </a:r>
            <a:endParaRPr sz="4400" dirty="0">
              <a:latin typeface="Garamond (heading)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53" name="Google Shape;1153;p46"/>
          <p:cNvSpPr/>
          <p:nvPr/>
        </p:nvSpPr>
        <p:spPr>
          <a:xfrm rot="10800000" flipH="1">
            <a:off x="741315" y="2806700"/>
            <a:ext cx="2145775" cy="2133600"/>
          </a:xfrm>
          <a:custGeom>
            <a:avLst/>
            <a:gdLst/>
            <a:ahLst/>
            <a:cxnLst/>
            <a:rect l="l" t="t" r="r" b="b"/>
            <a:pathLst>
              <a:path w="13483" h="10421" extrusionOk="0">
                <a:moveTo>
                  <a:pt x="8498" y="1"/>
                </a:moveTo>
                <a:cubicBezTo>
                  <a:pt x="8471" y="1"/>
                  <a:pt x="8444" y="5"/>
                  <a:pt x="8417" y="14"/>
                </a:cubicBezTo>
                <a:cubicBezTo>
                  <a:pt x="8329" y="49"/>
                  <a:pt x="8277" y="131"/>
                  <a:pt x="8277" y="224"/>
                </a:cubicBezTo>
                <a:lnTo>
                  <a:pt x="8277" y="1777"/>
                </a:lnTo>
                <a:lnTo>
                  <a:pt x="123" y="1777"/>
                </a:lnTo>
                <a:cubicBezTo>
                  <a:pt x="53" y="1777"/>
                  <a:pt x="1" y="1829"/>
                  <a:pt x="1" y="1900"/>
                </a:cubicBezTo>
                <a:cubicBezTo>
                  <a:pt x="1" y="1970"/>
                  <a:pt x="53" y="2022"/>
                  <a:pt x="123" y="2022"/>
                </a:cubicBezTo>
                <a:lnTo>
                  <a:pt x="8300" y="2022"/>
                </a:lnTo>
                <a:cubicBezTo>
                  <a:pt x="8428" y="2022"/>
                  <a:pt x="8528" y="1923"/>
                  <a:pt x="8528" y="1800"/>
                </a:cubicBezTo>
                <a:lnTo>
                  <a:pt x="8528" y="289"/>
                </a:lnTo>
                <a:lnTo>
                  <a:pt x="13203" y="5209"/>
                </a:lnTo>
                <a:lnTo>
                  <a:pt x="8528" y="10135"/>
                </a:lnTo>
                <a:lnTo>
                  <a:pt x="8528" y="8623"/>
                </a:lnTo>
                <a:cubicBezTo>
                  <a:pt x="8528" y="8553"/>
                  <a:pt x="8469" y="8495"/>
                  <a:pt x="8399" y="8495"/>
                </a:cubicBezTo>
                <a:cubicBezTo>
                  <a:pt x="8329" y="8495"/>
                  <a:pt x="8277" y="8553"/>
                  <a:pt x="8277" y="8623"/>
                </a:cubicBezTo>
                <a:lnTo>
                  <a:pt x="8277" y="10199"/>
                </a:lnTo>
                <a:cubicBezTo>
                  <a:pt x="8277" y="10286"/>
                  <a:pt x="8335" y="10368"/>
                  <a:pt x="8417" y="10403"/>
                </a:cubicBezTo>
                <a:cubicBezTo>
                  <a:pt x="8446" y="10415"/>
                  <a:pt x="8475" y="10421"/>
                  <a:pt x="8498" y="10421"/>
                </a:cubicBezTo>
                <a:cubicBezTo>
                  <a:pt x="8563" y="10421"/>
                  <a:pt x="8621" y="10397"/>
                  <a:pt x="8662" y="10351"/>
                </a:cubicBezTo>
                <a:lnTo>
                  <a:pt x="13401" y="5366"/>
                </a:lnTo>
                <a:cubicBezTo>
                  <a:pt x="13483" y="5279"/>
                  <a:pt x="13483" y="5145"/>
                  <a:pt x="13401" y="5057"/>
                </a:cubicBezTo>
                <a:lnTo>
                  <a:pt x="8662" y="73"/>
                </a:lnTo>
                <a:cubicBezTo>
                  <a:pt x="8617" y="24"/>
                  <a:pt x="8559" y="1"/>
                  <a:pt x="84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1154" name="Google Shape;1154;p46"/>
          <p:cNvSpPr/>
          <p:nvPr/>
        </p:nvSpPr>
        <p:spPr>
          <a:xfrm rot="10800000" flipH="1">
            <a:off x="4893327" y="2806700"/>
            <a:ext cx="2145616" cy="2133600"/>
          </a:xfrm>
          <a:custGeom>
            <a:avLst/>
            <a:gdLst/>
            <a:ahLst/>
            <a:cxnLst/>
            <a:rect l="l" t="t" r="r" b="b"/>
            <a:pathLst>
              <a:path w="13482" h="10421" extrusionOk="0">
                <a:moveTo>
                  <a:pt x="8499" y="1"/>
                </a:moveTo>
                <a:cubicBezTo>
                  <a:pt x="8471" y="1"/>
                  <a:pt x="8443" y="5"/>
                  <a:pt x="8416" y="14"/>
                </a:cubicBezTo>
                <a:cubicBezTo>
                  <a:pt x="8334" y="49"/>
                  <a:pt x="8276" y="131"/>
                  <a:pt x="8276" y="224"/>
                </a:cubicBezTo>
                <a:lnTo>
                  <a:pt x="8276" y="1777"/>
                </a:lnTo>
                <a:lnTo>
                  <a:pt x="123" y="1777"/>
                </a:lnTo>
                <a:cubicBezTo>
                  <a:pt x="58" y="1777"/>
                  <a:pt x="0" y="1829"/>
                  <a:pt x="0" y="1900"/>
                </a:cubicBezTo>
                <a:cubicBezTo>
                  <a:pt x="0" y="1970"/>
                  <a:pt x="58" y="2022"/>
                  <a:pt x="123" y="2022"/>
                </a:cubicBezTo>
                <a:lnTo>
                  <a:pt x="8305" y="2022"/>
                </a:lnTo>
                <a:cubicBezTo>
                  <a:pt x="8428" y="2022"/>
                  <a:pt x="8527" y="1923"/>
                  <a:pt x="8527" y="1800"/>
                </a:cubicBezTo>
                <a:lnTo>
                  <a:pt x="8527" y="289"/>
                </a:lnTo>
                <a:lnTo>
                  <a:pt x="13202" y="5209"/>
                </a:lnTo>
                <a:lnTo>
                  <a:pt x="8527" y="10135"/>
                </a:lnTo>
                <a:lnTo>
                  <a:pt x="8527" y="8623"/>
                </a:lnTo>
                <a:cubicBezTo>
                  <a:pt x="8527" y="8553"/>
                  <a:pt x="8474" y="8495"/>
                  <a:pt x="8404" y="8495"/>
                </a:cubicBezTo>
                <a:cubicBezTo>
                  <a:pt x="8334" y="8495"/>
                  <a:pt x="8276" y="8553"/>
                  <a:pt x="8276" y="8623"/>
                </a:cubicBezTo>
                <a:lnTo>
                  <a:pt x="8276" y="10199"/>
                </a:lnTo>
                <a:cubicBezTo>
                  <a:pt x="8276" y="10286"/>
                  <a:pt x="8334" y="10368"/>
                  <a:pt x="8422" y="10403"/>
                </a:cubicBezTo>
                <a:cubicBezTo>
                  <a:pt x="8445" y="10415"/>
                  <a:pt x="8474" y="10421"/>
                  <a:pt x="8504" y="10421"/>
                </a:cubicBezTo>
                <a:cubicBezTo>
                  <a:pt x="8562" y="10421"/>
                  <a:pt x="8620" y="10397"/>
                  <a:pt x="8667" y="10351"/>
                </a:cubicBezTo>
                <a:lnTo>
                  <a:pt x="13400" y="5366"/>
                </a:lnTo>
                <a:cubicBezTo>
                  <a:pt x="13482" y="5279"/>
                  <a:pt x="13482" y="5145"/>
                  <a:pt x="13400" y="5057"/>
                </a:cubicBezTo>
                <a:lnTo>
                  <a:pt x="8667" y="73"/>
                </a:lnTo>
                <a:cubicBezTo>
                  <a:pt x="8622" y="24"/>
                  <a:pt x="8561" y="1"/>
                  <a:pt x="849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1155" name="Google Shape;1155;p46"/>
          <p:cNvSpPr/>
          <p:nvPr/>
        </p:nvSpPr>
        <p:spPr>
          <a:xfrm rot="10800000" flipH="1">
            <a:off x="7056845" y="2806717"/>
            <a:ext cx="2145775" cy="2133600"/>
          </a:xfrm>
          <a:custGeom>
            <a:avLst/>
            <a:gdLst/>
            <a:ahLst/>
            <a:cxnLst/>
            <a:rect l="l" t="t" r="r" b="b"/>
            <a:pathLst>
              <a:path w="13483" h="10421" extrusionOk="0">
                <a:moveTo>
                  <a:pt x="8501" y="1"/>
                </a:moveTo>
                <a:cubicBezTo>
                  <a:pt x="8474" y="1"/>
                  <a:pt x="8447" y="5"/>
                  <a:pt x="8422" y="14"/>
                </a:cubicBezTo>
                <a:cubicBezTo>
                  <a:pt x="8334" y="49"/>
                  <a:pt x="8282" y="131"/>
                  <a:pt x="8282" y="224"/>
                </a:cubicBezTo>
                <a:lnTo>
                  <a:pt x="8282" y="1800"/>
                </a:lnTo>
                <a:cubicBezTo>
                  <a:pt x="8282" y="1870"/>
                  <a:pt x="8334" y="1923"/>
                  <a:pt x="8405" y="1923"/>
                </a:cubicBezTo>
                <a:cubicBezTo>
                  <a:pt x="8475" y="1923"/>
                  <a:pt x="8527" y="1870"/>
                  <a:pt x="8527" y="1800"/>
                </a:cubicBezTo>
                <a:lnTo>
                  <a:pt x="8527" y="289"/>
                </a:lnTo>
                <a:lnTo>
                  <a:pt x="13202" y="5209"/>
                </a:lnTo>
                <a:lnTo>
                  <a:pt x="8527" y="10135"/>
                </a:lnTo>
                <a:lnTo>
                  <a:pt x="8527" y="8623"/>
                </a:lnTo>
                <a:cubicBezTo>
                  <a:pt x="8527" y="8500"/>
                  <a:pt x="8428" y="8395"/>
                  <a:pt x="8305" y="8395"/>
                </a:cubicBezTo>
                <a:lnTo>
                  <a:pt x="129" y="8395"/>
                </a:lnTo>
                <a:cubicBezTo>
                  <a:pt x="59" y="8395"/>
                  <a:pt x="0" y="8454"/>
                  <a:pt x="0" y="8524"/>
                </a:cubicBezTo>
                <a:cubicBezTo>
                  <a:pt x="0" y="8588"/>
                  <a:pt x="59" y="8646"/>
                  <a:pt x="129" y="8646"/>
                </a:cubicBezTo>
                <a:lnTo>
                  <a:pt x="8282" y="8646"/>
                </a:lnTo>
                <a:lnTo>
                  <a:pt x="8282" y="10199"/>
                </a:lnTo>
                <a:cubicBezTo>
                  <a:pt x="8282" y="10286"/>
                  <a:pt x="8334" y="10368"/>
                  <a:pt x="8422" y="10403"/>
                </a:cubicBezTo>
                <a:cubicBezTo>
                  <a:pt x="8445" y="10415"/>
                  <a:pt x="8475" y="10421"/>
                  <a:pt x="8504" y="10421"/>
                </a:cubicBezTo>
                <a:cubicBezTo>
                  <a:pt x="8562" y="10421"/>
                  <a:pt x="8620" y="10397"/>
                  <a:pt x="8667" y="10351"/>
                </a:cubicBezTo>
                <a:lnTo>
                  <a:pt x="13400" y="5366"/>
                </a:lnTo>
                <a:cubicBezTo>
                  <a:pt x="13482" y="5279"/>
                  <a:pt x="13482" y="5139"/>
                  <a:pt x="13400" y="5057"/>
                </a:cubicBezTo>
                <a:lnTo>
                  <a:pt x="8667" y="73"/>
                </a:lnTo>
                <a:cubicBezTo>
                  <a:pt x="8623" y="24"/>
                  <a:pt x="8561" y="1"/>
                  <a:pt x="85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1156" name="Google Shape;1156;p46"/>
          <p:cNvSpPr/>
          <p:nvPr/>
        </p:nvSpPr>
        <p:spPr>
          <a:xfrm rot="10800000" flipH="1">
            <a:off x="9305370" y="2806700"/>
            <a:ext cx="2144820" cy="2133600"/>
          </a:xfrm>
          <a:custGeom>
            <a:avLst/>
            <a:gdLst/>
            <a:ahLst/>
            <a:cxnLst/>
            <a:rect l="l" t="t" r="r" b="b"/>
            <a:pathLst>
              <a:path w="13477" h="10421" extrusionOk="0">
                <a:moveTo>
                  <a:pt x="8497" y="1"/>
                </a:moveTo>
                <a:cubicBezTo>
                  <a:pt x="8470" y="1"/>
                  <a:pt x="8443" y="5"/>
                  <a:pt x="8416" y="14"/>
                </a:cubicBezTo>
                <a:cubicBezTo>
                  <a:pt x="8329" y="49"/>
                  <a:pt x="8276" y="131"/>
                  <a:pt x="8276" y="224"/>
                </a:cubicBezTo>
                <a:lnTo>
                  <a:pt x="8276" y="1777"/>
                </a:lnTo>
                <a:lnTo>
                  <a:pt x="123" y="1777"/>
                </a:lnTo>
                <a:cubicBezTo>
                  <a:pt x="53" y="1777"/>
                  <a:pt x="0" y="1829"/>
                  <a:pt x="0" y="1900"/>
                </a:cubicBezTo>
                <a:cubicBezTo>
                  <a:pt x="0" y="1970"/>
                  <a:pt x="53" y="2022"/>
                  <a:pt x="123" y="2022"/>
                </a:cubicBezTo>
                <a:lnTo>
                  <a:pt x="8299" y="2022"/>
                </a:lnTo>
                <a:cubicBezTo>
                  <a:pt x="8422" y="2022"/>
                  <a:pt x="8527" y="1923"/>
                  <a:pt x="8527" y="1800"/>
                </a:cubicBezTo>
                <a:lnTo>
                  <a:pt x="8527" y="289"/>
                </a:lnTo>
                <a:lnTo>
                  <a:pt x="13202" y="5209"/>
                </a:lnTo>
                <a:lnTo>
                  <a:pt x="8527" y="10135"/>
                </a:lnTo>
                <a:lnTo>
                  <a:pt x="8527" y="8623"/>
                </a:lnTo>
                <a:cubicBezTo>
                  <a:pt x="8527" y="8553"/>
                  <a:pt x="8469" y="8495"/>
                  <a:pt x="8399" y="8495"/>
                </a:cubicBezTo>
                <a:cubicBezTo>
                  <a:pt x="8329" y="8495"/>
                  <a:pt x="8276" y="8553"/>
                  <a:pt x="8276" y="8623"/>
                </a:cubicBezTo>
                <a:lnTo>
                  <a:pt x="8276" y="10199"/>
                </a:lnTo>
                <a:cubicBezTo>
                  <a:pt x="8276" y="10286"/>
                  <a:pt x="8329" y="10368"/>
                  <a:pt x="8416" y="10403"/>
                </a:cubicBezTo>
                <a:cubicBezTo>
                  <a:pt x="8445" y="10415"/>
                  <a:pt x="8469" y="10421"/>
                  <a:pt x="8498" y="10421"/>
                </a:cubicBezTo>
                <a:cubicBezTo>
                  <a:pt x="8556" y="10421"/>
                  <a:pt x="8615" y="10397"/>
                  <a:pt x="8661" y="10351"/>
                </a:cubicBezTo>
                <a:lnTo>
                  <a:pt x="13395" y="5366"/>
                </a:lnTo>
                <a:cubicBezTo>
                  <a:pt x="13476" y="5279"/>
                  <a:pt x="13476" y="5145"/>
                  <a:pt x="13395" y="5057"/>
                </a:cubicBezTo>
                <a:lnTo>
                  <a:pt x="8661" y="73"/>
                </a:lnTo>
                <a:cubicBezTo>
                  <a:pt x="8617" y="24"/>
                  <a:pt x="8558" y="1"/>
                  <a:pt x="84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1157" name="Google Shape;1157;p46"/>
          <p:cNvSpPr/>
          <p:nvPr/>
        </p:nvSpPr>
        <p:spPr>
          <a:xfrm rot="10800000" flipH="1">
            <a:off x="2887071" y="2806700"/>
            <a:ext cx="2145775" cy="2133600"/>
          </a:xfrm>
          <a:custGeom>
            <a:avLst/>
            <a:gdLst/>
            <a:ahLst/>
            <a:cxnLst/>
            <a:rect l="l" t="t" r="r" b="b"/>
            <a:pathLst>
              <a:path w="13483" h="10421" extrusionOk="0">
                <a:moveTo>
                  <a:pt x="8498" y="1"/>
                </a:moveTo>
                <a:cubicBezTo>
                  <a:pt x="8471" y="1"/>
                  <a:pt x="8444" y="5"/>
                  <a:pt x="8417" y="14"/>
                </a:cubicBezTo>
                <a:cubicBezTo>
                  <a:pt x="8335" y="49"/>
                  <a:pt x="8277" y="131"/>
                  <a:pt x="8277" y="224"/>
                </a:cubicBezTo>
                <a:lnTo>
                  <a:pt x="8277" y="1800"/>
                </a:lnTo>
                <a:cubicBezTo>
                  <a:pt x="8277" y="1870"/>
                  <a:pt x="8335" y="1923"/>
                  <a:pt x="8399" y="1923"/>
                </a:cubicBezTo>
                <a:cubicBezTo>
                  <a:pt x="8469" y="1923"/>
                  <a:pt x="8528" y="1870"/>
                  <a:pt x="8528" y="1800"/>
                </a:cubicBezTo>
                <a:lnTo>
                  <a:pt x="8528" y="289"/>
                </a:lnTo>
                <a:lnTo>
                  <a:pt x="13203" y="5209"/>
                </a:lnTo>
                <a:lnTo>
                  <a:pt x="8528" y="10135"/>
                </a:lnTo>
                <a:lnTo>
                  <a:pt x="8528" y="8623"/>
                </a:lnTo>
                <a:cubicBezTo>
                  <a:pt x="8528" y="8500"/>
                  <a:pt x="8429" y="8395"/>
                  <a:pt x="8300" y="8395"/>
                </a:cubicBezTo>
                <a:lnTo>
                  <a:pt x="123" y="8395"/>
                </a:lnTo>
                <a:cubicBezTo>
                  <a:pt x="53" y="8395"/>
                  <a:pt x="1" y="8454"/>
                  <a:pt x="1" y="8524"/>
                </a:cubicBezTo>
                <a:cubicBezTo>
                  <a:pt x="1" y="8588"/>
                  <a:pt x="59" y="8646"/>
                  <a:pt x="123" y="8646"/>
                </a:cubicBezTo>
                <a:lnTo>
                  <a:pt x="8277" y="8646"/>
                </a:lnTo>
                <a:lnTo>
                  <a:pt x="8277" y="10199"/>
                </a:lnTo>
                <a:cubicBezTo>
                  <a:pt x="8277" y="10286"/>
                  <a:pt x="8335" y="10368"/>
                  <a:pt x="8417" y="10403"/>
                </a:cubicBezTo>
                <a:cubicBezTo>
                  <a:pt x="8446" y="10415"/>
                  <a:pt x="8475" y="10421"/>
                  <a:pt x="8504" y="10421"/>
                </a:cubicBezTo>
                <a:cubicBezTo>
                  <a:pt x="8563" y="10421"/>
                  <a:pt x="8621" y="10397"/>
                  <a:pt x="8662" y="10351"/>
                </a:cubicBezTo>
                <a:lnTo>
                  <a:pt x="13401" y="5366"/>
                </a:lnTo>
                <a:cubicBezTo>
                  <a:pt x="13483" y="5279"/>
                  <a:pt x="13483" y="5139"/>
                  <a:pt x="13401" y="5057"/>
                </a:cubicBezTo>
                <a:lnTo>
                  <a:pt x="8662" y="73"/>
                </a:lnTo>
                <a:cubicBezTo>
                  <a:pt x="8618" y="24"/>
                  <a:pt x="8559" y="1"/>
                  <a:pt x="849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200" kern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1158" name="Google Shape;1158;p46"/>
          <p:cNvSpPr txBox="1"/>
          <p:nvPr/>
        </p:nvSpPr>
        <p:spPr>
          <a:xfrm>
            <a:off x="274873" y="3295618"/>
            <a:ext cx="1964861" cy="1139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n" sz="2200" kern="0" dirty="0">
                <a:solidFill>
                  <a:srgbClr val="7EA1C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Medium"/>
              </a:rPr>
              <a:t>Preparation of Data</a:t>
            </a:r>
            <a:endParaRPr sz="2200" kern="0" dirty="0">
              <a:solidFill>
                <a:srgbClr val="7EA1CC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Condensed Medium"/>
            </a:endParaRPr>
          </a:p>
        </p:txBody>
      </p:sp>
      <p:sp>
        <p:nvSpPr>
          <p:cNvPr id="1159" name="Google Shape;1159;p46"/>
          <p:cNvSpPr txBox="1"/>
          <p:nvPr/>
        </p:nvSpPr>
        <p:spPr>
          <a:xfrm>
            <a:off x="2862652" y="3295618"/>
            <a:ext cx="1674800" cy="1139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n" sz="2200" kern="0" dirty="0">
                <a:solidFill>
                  <a:srgbClr val="597BA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Medium"/>
              </a:rPr>
              <a:t>Applying Models</a:t>
            </a:r>
            <a:endParaRPr sz="2200" kern="0" dirty="0">
              <a:solidFill>
                <a:srgbClr val="597BA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Condensed Medium"/>
            </a:endParaRPr>
          </a:p>
        </p:txBody>
      </p:sp>
      <p:sp>
        <p:nvSpPr>
          <p:cNvPr id="1160" name="Google Shape;1160;p46"/>
          <p:cNvSpPr txBox="1"/>
          <p:nvPr/>
        </p:nvSpPr>
        <p:spPr>
          <a:xfrm>
            <a:off x="5013165" y="3295618"/>
            <a:ext cx="1674800" cy="1139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n" sz="2200" kern="0" dirty="0">
                <a:solidFill>
                  <a:srgbClr val="559B8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Medium"/>
              </a:rPr>
              <a:t>Evaluation of Models</a:t>
            </a:r>
            <a:endParaRPr sz="2200" kern="0" dirty="0">
              <a:solidFill>
                <a:srgbClr val="8EBEA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Condensed Medium"/>
            </a:endParaRPr>
          </a:p>
        </p:txBody>
      </p:sp>
      <p:sp>
        <p:nvSpPr>
          <p:cNvPr id="1161" name="Google Shape;1161;p46"/>
          <p:cNvSpPr txBox="1"/>
          <p:nvPr/>
        </p:nvSpPr>
        <p:spPr>
          <a:xfrm>
            <a:off x="7056844" y="3429000"/>
            <a:ext cx="1674800" cy="1139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n-US" sz="2200" kern="0" dirty="0">
                <a:solidFill>
                  <a:srgbClr val="8EBEA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Medium"/>
              </a:rPr>
              <a:t>Comparing the applied Models</a:t>
            </a:r>
            <a:endParaRPr lang="en-US" sz="2200" kern="0" dirty="0">
              <a:solidFill>
                <a:srgbClr val="8EBEA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Condensed Medium"/>
            </a:endParaRPr>
          </a:p>
          <a:p>
            <a:pPr defTabSz="1219170">
              <a:buClr>
                <a:srgbClr val="000000"/>
              </a:buClr>
              <a:buSzPts val="1100"/>
            </a:pPr>
            <a:endParaRPr sz="2200" kern="0" dirty="0">
              <a:solidFill>
                <a:srgbClr val="559B8D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Condensed Medium"/>
            </a:endParaRPr>
          </a:p>
        </p:txBody>
      </p:sp>
      <p:sp>
        <p:nvSpPr>
          <p:cNvPr id="1162" name="Google Shape;1162;p46"/>
          <p:cNvSpPr txBox="1"/>
          <p:nvPr/>
        </p:nvSpPr>
        <p:spPr>
          <a:xfrm>
            <a:off x="9295320" y="3295618"/>
            <a:ext cx="1674800" cy="1139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n" sz="2200" kern="0" dirty="0">
                <a:solidFill>
                  <a:srgbClr val="AFBE6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Medium"/>
              </a:rPr>
              <a:t>Finalize the best Model</a:t>
            </a:r>
            <a:endParaRPr sz="2200" kern="0" dirty="0">
              <a:solidFill>
                <a:srgbClr val="AFBE6C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Condense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1"/>
            <a:ext cx="11734800" cy="122482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Overview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759" y="550610"/>
            <a:ext cx="1587500" cy="1587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LIMIT_BAL: </a:t>
            </a:r>
            <a:r>
              <a:rPr lang="en-US" sz="13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Amount of credit (NT dollar).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759" y="2739640"/>
            <a:ext cx="1587500" cy="1587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BILL_AMT1 – BILL_AMT6: </a:t>
            </a:r>
            <a:r>
              <a:rPr lang="en-US" sz="13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Amount of bill statement</a:t>
            </a:r>
            <a:endParaRPr lang="en-US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78338" y="2587906"/>
            <a:ext cx="1587500" cy="1587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72250" y="2635250"/>
            <a:ext cx="1587500" cy="15875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3" y="2379999"/>
            <a:ext cx="1371600" cy="40011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Management Objectives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3" y="4665023"/>
            <a:ext cx="1371600" cy="40011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Customer Objectives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532709" y="3158814"/>
            <a:ext cx="1371600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Numerical Features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706394" y="3158814"/>
            <a:ext cx="1371600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Categorical Features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9" y="1801557"/>
            <a:ext cx="1371600" cy="20005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9" y="5443519"/>
            <a:ext cx="1371600" cy="20005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Resources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1DA6FA9-D987-8AB0-D56D-9F1283296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39952" y="1530327"/>
            <a:ext cx="1587500" cy="1587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0" u="none" strike="noStrike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PAY_AMT1 - PAY_AMT6: </a:t>
            </a:r>
            <a:r>
              <a:rPr lang="en-US" sz="1300" b="0" i="0" u="none" strike="noStrike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Amount of previous payment</a:t>
            </a:r>
            <a:endParaRPr lang="en-US" sz="13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376302-FF3F-D1A3-2670-EB20B0AB3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561" y="3543176"/>
            <a:ext cx="1587500" cy="1587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00" b="0" i="0" u="none" strike="noStrike" baseline="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300" b="0" i="0" u="none" strike="noStrike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algn="ctr"/>
            <a:r>
              <a:rPr lang="en-US" sz="1300" b="1" i="0" u="none" strike="noStrike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AGE:</a:t>
            </a:r>
            <a:endParaRPr lang="en-US" sz="1300" b="0" i="0" u="none" strike="noStrike" baseline="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endParaRPr lang="en-US" sz="13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22DE49-05C8-0458-FBB2-954267CE3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16132" y="1452673"/>
            <a:ext cx="1587500" cy="15875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SEX: </a:t>
            </a:r>
            <a:r>
              <a:rPr lang="en-US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Gender (male; female)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56754C-D27C-9D00-B0CB-341FE6E25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72492" y="3477633"/>
            <a:ext cx="1587500" cy="15875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MARRIAGE: </a:t>
            </a:r>
            <a:r>
              <a:rPr lang="en-US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(married; single; others)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7270C40-3EB1-6624-E782-681622CCD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76719" y="550610"/>
            <a:ext cx="1587500" cy="15875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Default_payment</a:t>
            </a:r>
            <a:r>
              <a:rPr lang="en-US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_next_month</a:t>
            </a:r>
            <a:r>
              <a:rPr lang="en-US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Default Pay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99ADC1C-A8C6-99AB-FE1F-8CED5937A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10852" y="4056074"/>
            <a:ext cx="1587500" cy="15875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EDCATION: </a:t>
            </a:r>
            <a:r>
              <a:rPr lang="en-US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graduate; university; high school; others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A59BC7-8C85-AF81-28AC-0D1EB8C24E32}"/>
              </a:ext>
            </a:extLst>
          </p:cNvPr>
          <p:cNvSpPr txBox="1"/>
          <p:nvPr/>
        </p:nvSpPr>
        <p:spPr>
          <a:xfrm>
            <a:off x="3403601" y="5842006"/>
            <a:ext cx="49643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TARGET VARIABLE- Default Payment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customer who will default next month</a:t>
            </a:r>
          </a:p>
          <a:p>
            <a:pPr algn="ctr"/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487B770-7D3A-FDF7-FAC7-FCA83950A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759" y="4947003"/>
            <a:ext cx="1587500" cy="1587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0" i="0" u="none" strike="noStrike" baseline="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sz="1300" b="1" i="0" u="none" strike="noStrike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PAY_0 – PAY_6: </a:t>
            </a:r>
            <a:r>
              <a:rPr lang="en-US" sz="1300" b="0" i="0" u="none" strike="noStrike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History of past payment.</a:t>
            </a:r>
            <a:endParaRPr lang="en-US" sz="13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"/>
          <p:cNvSpPr txBox="1">
            <a:spLocks noGrp="1"/>
          </p:cNvSpPr>
          <p:nvPr>
            <p:ph type="title"/>
          </p:nvPr>
        </p:nvSpPr>
        <p:spPr>
          <a:xfrm>
            <a:off x="609600" y="548033"/>
            <a:ext cx="10972800" cy="3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100"/>
            </a:pPr>
            <a:r>
              <a:rPr lang="en-US" sz="4400" dirty="0">
                <a:latin typeface="Garamond(heading)"/>
              </a:rPr>
              <a:t>Highlighting arrears of the research paper </a:t>
            </a:r>
            <a:endParaRPr sz="4400" dirty="0">
              <a:latin typeface="Garamond(heading)"/>
            </a:endParaRPr>
          </a:p>
        </p:txBody>
      </p:sp>
      <p:grpSp>
        <p:nvGrpSpPr>
          <p:cNvPr id="418" name="Google Shape;418;p27"/>
          <p:cNvGrpSpPr/>
          <p:nvPr/>
        </p:nvGrpSpPr>
        <p:grpSpPr>
          <a:xfrm>
            <a:off x="1657421" y="1922436"/>
            <a:ext cx="1949444" cy="2355067"/>
            <a:chOff x="1028413" y="1117643"/>
            <a:chExt cx="1392063" cy="1681550"/>
          </a:xfrm>
        </p:grpSpPr>
        <p:sp>
          <p:nvSpPr>
            <p:cNvPr id="419" name="Google Shape;419;p27"/>
            <p:cNvSpPr/>
            <p:nvPr/>
          </p:nvSpPr>
          <p:spPr>
            <a:xfrm>
              <a:off x="2086075" y="1117643"/>
              <a:ext cx="188401" cy="1257670"/>
            </a:xfrm>
            <a:custGeom>
              <a:avLst/>
              <a:gdLst/>
              <a:ahLst/>
              <a:cxnLst/>
              <a:rect l="l" t="t" r="r" b="b"/>
              <a:pathLst>
                <a:path w="893" h="5659" extrusionOk="0">
                  <a:moveTo>
                    <a:pt x="3" y="0"/>
                  </a:moveTo>
                  <a:lnTo>
                    <a:pt x="3" y="4546"/>
                  </a:lnTo>
                  <a:cubicBezTo>
                    <a:pt x="1" y="5018"/>
                    <a:pt x="267" y="5448"/>
                    <a:pt x="687" y="5659"/>
                  </a:cubicBezTo>
                  <a:lnTo>
                    <a:pt x="893" y="5659"/>
                  </a:lnTo>
                  <a:lnTo>
                    <a:pt x="893" y="5516"/>
                  </a:lnTo>
                  <a:cubicBezTo>
                    <a:pt x="484" y="5368"/>
                    <a:pt x="212" y="4980"/>
                    <a:pt x="214" y="4546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1028413" y="2318786"/>
              <a:ext cx="1392063" cy="480407"/>
            </a:xfrm>
            <a:custGeom>
              <a:avLst/>
              <a:gdLst/>
              <a:ahLst/>
              <a:cxnLst/>
              <a:rect l="l" t="t" r="r" b="b"/>
              <a:pathLst>
                <a:path w="6598" h="2277" extrusionOk="0">
                  <a:moveTo>
                    <a:pt x="0" y="0"/>
                  </a:moveTo>
                  <a:lnTo>
                    <a:pt x="0" y="2276"/>
                  </a:lnTo>
                  <a:lnTo>
                    <a:pt x="5476" y="2276"/>
                  </a:lnTo>
                  <a:cubicBezTo>
                    <a:pt x="6098" y="2269"/>
                    <a:pt x="6598" y="1761"/>
                    <a:pt x="6598" y="1137"/>
                  </a:cubicBezTo>
                  <a:cubicBezTo>
                    <a:pt x="6598" y="516"/>
                    <a:pt x="6098" y="8"/>
                    <a:pt x="5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grpSp>
        <p:nvGrpSpPr>
          <p:cNvPr id="421" name="Google Shape;421;p27"/>
          <p:cNvGrpSpPr/>
          <p:nvPr/>
        </p:nvGrpSpPr>
        <p:grpSpPr>
          <a:xfrm>
            <a:off x="5637566" y="1935426"/>
            <a:ext cx="1963036" cy="2355375"/>
            <a:chOff x="3257040" y="1126918"/>
            <a:chExt cx="1401768" cy="1681769"/>
          </a:xfrm>
        </p:grpSpPr>
        <p:sp>
          <p:nvSpPr>
            <p:cNvPr id="422" name="Google Shape;422;p27"/>
            <p:cNvSpPr/>
            <p:nvPr/>
          </p:nvSpPr>
          <p:spPr>
            <a:xfrm>
              <a:off x="4320388" y="1126918"/>
              <a:ext cx="187974" cy="1257668"/>
            </a:xfrm>
            <a:custGeom>
              <a:avLst/>
              <a:gdLst/>
              <a:ahLst/>
              <a:cxnLst/>
              <a:rect l="l" t="t" r="r" b="b"/>
              <a:pathLst>
                <a:path w="891" h="5703" extrusionOk="0">
                  <a:moveTo>
                    <a:pt x="1" y="0"/>
                  </a:moveTo>
                  <a:lnTo>
                    <a:pt x="1" y="4592"/>
                  </a:lnTo>
                  <a:cubicBezTo>
                    <a:pt x="1" y="5062"/>
                    <a:pt x="267" y="5491"/>
                    <a:pt x="687" y="5702"/>
                  </a:cubicBezTo>
                  <a:lnTo>
                    <a:pt x="890" y="5702"/>
                  </a:lnTo>
                  <a:lnTo>
                    <a:pt x="890" y="5560"/>
                  </a:lnTo>
                  <a:cubicBezTo>
                    <a:pt x="484" y="5412"/>
                    <a:pt x="212" y="5026"/>
                    <a:pt x="212" y="4592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3257040" y="2327858"/>
              <a:ext cx="1401768" cy="480829"/>
            </a:xfrm>
            <a:custGeom>
              <a:avLst/>
              <a:gdLst/>
              <a:ahLst/>
              <a:cxnLst/>
              <a:rect l="l" t="t" r="r" b="b"/>
              <a:pathLst>
                <a:path w="6644" h="2279" extrusionOk="0">
                  <a:moveTo>
                    <a:pt x="5505" y="1"/>
                  </a:moveTo>
                  <a:cubicBezTo>
                    <a:pt x="5499" y="1"/>
                    <a:pt x="5493" y="1"/>
                    <a:pt x="5487" y="1"/>
                  </a:cubicBezTo>
                  <a:lnTo>
                    <a:pt x="0" y="1"/>
                  </a:lnTo>
                  <a:cubicBezTo>
                    <a:pt x="460" y="191"/>
                    <a:pt x="761" y="642"/>
                    <a:pt x="761" y="1140"/>
                  </a:cubicBezTo>
                  <a:cubicBezTo>
                    <a:pt x="761" y="1638"/>
                    <a:pt x="460" y="2087"/>
                    <a:pt x="0" y="2279"/>
                  </a:cubicBezTo>
                  <a:lnTo>
                    <a:pt x="5487" y="2279"/>
                  </a:lnTo>
                  <a:cubicBezTo>
                    <a:pt x="5492" y="2279"/>
                    <a:pt x="5497" y="2279"/>
                    <a:pt x="5501" y="2279"/>
                  </a:cubicBezTo>
                  <a:cubicBezTo>
                    <a:pt x="6130" y="2279"/>
                    <a:pt x="6644" y="1770"/>
                    <a:pt x="6644" y="1140"/>
                  </a:cubicBezTo>
                  <a:cubicBezTo>
                    <a:pt x="6644" y="511"/>
                    <a:pt x="6132" y="1"/>
                    <a:pt x="5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grpSp>
        <p:nvGrpSpPr>
          <p:cNvPr id="424" name="Google Shape;424;p27"/>
          <p:cNvGrpSpPr/>
          <p:nvPr/>
        </p:nvGrpSpPr>
        <p:grpSpPr>
          <a:xfrm>
            <a:off x="9619211" y="1935426"/>
            <a:ext cx="1963036" cy="2355373"/>
            <a:chOff x="3257040" y="1126918"/>
            <a:chExt cx="1401768" cy="1681769"/>
          </a:xfrm>
        </p:grpSpPr>
        <p:sp>
          <p:nvSpPr>
            <p:cNvPr id="425" name="Google Shape;425;p27"/>
            <p:cNvSpPr/>
            <p:nvPr/>
          </p:nvSpPr>
          <p:spPr>
            <a:xfrm>
              <a:off x="4320388" y="1126918"/>
              <a:ext cx="187974" cy="1257668"/>
            </a:xfrm>
            <a:custGeom>
              <a:avLst/>
              <a:gdLst/>
              <a:ahLst/>
              <a:cxnLst/>
              <a:rect l="l" t="t" r="r" b="b"/>
              <a:pathLst>
                <a:path w="891" h="5703" extrusionOk="0">
                  <a:moveTo>
                    <a:pt x="1" y="0"/>
                  </a:moveTo>
                  <a:lnTo>
                    <a:pt x="1" y="4592"/>
                  </a:lnTo>
                  <a:cubicBezTo>
                    <a:pt x="1" y="5062"/>
                    <a:pt x="267" y="5491"/>
                    <a:pt x="687" y="5702"/>
                  </a:cubicBezTo>
                  <a:lnTo>
                    <a:pt x="890" y="5702"/>
                  </a:lnTo>
                  <a:lnTo>
                    <a:pt x="890" y="5560"/>
                  </a:lnTo>
                  <a:cubicBezTo>
                    <a:pt x="484" y="5412"/>
                    <a:pt x="212" y="5026"/>
                    <a:pt x="212" y="4592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3257040" y="2327858"/>
              <a:ext cx="1401768" cy="480829"/>
            </a:xfrm>
            <a:custGeom>
              <a:avLst/>
              <a:gdLst/>
              <a:ahLst/>
              <a:cxnLst/>
              <a:rect l="l" t="t" r="r" b="b"/>
              <a:pathLst>
                <a:path w="6644" h="2279" extrusionOk="0">
                  <a:moveTo>
                    <a:pt x="5505" y="1"/>
                  </a:moveTo>
                  <a:cubicBezTo>
                    <a:pt x="5499" y="1"/>
                    <a:pt x="5493" y="1"/>
                    <a:pt x="5487" y="1"/>
                  </a:cubicBezTo>
                  <a:lnTo>
                    <a:pt x="0" y="1"/>
                  </a:lnTo>
                  <a:cubicBezTo>
                    <a:pt x="460" y="191"/>
                    <a:pt x="761" y="642"/>
                    <a:pt x="761" y="1140"/>
                  </a:cubicBezTo>
                  <a:cubicBezTo>
                    <a:pt x="761" y="1638"/>
                    <a:pt x="460" y="2087"/>
                    <a:pt x="0" y="2279"/>
                  </a:cubicBezTo>
                  <a:lnTo>
                    <a:pt x="5487" y="2279"/>
                  </a:lnTo>
                  <a:cubicBezTo>
                    <a:pt x="5492" y="2279"/>
                    <a:pt x="5497" y="2279"/>
                    <a:pt x="5501" y="2279"/>
                  </a:cubicBezTo>
                  <a:cubicBezTo>
                    <a:pt x="6130" y="2279"/>
                    <a:pt x="6644" y="1770"/>
                    <a:pt x="6644" y="1140"/>
                  </a:cubicBezTo>
                  <a:cubicBezTo>
                    <a:pt x="6644" y="511"/>
                    <a:pt x="6132" y="1"/>
                    <a:pt x="55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grpSp>
        <p:nvGrpSpPr>
          <p:cNvPr id="427" name="Google Shape;427;p27"/>
          <p:cNvGrpSpPr/>
          <p:nvPr/>
        </p:nvGrpSpPr>
        <p:grpSpPr>
          <a:xfrm>
            <a:off x="7628371" y="3604677"/>
            <a:ext cx="1963036" cy="2377812"/>
            <a:chOff x="4678637" y="2318786"/>
            <a:chExt cx="1401768" cy="1697790"/>
          </a:xfrm>
        </p:grpSpPr>
        <p:sp>
          <p:nvSpPr>
            <p:cNvPr id="428" name="Google Shape;428;p27"/>
            <p:cNvSpPr/>
            <p:nvPr/>
          </p:nvSpPr>
          <p:spPr>
            <a:xfrm>
              <a:off x="4678637" y="2318786"/>
              <a:ext cx="1401768" cy="480407"/>
            </a:xfrm>
            <a:custGeom>
              <a:avLst/>
              <a:gdLst/>
              <a:ahLst/>
              <a:cxnLst/>
              <a:rect l="l" t="t" r="r" b="b"/>
              <a:pathLst>
                <a:path w="6644" h="2277" extrusionOk="0">
                  <a:moveTo>
                    <a:pt x="5505" y="0"/>
                  </a:moveTo>
                  <a:cubicBezTo>
                    <a:pt x="5500" y="0"/>
                    <a:pt x="5494" y="0"/>
                    <a:pt x="5488" y="0"/>
                  </a:cubicBezTo>
                  <a:lnTo>
                    <a:pt x="1" y="0"/>
                  </a:lnTo>
                  <a:cubicBezTo>
                    <a:pt x="461" y="190"/>
                    <a:pt x="761" y="639"/>
                    <a:pt x="761" y="1137"/>
                  </a:cubicBezTo>
                  <a:cubicBezTo>
                    <a:pt x="761" y="1637"/>
                    <a:pt x="461" y="2086"/>
                    <a:pt x="1" y="2276"/>
                  </a:cubicBezTo>
                  <a:lnTo>
                    <a:pt x="5488" y="2276"/>
                  </a:lnTo>
                  <a:cubicBezTo>
                    <a:pt x="5494" y="2276"/>
                    <a:pt x="5500" y="2276"/>
                    <a:pt x="5505" y="2276"/>
                  </a:cubicBezTo>
                  <a:cubicBezTo>
                    <a:pt x="6132" y="2276"/>
                    <a:pt x="6644" y="1768"/>
                    <a:pt x="6644" y="1137"/>
                  </a:cubicBezTo>
                  <a:cubicBezTo>
                    <a:pt x="6644" y="508"/>
                    <a:pt x="6132" y="0"/>
                    <a:pt x="5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5707163" y="2758907"/>
              <a:ext cx="188425" cy="1257668"/>
            </a:xfrm>
            <a:custGeom>
              <a:avLst/>
              <a:gdLst/>
              <a:ahLst/>
              <a:cxnLst/>
              <a:rect l="l" t="t" r="r" b="b"/>
              <a:pathLst>
                <a:path w="893" h="5703" extrusionOk="0">
                  <a:moveTo>
                    <a:pt x="687" y="1"/>
                  </a:moveTo>
                  <a:cubicBezTo>
                    <a:pt x="267" y="212"/>
                    <a:pt x="1" y="642"/>
                    <a:pt x="3" y="1113"/>
                  </a:cubicBezTo>
                  <a:lnTo>
                    <a:pt x="3" y="5703"/>
                  </a:lnTo>
                  <a:lnTo>
                    <a:pt x="212" y="5703"/>
                  </a:lnTo>
                  <a:lnTo>
                    <a:pt x="212" y="1113"/>
                  </a:lnTo>
                  <a:cubicBezTo>
                    <a:pt x="212" y="680"/>
                    <a:pt x="484" y="292"/>
                    <a:pt x="892" y="143"/>
                  </a:cubicBezTo>
                  <a:lnTo>
                    <a:pt x="8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>
            <a:off x="3646453" y="3604677"/>
            <a:ext cx="1962740" cy="2377812"/>
            <a:chOff x="2448744" y="2318786"/>
            <a:chExt cx="1401557" cy="1697790"/>
          </a:xfrm>
        </p:grpSpPr>
        <p:sp>
          <p:nvSpPr>
            <p:cNvPr id="431" name="Google Shape;431;p27"/>
            <p:cNvSpPr/>
            <p:nvPr/>
          </p:nvSpPr>
          <p:spPr>
            <a:xfrm>
              <a:off x="2448744" y="2318786"/>
              <a:ext cx="1401557" cy="480407"/>
            </a:xfrm>
            <a:custGeom>
              <a:avLst/>
              <a:gdLst/>
              <a:ahLst/>
              <a:cxnLst/>
              <a:rect l="l" t="t" r="r" b="b"/>
              <a:pathLst>
                <a:path w="6643" h="2277" extrusionOk="0">
                  <a:moveTo>
                    <a:pt x="5505" y="0"/>
                  </a:moveTo>
                  <a:cubicBezTo>
                    <a:pt x="5500" y="0"/>
                    <a:pt x="5494" y="0"/>
                    <a:pt x="5488" y="0"/>
                  </a:cubicBezTo>
                  <a:lnTo>
                    <a:pt x="1" y="0"/>
                  </a:lnTo>
                  <a:cubicBezTo>
                    <a:pt x="461" y="190"/>
                    <a:pt x="761" y="639"/>
                    <a:pt x="761" y="1137"/>
                  </a:cubicBezTo>
                  <a:cubicBezTo>
                    <a:pt x="761" y="1637"/>
                    <a:pt x="461" y="2086"/>
                    <a:pt x="1" y="2276"/>
                  </a:cubicBezTo>
                  <a:lnTo>
                    <a:pt x="5488" y="2276"/>
                  </a:lnTo>
                  <a:cubicBezTo>
                    <a:pt x="5494" y="2276"/>
                    <a:pt x="5500" y="2276"/>
                    <a:pt x="5505" y="2276"/>
                  </a:cubicBezTo>
                  <a:cubicBezTo>
                    <a:pt x="6133" y="2276"/>
                    <a:pt x="6642" y="1768"/>
                    <a:pt x="6642" y="1137"/>
                  </a:cubicBezTo>
                  <a:cubicBezTo>
                    <a:pt x="6642" y="508"/>
                    <a:pt x="6133" y="0"/>
                    <a:pt x="5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3455300" y="2758907"/>
              <a:ext cx="188425" cy="1257668"/>
            </a:xfrm>
            <a:custGeom>
              <a:avLst/>
              <a:gdLst/>
              <a:ahLst/>
              <a:cxnLst/>
              <a:rect l="l" t="t" r="r" b="b"/>
              <a:pathLst>
                <a:path w="893" h="5703" extrusionOk="0">
                  <a:moveTo>
                    <a:pt x="687" y="1"/>
                  </a:moveTo>
                  <a:cubicBezTo>
                    <a:pt x="267" y="212"/>
                    <a:pt x="1" y="642"/>
                    <a:pt x="3" y="1113"/>
                  </a:cubicBezTo>
                  <a:lnTo>
                    <a:pt x="3" y="5703"/>
                  </a:lnTo>
                  <a:lnTo>
                    <a:pt x="212" y="5703"/>
                  </a:lnTo>
                  <a:lnTo>
                    <a:pt x="212" y="1113"/>
                  </a:lnTo>
                  <a:cubicBezTo>
                    <a:pt x="212" y="680"/>
                    <a:pt x="484" y="292"/>
                    <a:pt x="892" y="143"/>
                  </a:cubicBezTo>
                  <a:lnTo>
                    <a:pt x="8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sp>
        <p:nvSpPr>
          <p:cNvPr id="434" name="Google Shape;434;p27"/>
          <p:cNvSpPr txBox="1"/>
          <p:nvPr/>
        </p:nvSpPr>
        <p:spPr>
          <a:xfrm>
            <a:off x="4570089" y="2125275"/>
            <a:ext cx="2409200" cy="1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Addressing no implementation of Hyperparameter Tuning</a:t>
            </a:r>
          </a:p>
        </p:txBody>
      </p:sp>
      <p:sp>
        <p:nvSpPr>
          <p:cNvPr id="436" name="Google Shape;436;p27"/>
          <p:cNvSpPr txBox="1"/>
          <p:nvPr/>
        </p:nvSpPr>
        <p:spPr>
          <a:xfrm>
            <a:off x="8577824" y="2125275"/>
            <a:ext cx="2409200" cy="1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Experimenting on new models and metrices</a:t>
            </a:r>
            <a:endParaRPr kern="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438" name="Google Shape;438;p27"/>
          <p:cNvSpPr txBox="1"/>
          <p:nvPr/>
        </p:nvSpPr>
        <p:spPr>
          <a:xfrm>
            <a:off x="609885" y="2125275"/>
            <a:ext cx="2409200" cy="1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Addressing Imbalanced Dataset</a:t>
            </a:r>
          </a:p>
        </p:txBody>
      </p:sp>
      <p:sp>
        <p:nvSpPr>
          <p:cNvPr id="440" name="Google Shape;440;p27"/>
          <p:cNvSpPr txBox="1"/>
          <p:nvPr/>
        </p:nvSpPr>
        <p:spPr>
          <a:xfrm>
            <a:off x="2537368" y="4882627"/>
            <a:ext cx="2409200" cy="1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Addressing Performance Metric Selection</a:t>
            </a:r>
          </a:p>
        </p:txBody>
      </p:sp>
      <p:sp>
        <p:nvSpPr>
          <p:cNvPr id="442" name="Google Shape;442;p27"/>
          <p:cNvSpPr txBox="1"/>
          <p:nvPr/>
        </p:nvSpPr>
        <p:spPr>
          <a:xfrm>
            <a:off x="6549937" y="4882627"/>
            <a:ext cx="2409200" cy="1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Providing right set of risk management with altered outcomes</a:t>
            </a:r>
            <a:endParaRPr kern="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443" name="Google Shape;443;p27"/>
          <p:cNvSpPr txBox="1"/>
          <p:nvPr/>
        </p:nvSpPr>
        <p:spPr>
          <a:xfrm>
            <a:off x="1657408" y="3738829"/>
            <a:ext cx="1878400" cy="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100"/>
            </a:pPr>
            <a:r>
              <a:rPr lang="en" sz="2400" kern="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Medium"/>
              </a:rPr>
              <a:t>Dataset</a:t>
            </a:r>
            <a:endParaRPr sz="2400" kern="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Medium"/>
            </a:endParaRPr>
          </a:p>
        </p:txBody>
      </p:sp>
      <p:sp>
        <p:nvSpPr>
          <p:cNvPr id="444" name="Google Shape;444;p27"/>
          <p:cNvSpPr txBox="1"/>
          <p:nvPr/>
        </p:nvSpPr>
        <p:spPr>
          <a:xfrm>
            <a:off x="3728080" y="3738829"/>
            <a:ext cx="1878400" cy="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100"/>
            </a:pPr>
            <a:r>
              <a:rPr lang="en" sz="2400" kern="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Medium"/>
              </a:rPr>
              <a:t>Metric</a:t>
            </a:r>
            <a:endParaRPr sz="2400" kern="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Medium"/>
            </a:endParaRPr>
          </a:p>
        </p:txBody>
      </p:sp>
      <p:sp>
        <p:nvSpPr>
          <p:cNvPr id="445" name="Google Shape;445;p27"/>
          <p:cNvSpPr txBox="1"/>
          <p:nvPr/>
        </p:nvSpPr>
        <p:spPr>
          <a:xfrm>
            <a:off x="5709617" y="3738829"/>
            <a:ext cx="1963036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100"/>
            </a:pPr>
            <a:r>
              <a:rPr lang="en" sz="2400" kern="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Medium"/>
              </a:rPr>
              <a:t>Hypertuning</a:t>
            </a:r>
            <a:endParaRPr sz="2400" kern="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Medium"/>
            </a:endParaRPr>
          </a:p>
        </p:txBody>
      </p:sp>
      <p:sp>
        <p:nvSpPr>
          <p:cNvPr id="446" name="Google Shape;446;p27"/>
          <p:cNvSpPr txBox="1"/>
          <p:nvPr/>
        </p:nvSpPr>
        <p:spPr>
          <a:xfrm>
            <a:off x="7710971" y="3738829"/>
            <a:ext cx="1878400" cy="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100"/>
            </a:pPr>
            <a:r>
              <a:rPr lang="en" sz="2400" kern="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Medium"/>
              </a:rPr>
              <a:t>Motivation</a:t>
            </a:r>
            <a:endParaRPr sz="2400" kern="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Medium"/>
            </a:endParaRPr>
          </a:p>
        </p:txBody>
      </p:sp>
      <p:sp>
        <p:nvSpPr>
          <p:cNvPr id="447" name="Google Shape;447;p27"/>
          <p:cNvSpPr txBox="1"/>
          <p:nvPr/>
        </p:nvSpPr>
        <p:spPr>
          <a:xfrm>
            <a:off x="9692473" y="3738829"/>
            <a:ext cx="1878400" cy="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400" kern="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Medium"/>
              </a:rPr>
              <a:t>Experiment</a:t>
            </a:r>
            <a:endParaRPr sz="2400" kern="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B7EB947-12D7-C36B-9803-ACD6E8E4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dirty="0"/>
              <a:t>Description of the Data: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75D65EB2-866C-736E-65A2-F006AC6F9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6619" y="547815"/>
            <a:ext cx="5178960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endParaRPr lang="en-US" sz="2000" b="0" i="0" u="none" strike="noStrike" baseline="0" dirty="0"/>
          </a:p>
          <a:p>
            <a:pPr defTabSz="914400"/>
            <a:r>
              <a:rPr lang="en-US" sz="2000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</a:t>
            </a:r>
            <a:r>
              <a:rPr lang="en-US" sz="2000" b="0" i="0" u="none" strike="noStrike" baseline="0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ataset of Taiwan's credit card clients </a:t>
            </a:r>
          </a:p>
          <a:p>
            <a:pPr defTabSz="914400"/>
            <a:r>
              <a:rPr lang="en-US" sz="2000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23 features and 30,000 instances</a:t>
            </a:r>
          </a:p>
          <a:p>
            <a:pPr defTabSz="914400"/>
            <a:r>
              <a:rPr lang="en-US" sz="2000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6,626 (22.1%) being default cases.</a:t>
            </a:r>
          </a:p>
        </p:txBody>
      </p:sp>
      <p:pic>
        <p:nvPicPr>
          <p:cNvPr id="6" name="Picture Placeholder 5" descr="A bar graph showing the number of payment&#10;&#10;Description automatically generated">
            <a:extLst>
              <a:ext uri="{FF2B5EF4-FFF2-40B4-BE49-F238E27FC236}">
                <a16:creationId xmlns:a16="http://schemas.microsoft.com/office/drawing/2014/main" id="{3FDFC9C6-A459-4C89-452B-1482ED3610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1" r="-1" b="-1"/>
          <a:stretch/>
        </p:blipFill>
        <p:spPr>
          <a:xfrm>
            <a:off x="838198" y="2460335"/>
            <a:ext cx="5167185" cy="3634324"/>
          </a:xfrm>
          <a:prstGeom prst="rect">
            <a:avLst/>
          </a:prstGeom>
        </p:spPr>
      </p:pic>
      <p:pic>
        <p:nvPicPr>
          <p:cNvPr id="8" name="Picture 7" descr="A graph showing the same number of data&#10;&#10;Description automatically generated with medium confidence">
            <a:extLst>
              <a:ext uri="{FF2B5EF4-FFF2-40B4-BE49-F238E27FC236}">
                <a16:creationId xmlns:a16="http://schemas.microsoft.com/office/drawing/2014/main" id="{6A1A200F-60CF-49BF-FEAD-25F85CC6CF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8" r="4704" b="-2"/>
          <a:stretch/>
        </p:blipFill>
        <p:spPr>
          <a:xfrm>
            <a:off x="6198394" y="2460335"/>
            <a:ext cx="5167185" cy="363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1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841449_win32_v2" id="{3A5F584B-3D72-41FB-A470-87D863364DDF}" vid="{94F14D05-7BE2-4542-891D-D99D1EE35FF1}"/>
    </a:ext>
  </a:extLst>
</a:theme>
</file>

<file path=ppt/theme/theme2.xml><?xml version="1.0" encoding="utf-8"?>
<a:theme xmlns:a="http://schemas.openxmlformats.org/drawingml/2006/main" name="Strategic Alignment Infographics">
  <a:themeElements>
    <a:clrScheme name="Simple Light">
      <a:dk1>
        <a:srgbClr val="000000"/>
      </a:dk1>
      <a:lt1>
        <a:srgbClr val="FFFFFF"/>
      </a:lt1>
      <a:dk2>
        <a:srgbClr val="858585"/>
      </a:dk2>
      <a:lt2>
        <a:srgbClr val="E9E9E9"/>
      </a:lt2>
      <a:accent1>
        <a:srgbClr val="7EA1CC"/>
      </a:accent1>
      <a:accent2>
        <a:srgbClr val="597BAA"/>
      </a:accent2>
      <a:accent3>
        <a:srgbClr val="8EBEA0"/>
      </a:accent3>
      <a:accent4>
        <a:srgbClr val="559B8D"/>
      </a:accent4>
      <a:accent5>
        <a:srgbClr val="AFBE6C"/>
      </a:accent5>
      <a:accent6>
        <a:srgbClr val="719451"/>
      </a:accent6>
      <a:hlink>
        <a:srgbClr val="93ABC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trategic Alignment Infographics">
  <a:themeElements>
    <a:clrScheme name="Simple Light">
      <a:dk1>
        <a:srgbClr val="000000"/>
      </a:dk1>
      <a:lt1>
        <a:srgbClr val="FFFFFF"/>
      </a:lt1>
      <a:dk2>
        <a:srgbClr val="858585"/>
      </a:dk2>
      <a:lt2>
        <a:srgbClr val="E9E9E9"/>
      </a:lt2>
      <a:accent1>
        <a:srgbClr val="7EA1CC"/>
      </a:accent1>
      <a:accent2>
        <a:srgbClr val="597BAA"/>
      </a:accent2>
      <a:accent3>
        <a:srgbClr val="8EBEA0"/>
      </a:accent3>
      <a:accent4>
        <a:srgbClr val="559B8D"/>
      </a:accent4>
      <a:accent5>
        <a:srgbClr val="AFBE6C"/>
      </a:accent5>
      <a:accent6>
        <a:srgbClr val="719451"/>
      </a:accent6>
      <a:hlink>
        <a:srgbClr val="93ABC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32B43C1-5EB1-48F2-83D8-1F8CBA1BB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893805-3B81-47D1-A994-401BF46C6A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D0E33-AC31-4A6E-AC66-BDD7A1B30DE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Mind map</Template>
  <TotalTime>1681</TotalTime>
  <Words>886</Words>
  <Application>Microsoft Office PowerPoint</Application>
  <PresentationFormat>Widescreen</PresentationFormat>
  <Paragraphs>141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Calibri</vt:lpstr>
      <vt:lpstr>Fira Sans Extra Condensed Medium</vt:lpstr>
      <vt:lpstr>Garamond</vt:lpstr>
      <vt:lpstr>Garamond (heading)</vt:lpstr>
      <vt:lpstr>Garamond heading</vt:lpstr>
      <vt:lpstr>Garamond(heading)</vt:lpstr>
      <vt:lpstr>Roboto</vt:lpstr>
      <vt:lpstr>Segoe UI</vt:lpstr>
      <vt:lpstr>Times</vt:lpstr>
      <vt:lpstr>Trebuchet MS</vt:lpstr>
      <vt:lpstr>Office Theme</vt:lpstr>
      <vt:lpstr>Strategic Alignment Infographics</vt:lpstr>
      <vt:lpstr>1_Strategic Alignment Infographics</vt:lpstr>
      <vt:lpstr>PowerPoint Presentation</vt:lpstr>
      <vt:lpstr>Project analysis slide 2</vt:lpstr>
      <vt:lpstr>Project analysis slide 2</vt:lpstr>
      <vt:lpstr>Way Forward:</vt:lpstr>
      <vt:lpstr>Business Question ?</vt:lpstr>
      <vt:lpstr>Process Flow</vt:lpstr>
      <vt:lpstr>Project analysis slide 4</vt:lpstr>
      <vt:lpstr>Highlighting arrears of the research paper </vt:lpstr>
      <vt:lpstr>Description of the Data:</vt:lpstr>
      <vt:lpstr>Description of the Data:</vt:lpstr>
      <vt:lpstr>Models used in Research Paper </vt:lpstr>
      <vt:lpstr>Models used in our Project</vt:lpstr>
      <vt:lpstr>Models applied </vt:lpstr>
      <vt:lpstr>Fine Tune Results</vt:lpstr>
      <vt:lpstr>Business Impact Summary</vt:lpstr>
      <vt:lpstr>Project analysis slide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Maps</dc:title>
  <dc:creator>Rohit Dhawale</dc:creator>
  <cp:lastModifiedBy>Rohit Dhawale</cp:lastModifiedBy>
  <cp:revision>243</cp:revision>
  <dcterms:created xsi:type="dcterms:W3CDTF">2023-11-03T22:43:41Z</dcterms:created>
  <dcterms:modified xsi:type="dcterms:W3CDTF">2023-11-17T20:08:22Z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