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77" r:id="rId2"/>
    <p:sldMasterId id="2147483689" r:id="rId3"/>
    <p:sldMasterId id="2147483704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aur" panose="02030504050205020304" pitchFamily="18" charset="0"/>
      <p:regular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Perpetua Titling MT" panose="02020502060505020804" pitchFamily="18" charset="0"/>
      <p:regular r:id="rId50"/>
      <p:bold r:id="rId51"/>
    </p:embeddedFont>
    <p:embeddedFont>
      <p:font typeface="STCaiyun" panose="02010800040101010101" pitchFamily="2" charset="-122"/>
      <p:regular r:id="rId52"/>
    </p:embeddedFont>
    <p:embeddedFont>
      <p:font typeface="Stencil" panose="040409050D0802020404" pitchFamily="82" charset="0"/>
      <p:regular r:id="rId53"/>
    </p:embeddedFont>
    <p:embeddedFont>
      <p:font typeface="Verdana" panose="020B0604030504040204" pitchFamily="34" charset="0"/>
      <p:regular r:id="rId54"/>
      <p:bold r:id="rId55"/>
      <p:italic r:id="rId56"/>
      <p:boldItalic r:id="rId57"/>
    </p:embeddedFont>
    <p:embeddedFont>
      <p:font typeface="Wingdings 3" panose="05040102010807070707" pitchFamily="18" charset="2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RYNBVtxuzAHXrqckDjEGmTs1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23E7A-7FFB-45AE-A412-2A09E73658F3}" v="153" dt="2023-06-29T04:57:25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59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Kulunge" userId="4b28be67e6d6c9e2" providerId="LiveId" clId="{ABD23E7A-7FFB-45AE-A412-2A09E73658F3}"/>
    <pc:docChg chg="custSel addSld modSld modMainMaster">
      <pc:chgData name="Naresh Kulunge" userId="4b28be67e6d6c9e2" providerId="LiveId" clId="{ABD23E7A-7FFB-45AE-A412-2A09E73658F3}" dt="2023-06-29T05:17:28.334" v="2684" actId="14100"/>
      <pc:docMkLst>
        <pc:docMk/>
      </pc:docMkLst>
      <pc:sldChg chg="delSp modSp mod modTransition">
        <pc:chgData name="Naresh Kulunge" userId="4b28be67e6d6c9e2" providerId="LiveId" clId="{ABD23E7A-7FFB-45AE-A412-2A09E73658F3}" dt="2023-06-29T04:43:12.653" v="2602"/>
        <pc:sldMkLst>
          <pc:docMk/>
          <pc:sldMk cId="0" sldId="256"/>
        </pc:sldMkLst>
        <pc:spChg chg="mod">
          <ac:chgData name="Naresh Kulunge" userId="4b28be67e6d6c9e2" providerId="LiveId" clId="{ABD23E7A-7FFB-45AE-A412-2A09E73658F3}" dt="2023-06-28T16:08:38.917" v="2307" actId="207"/>
          <ac:spMkLst>
            <pc:docMk/>
            <pc:sldMk cId="0" sldId="256"/>
            <ac:spMk id="332" creationId="{00000000-0000-0000-0000-000000000000}"/>
          </ac:spMkLst>
        </pc:spChg>
        <pc:spChg chg="del">
          <ac:chgData name="Naresh Kulunge" userId="4b28be67e6d6c9e2" providerId="LiveId" clId="{ABD23E7A-7FFB-45AE-A412-2A09E73658F3}" dt="2023-06-28T05:41:33.750" v="16" actId="478"/>
          <ac:spMkLst>
            <pc:docMk/>
            <pc:sldMk cId="0" sldId="256"/>
            <ac:spMk id="334" creationId="{00000000-0000-0000-0000-000000000000}"/>
          </ac:spMkLst>
        </pc:spChg>
      </pc:sldChg>
      <pc:sldChg chg="modSp mod modTransition">
        <pc:chgData name="Naresh Kulunge" userId="4b28be67e6d6c9e2" providerId="LiveId" clId="{ABD23E7A-7FFB-45AE-A412-2A09E73658F3}" dt="2023-06-29T04:59:27.419" v="2680" actId="13926"/>
        <pc:sldMkLst>
          <pc:docMk/>
          <pc:sldMk cId="0" sldId="257"/>
        </pc:sldMkLst>
        <pc:spChg chg="mod">
          <ac:chgData name="Naresh Kulunge" userId="4b28be67e6d6c9e2" providerId="LiveId" clId="{ABD23E7A-7FFB-45AE-A412-2A09E73658F3}" dt="2023-06-28T06:04:51.317" v="291" actId="115"/>
          <ac:spMkLst>
            <pc:docMk/>
            <pc:sldMk cId="0" sldId="257"/>
            <ac:spMk id="339" creationId="{00000000-0000-0000-0000-000000000000}"/>
          </ac:spMkLst>
        </pc:spChg>
        <pc:spChg chg="mod">
          <ac:chgData name="Naresh Kulunge" userId="4b28be67e6d6c9e2" providerId="LiveId" clId="{ABD23E7A-7FFB-45AE-A412-2A09E73658F3}" dt="2023-06-29T04:58:43.678" v="2670" actId="14100"/>
          <ac:spMkLst>
            <pc:docMk/>
            <pc:sldMk cId="0" sldId="257"/>
            <ac:spMk id="340" creationId="{00000000-0000-0000-0000-000000000000}"/>
          </ac:spMkLst>
        </pc:spChg>
        <pc:spChg chg="mod">
          <ac:chgData name="Naresh Kulunge" userId="4b28be67e6d6c9e2" providerId="LiveId" clId="{ABD23E7A-7FFB-45AE-A412-2A09E73658F3}" dt="2023-06-28T06:05:02.941" v="293" actId="115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Naresh Kulunge" userId="4b28be67e6d6c9e2" providerId="LiveId" clId="{ABD23E7A-7FFB-45AE-A412-2A09E73658F3}" dt="2023-06-29T04:59:27.419" v="2680" actId="13926"/>
          <ac:spMkLst>
            <pc:docMk/>
            <pc:sldMk cId="0" sldId="257"/>
            <ac:spMk id="343" creationId="{00000000-0000-0000-0000-000000000000}"/>
          </ac:spMkLst>
        </pc:spChg>
      </pc:sldChg>
      <pc:sldChg chg="addSp delSp modSp mod modTransition">
        <pc:chgData name="Naresh Kulunge" userId="4b28be67e6d6c9e2" providerId="LiveId" clId="{ABD23E7A-7FFB-45AE-A412-2A09E73658F3}" dt="2023-06-29T04:45:00.982" v="2607"/>
        <pc:sldMkLst>
          <pc:docMk/>
          <pc:sldMk cId="0" sldId="258"/>
        </pc:sldMkLst>
        <pc:spChg chg="add mod">
          <ac:chgData name="Naresh Kulunge" userId="4b28be67e6d6c9e2" providerId="LiveId" clId="{ABD23E7A-7FFB-45AE-A412-2A09E73658F3}" dt="2023-06-28T06:00:56.516" v="259" actId="20577"/>
          <ac:spMkLst>
            <pc:docMk/>
            <pc:sldMk cId="0" sldId="258"/>
            <ac:spMk id="3" creationId="{DE7B0469-36B9-33DA-58BD-1030DEA562EC}"/>
          </ac:spMkLst>
        </pc:spChg>
        <pc:spChg chg="add del">
          <ac:chgData name="Naresh Kulunge" userId="4b28be67e6d6c9e2" providerId="LiveId" clId="{ABD23E7A-7FFB-45AE-A412-2A09E73658F3}" dt="2023-06-28T05:53:28.523" v="92" actId="21"/>
          <ac:spMkLst>
            <pc:docMk/>
            <pc:sldMk cId="0" sldId="258"/>
            <ac:spMk id="4" creationId="{57F59535-44F0-0BDC-161F-B12096D0B7B2}"/>
          </ac:spMkLst>
        </pc:spChg>
        <pc:spChg chg="add mod">
          <ac:chgData name="Naresh Kulunge" userId="4b28be67e6d6c9e2" providerId="LiveId" clId="{ABD23E7A-7FFB-45AE-A412-2A09E73658F3}" dt="2023-06-28T05:56:35.486" v="125" actId="14100"/>
          <ac:spMkLst>
            <pc:docMk/>
            <pc:sldMk cId="0" sldId="258"/>
            <ac:spMk id="5" creationId="{C8557215-B406-1798-D9C9-735CDA7397C3}"/>
          </ac:spMkLst>
        </pc:spChg>
        <pc:spChg chg="add mod">
          <ac:chgData name="Naresh Kulunge" userId="4b28be67e6d6c9e2" providerId="LiveId" clId="{ABD23E7A-7FFB-45AE-A412-2A09E73658F3}" dt="2023-06-28T06:02:23.049" v="269" actId="1076"/>
          <ac:spMkLst>
            <pc:docMk/>
            <pc:sldMk cId="0" sldId="258"/>
            <ac:spMk id="8" creationId="{6F23773A-51F5-58E4-4E56-0151FBD29800}"/>
          </ac:spMkLst>
        </pc:spChg>
        <pc:spChg chg="add mod">
          <ac:chgData name="Naresh Kulunge" userId="4b28be67e6d6c9e2" providerId="LiveId" clId="{ABD23E7A-7FFB-45AE-A412-2A09E73658F3}" dt="2023-06-28T05:57:56.524" v="142" actId="20577"/>
          <ac:spMkLst>
            <pc:docMk/>
            <pc:sldMk cId="0" sldId="258"/>
            <ac:spMk id="9" creationId="{B104B333-BF2F-3163-22F9-9DC771F08BAD}"/>
          </ac:spMkLst>
        </pc:spChg>
        <pc:spChg chg="add mod">
          <ac:chgData name="Naresh Kulunge" userId="4b28be67e6d6c9e2" providerId="LiveId" clId="{ABD23E7A-7FFB-45AE-A412-2A09E73658F3}" dt="2023-06-28T06:02:32.981" v="270" actId="1076"/>
          <ac:spMkLst>
            <pc:docMk/>
            <pc:sldMk cId="0" sldId="258"/>
            <ac:spMk id="15" creationId="{1FC63EAF-6F1F-C485-96F6-A4E3551A837A}"/>
          </ac:spMkLst>
        </pc:spChg>
        <pc:spChg chg="add mod">
          <ac:chgData name="Naresh Kulunge" userId="4b28be67e6d6c9e2" providerId="LiveId" clId="{ABD23E7A-7FFB-45AE-A412-2A09E73658F3}" dt="2023-06-28T06:02:59.725" v="274" actId="1076"/>
          <ac:spMkLst>
            <pc:docMk/>
            <pc:sldMk cId="0" sldId="258"/>
            <ac:spMk id="18" creationId="{4C14DA75-79A5-ECD1-32F9-D1B23F5DD25B}"/>
          </ac:spMkLst>
        </pc:spChg>
        <pc:spChg chg="mod">
          <ac:chgData name="Naresh Kulunge" userId="4b28be67e6d6c9e2" providerId="LiveId" clId="{ABD23E7A-7FFB-45AE-A412-2A09E73658F3}" dt="2023-06-28T06:03:21.422" v="279" actId="115"/>
          <ac:spMkLst>
            <pc:docMk/>
            <pc:sldMk cId="0" sldId="258"/>
            <ac:spMk id="349" creationId="{00000000-0000-0000-0000-000000000000}"/>
          </ac:spMkLst>
        </pc:spChg>
        <pc:cxnChg chg="add">
          <ac:chgData name="Naresh Kulunge" userId="4b28be67e6d6c9e2" providerId="LiveId" clId="{ABD23E7A-7FFB-45AE-A412-2A09E73658F3}" dt="2023-06-28T05:55:33.441" v="103" actId="11529"/>
          <ac:cxnSpMkLst>
            <pc:docMk/>
            <pc:sldMk cId="0" sldId="258"/>
            <ac:cxnSpMk id="7" creationId="{DD207FFB-B09D-5B94-D7DD-2004F33D491B}"/>
          </ac:cxnSpMkLst>
        </pc:cxnChg>
        <pc:cxnChg chg="add mod">
          <ac:chgData name="Naresh Kulunge" userId="4b28be67e6d6c9e2" providerId="LiveId" clId="{ABD23E7A-7FFB-45AE-A412-2A09E73658F3}" dt="2023-06-28T05:58:20.234" v="145" actId="14100"/>
          <ac:cxnSpMkLst>
            <pc:docMk/>
            <pc:sldMk cId="0" sldId="258"/>
            <ac:cxnSpMk id="11" creationId="{62A69674-D092-92D9-353F-C51DF9A6F1DF}"/>
          </ac:cxnSpMkLst>
        </pc:cxnChg>
        <pc:cxnChg chg="add mod">
          <ac:chgData name="Naresh Kulunge" userId="4b28be67e6d6c9e2" providerId="LiveId" clId="{ABD23E7A-7FFB-45AE-A412-2A09E73658F3}" dt="2023-06-28T05:59:59.079" v="175" actId="1076"/>
          <ac:cxnSpMkLst>
            <pc:docMk/>
            <pc:sldMk cId="0" sldId="258"/>
            <ac:cxnSpMk id="14" creationId="{773A021A-181A-BAE7-3B73-7F479D556445}"/>
          </ac:cxnSpMkLst>
        </pc:cxnChg>
        <pc:cxnChg chg="add mod">
          <ac:chgData name="Naresh Kulunge" userId="4b28be67e6d6c9e2" providerId="LiveId" clId="{ABD23E7A-7FFB-45AE-A412-2A09E73658F3}" dt="2023-06-28T06:02:54.412" v="273" actId="1076"/>
          <ac:cxnSpMkLst>
            <pc:docMk/>
            <pc:sldMk cId="0" sldId="258"/>
            <ac:cxnSpMk id="17" creationId="{96B9A707-91E1-08D0-9D75-E6CEB5DFFC0A}"/>
          </ac:cxnSpMkLst>
        </pc:cxnChg>
      </pc:sldChg>
      <pc:sldChg chg="addSp delSp modSp mod modTransition">
        <pc:chgData name="Naresh Kulunge" userId="4b28be67e6d6c9e2" providerId="LiveId" clId="{ABD23E7A-7FFB-45AE-A412-2A09E73658F3}" dt="2023-06-29T04:45:16.570" v="2610"/>
        <pc:sldMkLst>
          <pc:docMk/>
          <pc:sldMk cId="0" sldId="259"/>
        </pc:sldMkLst>
        <pc:spChg chg="add mod">
          <ac:chgData name="Naresh Kulunge" userId="4b28be67e6d6c9e2" providerId="LiveId" clId="{ABD23E7A-7FFB-45AE-A412-2A09E73658F3}" dt="2023-06-28T15:24:12.170" v="1743" actId="255"/>
          <ac:spMkLst>
            <pc:docMk/>
            <pc:sldMk cId="0" sldId="259"/>
            <ac:spMk id="4" creationId="{A674D058-4DB6-3A64-D479-13DBEB5FBEBA}"/>
          </ac:spMkLst>
        </pc:spChg>
        <pc:spChg chg="add del mod">
          <ac:chgData name="Naresh Kulunge" userId="4b28be67e6d6c9e2" providerId="LiveId" clId="{ABD23E7A-7FFB-45AE-A412-2A09E73658F3}" dt="2023-06-28T10:07:22.842" v="1248" actId="22"/>
          <ac:spMkLst>
            <pc:docMk/>
            <pc:sldMk cId="0" sldId="259"/>
            <ac:spMk id="8" creationId="{2977A86F-40B8-30C4-ACFD-0170755F821A}"/>
          </ac:spMkLst>
        </pc:spChg>
        <pc:spChg chg="mod">
          <ac:chgData name="Naresh Kulunge" userId="4b28be67e6d6c9e2" providerId="LiveId" clId="{ABD23E7A-7FFB-45AE-A412-2A09E73658F3}" dt="2023-06-28T09:18:20.290" v="325" actId="1076"/>
          <ac:spMkLst>
            <pc:docMk/>
            <pc:sldMk cId="0" sldId="259"/>
            <ac:spMk id="355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09:15:53.258" v="317" actId="931"/>
          <ac:spMkLst>
            <pc:docMk/>
            <pc:sldMk cId="0" sldId="259"/>
            <ac:spMk id="356" creationId="{00000000-0000-0000-0000-000000000000}"/>
          </ac:spMkLst>
        </pc:spChg>
        <pc:picChg chg="add del mod">
          <ac:chgData name="Naresh Kulunge" userId="4b28be67e6d6c9e2" providerId="LiveId" clId="{ABD23E7A-7FFB-45AE-A412-2A09E73658F3}" dt="2023-06-28T10:05:58.423" v="1247" actId="478"/>
          <ac:picMkLst>
            <pc:docMk/>
            <pc:sldMk cId="0" sldId="259"/>
            <ac:picMk id="3" creationId="{C1CD1238-5EFE-D4E1-D94F-40CFCD0C2BEC}"/>
          </ac:picMkLst>
        </pc:picChg>
        <pc:picChg chg="add del mod">
          <ac:chgData name="Naresh Kulunge" userId="4b28be67e6d6c9e2" providerId="LiveId" clId="{ABD23E7A-7FFB-45AE-A412-2A09E73658F3}" dt="2023-06-28T10:05:57.428" v="1246" actId="478"/>
          <ac:picMkLst>
            <pc:docMk/>
            <pc:sldMk cId="0" sldId="259"/>
            <ac:picMk id="6" creationId="{5FC632BE-3CE1-7FCF-FC7C-7CA8AE2F58DB}"/>
          </ac:picMkLst>
        </pc:picChg>
        <pc:picChg chg="add mod ord">
          <ac:chgData name="Naresh Kulunge" userId="4b28be67e6d6c9e2" providerId="LiveId" clId="{ABD23E7A-7FFB-45AE-A412-2A09E73658F3}" dt="2023-06-28T15:29:19.585" v="1796" actId="14100"/>
          <ac:picMkLst>
            <pc:docMk/>
            <pc:sldMk cId="0" sldId="259"/>
            <ac:picMk id="10" creationId="{645197E5-7FCF-E49E-0F82-86EF3C6B1364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46:17.871" v="2618" actId="115"/>
        <pc:sldMkLst>
          <pc:docMk/>
          <pc:sldMk cId="0" sldId="260"/>
        </pc:sldMkLst>
        <pc:spChg chg="add del mod">
          <ac:chgData name="Naresh Kulunge" userId="4b28be67e6d6c9e2" providerId="LiveId" clId="{ABD23E7A-7FFB-45AE-A412-2A09E73658F3}" dt="2023-06-28T09:23:25.722" v="405"/>
          <ac:spMkLst>
            <pc:docMk/>
            <pc:sldMk cId="0" sldId="260"/>
            <ac:spMk id="2" creationId="{CC783A1A-2561-1E23-527D-72935FBA7AC0}"/>
          </ac:spMkLst>
        </pc:spChg>
        <pc:spChg chg="add del mod">
          <ac:chgData name="Naresh Kulunge" userId="4b28be67e6d6c9e2" providerId="LiveId" clId="{ABD23E7A-7FFB-45AE-A412-2A09E73658F3}" dt="2023-06-28T09:23:25.702" v="403" actId="21"/>
          <ac:spMkLst>
            <pc:docMk/>
            <pc:sldMk cId="0" sldId="260"/>
            <ac:spMk id="3" creationId="{56A29DDA-2A70-89AB-0022-CD6290A0AB66}"/>
          </ac:spMkLst>
        </pc:spChg>
        <pc:spChg chg="add mod">
          <ac:chgData name="Naresh Kulunge" userId="4b28be67e6d6c9e2" providerId="LiveId" clId="{ABD23E7A-7FFB-45AE-A412-2A09E73658F3}" dt="2023-06-29T04:46:17.871" v="2618" actId="115"/>
          <ac:spMkLst>
            <pc:docMk/>
            <pc:sldMk cId="0" sldId="260"/>
            <ac:spMk id="4" creationId="{D2478023-2216-B4D7-B8D2-DBE440F1B99E}"/>
          </ac:spMkLst>
        </pc:spChg>
        <pc:spChg chg="add del mod">
          <ac:chgData name="Naresh Kulunge" userId="4b28be67e6d6c9e2" providerId="LiveId" clId="{ABD23E7A-7FFB-45AE-A412-2A09E73658F3}" dt="2023-06-28T09:27:43.560" v="458" actId="21"/>
          <ac:spMkLst>
            <pc:docMk/>
            <pc:sldMk cId="0" sldId="260"/>
            <ac:spMk id="5" creationId="{D8027DD6-4F49-ED95-A616-DD1056AEEEE3}"/>
          </ac:spMkLst>
        </pc:spChg>
        <pc:spChg chg="add mod">
          <ac:chgData name="Naresh Kulunge" userId="4b28be67e6d6c9e2" providerId="LiveId" clId="{ABD23E7A-7FFB-45AE-A412-2A09E73658F3}" dt="2023-06-28T09:34:47.076" v="817" actId="20577"/>
          <ac:spMkLst>
            <pc:docMk/>
            <pc:sldMk cId="0" sldId="260"/>
            <ac:spMk id="6" creationId="{4BF697AE-E976-C909-AEDC-B9099B579E09}"/>
          </ac:spMkLst>
        </pc:spChg>
        <pc:spChg chg="del mod">
          <ac:chgData name="Naresh Kulunge" userId="4b28be67e6d6c9e2" providerId="LiveId" clId="{ABD23E7A-7FFB-45AE-A412-2A09E73658F3}" dt="2023-06-28T09:19:20.614" v="330" actId="21"/>
          <ac:spMkLst>
            <pc:docMk/>
            <pc:sldMk cId="0" sldId="260"/>
            <ac:spMk id="361" creationId="{00000000-0000-0000-0000-000000000000}"/>
          </ac:spMkLst>
        </pc:spChg>
      </pc:sldChg>
      <pc:sldChg chg="addSp delSp modSp mod modTransition">
        <pc:chgData name="Naresh Kulunge" userId="4b28be67e6d6c9e2" providerId="LiveId" clId="{ABD23E7A-7FFB-45AE-A412-2A09E73658F3}" dt="2023-06-29T04:52:11.485" v="2640"/>
        <pc:sldMkLst>
          <pc:docMk/>
          <pc:sldMk cId="0" sldId="261"/>
        </pc:sldMkLst>
        <pc:spChg chg="add mod">
          <ac:chgData name="Naresh Kulunge" userId="4b28be67e6d6c9e2" providerId="LiveId" clId="{ABD23E7A-7FFB-45AE-A412-2A09E73658F3}" dt="2023-06-28T09:48:41.388" v="1054" actId="207"/>
          <ac:spMkLst>
            <pc:docMk/>
            <pc:sldMk cId="0" sldId="261"/>
            <ac:spMk id="6" creationId="{C15A6810-56C7-DA18-B1A0-B05726AD7BFE}"/>
          </ac:spMkLst>
        </pc:spChg>
        <pc:spChg chg="mod">
          <ac:chgData name="Naresh Kulunge" userId="4b28be67e6d6c9e2" providerId="LiveId" clId="{ABD23E7A-7FFB-45AE-A412-2A09E73658F3}" dt="2023-06-28T09:36:35.840" v="867" actId="1076"/>
          <ac:spMkLst>
            <pc:docMk/>
            <pc:sldMk cId="0" sldId="261"/>
            <ac:spMk id="367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29:56.822" v="1805"/>
          <ac:spMkLst>
            <pc:docMk/>
            <pc:sldMk cId="0" sldId="261"/>
            <ac:spMk id="370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09:36:15.798" v="866"/>
          <ac:spMkLst>
            <pc:docMk/>
            <pc:sldMk cId="0" sldId="261"/>
            <ac:spMk id="371" creationId="{00000000-0000-0000-0000-000000000000}"/>
          </ac:spMkLst>
        </pc:spChg>
        <pc:picChg chg="add del mod">
          <ac:chgData name="Naresh Kulunge" userId="4b28be67e6d6c9e2" providerId="LiveId" clId="{ABD23E7A-7FFB-45AE-A412-2A09E73658F3}" dt="2023-06-28T09:45:12.842" v="876" actId="21"/>
          <ac:picMkLst>
            <pc:docMk/>
            <pc:sldMk cId="0" sldId="261"/>
            <ac:picMk id="3" creationId="{ACB17B68-7814-FB01-AC27-39E26DF3C194}"/>
          </ac:picMkLst>
        </pc:picChg>
        <pc:picChg chg="add del mod">
          <ac:chgData name="Naresh Kulunge" userId="4b28be67e6d6c9e2" providerId="LiveId" clId="{ABD23E7A-7FFB-45AE-A412-2A09E73658F3}" dt="2023-06-28T10:05:40.786" v="1243" actId="21"/>
          <ac:picMkLst>
            <pc:docMk/>
            <pc:sldMk cId="0" sldId="261"/>
            <ac:picMk id="5" creationId="{0A893886-CD62-4D3C-0E3D-A09E22E44F29}"/>
          </ac:picMkLst>
        </pc:picChg>
        <pc:picChg chg="add mod">
          <ac:chgData name="Naresh Kulunge" userId="4b28be67e6d6c9e2" providerId="LiveId" clId="{ABD23E7A-7FFB-45AE-A412-2A09E73658F3}" dt="2023-06-28T14:59:01.305" v="1261" actId="14100"/>
          <ac:picMkLst>
            <pc:docMk/>
            <pc:sldMk cId="0" sldId="261"/>
            <ac:picMk id="8" creationId="{150B5C22-42BC-A1F0-D43A-671A631A1F03}"/>
          </ac:picMkLst>
        </pc:picChg>
        <pc:picChg chg="del mod">
          <ac:chgData name="Naresh Kulunge" userId="4b28be67e6d6c9e2" providerId="LiveId" clId="{ABD23E7A-7FFB-45AE-A412-2A09E73658F3}" dt="2023-06-28T09:32:55.372" v="762" actId="21"/>
          <ac:picMkLst>
            <pc:docMk/>
            <pc:sldMk cId="0" sldId="261"/>
            <ac:picMk id="368" creationId="{00000000-0000-0000-0000-000000000000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52:22.009" v="2641"/>
        <pc:sldMkLst>
          <pc:docMk/>
          <pc:sldMk cId="0" sldId="262"/>
        </pc:sldMkLst>
        <pc:spChg chg="add mod">
          <ac:chgData name="Naresh Kulunge" userId="4b28be67e6d6c9e2" providerId="LiveId" clId="{ABD23E7A-7FFB-45AE-A412-2A09E73658F3}" dt="2023-06-28T09:53:39.494" v="1232" actId="255"/>
          <ac:spMkLst>
            <pc:docMk/>
            <pc:sldMk cId="0" sldId="262"/>
            <ac:spMk id="4" creationId="{777D3531-4178-CA46-E253-55C0CD1C2067}"/>
          </ac:spMkLst>
        </pc:spChg>
        <pc:spChg chg="mod">
          <ac:chgData name="Naresh Kulunge" userId="4b28be67e6d6c9e2" providerId="LiveId" clId="{ABD23E7A-7FFB-45AE-A412-2A09E73658F3}" dt="2023-06-29T04:48:11.880" v="2638" actId="207"/>
          <ac:spMkLst>
            <pc:docMk/>
            <pc:sldMk cId="0" sldId="262"/>
            <ac:spMk id="376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09:52:10.325" v="1174" actId="21"/>
          <ac:spMkLst>
            <pc:docMk/>
            <pc:sldMk cId="0" sldId="262"/>
            <ac:spMk id="377" creationId="{00000000-0000-0000-0000-000000000000}"/>
          </ac:spMkLst>
        </pc:spChg>
        <pc:picChg chg="add del mod">
          <ac:chgData name="Naresh Kulunge" userId="4b28be67e6d6c9e2" providerId="LiveId" clId="{ABD23E7A-7FFB-45AE-A412-2A09E73658F3}" dt="2023-06-28T10:07:42.925" v="1251" actId="478"/>
          <ac:picMkLst>
            <pc:docMk/>
            <pc:sldMk cId="0" sldId="262"/>
            <ac:picMk id="3" creationId="{E7BB806A-BDFA-169A-907A-2A29A9C5BC58}"/>
          </ac:picMkLst>
        </pc:picChg>
        <pc:picChg chg="add mod">
          <ac:chgData name="Naresh Kulunge" userId="4b28be67e6d6c9e2" providerId="LiveId" clId="{ABD23E7A-7FFB-45AE-A412-2A09E73658F3}" dt="2023-06-28T15:04:57.293" v="1265" actId="1076"/>
          <ac:picMkLst>
            <pc:docMk/>
            <pc:sldMk cId="0" sldId="262"/>
            <ac:picMk id="3" creationId="{F5B12E25-2B3F-D8A8-D5F4-8D69F5EC02E1}"/>
          </ac:picMkLst>
        </pc:picChg>
      </pc:sldChg>
      <pc:sldChg chg="addSp delSp modSp mod modAnim">
        <pc:chgData name="Naresh Kulunge" userId="4b28be67e6d6c9e2" providerId="LiveId" clId="{ABD23E7A-7FFB-45AE-A412-2A09E73658F3}" dt="2023-06-29T04:47:21.158" v="2633"/>
        <pc:sldMkLst>
          <pc:docMk/>
          <pc:sldMk cId="0" sldId="263"/>
        </pc:sldMkLst>
        <pc:spChg chg="add mod">
          <ac:chgData name="Naresh Kulunge" userId="4b28be67e6d6c9e2" providerId="LiveId" clId="{ABD23E7A-7FFB-45AE-A412-2A09E73658F3}" dt="2023-06-28T15:08:33.536" v="1377" actId="207"/>
          <ac:spMkLst>
            <pc:docMk/>
            <pc:sldMk cId="0" sldId="263"/>
            <ac:spMk id="4" creationId="{45AA8F53-55CB-A20C-F158-71DCC28A3304}"/>
          </ac:spMkLst>
        </pc:spChg>
        <pc:spChg chg="del mod">
          <ac:chgData name="Naresh Kulunge" userId="4b28be67e6d6c9e2" providerId="LiveId" clId="{ABD23E7A-7FFB-45AE-A412-2A09E73658F3}" dt="2023-06-28T15:05:39.543" v="1277"/>
          <ac:spMkLst>
            <pc:docMk/>
            <pc:sldMk cId="0" sldId="263"/>
            <ac:spMk id="383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05:29.622" v="1271"/>
          <ac:spMkLst>
            <pc:docMk/>
            <pc:sldMk cId="0" sldId="263"/>
            <ac:spMk id="387" creationId="{00000000-0000-0000-0000-000000000000}"/>
          </ac:spMkLst>
        </pc:spChg>
        <pc:picChg chg="add mod">
          <ac:chgData name="Naresh Kulunge" userId="4b28be67e6d6c9e2" providerId="LiveId" clId="{ABD23E7A-7FFB-45AE-A412-2A09E73658F3}" dt="2023-06-29T04:46:33.700" v="2621" actId="14100"/>
          <ac:picMkLst>
            <pc:docMk/>
            <pc:sldMk cId="0" sldId="263"/>
            <ac:picMk id="3" creationId="{219A50EC-F1FD-6AFF-9831-0819A01BC73B}"/>
          </ac:picMkLst>
        </pc:picChg>
        <pc:picChg chg="del">
          <ac:chgData name="Naresh Kulunge" userId="4b28be67e6d6c9e2" providerId="LiveId" clId="{ABD23E7A-7FFB-45AE-A412-2A09E73658F3}" dt="2023-06-28T15:05:11.140" v="1266" actId="478"/>
          <ac:picMkLst>
            <pc:docMk/>
            <pc:sldMk cId="0" sldId="263"/>
            <ac:picMk id="384" creationId="{00000000-0000-0000-0000-000000000000}"/>
          </ac:picMkLst>
        </pc:picChg>
        <pc:picChg chg="del">
          <ac:chgData name="Naresh Kulunge" userId="4b28be67e6d6c9e2" providerId="LiveId" clId="{ABD23E7A-7FFB-45AE-A412-2A09E73658F3}" dt="2023-06-28T15:05:29.619" v="1269" actId="478"/>
          <ac:picMkLst>
            <pc:docMk/>
            <pc:sldMk cId="0" sldId="263"/>
            <ac:picMk id="385" creationId="{00000000-0000-0000-0000-000000000000}"/>
          </ac:picMkLst>
        </pc:picChg>
        <pc:picChg chg="del">
          <ac:chgData name="Naresh Kulunge" userId="4b28be67e6d6c9e2" providerId="LiveId" clId="{ABD23E7A-7FFB-45AE-A412-2A09E73658F3}" dt="2023-06-28T15:05:31.154" v="1272" actId="478"/>
          <ac:picMkLst>
            <pc:docMk/>
            <pc:sldMk cId="0" sldId="263"/>
            <ac:picMk id="386" creationId="{00000000-0000-0000-0000-000000000000}"/>
          </ac:picMkLst>
        </pc:picChg>
      </pc:sldChg>
      <pc:sldChg chg="addSp modSp mod modTransition">
        <pc:chgData name="Naresh Kulunge" userId="4b28be67e6d6c9e2" providerId="LiveId" clId="{ABD23E7A-7FFB-45AE-A412-2A09E73658F3}" dt="2023-06-29T04:52:37.089" v="2642"/>
        <pc:sldMkLst>
          <pc:docMk/>
          <pc:sldMk cId="0" sldId="264"/>
        </pc:sldMkLst>
        <pc:spChg chg="mod">
          <ac:chgData name="Naresh Kulunge" userId="4b28be67e6d6c9e2" providerId="LiveId" clId="{ABD23E7A-7FFB-45AE-A412-2A09E73658F3}" dt="2023-06-28T15:11:08.381" v="1470" actId="1076"/>
          <ac:spMkLst>
            <pc:docMk/>
            <pc:sldMk cId="0" sldId="264"/>
            <ac:spMk id="393" creationId="{00000000-0000-0000-0000-000000000000}"/>
          </ac:spMkLst>
        </pc:spChg>
        <pc:picChg chg="add mod">
          <ac:chgData name="Naresh Kulunge" userId="4b28be67e6d6c9e2" providerId="LiveId" clId="{ABD23E7A-7FFB-45AE-A412-2A09E73658F3}" dt="2023-06-28T15:11:12.673" v="1471" actId="14100"/>
          <ac:picMkLst>
            <pc:docMk/>
            <pc:sldMk cId="0" sldId="264"/>
            <ac:picMk id="3" creationId="{C5B61501-B546-30AA-1749-78315CCEE85A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52:58.907" v="2644"/>
        <pc:sldMkLst>
          <pc:docMk/>
          <pc:sldMk cId="0" sldId="265"/>
        </pc:sldMkLst>
        <pc:spChg chg="add mod">
          <ac:chgData name="Naresh Kulunge" userId="4b28be67e6d6c9e2" providerId="LiveId" clId="{ABD23E7A-7FFB-45AE-A412-2A09E73658F3}" dt="2023-06-28T15:13:56.752" v="1496" actId="20577"/>
          <ac:spMkLst>
            <pc:docMk/>
            <pc:sldMk cId="0" sldId="265"/>
            <ac:spMk id="4" creationId="{630A50F1-29E8-75C9-D2C0-8D19837DFC6A}"/>
          </ac:spMkLst>
        </pc:spChg>
        <pc:spChg chg="del">
          <ac:chgData name="Naresh Kulunge" userId="4b28be67e6d6c9e2" providerId="LiveId" clId="{ABD23E7A-7FFB-45AE-A412-2A09E73658F3}" dt="2023-06-28T15:12:27.031" v="1474" actId="478"/>
          <ac:spMkLst>
            <pc:docMk/>
            <pc:sldMk cId="0" sldId="265"/>
            <ac:spMk id="399" creationId="{00000000-0000-0000-0000-000000000000}"/>
          </ac:spMkLst>
        </pc:spChg>
        <pc:picChg chg="add mod">
          <ac:chgData name="Naresh Kulunge" userId="4b28be67e6d6c9e2" providerId="LiveId" clId="{ABD23E7A-7FFB-45AE-A412-2A09E73658F3}" dt="2023-06-28T15:12:33.684" v="1476" actId="1076"/>
          <ac:picMkLst>
            <pc:docMk/>
            <pc:sldMk cId="0" sldId="265"/>
            <ac:picMk id="3" creationId="{1D811369-6E9A-C0AD-2BB0-76CB4561E2F3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53:36.446" v="2647"/>
        <pc:sldMkLst>
          <pc:docMk/>
          <pc:sldMk cId="0" sldId="266"/>
        </pc:sldMkLst>
        <pc:spChg chg="add mod">
          <ac:chgData name="Naresh Kulunge" userId="4b28be67e6d6c9e2" providerId="LiveId" clId="{ABD23E7A-7FFB-45AE-A412-2A09E73658F3}" dt="2023-06-28T15:17:24.962" v="1582" actId="13926"/>
          <ac:spMkLst>
            <pc:docMk/>
            <pc:sldMk cId="0" sldId="266"/>
            <ac:spMk id="4" creationId="{A7B85770-1DD0-96B3-2725-4FE875DFBD91}"/>
          </ac:spMkLst>
        </pc:spChg>
        <pc:spChg chg="del mod">
          <ac:chgData name="Naresh Kulunge" userId="4b28be67e6d6c9e2" providerId="LiveId" clId="{ABD23E7A-7FFB-45AE-A412-2A09E73658F3}" dt="2023-06-28T15:14:41.397" v="1511" actId="478"/>
          <ac:spMkLst>
            <pc:docMk/>
            <pc:sldMk cId="0" sldId="266"/>
            <ac:spMk id="405" creationId="{00000000-0000-0000-0000-000000000000}"/>
          </ac:spMkLst>
        </pc:spChg>
        <pc:spChg chg="del">
          <ac:chgData name="Naresh Kulunge" userId="4b28be67e6d6c9e2" providerId="LiveId" clId="{ABD23E7A-7FFB-45AE-A412-2A09E73658F3}" dt="2023-06-28T15:14:33.295" v="1507" actId="478"/>
          <ac:spMkLst>
            <pc:docMk/>
            <pc:sldMk cId="0" sldId="266"/>
            <ac:spMk id="408" creationId="{00000000-0000-0000-0000-000000000000}"/>
          </ac:spMkLst>
        </pc:spChg>
        <pc:spChg chg="del">
          <ac:chgData name="Naresh Kulunge" userId="4b28be67e6d6c9e2" providerId="LiveId" clId="{ABD23E7A-7FFB-45AE-A412-2A09E73658F3}" dt="2023-06-28T15:14:35.699" v="1508" actId="478"/>
          <ac:spMkLst>
            <pc:docMk/>
            <pc:sldMk cId="0" sldId="266"/>
            <ac:spMk id="409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14:27.848" v="1504" actId="478"/>
          <ac:spMkLst>
            <pc:docMk/>
            <pc:sldMk cId="0" sldId="266"/>
            <ac:spMk id="410" creationId="{00000000-0000-0000-0000-000000000000}"/>
          </ac:spMkLst>
        </pc:spChg>
        <pc:spChg chg="del">
          <ac:chgData name="Naresh Kulunge" userId="4b28be67e6d6c9e2" providerId="LiveId" clId="{ABD23E7A-7FFB-45AE-A412-2A09E73658F3}" dt="2023-06-28T15:14:22.343" v="1501" actId="478"/>
          <ac:spMkLst>
            <pc:docMk/>
            <pc:sldMk cId="0" sldId="266"/>
            <ac:spMk id="411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14:38.141" v="1509" actId="478"/>
          <ac:spMkLst>
            <pc:docMk/>
            <pc:sldMk cId="0" sldId="266"/>
            <ac:spMk id="412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14:30.792" v="1506" actId="478"/>
          <ac:spMkLst>
            <pc:docMk/>
            <pc:sldMk cId="0" sldId="266"/>
            <ac:spMk id="413" creationId="{00000000-0000-0000-0000-000000000000}"/>
          </ac:spMkLst>
        </pc:spChg>
        <pc:picChg chg="add mod">
          <ac:chgData name="Naresh Kulunge" userId="4b28be67e6d6c9e2" providerId="LiveId" clId="{ABD23E7A-7FFB-45AE-A412-2A09E73658F3}" dt="2023-06-28T15:16:20.772" v="1522" actId="14100"/>
          <ac:picMkLst>
            <pc:docMk/>
            <pc:sldMk cId="0" sldId="266"/>
            <ac:picMk id="3" creationId="{B912D19E-1790-C095-894F-4291B63E47FA}"/>
          </ac:picMkLst>
        </pc:picChg>
        <pc:cxnChg chg="del">
          <ac:chgData name="Naresh Kulunge" userId="4b28be67e6d6c9e2" providerId="LiveId" clId="{ABD23E7A-7FFB-45AE-A412-2A09E73658F3}" dt="2023-06-28T15:14:43.081" v="1512" actId="478"/>
          <ac:cxnSpMkLst>
            <pc:docMk/>
            <pc:sldMk cId="0" sldId="266"/>
            <ac:cxnSpMk id="406" creationId="{00000000-0000-0000-0000-000000000000}"/>
          </ac:cxnSpMkLst>
        </pc:cxnChg>
        <pc:cxnChg chg="del">
          <ac:chgData name="Naresh Kulunge" userId="4b28be67e6d6c9e2" providerId="LiveId" clId="{ABD23E7A-7FFB-45AE-A412-2A09E73658F3}" dt="2023-06-28T15:14:44.607" v="1513" actId="478"/>
          <ac:cxnSpMkLst>
            <pc:docMk/>
            <pc:sldMk cId="0" sldId="266"/>
            <ac:cxnSpMk id="407" creationId="{00000000-0000-0000-0000-000000000000}"/>
          </ac:cxnSpMkLst>
        </pc:cxnChg>
      </pc:sldChg>
      <pc:sldChg chg="addSp delSp modSp mod modTransition">
        <pc:chgData name="Naresh Kulunge" userId="4b28be67e6d6c9e2" providerId="LiveId" clId="{ABD23E7A-7FFB-45AE-A412-2A09E73658F3}" dt="2023-06-29T04:53:45.825" v="2648"/>
        <pc:sldMkLst>
          <pc:docMk/>
          <pc:sldMk cId="0" sldId="267"/>
        </pc:sldMkLst>
        <pc:spChg chg="add mod">
          <ac:chgData name="Naresh Kulunge" userId="4b28be67e6d6c9e2" providerId="LiveId" clId="{ABD23E7A-7FFB-45AE-A412-2A09E73658F3}" dt="2023-06-28T15:21:36.644" v="1735" actId="13926"/>
          <ac:spMkLst>
            <pc:docMk/>
            <pc:sldMk cId="0" sldId="267"/>
            <ac:spMk id="4" creationId="{E7802FD6-ED56-9B6F-EEE6-03D90712DABF}"/>
          </ac:spMkLst>
        </pc:spChg>
        <pc:spChg chg="del">
          <ac:chgData name="Naresh Kulunge" userId="4b28be67e6d6c9e2" providerId="LiveId" clId="{ABD23E7A-7FFB-45AE-A412-2A09E73658F3}" dt="2023-06-28T15:18:57.817" v="1597" actId="478"/>
          <ac:spMkLst>
            <pc:docMk/>
            <pc:sldMk cId="0" sldId="267"/>
            <ac:spMk id="419" creationId="{00000000-0000-0000-0000-000000000000}"/>
          </ac:spMkLst>
        </pc:spChg>
        <pc:spChg chg="del">
          <ac:chgData name="Naresh Kulunge" userId="4b28be67e6d6c9e2" providerId="LiveId" clId="{ABD23E7A-7FFB-45AE-A412-2A09E73658F3}" dt="2023-06-28T15:18:24.208" v="1592" actId="478"/>
          <ac:spMkLst>
            <pc:docMk/>
            <pc:sldMk cId="0" sldId="267"/>
            <ac:spMk id="421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18:22.709" v="1591" actId="478"/>
          <ac:spMkLst>
            <pc:docMk/>
            <pc:sldMk cId="0" sldId="267"/>
            <ac:spMk id="422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18:13.376" v="1586" actId="478"/>
          <ac:spMkLst>
            <pc:docMk/>
            <pc:sldMk cId="0" sldId="267"/>
            <ac:spMk id="423" creationId="{00000000-0000-0000-0000-000000000000}"/>
          </ac:spMkLst>
        </pc:spChg>
        <pc:spChg chg="del">
          <ac:chgData name="Naresh Kulunge" userId="4b28be67e6d6c9e2" providerId="LiveId" clId="{ABD23E7A-7FFB-45AE-A412-2A09E73658F3}" dt="2023-06-28T15:18:20.776" v="1589" actId="478"/>
          <ac:spMkLst>
            <pc:docMk/>
            <pc:sldMk cId="0" sldId="267"/>
            <ac:spMk id="424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18:15.742" v="1588" actId="478"/>
          <ac:spMkLst>
            <pc:docMk/>
            <pc:sldMk cId="0" sldId="267"/>
            <ac:spMk id="426" creationId="{00000000-0000-0000-0000-000000000000}"/>
          </ac:spMkLst>
        </pc:spChg>
        <pc:picChg chg="add mod">
          <ac:chgData name="Naresh Kulunge" userId="4b28be67e6d6c9e2" providerId="LiveId" clId="{ABD23E7A-7FFB-45AE-A412-2A09E73658F3}" dt="2023-06-28T15:30:31.599" v="1807" actId="14100"/>
          <ac:picMkLst>
            <pc:docMk/>
            <pc:sldMk cId="0" sldId="267"/>
            <ac:picMk id="3" creationId="{E805B279-4B82-ED72-32CA-127FE4CBD582}"/>
          </ac:picMkLst>
        </pc:picChg>
        <pc:picChg chg="del">
          <ac:chgData name="Naresh Kulunge" userId="4b28be67e6d6c9e2" providerId="LiveId" clId="{ABD23E7A-7FFB-45AE-A412-2A09E73658F3}" dt="2023-06-28T15:18:09.676" v="1583" actId="478"/>
          <ac:picMkLst>
            <pc:docMk/>
            <pc:sldMk cId="0" sldId="267"/>
            <ac:picMk id="420" creationId="{00000000-0000-0000-0000-000000000000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53:58.356" v="2649"/>
        <pc:sldMkLst>
          <pc:docMk/>
          <pc:sldMk cId="0" sldId="268"/>
        </pc:sldMkLst>
        <pc:spChg chg="add mod">
          <ac:chgData name="Naresh Kulunge" userId="4b28be67e6d6c9e2" providerId="LiveId" clId="{ABD23E7A-7FFB-45AE-A412-2A09E73658F3}" dt="2023-06-28T15:35:43.943" v="1884" actId="13926"/>
          <ac:spMkLst>
            <pc:docMk/>
            <pc:sldMk cId="0" sldId="268"/>
            <ac:spMk id="4" creationId="{CF247321-D7DA-73F8-52A2-77AE566845D5}"/>
          </ac:spMkLst>
        </pc:spChg>
        <pc:spChg chg="del mod">
          <ac:chgData name="Naresh Kulunge" userId="4b28be67e6d6c9e2" providerId="LiveId" clId="{ABD23E7A-7FFB-45AE-A412-2A09E73658F3}" dt="2023-06-28T15:21:58.387" v="1741" actId="478"/>
          <ac:spMkLst>
            <pc:docMk/>
            <pc:sldMk cId="0" sldId="268"/>
            <ac:spMk id="431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21:52.119" v="1737" actId="478"/>
          <ac:spMkLst>
            <pc:docMk/>
            <pc:sldMk cId="0" sldId="268"/>
            <ac:spMk id="433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21:54.511" v="1739" actId="478"/>
          <ac:spMkLst>
            <pc:docMk/>
            <pc:sldMk cId="0" sldId="268"/>
            <ac:spMk id="435" creationId="{00000000-0000-0000-0000-000000000000}"/>
          </ac:spMkLst>
        </pc:spChg>
        <pc:picChg chg="add del mod">
          <ac:chgData name="Naresh Kulunge" userId="4b28be67e6d6c9e2" providerId="LiveId" clId="{ABD23E7A-7FFB-45AE-A412-2A09E73658F3}" dt="2023-06-28T15:56:31.624" v="2146" actId="478"/>
          <ac:picMkLst>
            <pc:docMk/>
            <pc:sldMk cId="0" sldId="268"/>
            <ac:picMk id="3" creationId="{6F4A7DFE-B913-C6BE-7BD4-9D62174881CC}"/>
          </ac:picMkLst>
        </pc:picChg>
        <pc:picChg chg="add mod">
          <ac:chgData name="Naresh Kulunge" userId="4b28be67e6d6c9e2" providerId="LiveId" clId="{ABD23E7A-7FFB-45AE-A412-2A09E73658F3}" dt="2023-06-28T15:56:44.579" v="2150" actId="14100"/>
          <ac:picMkLst>
            <pc:docMk/>
            <pc:sldMk cId="0" sldId="268"/>
            <ac:picMk id="6" creationId="{7499533F-273B-26DE-7C24-4EFCF65AA658}"/>
          </ac:picMkLst>
        </pc:picChg>
        <pc:picChg chg="del">
          <ac:chgData name="Naresh Kulunge" userId="4b28be67e6d6c9e2" providerId="LiveId" clId="{ABD23E7A-7FFB-45AE-A412-2A09E73658F3}" dt="2023-06-28T15:21:59.646" v="1742" actId="478"/>
          <ac:picMkLst>
            <pc:docMk/>
            <pc:sldMk cId="0" sldId="268"/>
            <ac:picMk id="432" creationId="{00000000-0000-0000-0000-000000000000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54:08.234" v="2650"/>
        <pc:sldMkLst>
          <pc:docMk/>
          <pc:sldMk cId="0" sldId="269"/>
        </pc:sldMkLst>
        <pc:spChg chg="add mod">
          <ac:chgData name="Naresh Kulunge" userId="4b28be67e6d6c9e2" providerId="LiveId" clId="{ABD23E7A-7FFB-45AE-A412-2A09E73658F3}" dt="2023-06-28T15:57:35.558" v="2154" actId="1076"/>
          <ac:spMkLst>
            <pc:docMk/>
            <pc:sldMk cId="0" sldId="269"/>
            <ac:spMk id="4" creationId="{AFBF7586-7591-33C6-B603-279CE7BE5098}"/>
          </ac:spMkLst>
        </pc:spChg>
        <pc:spChg chg="del mod">
          <ac:chgData name="Naresh Kulunge" userId="4b28be67e6d6c9e2" providerId="LiveId" clId="{ABD23E7A-7FFB-45AE-A412-2A09E73658F3}" dt="2023-06-28T15:36:33.139" v="1888"/>
          <ac:spMkLst>
            <pc:docMk/>
            <pc:sldMk cId="0" sldId="269"/>
            <ac:spMk id="440" creationId="{00000000-0000-0000-0000-000000000000}"/>
          </ac:spMkLst>
        </pc:spChg>
        <pc:picChg chg="add del mod">
          <ac:chgData name="Naresh Kulunge" userId="4b28be67e6d6c9e2" providerId="LiveId" clId="{ABD23E7A-7FFB-45AE-A412-2A09E73658F3}" dt="2023-06-28T15:56:48.649" v="2151" actId="478"/>
          <ac:picMkLst>
            <pc:docMk/>
            <pc:sldMk cId="0" sldId="269"/>
            <ac:picMk id="3" creationId="{6379C58B-DEAF-E4DF-46B4-165995D30BB0}"/>
          </ac:picMkLst>
        </pc:picChg>
        <pc:picChg chg="add mod">
          <ac:chgData name="Naresh Kulunge" userId="4b28be67e6d6c9e2" providerId="LiveId" clId="{ABD23E7A-7FFB-45AE-A412-2A09E73658F3}" dt="2023-06-28T15:57:42.586" v="2157" actId="14100"/>
          <ac:picMkLst>
            <pc:docMk/>
            <pc:sldMk cId="0" sldId="269"/>
            <ac:picMk id="6" creationId="{06A3307D-4337-F545-E450-2CE4A34C3855}"/>
          </ac:picMkLst>
        </pc:picChg>
      </pc:sldChg>
      <pc:sldChg chg="addSp delSp modSp mod modTransition">
        <pc:chgData name="Naresh Kulunge" userId="4b28be67e6d6c9e2" providerId="LiveId" clId="{ABD23E7A-7FFB-45AE-A412-2A09E73658F3}" dt="2023-06-29T04:54:20.913" v="2651"/>
        <pc:sldMkLst>
          <pc:docMk/>
          <pc:sldMk cId="0" sldId="270"/>
        </pc:sldMkLst>
        <pc:spChg chg="add mod">
          <ac:chgData name="Naresh Kulunge" userId="4b28be67e6d6c9e2" providerId="LiveId" clId="{ABD23E7A-7FFB-45AE-A412-2A09E73658F3}" dt="2023-06-28T15:40:33.448" v="1970" actId="13926"/>
          <ac:spMkLst>
            <pc:docMk/>
            <pc:sldMk cId="0" sldId="270"/>
            <ac:spMk id="2" creationId="{4ABC4DF4-5312-CD8B-9D68-700C5F38E544}"/>
          </ac:spMkLst>
        </pc:spChg>
        <pc:spChg chg="add mod">
          <ac:chgData name="Naresh Kulunge" userId="4b28be67e6d6c9e2" providerId="LiveId" clId="{ABD23E7A-7FFB-45AE-A412-2A09E73658F3}" dt="2023-06-28T15:43:11.255" v="2040" actId="20577"/>
          <ac:spMkLst>
            <pc:docMk/>
            <pc:sldMk cId="0" sldId="270"/>
            <ac:spMk id="3" creationId="{E807D072-E34B-F0D6-93C6-D49C47773520}"/>
          </ac:spMkLst>
        </pc:spChg>
        <pc:spChg chg="del mod">
          <ac:chgData name="Naresh Kulunge" userId="4b28be67e6d6c9e2" providerId="LiveId" clId="{ABD23E7A-7FFB-45AE-A412-2A09E73658F3}" dt="2023-06-28T15:38:51.252" v="1963"/>
          <ac:spMkLst>
            <pc:docMk/>
            <pc:sldMk cId="0" sldId="270"/>
            <ac:spMk id="446" creationId="{00000000-0000-0000-0000-000000000000}"/>
          </ac:spMkLst>
        </pc:spChg>
        <pc:spChg chg="del mod">
          <ac:chgData name="Naresh Kulunge" userId="4b28be67e6d6c9e2" providerId="LiveId" clId="{ABD23E7A-7FFB-45AE-A412-2A09E73658F3}" dt="2023-06-28T15:38:51.251" v="1961" actId="478"/>
          <ac:spMkLst>
            <pc:docMk/>
            <pc:sldMk cId="0" sldId="270"/>
            <ac:spMk id="448" creationId="{00000000-0000-0000-0000-000000000000}"/>
          </ac:spMkLst>
        </pc:spChg>
      </pc:sldChg>
      <pc:sldChg chg="addSp delSp modSp mod modTransition">
        <pc:chgData name="Naresh Kulunge" userId="4b28be67e6d6c9e2" providerId="LiveId" clId="{ABD23E7A-7FFB-45AE-A412-2A09E73658F3}" dt="2023-06-29T04:54:34.077" v="2652"/>
        <pc:sldMkLst>
          <pc:docMk/>
          <pc:sldMk cId="0" sldId="271"/>
        </pc:sldMkLst>
        <pc:spChg chg="add mod">
          <ac:chgData name="Naresh Kulunge" userId="4b28be67e6d6c9e2" providerId="LiveId" clId="{ABD23E7A-7FFB-45AE-A412-2A09E73658F3}" dt="2023-06-28T15:48:08.792" v="2106" actId="207"/>
          <ac:spMkLst>
            <pc:docMk/>
            <pc:sldMk cId="0" sldId="271"/>
            <ac:spMk id="2" creationId="{884A1B2B-ED86-D973-88CB-4FBD744C960D}"/>
          </ac:spMkLst>
        </pc:spChg>
        <pc:spChg chg="add mod">
          <ac:chgData name="Naresh Kulunge" userId="4b28be67e6d6c9e2" providerId="LiveId" clId="{ABD23E7A-7FFB-45AE-A412-2A09E73658F3}" dt="2023-06-28T15:48:19.421" v="2108"/>
          <ac:spMkLst>
            <pc:docMk/>
            <pc:sldMk cId="0" sldId="271"/>
            <ac:spMk id="3" creationId="{DBD66745-F4DF-BB16-5DF9-B14F46DEE9A5}"/>
          </ac:spMkLst>
        </pc:spChg>
        <pc:spChg chg="del mod">
          <ac:chgData name="Naresh Kulunge" userId="4b28be67e6d6c9e2" providerId="LiveId" clId="{ABD23E7A-7FFB-45AE-A412-2A09E73658F3}" dt="2023-06-28T15:43:20.344" v="2043" actId="478"/>
          <ac:spMkLst>
            <pc:docMk/>
            <pc:sldMk cId="0" sldId="271"/>
            <ac:spMk id="453" creationId="{00000000-0000-0000-0000-000000000000}"/>
          </ac:spMkLst>
        </pc:spChg>
      </pc:sldChg>
      <pc:sldChg chg="addSp modSp new mod modTransition">
        <pc:chgData name="Naresh Kulunge" userId="4b28be67e6d6c9e2" providerId="LiveId" clId="{ABD23E7A-7FFB-45AE-A412-2A09E73658F3}" dt="2023-06-29T04:54:45.579" v="2653"/>
        <pc:sldMkLst>
          <pc:docMk/>
          <pc:sldMk cId="2312142628" sldId="272"/>
        </pc:sldMkLst>
        <pc:spChg chg="add mod">
          <ac:chgData name="Naresh Kulunge" userId="4b28be67e6d6c9e2" providerId="LiveId" clId="{ABD23E7A-7FFB-45AE-A412-2A09E73658F3}" dt="2023-06-28T15:52:32.159" v="2132" actId="115"/>
          <ac:spMkLst>
            <pc:docMk/>
            <pc:sldMk cId="2312142628" sldId="272"/>
            <ac:spMk id="4" creationId="{08380BA6-177F-FA9C-CCFB-3C864AB9BF0A}"/>
          </ac:spMkLst>
        </pc:spChg>
        <pc:picChg chg="add mod">
          <ac:chgData name="Naresh Kulunge" userId="4b28be67e6d6c9e2" providerId="LiveId" clId="{ABD23E7A-7FFB-45AE-A412-2A09E73658F3}" dt="2023-06-28T15:49:54.399" v="2114" actId="14100"/>
          <ac:picMkLst>
            <pc:docMk/>
            <pc:sldMk cId="2312142628" sldId="272"/>
            <ac:picMk id="3" creationId="{F87FBEB5-BF88-5282-970B-C6CE323CC9C7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4:55.159" v="2654"/>
        <pc:sldMkLst>
          <pc:docMk/>
          <pc:sldMk cId="4100196822" sldId="273"/>
        </pc:sldMkLst>
        <pc:spChg chg="add mod">
          <ac:chgData name="Naresh Kulunge" userId="4b28be67e6d6c9e2" providerId="LiveId" clId="{ABD23E7A-7FFB-45AE-A412-2A09E73658F3}" dt="2023-06-28T15:53:51.275" v="2145" actId="207"/>
          <ac:spMkLst>
            <pc:docMk/>
            <pc:sldMk cId="4100196822" sldId="273"/>
            <ac:spMk id="2" creationId="{FAB05DFE-C8F1-D6EC-DC8B-F7E952169727}"/>
          </ac:spMkLst>
        </pc:spChg>
        <pc:spChg chg="add del mod">
          <ac:chgData name="Naresh Kulunge" userId="4b28be67e6d6c9e2" providerId="LiveId" clId="{ABD23E7A-7FFB-45AE-A412-2A09E73658F3}" dt="2023-06-29T04:39:07.564" v="2532"/>
          <ac:spMkLst>
            <pc:docMk/>
            <pc:sldMk cId="4100196822" sldId="273"/>
            <ac:spMk id="3" creationId="{FE09C9FC-0292-467D-0C4F-5F032356ED9D}"/>
          </ac:spMkLst>
        </pc:spChg>
        <pc:picChg chg="add mod">
          <ac:chgData name="Naresh Kulunge" userId="4b28be67e6d6c9e2" providerId="LiveId" clId="{ABD23E7A-7FFB-45AE-A412-2A09E73658F3}" dt="2023-06-28T15:58:39.158" v="2161" actId="14100"/>
          <ac:picMkLst>
            <pc:docMk/>
            <pc:sldMk cId="4100196822" sldId="273"/>
            <ac:picMk id="4" creationId="{EAE08C6B-A3CC-5FE7-B890-8B90AB358B4D}"/>
          </ac:picMkLst>
        </pc:picChg>
        <pc:picChg chg="add mod">
          <ac:chgData name="Naresh Kulunge" userId="4b28be67e6d6c9e2" providerId="LiveId" clId="{ABD23E7A-7FFB-45AE-A412-2A09E73658F3}" dt="2023-06-29T04:39:05.492" v="2530"/>
          <ac:picMkLst>
            <pc:docMk/>
            <pc:sldMk cId="4100196822" sldId="273"/>
            <ac:picMk id="5" creationId="{0D9C4566-0702-D1C1-816A-04454B2B0F2D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5:07.286" v="2655"/>
        <pc:sldMkLst>
          <pc:docMk/>
          <pc:sldMk cId="3313786449" sldId="274"/>
        </pc:sldMkLst>
        <pc:spChg chg="add del mod">
          <ac:chgData name="Naresh Kulunge" userId="4b28be67e6d6c9e2" providerId="LiveId" clId="{ABD23E7A-7FFB-45AE-A412-2A09E73658F3}" dt="2023-06-29T04:39:18.808" v="2536"/>
          <ac:spMkLst>
            <pc:docMk/>
            <pc:sldMk cId="3313786449" sldId="274"/>
            <ac:spMk id="2" creationId="{BBA82A2F-9D28-0435-D484-BA32B13F6562}"/>
          </ac:spMkLst>
        </pc:spChg>
        <pc:spChg chg="add mod">
          <ac:chgData name="Naresh Kulunge" userId="4b28be67e6d6c9e2" providerId="LiveId" clId="{ABD23E7A-7FFB-45AE-A412-2A09E73658F3}" dt="2023-06-28T16:03:50.233" v="2234" actId="1076"/>
          <ac:spMkLst>
            <pc:docMk/>
            <pc:sldMk cId="3313786449" sldId="274"/>
            <ac:spMk id="4" creationId="{4EDF85AE-B85B-20CF-EE62-643683846F1B}"/>
          </ac:spMkLst>
        </pc:spChg>
        <pc:picChg chg="add mod">
          <ac:chgData name="Naresh Kulunge" userId="4b28be67e6d6c9e2" providerId="LiveId" clId="{ABD23E7A-7FFB-45AE-A412-2A09E73658F3}" dt="2023-06-28T15:59:56.223" v="2166" actId="1076"/>
          <ac:picMkLst>
            <pc:docMk/>
            <pc:sldMk cId="3313786449" sldId="274"/>
            <ac:picMk id="3" creationId="{309F828B-E84A-9B51-63D0-2BB301D8613C}"/>
          </ac:picMkLst>
        </pc:picChg>
        <pc:picChg chg="add mod">
          <ac:chgData name="Naresh Kulunge" userId="4b28be67e6d6c9e2" providerId="LiveId" clId="{ABD23E7A-7FFB-45AE-A412-2A09E73658F3}" dt="2023-06-29T04:39:17.506" v="2534"/>
          <ac:picMkLst>
            <pc:docMk/>
            <pc:sldMk cId="3313786449" sldId="274"/>
            <ac:picMk id="5" creationId="{6C97BA53-568D-AE40-1482-776FA771CD3F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5:18.218" v="2656"/>
        <pc:sldMkLst>
          <pc:docMk/>
          <pc:sldMk cId="3603110164" sldId="275"/>
        </pc:sldMkLst>
        <pc:spChg chg="add mod">
          <ac:chgData name="Naresh Kulunge" userId="4b28be67e6d6c9e2" providerId="LiveId" clId="{ABD23E7A-7FFB-45AE-A412-2A09E73658F3}" dt="2023-06-28T16:02:48.830" v="2229" actId="255"/>
          <ac:spMkLst>
            <pc:docMk/>
            <pc:sldMk cId="3603110164" sldId="275"/>
            <ac:spMk id="2" creationId="{B187D087-580E-1B09-2857-6B95FE8D0EF7}"/>
          </ac:spMkLst>
        </pc:spChg>
        <pc:spChg chg="add del mod">
          <ac:chgData name="Naresh Kulunge" userId="4b28be67e6d6c9e2" providerId="LiveId" clId="{ABD23E7A-7FFB-45AE-A412-2A09E73658F3}" dt="2023-06-29T04:39:26.942" v="2540"/>
          <ac:spMkLst>
            <pc:docMk/>
            <pc:sldMk cId="3603110164" sldId="275"/>
            <ac:spMk id="3" creationId="{C7502813-36B9-87F2-51D5-6ACCB5B80937}"/>
          </ac:spMkLst>
        </pc:spChg>
        <pc:picChg chg="add mod">
          <ac:chgData name="Naresh Kulunge" userId="4b28be67e6d6c9e2" providerId="LiveId" clId="{ABD23E7A-7FFB-45AE-A412-2A09E73658F3}" dt="2023-06-28T16:03:35.975" v="2232" actId="14100"/>
          <ac:picMkLst>
            <pc:docMk/>
            <pc:sldMk cId="3603110164" sldId="275"/>
            <ac:picMk id="4" creationId="{6640F03B-54F3-0E1F-7713-99F8B2D3D45B}"/>
          </ac:picMkLst>
        </pc:picChg>
        <pc:picChg chg="add mod">
          <ac:chgData name="Naresh Kulunge" userId="4b28be67e6d6c9e2" providerId="LiveId" clId="{ABD23E7A-7FFB-45AE-A412-2A09E73658F3}" dt="2023-06-29T04:39:25.802" v="2538"/>
          <ac:picMkLst>
            <pc:docMk/>
            <pc:sldMk cId="3603110164" sldId="275"/>
            <ac:picMk id="5" creationId="{4AD2CC7E-473F-3867-1E86-10D403EA2F89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5:26.295" v="2657"/>
        <pc:sldMkLst>
          <pc:docMk/>
          <pc:sldMk cId="3616207386" sldId="276"/>
        </pc:sldMkLst>
        <pc:spChg chg="add mod">
          <ac:chgData name="Naresh Kulunge" userId="4b28be67e6d6c9e2" providerId="LiveId" clId="{ABD23E7A-7FFB-45AE-A412-2A09E73658F3}" dt="2023-06-28T16:05:58.603" v="2293" actId="1076"/>
          <ac:spMkLst>
            <pc:docMk/>
            <pc:sldMk cId="3616207386" sldId="276"/>
            <ac:spMk id="2" creationId="{5C2D7369-4E6A-5A8F-E838-D80DDE26D2B2}"/>
          </ac:spMkLst>
        </pc:spChg>
        <pc:spChg chg="add del mod">
          <ac:chgData name="Naresh Kulunge" userId="4b28be67e6d6c9e2" providerId="LiveId" clId="{ABD23E7A-7FFB-45AE-A412-2A09E73658F3}" dt="2023-06-29T04:39:34.299" v="2544"/>
          <ac:spMkLst>
            <pc:docMk/>
            <pc:sldMk cId="3616207386" sldId="276"/>
            <ac:spMk id="3" creationId="{D8A982EF-4809-7613-C260-FEDAAE7E2E47}"/>
          </ac:spMkLst>
        </pc:spChg>
        <pc:picChg chg="add mod">
          <ac:chgData name="Naresh Kulunge" userId="4b28be67e6d6c9e2" providerId="LiveId" clId="{ABD23E7A-7FFB-45AE-A412-2A09E73658F3}" dt="2023-06-28T16:04:59.617" v="2243" actId="14100"/>
          <ac:picMkLst>
            <pc:docMk/>
            <pc:sldMk cId="3616207386" sldId="276"/>
            <ac:picMk id="4" creationId="{6503C49A-B7E3-A2AA-264E-4463584B84F8}"/>
          </ac:picMkLst>
        </pc:picChg>
        <pc:picChg chg="add mod">
          <ac:chgData name="Naresh Kulunge" userId="4b28be67e6d6c9e2" providerId="LiveId" clId="{ABD23E7A-7FFB-45AE-A412-2A09E73658F3}" dt="2023-06-29T04:39:33.240" v="2542"/>
          <ac:picMkLst>
            <pc:docMk/>
            <pc:sldMk cId="3616207386" sldId="276"/>
            <ac:picMk id="5" creationId="{EFB015F5-EBA8-E8B9-2879-88B834344115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5:36.780" v="2658"/>
        <pc:sldMkLst>
          <pc:docMk/>
          <pc:sldMk cId="305084888" sldId="277"/>
        </pc:sldMkLst>
        <pc:spChg chg="add mod">
          <ac:chgData name="Naresh Kulunge" userId="4b28be67e6d6c9e2" providerId="LiveId" clId="{ABD23E7A-7FFB-45AE-A412-2A09E73658F3}" dt="2023-06-28T16:06:49.093" v="2298" actId="255"/>
          <ac:spMkLst>
            <pc:docMk/>
            <pc:sldMk cId="305084888" sldId="277"/>
            <ac:spMk id="2" creationId="{FED2E367-BFD2-67EF-81DB-BA7BAF4B351B}"/>
          </ac:spMkLst>
        </pc:spChg>
        <pc:spChg chg="add del mod">
          <ac:chgData name="Naresh Kulunge" userId="4b28be67e6d6c9e2" providerId="LiveId" clId="{ABD23E7A-7FFB-45AE-A412-2A09E73658F3}" dt="2023-06-29T04:39:41.250" v="2548"/>
          <ac:spMkLst>
            <pc:docMk/>
            <pc:sldMk cId="305084888" sldId="277"/>
            <ac:spMk id="3" creationId="{0C0D01FB-B71A-7EA2-EECE-A79C8D22F204}"/>
          </ac:spMkLst>
        </pc:spChg>
        <pc:picChg chg="add mod">
          <ac:chgData name="Naresh Kulunge" userId="4b28be67e6d6c9e2" providerId="LiveId" clId="{ABD23E7A-7FFB-45AE-A412-2A09E73658F3}" dt="2023-06-28T16:14:46.529" v="2309" actId="14100"/>
          <ac:picMkLst>
            <pc:docMk/>
            <pc:sldMk cId="305084888" sldId="277"/>
            <ac:picMk id="4" creationId="{9D3D03AC-4417-280C-D70C-A83F803E9387}"/>
          </ac:picMkLst>
        </pc:picChg>
        <pc:picChg chg="add mod">
          <ac:chgData name="Naresh Kulunge" userId="4b28be67e6d6c9e2" providerId="LiveId" clId="{ABD23E7A-7FFB-45AE-A412-2A09E73658F3}" dt="2023-06-29T04:39:40.148" v="2546"/>
          <ac:picMkLst>
            <pc:docMk/>
            <pc:sldMk cId="305084888" sldId="277"/>
            <ac:picMk id="5" creationId="{591899C5-09DA-9B63-6DC3-7398B9961D0C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5:45.839" v="2659"/>
        <pc:sldMkLst>
          <pc:docMk/>
          <pc:sldMk cId="319415544" sldId="278"/>
        </pc:sldMkLst>
        <pc:spChg chg="add mod">
          <ac:chgData name="Naresh Kulunge" userId="4b28be67e6d6c9e2" providerId="LiveId" clId="{ABD23E7A-7FFB-45AE-A412-2A09E73658F3}" dt="2023-06-28T16:17:15.964" v="2345" actId="1076"/>
          <ac:spMkLst>
            <pc:docMk/>
            <pc:sldMk cId="319415544" sldId="278"/>
            <ac:spMk id="2" creationId="{5758A1E9-03DA-A7DC-B2D2-A8DDBEB47D5C}"/>
          </ac:spMkLst>
        </pc:spChg>
        <pc:spChg chg="add del mod">
          <ac:chgData name="Naresh Kulunge" userId="4b28be67e6d6c9e2" providerId="LiveId" clId="{ABD23E7A-7FFB-45AE-A412-2A09E73658F3}" dt="2023-06-29T04:39:49.113" v="2552"/>
          <ac:spMkLst>
            <pc:docMk/>
            <pc:sldMk cId="319415544" sldId="278"/>
            <ac:spMk id="3" creationId="{2605E45F-B019-C2BA-27B6-BB8A0B8E562C}"/>
          </ac:spMkLst>
        </pc:spChg>
        <pc:picChg chg="add mod">
          <ac:chgData name="Naresh Kulunge" userId="4b28be67e6d6c9e2" providerId="LiveId" clId="{ABD23E7A-7FFB-45AE-A412-2A09E73658F3}" dt="2023-06-28T16:16:33.718" v="2316" actId="14100"/>
          <ac:picMkLst>
            <pc:docMk/>
            <pc:sldMk cId="319415544" sldId="278"/>
            <ac:picMk id="4" creationId="{395DB593-25FB-86FA-4B1E-1092BA8B95AB}"/>
          </ac:picMkLst>
        </pc:picChg>
        <pc:picChg chg="add mod">
          <ac:chgData name="Naresh Kulunge" userId="4b28be67e6d6c9e2" providerId="LiveId" clId="{ABD23E7A-7FFB-45AE-A412-2A09E73658F3}" dt="2023-06-29T04:39:48.154" v="2550"/>
          <ac:picMkLst>
            <pc:docMk/>
            <pc:sldMk cId="319415544" sldId="278"/>
            <ac:picMk id="5" creationId="{2A5EC334-93B3-7972-7E72-3D993780CC7A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5:57.075" v="2660"/>
        <pc:sldMkLst>
          <pc:docMk/>
          <pc:sldMk cId="4020877550" sldId="279"/>
        </pc:sldMkLst>
        <pc:spChg chg="add del mod">
          <ac:chgData name="Naresh Kulunge" userId="4b28be67e6d6c9e2" providerId="LiveId" clId="{ABD23E7A-7FFB-45AE-A412-2A09E73658F3}" dt="2023-06-29T04:39:59.110" v="2556"/>
          <ac:spMkLst>
            <pc:docMk/>
            <pc:sldMk cId="4020877550" sldId="279"/>
            <ac:spMk id="2" creationId="{1CEAF0FC-293D-19D9-EDC2-4BBAF214E48F}"/>
          </ac:spMkLst>
        </pc:spChg>
        <pc:spChg chg="add mod">
          <ac:chgData name="Naresh Kulunge" userId="4b28be67e6d6c9e2" providerId="LiveId" clId="{ABD23E7A-7FFB-45AE-A412-2A09E73658F3}" dt="2023-06-28T16:20:08.904" v="2351" actId="1076"/>
          <ac:spMkLst>
            <pc:docMk/>
            <pc:sldMk cId="4020877550" sldId="279"/>
            <ac:spMk id="4" creationId="{A1292F54-DA29-B1C2-9477-8DF675232E4B}"/>
          </ac:spMkLst>
        </pc:spChg>
        <pc:picChg chg="add mod">
          <ac:chgData name="Naresh Kulunge" userId="4b28be67e6d6c9e2" providerId="LiveId" clId="{ABD23E7A-7FFB-45AE-A412-2A09E73658F3}" dt="2023-06-28T16:19:40.057" v="2347" actId="14100"/>
          <ac:picMkLst>
            <pc:docMk/>
            <pc:sldMk cId="4020877550" sldId="279"/>
            <ac:picMk id="3" creationId="{26417E56-7BCB-CD57-684D-2C506FB24BE6}"/>
          </ac:picMkLst>
        </pc:picChg>
        <pc:picChg chg="add mod">
          <ac:chgData name="Naresh Kulunge" userId="4b28be67e6d6c9e2" providerId="LiveId" clId="{ABD23E7A-7FFB-45AE-A412-2A09E73658F3}" dt="2023-06-29T04:39:56.090" v="2554"/>
          <ac:picMkLst>
            <pc:docMk/>
            <pc:sldMk cId="4020877550" sldId="279"/>
            <ac:picMk id="5" creationId="{39FD36DF-63E1-7597-B952-C7702FC41A54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6:06.280" v="2661"/>
        <pc:sldMkLst>
          <pc:docMk/>
          <pc:sldMk cId="2357884629" sldId="280"/>
        </pc:sldMkLst>
        <pc:spChg chg="add mod">
          <ac:chgData name="Naresh Kulunge" userId="4b28be67e6d6c9e2" providerId="LiveId" clId="{ABD23E7A-7FFB-45AE-A412-2A09E73658F3}" dt="2023-06-29T04:00:37.611" v="2380" actId="255"/>
          <ac:spMkLst>
            <pc:docMk/>
            <pc:sldMk cId="2357884629" sldId="280"/>
            <ac:spMk id="2" creationId="{BEC2C209-505B-1174-AA00-6DB48C32F542}"/>
          </ac:spMkLst>
        </pc:spChg>
        <pc:spChg chg="add del mod">
          <ac:chgData name="Naresh Kulunge" userId="4b28be67e6d6c9e2" providerId="LiveId" clId="{ABD23E7A-7FFB-45AE-A412-2A09E73658F3}" dt="2023-06-29T04:40:06.851" v="2560"/>
          <ac:spMkLst>
            <pc:docMk/>
            <pc:sldMk cId="2357884629" sldId="280"/>
            <ac:spMk id="5" creationId="{E3A01019-835E-5DFF-51D1-A8B54CBC45F9}"/>
          </ac:spMkLst>
        </pc:spChg>
        <pc:picChg chg="add mod">
          <ac:chgData name="Naresh Kulunge" userId="4b28be67e6d6c9e2" providerId="LiveId" clId="{ABD23E7A-7FFB-45AE-A412-2A09E73658F3}" dt="2023-06-29T04:02:20.894" v="2382" actId="1076"/>
          <ac:picMkLst>
            <pc:docMk/>
            <pc:sldMk cId="2357884629" sldId="280"/>
            <ac:picMk id="4" creationId="{20F20D76-5B33-1CC5-ABA2-FBDABA135174}"/>
          </ac:picMkLst>
        </pc:picChg>
        <pc:picChg chg="add mod">
          <ac:chgData name="Naresh Kulunge" userId="4b28be67e6d6c9e2" providerId="LiveId" clId="{ABD23E7A-7FFB-45AE-A412-2A09E73658F3}" dt="2023-06-29T04:40:06.253" v="2558"/>
          <ac:picMkLst>
            <pc:docMk/>
            <pc:sldMk cId="2357884629" sldId="280"/>
            <ac:picMk id="6" creationId="{FC6D887D-FB95-6CCC-487E-4942BD085002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6:24.033" v="2662"/>
        <pc:sldMkLst>
          <pc:docMk/>
          <pc:sldMk cId="2727895769" sldId="281"/>
        </pc:sldMkLst>
        <pc:spChg chg="add del mod">
          <ac:chgData name="Naresh Kulunge" userId="4b28be67e6d6c9e2" providerId="LiveId" clId="{ABD23E7A-7FFB-45AE-A412-2A09E73658F3}" dt="2023-06-29T04:04:13.771" v="2389"/>
          <ac:spMkLst>
            <pc:docMk/>
            <pc:sldMk cId="2727895769" sldId="281"/>
            <ac:spMk id="4" creationId="{427A60A0-02A4-660A-6C2F-C5EB4F7C8EB1}"/>
          </ac:spMkLst>
        </pc:spChg>
        <pc:spChg chg="add mod">
          <ac:chgData name="Naresh Kulunge" userId="4b28be67e6d6c9e2" providerId="LiveId" clId="{ABD23E7A-7FFB-45AE-A412-2A09E73658F3}" dt="2023-06-29T04:05:10.705" v="2395" actId="1076"/>
          <ac:spMkLst>
            <pc:docMk/>
            <pc:sldMk cId="2727895769" sldId="281"/>
            <ac:spMk id="5" creationId="{C46853BA-DB3B-6BB5-F0C9-A55332B256D8}"/>
          </ac:spMkLst>
        </pc:spChg>
        <pc:spChg chg="add del mod">
          <ac:chgData name="Naresh Kulunge" userId="4b28be67e6d6c9e2" providerId="LiveId" clId="{ABD23E7A-7FFB-45AE-A412-2A09E73658F3}" dt="2023-06-29T04:40:21.723" v="2564"/>
          <ac:spMkLst>
            <pc:docMk/>
            <pc:sldMk cId="2727895769" sldId="281"/>
            <ac:spMk id="6" creationId="{822795F4-0202-986D-858D-64F8C5CFD1E4}"/>
          </ac:spMkLst>
        </pc:spChg>
        <pc:picChg chg="add mod">
          <ac:chgData name="Naresh Kulunge" userId="4b28be67e6d6c9e2" providerId="LiveId" clId="{ABD23E7A-7FFB-45AE-A412-2A09E73658F3}" dt="2023-06-29T04:05:24.504" v="2398" actId="14100"/>
          <ac:picMkLst>
            <pc:docMk/>
            <pc:sldMk cId="2727895769" sldId="281"/>
            <ac:picMk id="3" creationId="{87D21F32-1AB8-2324-0B0F-2C8C1FEEF4C2}"/>
          </ac:picMkLst>
        </pc:picChg>
        <pc:picChg chg="add mod">
          <ac:chgData name="Naresh Kulunge" userId="4b28be67e6d6c9e2" providerId="LiveId" clId="{ABD23E7A-7FFB-45AE-A412-2A09E73658F3}" dt="2023-06-29T04:40:20.744" v="2562"/>
          <ac:picMkLst>
            <pc:docMk/>
            <pc:sldMk cId="2727895769" sldId="281"/>
            <ac:picMk id="7" creationId="{E07EC3C2-02EA-7145-603A-23EEDD2EA6B1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6:33.405" v="2663"/>
        <pc:sldMkLst>
          <pc:docMk/>
          <pc:sldMk cId="4121386645" sldId="282"/>
        </pc:sldMkLst>
        <pc:spChg chg="add mod">
          <ac:chgData name="Naresh Kulunge" userId="4b28be67e6d6c9e2" providerId="LiveId" clId="{ABD23E7A-7FFB-45AE-A412-2A09E73658F3}" dt="2023-06-29T04:12:58.982" v="2417" actId="20577"/>
          <ac:spMkLst>
            <pc:docMk/>
            <pc:sldMk cId="4121386645" sldId="282"/>
            <ac:spMk id="4" creationId="{888621A5-453B-9613-0DED-5BF6CD82F44A}"/>
          </ac:spMkLst>
        </pc:spChg>
        <pc:spChg chg="add del mod">
          <ac:chgData name="Naresh Kulunge" userId="4b28be67e6d6c9e2" providerId="LiveId" clId="{ABD23E7A-7FFB-45AE-A412-2A09E73658F3}" dt="2023-06-29T04:40:28.011" v="2568"/>
          <ac:spMkLst>
            <pc:docMk/>
            <pc:sldMk cId="4121386645" sldId="282"/>
            <ac:spMk id="5" creationId="{0E3A6FBE-4146-7B56-7072-2A286F124C1A}"/>
          </ac:spMkLst>
        </pc:spChg>
        <pc:picChg chg="add mod">
          <ac:chgData name="Naresh Kulunge" userId="4b28be67e6d6c9e2" providerId="LiveId" clId="{ABD23E7A-7FFB-45AE-A412-2A09E73658F3}" dt="2023-06-29T04:12:40.004" v="2411" actId="1076"/>
          <ac:picMkLst>
            <pc:docMk/>
            <pc:sldMk cId="4121386645" sldId="282"/>
            <ac:picMk id="3" creationId="{D67DA96B-8D10-A35A-7223-F9CD696CCE24}"/>
          </ac:picMkLst>
        </pc:picChg>
        <pc:picChg chg="add mod">
          <ac:chgData name="Naresh Kulunge" userId="4b28be67e6d6c9e2" providerId="LiveId" clId="{ABD23E7A-7FFB-45AE-A412-2A09E73658F3}" dt="2023-06-29T04:40:27.117" v="2566"/>
          <ac:picMkLst>
            <pc:docMk/>
            <pc:sldMk cId="4121386645" sldId="282"/>
            <ac:picMk id="6" creationId="{DD641F50-B183-695E-A636-AF4726193168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6:42.360" v="2664"/>
        <pc:sldMkLst>
          <pc:docMk/>
          <pc:sldMk cId="3976058032" sldId="283"/>
        </pc:sldMkLst>
        <pc:spChg chg="add del mod">
          <ac:chgData name="Naresh Kulunge" userId="4b28be67e6d6c9e2" providerId="LiveId" clId="{ABD23E7A-7FFB-45AE-A412-2A09E73658F3}" dt="2023-06-29T04:14:05.833" v="2425"/>
          <ac:spMkLst>
            <pc:docMk/>
            <pc:sldMk cId="3976058032" sldId="283"/>
            <ac:spMk id="4" creationId="{848369C7-C8B6-5488-4FDA-021452767559}"/>
          </ac:spMkLst>
        </pc:spChg>
        <pc:spChg chg="add del mod">
          <ac:chgData name="Naresh Kulunge" userId="4b28be67e6d6c9e2" providerId="LiveId" clId="{ABD23E7A-7FFB-45AE-A412-2A09E73658F3}" dt="2023-06-29T04:14:50.065" v="2428"/>
          <ac:spMkLst>
            <pc:docMk/>
            <pc:sldMk cId="3976058032" sldId="283"/>
            <ac:spMk id="7" creationId="{C203713B-4EDF-59B0-7834-55326DE97C7F}"/>
          </ac:spMkLst>
        </pc:spChg>
        <pc:spChg chg="add mod">
          <ac:chgData name="Naresh Kulunge" userId="4b28be67e6d6c9e2" providerId="LiveId" clId="{ABD23E7A-7FFB-45AE-A412-2A09E73658F3}" dt="2023-06-29T04:16:18.446" v="2448" actId="255"/>
          <ac:spMkLst>
            <pc:docMk/>
            <pc:sldMk cId="3976058032" sldId="283"/>
            <ac:spMk id="8" creationId="{203EB11A-9060-74F4-A71F-1835C22534E9}"/>
          </ac:spMkLst>
        </pc:spChg>
        <pc:spChg chg="add del mod">
          <ac:chgData name="Naresh Kulunge" userId="4b28be67e6d6c9e2" providerId="LiveId" clId="{ABD23E7A-7FFB-45AE-A412-2A09E73658F3}" dt="2023-06-29T04:40:35.245" v="2572"/>
          <ac:spMkLst>
            <pc:docMk/>
            <pc:sldMk cId="3976058032" sldId="283"/>
            <ac:spMk id="9" creationId="{40662984-EBD4-C5E9-D3C2-F3EDC103026E}"/>
          </ac:spMkLst>
        </pc:spChg>
        <pc:picChg chg="add mod">
          <ac:chgData name="Naresh Kulunge" userId="4b28be67e6d6c9e2" providerId="LiveId" clId="{ABD23E7A-7FFB-45AE-A412-2A09E73658F3}" dt="2023-06-29T04:15:39.117" v="2435" actId="14100"/>
          <ac:picMkLst>
            <pc:docMk/>
            <pc:sldMk cId="3976058032" sldId="283"/>
            <ac:picMk id="3" creationId="{D48593E0-9D62-5E69-E40B-01AD2C5E33D7}"/>
          </ac:picMkLst>
        </pc:picChg>
        <pc:picChg chg="add del mod">
          <ac:chgData name="Naresh Kulunge" userId="4b28be67e6d6c9e2" providerId="LiveId" clId="{ABD23E7A-7FFB-45AE-A412-2A09E73658F3}" dt="2023-06-29T04:14:05.833" v="2423" actId="478"/>
          <ac:picMkLst>
            <pc:docMk/>
            <pc:sldMk cId="3976058032" sldId="283"/>
            <ac:picMk id="6" creationId="{E56CBD38-3CAD-98D0-E34A-308AE98523C9}"/>
          </ac:picMkLst>
        </pc:picChg>
        <pc:picChg chg="add mod">
          <ac:chgData name="Naresh Kulunge" userId="4b28be67e6d6c9e2" providerId="LiveId" clId="{ABD23E7A-7FFB-45AE-A412-2A09E73658F3}" dt="2023-06-29T04:40:34.575" v="2570"/>
          <ac:picMkLst>
            <pc:docMk/>
            <pc:sldMk cId="3976058032" sldId="283"/>
            <ac:picMk id="10" creationId="{8F6C72C0-28DF-6C82-3357-DF498A7A7E4B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6:53.606" v="2665"/>
        <pc:sldMkLst>
          <pc:docMk/>
          <pc:sldMk cId="3857269550" sldId="284"/>
        </pc:sldMkLst>
        <pc:spChg chg="add mod">
          <ac:chgData name="Naresh Kulunge" userId="4b28be67e6d6c9e2" providerId="LiveId" clId="{ABD23E7A-7FFB-45AE-A412-2A09E73658F3}" dt="2023-06-29T04:20:35.795" v="2468" actId="20577"/>
          <ac:spMkLst>
            <pc:docMk/>
            <pc:sldMk cId="3857269550" sldId="284"/>
            <ac:spMk id="4" creationId="{A36C0084-984E-241F-79A8-D9C10DB2FBAD}"/>
          </ac:spMkLst>
        </pc:spChg>
        <pc:spChg chg="add del mod">
          <ac:chgData name="Naresh Kulunge" userId="4b28be67e6d6c9e2" providerId="LiveId" clId="{ABD23E7A-7FFB-45AE-A412-2A09E73658F3}" dt="2023-06-29T04:40:41.934" v="2576"/>
          <ac:spMkLst>
            <pc:docMk/>
            <pc:sldMk cId="3857269550" sldId="284"/>
            <ac:spMk id="5" creationId="{459D22A5-3DF8-4AB8-7056-25002D89D7DB}"/>
          </ac:spMkLst>
        </pc:spChg>
        <pc:picChg chg="add mod">
          <ac:chgData name="Naresh Kulunge" userId="4b28be67e6d6c9e2" providerId="LiveId" clId="{ABD23E7A-7FFB-45AE-A412-2A09E73658F3}" dt="2023-06-29T04:19:40.664" v="2457" actId="14100"/>
          <ac:picMkLst>
            <pc:docMk/>
            <pc:sldMk cId="3857269550" sldId="284"/>
            <ac:picMk id="3" creationId="{E04D33D2-2458-E192-60C4-68D21DB2FED8}"/>
          </ac:picMkLst>
        </pc:picChg>
        <pc:picChg chg="add mod">
          <ac:chgData name="Naresh Kulunge" userId="4b28be67e6d6c9e2" providerId="LiveId" clId="{ABD23E7A-7FFB-45AE-A412-2A09E73658F3}" dt="2023-06-29T04:40:40.755" v="2574"/>
          <ac:picMkLst>
            <pc:docMk/>
            <pc:sldMk cId="3857269550" sldId="284"/>
            <ac:picMk id="6" creationId="{6FB28364-06A0-5F50-6C19-F3F5E05EE7E4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7:04.475" v="2666"/>
        <pc:sldMkLst>
          <pc:docMk/>
          <pc:sldMk cId="2446374996" sldId="285"/>
        </pc:sldMkLst>
        <pc:spChg chg="add mod">
          <ac:chgData name="Naresh Kulunge" userId="4b28be67e6d6c9e2" providerId="LiveId" clId="{ABD23E7A-7FFB-45AE-A412-2A09E73658F3}" dt="2023-06-29T04:23:22.183" v="2480" actId="122"/>
          <ac:spMkLst>
            <pc:docMk/>
            <pc:sldMk cId="2446374996" sldId="285"/>
            <ac:spMk id="4" creationId="{39D3FD1E-1320-0879-13CD-2F84BE5B303D}"/>
          </ac:spMkLst>
        </pc:spChg>
        <pc:spChg chg="add del mod">
          <ac:chgData name="Naresh Kulunge" userId="4b28be67e6d6c9e2" providerId="LiveId" clId="{ABD23E7A-7FFB-45AE-A412-2A09E73658F3}" dt="2023-06-29T04:40:48.532" v="2580"/>
          <ac:spMkLst>
            <pc:docMk/>
            <pc:sldMk cId="2446374996" sldId="285"/>
            <ac:spMk id="5" creationId="{CEB65A94-D668-BE2F-C0D7-82F5E8C349D4}"/>
          </ac:spMkLst>
        </pc:spChg>
        <pc:picChg chg="add mod">
          <ac:chgData name="Naresh Kulunge" userId="4b28be67e6d6c9e2" providerId="LiveId" clId="{ABD23E7A-7FFB-45AE-A412-2A09E73658F3}" dt="2023-06-29T04:22:14.998" v="2472" actId="14100"/>
          <ac:picMkLst>
            <pc:docMk/>
            <pc:sldMk cId="2446374996" sldId="285"/>
            <ac:picMk id="3" creationId="{1BF8C8B9-5F17-F760-B78D-4FAA359A40A8}"/>
          </ac:picMkLst>
        </pc:picChg>
        <pc:picChg chg="add mod">
          <ac:chgData name="Naresh Kulunge" userId="4b28be67e6d6c9e2" providerId="LiveId" clId="{ABD23E7A-7FFB-45AE-A412-2A09E73658F3}" dt="2023-06-29T04:40:47.267" v="2578"/>
          <ac:picMkLst>
            <pc:docMk/>
            <pc:sldMk cId="2446374996" sldId="285"/>
            <ac:picMk id="6" creationId="{9C5D023B-F7CF-1B90-4C89-D32DFE5D393D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5:17:28.334" v="2684" actId="14100"/>
        <pc:sldMkLst>
          <pc:docMk/>
          <pc:sldMk cId="2244756257" sldId="286"/>
        </pc:sldMkLst>
        <pc:spChg chg="add mod">
          <ac:chgData name="Naresh Kulunge" userId="4b28be67e6d6c9e2" providerId="LiveId" clId="{ABD23E7A-7FFB-45AE-A412-2A09E73658F3}" dt="2023-06-29T04:24:53.891" v="2513" actId="122"/>
          <ac:spMkLst>
            <pc:docMk/>
            <pc:sldMk cId="2244756257" sldId="286"/>
            <ac:spMk id="2" creationId="{5B963113-9F7C-35D1-5CCE-CCEA875D4291}"/>
          </ac:spMkLst>
        </pc:spChg>
        <pc:spChg chg="add del mod">
          <ac:chgData name="Naresh Kulunge" userId="4b28be67e6d6c9e2" providerId="LiveId" clId="{ABD23E7A-7FFB-45AE-A412-2A09E73658F3}" dt="2023-06-29T04:40:54.703" v="2584"/>
          <ac:spMkLst>
            <pc:docMk/>
            <pc:sldMk cId="2244756257" sldId="286"/>
            <ac:spMk id="3" creationId="{9BCBCB9E-1D23-C362-F90B-CD25839D2574}"/>
          </ac:spMkLst>
        </pc:spChg>
        <pc:picChg chg="add mod">
          <ac:chgData name="Naresh Kulunge" userId="4b28be67e6d6c9e2" providerId="LiveId" clId="{ABD23E7A-7FFB-45AE-A412-2A09E73658F3}" dt="2023-06-29T04:40:53.530" v="2582"/>
          <ac:picMkLst>
            <pc:docMk/>
            <pc:sldMk cId="2244756257" sldId="286"/>
            <ac:picMk id="4" creationId="{D8F64DAD-4896-3187-4118-80A4C40E8B65}"/>
          </ac:picMkLst>
        </pc:picChg>
        <pc:picChg chg="add mod">
          <ac:chgData name="Naresh Kulunge" userId="4b28be67e6d6c9e2" providerId="LiveId" clId="{ABD23E7A-7FFB-45AE-A412-2A09E73658F3}" dt="2023-06-29T05:17:28.334" v="2684" actId="14100"/>
          <ac:picMkLst>
            <pc:docMk/>
            <pc:sldMk cId="2244756257" sldId="286"/>
            <ac:picMk id="5" creationId="{ACCFCA53-E5A3-A372-B99D-6BF1BCC000A9}"/>
          </ac:picMkLst>
        </pc:picChg>
      </pc:sldChg>
      <pc:sldChg chg="addSp delSp modSp new mod modTransition">
        <pc:chgData name="Naresh Kulunge" userId="4b28be67e6d6c9e2" providerId="LiveId" clId="{ABD23E7A-7FFB-45AE-A412-2A09E73658F3}" dt="2023-06-29T04:57:25.988" v="2668"/>
        <pc:sldMkLst>
          <pc:docMk/>
          <pc:sldMk cId="2513104447" sldId="287"/>
        </pc:sldMkLst>
        <pc:spChg chg="add mod">
          <ac:chgData name="Naresh Kulunge" userId="4b28be67e6d6c9e2" providerId="LiveId" clId="{ABD23E7A-7FFB-45AE-A412-2A09E73658F3}" dt="2023-06-29T04:30:57.686" v="2528" actId="115"/>
          <ac:spMkLst>
            <pc:docMk/>
            <pc:sldMk cId="2513104447" sldId="287"/>
            <ac:spMk id="4" creationId="{D8F56D61-3C6D-74D0-3A70-4E8007C55D69}"/>
          </ac:spMkLst>
        </pc:spChg>
        <pc:spChg chg="add del mod">
          <ac:chgData name="Naresh Kulunge" userId="4b28be67e6d6c9e2" providerId="LiveId" clId="{ABD23E7A-7FFB-45AE-A412-2A09E73658F3}" dt="2023-06-29T04:41:04.968" v="2588"/>
          <ac:spMkLst>
            <pc:docMk/>
            <pc:sldMk cId="2513104447" sldId="287"/>
            <ac:spMk id="5" creationId="{2FA8E4F0-D4A4-672D-BDA9-525D4BE8E3C0}"/>
          </ac:spMkLst>
        </pc:spChg>
        <pc:picChg chg="add mod">
          <ac:chgData name="Naresh Kulunge" userId="4b28be67e6d6c9e2" providerId="LiveId" clId="{ABD23E7A-7FFB-45AE-A412-2A09E73658F3}" dt="2023-06-29T04:29:54.017" v="2520" actId="1076"/>
          <ac:picMkLst>
            <pc:docMk/>
            <pc:sldMk cId="2513104447" sldId="287"/>
            <ac:picMk id="3" creationId="{853BFC13-580A-C0F0-A316-6157DBCF43D9}"/>
          </ac:picMkLst>
        </pc:picChg>
        <pc:picChg chg="add mod">
          <ac:chgData name="Naresh Kulunge" userId="4b28be67e6d6c9e2" providerId="LiveId" clId="{ABD23E7A-7FFB-45AE-A412-2A09E73658F3}" dt="2023-06-29T04:41:00.605" v="2586"/>
          <ac:picMkLst>
            <pc:docMk/>
            <pc:sldMk cId="2513104447" sldId="287"/>
            <ac:picMk id="6" creationId="{0490ADE4-A348-875F-10DF-E11F461732EB}"/>
          </ac:picMkLst>
        </pc:picChg>
      </pc:sldChg>
      <pc:sldMasterChg chg="modSldLayout">
        <pc:chgData name="Naresh Kulunge" userId="4b28be67e6d6c9e2" providerId="LiveId" clId="{ABD23E7A-7FFB-45AE-A412-2A09E73658F3}" dt="2023-06-28T05:51:14.639" v="62"/>
        <pc:sldMasterMkLst>
          <pc:docMk/>
          <pc:sldMasterMk cId="754482116" sldId="2147483704"/>
        </pc:sldMasterMkLst>
        <pc:sldLayoutChg chg="delSp">
          <pc:chgData name="Naresh Kulunge" userId="4b28be67e6d6c9e2" providerId="LiveId" clId="{ABD23E7A-7FFB-45AE-A412-2A09E73658F3}" dt="2023-06-28T05:51:14.639" v="62"/>
          <pc:sldLayoutMkLst>
            <pc:docMk/>
            <pc:sldMasterMk cId="754482116" sldId="2147483704"/>
            <pc:sldLayoutMk cId="1698322779" sldId="2147483721"/>
          </pc:sldLayoutMkLst>
          <pc:picChg chg="del">
            <ac:chgData name="Naresh Kulunge" userId="4b28be67e6d6c9e2" providerId="LiveId" clId="{ABD23E7A-7FFB-45AE-A412-2A09E73658F3}" dt="2023-06-28T05:51:14.639" v="62"/>
            <ac:picMkLst>
              <pc:docMk/>
              <pc:sldMasterMk cId="754482116" sldId="2147483704"/>
              <pc:sldLayoutMk cId="1698322779" sldId="2147483721"/>
              <ac:picMk id="1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06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23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7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9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51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54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5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36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1879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87901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550408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53057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0093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385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86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37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3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8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320561" y="637959"/>
            <a:ext cx="6805880" cy="55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sym typeface="Arial"/>
              </a:rPr>
              <a:t>Reliance Stock  forecasting </a:t>
            </a:r>
            <a:r>
              <a:rPr lang="en-US" sz="3600" b="1" i="0" u="none" strike="noStrike" cap="none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2400" b="1" dirty="0">
              <a:solidFill>
                <a:srgbClr val="0027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sym typeface="Verdana"/>
              </a:rPr>
              <a:t>Group -4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2400" b="1" dirty="0">
              <a:solidFill>
                <a:srgbClr val="0027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sng" strike="noStrike" cap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sym typeface="Verdana"/>
              </a:rPr>
              <a:t>MENTOR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sym typeface="Verdana"/>
              </a:rPr>
              <a:t>Madishetti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sym typeface="Verdana"/>
              </a:rPr>
              <a:t>Rajshekhar</a:t>
            </a:r>
            <a:endParaRPr lang="en-US" sz="18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2400" b="1" i="0" u="sng" strike="noStrike" cap="none" dirty="0">
              <a:solidFill>
                <a:srgbClr val="0027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sng" strike="noStrike" cap="none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Verdana"/>
                <a:sym typeface="Verdana"/>
              </a:rPr>
              <a:t>Group Members: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Verdana"/>
              <a:sym typeface="Verdana"/>
            </a:endParaRPr>
          </a:p>
          <a:p>
            <a:pPr algn="ctr">
              <a:buClr>
                <a:srgbClr val="002776"/>
              </a:buClr>
              <a:buSzPts val="3600"/>
            </a:pPr>
            <a:r>
              <a:rPr lang="en-US" b="1" i="0" u="none" strike="noStrike" cap="none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Mr.Rohit</a:t>
            </a: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 Vasant Gaikwad</a:t>
            </a:r>
          </a:p>
          <a:p>
            <a:pPr algn="ctr">
              <a:buClr>
                <a:srgbClr val="002776"/>
              </a:buClr>
              <a:buSzPts val="3600"/>
            </a:pP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Mr. Naresh Kulunge</a:t>
            </a:r>
          </a:p>
          <a:p>
            <a:pPr algn="ctr">
              <a:buClr>
                <a:srgbClr val="002776"/>
              </a:buClr>
              <a:buSzPts val="3600"/>
            </a:pP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Mr. Pritam Paul</a:t>
            </a:r>
          </a:p>
          <a:p>
            <a:pPr algn="ctr">
              <a:buClr>
                <a:srgbClr val="002776"/>
              </a:buClr>
              <a:buSzPts val="3600"/>
            </a:pP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MISS. </a:t>
            </a:r>
            <a:r>
              <a:rPr lang="en-US" b="1" i="0" u="none" strike="noStrike" cap="none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Karthika</a:t>
            </a: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 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Miss. </a:t>
            </a:r>
            <a:r>
              <a:rPr lang="en-US" b="1" i="0" u="none" strike="noStrike" cap="none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Tejashri</a:t>
            </a: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 Anil Sawant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b="1" i="0" u="none" strike="noStrike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Perpetua Titling MT" panose="02020502060505020804" pitchFamily="18" charset="0"/>
                <a:ea typeface="Verdana"/>
                <a:sym typeface="Verdana"/>
              </a:rPr>
              <a:t>Mr. JEYAKANNA S</a:t>
            </a: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811369-6E9A-C0AD-2BB0-76CB4561E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9" y="1390553"/>
            <a:ext cx="8055038" cy="5060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A50F1-29E8-75C9-D2C0-8D19837DFC6A}"/>
              </a:ext>
            </a:extLst>
          </p:cNvPr>
          <p:cNvSpPr txBox="1"/>
          <p:nvPr/>
        </p:nvSpPr>
        <p:spPr>
          <a:xfrm>
            <a:off x="2880852" y="614175"/>
            <a:ext cx="343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entaur" panose="02030504050205020304" pitchFamily="18" charset="0"/>
              </a:rPr>
              <a:t>High volume of stocks trading observed in the year 2020</a:t>
            </a:r>
            <a:endParaRPr lang="en-IN" sz="2000" dirty="0">
              <a:solidFill>
                <a:srgbClr val="C00000"/>
              </a:solidFill>
              <a:highlight>
                <a:srgbClr val="FFFF00"/>
              </a:highlight>
              <a:latin typeface="Centaur" panose="020305040502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2D19E-1790-C095-894F-4291B63E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8" y="1917290"/>
            <a:ext cx="8489577" cy="4041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85770-1DD0-96B3-2725-4FE875DFBD91}"/>
              </a:ext>
            </a:extLst>
          </p:cNvPr>
          <p:cNvSpPr txBox="1"/>
          <p:nvPr/>
        </p:nvSpPr>
        <p:spPr>
          <a:xfrm>
            <a:off x="2094271" y="699598"/>
            <a:ext cx="425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Open stock trade price trends since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5B279-4B82-ED72-32CA-127FE4CB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4" y="1740310"/>
            <a:ext cx="7354529" cy="4561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02FD6-ED56-9B6F-EEE6-03D90712DABF}"/>
              </a:ext>
            </a:extLst>
          </p:cNvPr>
          <p:cNvSpPr txBox="1"/>
          <p:nvPr/>
        </p:nvSpPr>
        <p:spPr>
          <a:xfrm>
            <a:off x="2330245" y="671655"/>
            <a:ext cx="448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C0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Observation of  yearly stock trends with respect to traded month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247321-D7DA-73F8-52A2-77AE566845D5}"/>
              </a:ext>
            </a:extLst>
          </p:cNvPr>
          <p:cNvSpPr txBox="1"/>
          <p:nvPr/>
        </p:nvSpPr>
        <p:spPr>
          <a:xfrm>
            <a:off x="2507225" y="305924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FF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Time series decomposition plot of Closing stock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9533F-273B-26DE-7C24-4EFCF65A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852" y="1744834"/>
            <a:ext cx="6941574" cy="4439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F7586-7591-33C6-B603-279CE7BE5098}"/>
              </a:ext>
            </a:extLst>
          </p:cNvPr>
          <p:cNvSpPr txBox="1"/>
          <p:nvPr/>
        </p:nvSpPr>
        <p:spPr>
          <a:xfrm>
            <a:off x="2054942" y="511604"/>
            <a:ext cx="50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ACF and PACF correlation plot of Closing stock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3307D-4337-F545-E450-2CE4A34C3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06" y="1088369"/>
            <a:ext cx="6001947" cy="5509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C4DF4-5312-CD8B-9D68-700C5F38E544}"/>
              </a:ext>
            </a:extLst>
          </p:cNvPr>
          <p:cNvSpPr txBox="1"/>
          <p:nvPr/>
        </p:nvSpPr>
        <p:spPr>
          <a:xfrm>
            <a:off x="2467896" y="796413"/>
            <a:ext cx="507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Conclusion Of EDA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7D072-E34B-F0D6-93C6-D49C47773520}"/>
              </a:ext>
            </a:extLst>
          </p:cNvPr>
          <p:cNvSpPr txBox="1"/>
          <p:nvPr/>
        </p:nvSpPr>
        <p:spPr>
          <a:xfrm>
            <a:off x="1897626" y="2635045"/>
            <a:ext cx="54569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latin typeface="Centaur" panose="02030504050205020304" pitchFamily="18" charset="0"/>
              </a:rPr>
              <a:t>- </a:t>
            </a:r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There is no unique and missing values in dataset.</a:t>
            </a:r>
          </a:p>
          <a:p>
            <a:endParaRPr lang="en-US" sz="2000" dirty="0">
              <a:solidFill>
                <a:srgbClr val="00B0F0"/>
              </a:solidFill>
              <a:latin typeface="Centaur" panose="020305040502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-There is no outliers in data</a:t>
            </a:r>
          </a:p>
          <a:p>
            <a:endParaRPr lang="en-US" sz="2000" dirty="0">
              <a:solidFill>
                <a:srgbClr val="00B0F0"/>
              </a:solidFill>
              <a:latin typeface="Centaur" panose="020305040502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-While performing EDA we found that there is seasonality and</a:t>
            </a:r>
          </a:p>
          <a:p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Trends in our data.</a:t>
            </a:r>
          </a:p>
          <a:p>
            <a:endParaRPr lang="en-US" sz="2000" dirty="0">
              <a:solidFill>
                <a:srgbClr val="00B0F0"/>
              </a:solidFill>
              <a:latin typeface="Centaur" panose="020305040502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-The given data is was not stationary thus </a:t>
            </a:r>
            <a:r>
              <a:rPr lang="en-US" sz="2000" dirty="0" err="1">
                <a:solidFill>
                  <a:srgbClr val="00B0F0"/>
                </a:solidFill>
                <a:latin typeface="Centaur" panose="02030504050205020304" pitchFamily="18" charset="0"/>
              </a:rPr>
              <a:t>Adfuller</a:t>
            </a:r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 method was carried out to </a:t>
            </a:r>
            <a:r>
              <a:rPr lang="en-US" sz="2000" dirty="0" err="1">
                <a:solidFill>
                  <a:srgbClr val="00B0F0"/>
                </a:solidFill>
                <a:latin typeface="Centaur" panose="02030504050205020304" pitchFamily="18" charset="0"/>
              </a:rPr>
              <a:t>stationarize</a:t>
            </a:r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.</a:t>
            </a:r>
            <a:endParaRPr lang="en-IN" sz="2000" dirty="0">
              <a:solidFill>
                <a:srgbClr val="00B0F0"/>
              </a:solidFill>
              <a:latin typeface="Centaur" panose="020305040502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A1B2B-ED86-D973-88CB-4FBD744C960D}"/>
              </a:ext>
            </a:extLst>
          </p:cNvPr>
          <p:cNvSpPr txBox="1"/>
          <p:nvPr/>
        </p:nvSpPr>
        <p:spPr>
          <a:xfrm>
            <a:off x="2546555" y="2251588"/>
            <a:ext cx="548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-DATA DRIVEN FORECASTING</a:t>
            </a:r>
          </a:p>
          <a:p>
            <a:endParaRPr lang="en-IN" sz="2000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-MODEL BASED FORECASTING</a:t>
            </a:r>
          </a:p>
          <a:p>
            <a:endParaRPr lang="en-IN" sz="2000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-ARIMA</a:t>
            </a:r>
          </a:p>
          <a:p>
            <a:endParaRPr lang="en-IN" sz="2000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-SARIMAX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6745-F4DF-BB16-5DF9-B14F46DEE9A5}"/>
              </a:ext>
            </a:extLst>
          </p:cNvPr>
          <p:cNvSpPr txBox="1"/>
          <p:nvPr/>
        </p:nvSpPr>
        <p:spPr>
          <a:xfrm>
            <a:off x="2718619" y="766915"/>
            <a:ext cx="445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entaur" panose="02030504050205020304" pitchFamily="18" charset="0"/>
              </a:rPr>
              <a:t>MODEL BUILDING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FBEB5-BF88-5282-970B-C6CE323C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31923"/>
            <a:ext cx="7855974" cy="4041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80BA6-177F-FA9C-CCFB-3C864AB9BF0A}"/>
              </a:ext>
            </a:extLst>
          </p:cNvPr>
          <p:cNvSpPr txBox="1"/>
          <p:nvPr/>
        </p:nvSpPr>
        <p:spPr>
          <a:xfrm>
            <a:off x="2094271" y="585020"/>
            <a:ext cx="4955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Simple Exponential Method</a:t>
            </a:r>
          </a:p>
          <a:p>
            <a:endParaRPr lang="en-US" sz="2000" dirty="0">
              <a:latin typeface="Centaur" panose="02030504050205020304" pitchFamily="18" charset="0"/>
            </a:endParaRP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entaur" panose="02030504050205020304" pitchFamily="18" charset="0"/>
              </a:rPr>
              <a:t>Exponential Smoothing-Single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42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05DFE-C8F1-D6EC-DC8B-F7E952169727}"/>
              </a:ext>
            </a:extLst>
          </p:cNvPr>
          <p:cNvSpPr txBox="1"/>
          <p:nvPr/>
        </p:nvSpPr>
        <p:spPr>
          <a:xfrm>
            <a:off x="2369574" y="471948"/>
            <a:ext cx="580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</a:t>
            </a:r>
            <a:endParaRPr lang="en-IN" sz="32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8C6B-A3CC-5FE7-B890-8B90AB35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2011557"/>
            <a:ext cx="7374193" cy="4202430"/>
          </a:xfrm>
          <a:prstGeom prst="rect">
            <a:avLst/>
          </a:prstGeom>
        </p:spPr>
      </p:pic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0D9C4566-0702-D1C1-816A-04454B2B0F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196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F828B-E84A-9B51-63D0-2BB301D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7" y="2556387"/>
            <a:ext cx="7453006" cy="3667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F85AE-B85B-20CF-EE62-643683846F1B}"/>
              </a:ext>
            </a:extLst>
          </p:cNvPr>
          <p:cNvSpPr txBox="1"/>
          <p:nvPr/>
        </p:nvSpPr>
        <p:spPr>
          <a:xfrm>
            <a:off x="2074606" y="634402"/>
            <a:ext cx="455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Holt Method</a:t>
            </a:r>
          </a:p>
          <a:p>
            <a:endParaRPr lang="en-US" sz="2000" dirty="0">
              <a:latin typeface="Centaur" panose="02030504050205020304" pitchFamily="18" charset="0"/>
            </a:endParaRP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Holt Winters Exponential Smoothing</a:t>
            </a:r>
            <a:endParaRPr lang="en-IN" sz="2000" dirty="0">
              <a:solidFill>
                <a:srgbClr val="00B0F0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6C97BA53-568D-AE40-1482-776FA771CD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786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1442073" y="25274"/>
            <a:ext cx="523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Perpetua Titling MT" panose="02020502060505020804" pitchFamily="18" charset="0"/>
                <a:sym typeface="Arial"/>
              </a:rPr>
              <a:t>        </a:t>
            </a:r>
            <a:r>
              <a:rPr lang="en-US" sz="2800" b="1" i="0" u="sng" strike="noStrike" cap="none" dirty="0">
                <a:solidFill>
                  <a:srgbClr val="002776"/>
                </a:solidFill>
                <a:latin typeface="Perpetua Titling MT" panose="02020502060505020804" pitchFamily="18" charset="0"/>
                <a:sym typeface="Arial"/>
              </a:rPr>
              <a:t>Business Problem:</a:t>
            </a:r>
            <a:endParaRPr sz="1400" b="0" i="0" u="sng" strike="noStrike" cap="none" dirty="0">
              <a:solidFill>
                <a:srgbClr val="000000"/>
              </a:solidFill>
              <a:latin typeface="Perpetua Titling MT" panose="02020502060505020804" pitchFamily="18" charset="0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446293" y="2729206"/>
            <a:ext cx="8512512" cy="223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99FF"/>
                </a:solidFill>
                <a:effectLst/>
                <a:latin typeface="Centaur" panose="02030504050205020304" pitchFamily="18" charset="0"/>
                <a:ea typeface="Arial" panose="020B0604020202020204" pitchFamily="34" charset="0"/>
              </a:rPr>
              <a:t>Predict the Reliance Industries Stock Price for the next 30 days.</a:t>
            </a:r>
            <a:endParaRPr lang="en-IN" sz="1800" dirty="0">
              <a:solidFill>
                <a:srgbClr val="0099FF"/>
              </a:solidFill>
              <a:effectLst/>
              <a:latin typeface="Centaur" panose="02030504050205020304" pitchFamily="18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99FF"/>
                </a:solidFill>
                <a:effectLst/>
                <a:latin typeface="Centaur" panose="02030504050205020304" pitchFamily="18" charset="0"/>
                <a:ea typeface="Arial" panose="020B0604020202020204" pitchFamily="34" charset="0"/>
              </a:rPr>
              <a:t>There are Open, High, Low and Close prices that you need to obtain from the web for each day starting from 2015 to 2022 for Reliance Industries stock.</a:t>
            </a:r>
            <a:endParaRPr lang="en-IN" sz="1800" dirty="0">
              <a:solidFill>
                <a:srgbClr val="0099FF"/>
              </a:solidFill>
              <a:effectLst/>
              <a:latin typeface="Centaur" panose="020305040502050203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1800" dirty="0">
                <a:solidFill>
                  <a:srgbClr val="0099FF"/>
                </a:solidFill>
                <a:effectLst/>
                <a:latin typeface="Centaur" panose="02030504050205020304" pitchFamily="18" charset="0"/>
                <a:ea typeface="inherit"/>
                <a:cs typeface="inherit"/>
              </a:rPr>
              <a:t>Split the last year into a test set- to build a model to predict stock price.</a:t>
            </a:r>
            <a:endParaRPr lang="en-IN" sz="1800" dirty="0">
              <a:solidFill>
                <a:srgbClr val="0099FF"/>
              </a:solidFill>
              <a:effectLst/>
              <a:latin typeface="Centaur" panose="02030504050205020304" pitchFamily="18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1800" dirty="0">
                <a:solidFill>
                  <a:srgbClr val="0099FF"/>
                </a:solidFill>
                <a:effectLst/>
                <a:latin typeface="Centaur" panose="02030504050205020304" pitchFamily="18" charset="0"/>
                <a:ea typeface="inherit"/>
                <a:cs typeface="inherit"/>
              </a:rPr>
              <a:t>Find short term, &amp; long term trends.</a:t>
            </a:r>
            <a:endParaRPr lang="en-IN" sz="1800" dirty="0">
              <a:solidFill>
                <a:srgbClr val="0099FF"/>
              </a:solidFill>
              <a:effectLst/>
              <a:latin typeface="Centaur" panose="02030504050205020304" pitchFamily="18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1800" dirty="0">
                <a:solidFill>
                  <a:srgbClr val="0099FF"/>
                </a:solidFill>
                <a:effectLst/>
                <a:latin typeface="Centaur" panose="02030504050205020304" pitchFamily="18" charset="0"/>
                <a:ea typeface="inherit"/>
                <a:cs typeface="inherit"/>
              </a:rPr>
              <a:t>Forecast for next 30 days.</a:t>
            </a:r>
            <a:endParaRPr lang="en-IN" sz="1800" dirty="0">
              <a:solidFill>
                <a:srgbClr val="0099FF"/>
              </a:solidFill>
              <a:effectLst/>
              <a:latin typeface="Centaur" panose="02030504050205020304" pitchFamily="18" charset="0"/>
              <a:ea typeface="Noto Sans Symbols"/>
              <a:cs typeface="Noto Sans Symbols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3287250" y="2067837"/>
            <a:ext cx="25695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Perpetua Titling MT" panose="02020502060505020804" pitchFamily="18" charset="0"/>
                <a:ea typeface="Century Gothic"/>
                <a:cs typeface="Century Gothic"/>
                <a:sym typeface="Century Gothic"/>
              </a:rPr>
              <a:t>Objective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Perpetua Titling MT" panose="02020502060505020804" pitchFamily="18" charset="0"/>
                <a:ea typeface="Century Gothic"/>
                <a:cs typeface="Century Gothic"/>
                <a:sym typeface="Century Gothic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Perpetua Titling MT" panose="02020502060505020804" pitchFamily="18" charset="0"/>
              <a:sym typeface="Arial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1184790" y="738594"/>
            <a:ext cx="7502005" cy="68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sz="1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entaur" panose="02030504050205020304" pitchFamily="18" charset="0"/>
                <a:ea typeface="Arial" panose="020B0604020202020204" pitchFamily="34" charset="0"/>
              </a:rPr>
              <a:t> Predict the Reliance Industries Stock Price for the next 30 days.</a:t>
            </a:r>
            <a:endParaRPr sz="1200" b="0" i="0" u="none" strike="noStrike" cap="none" dirty="0">
              <a:solidFill>
                <a:srgbClr val="FF0000"/>
              </a:solidFill>
              <a:highlight>
                <a:srgbClr val="FFFF00"/>
              </a:highlight>
              <a:latin typeface="Centaur" panose="020305040502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7D087-580E-1B09-2857-6B95FE8D0EF7}"/>
              </a:ext>
            </a:extLst>
          </p:cNvPr>
          <p:cNvSpPr txBox="1"/>
          <p:nvPr/>
        </p:nvSpPr>
        <p:spPr>
          <a:xfrm>
            <a:off x="2359742" y="707923"/>
            <a:ext cx="455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</a:t>
            </a:r>
            <a:endParaRPr lang="en-IN" sz="28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0F03B-54F3-0E1F-7713-99F8B2D3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61" y="1882005"/>
            <a:ext cx="7537103" cy="4479465"/>
          </a:xfrm>
          <a:prstGeom prst="rect">
            <a:avLst/>
          </a:prstGeom>
        </p:spPr>
      </p:pic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4AD2CC7E-473F-3867-1E86-10D403EA2F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110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D7369-4E6A-5A8F-E838-D80DDE26D2B2}"/>
              </a:ext>
            </a:extLst>
          </p:cNvPr>
          <p:cNvSpPr txBox="1"/>
          <p:nvPr/>
        </p:nvSpPr>
        <p:spPr>
          <a:xfrm>
            <a:off x="2123767" y="271594"/>
            <a:ext cx="55355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Holt Method</a:t>
            </a:r>
          </a:p>
          <a:p>
            <a:endParaRPr lang="en-US" sz="1400" dirty="0">
              <a:latin typeface="Centaur" panose="02030504050205020304" pitchFamily="18" charset="0"/>
            </a:endParaRP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Holt Winters Exponential Smoothing with additive seasonality and additive trend</a:t>
            </a:r>
            <a:endParaRPr lang="en-IN" sz="2000" dirty="0">
              <a:solidFill>
                <a:srgbClr val="00B0F0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3C49A-B7E3-A2AA-264E-4463584B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7" y="2271252"/>
            <a:ext cx="8091949" cy="4108677"/>
          </a:xfrm>
          <a:prstGeom prst="rect">
            <a:avLst/>
          </a:prstGeom>
        </p:spPr>
      </p:pic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EFB015F5-EBA8-E8B9-2879-88B8343441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2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2E367-BFD2-67EF-81DB-BA7BAF4B351B}"/>
              </a:ext>
            </a:extLst>
          </p:cNvPr>
          <p:cNvSpPr txBox="1"/>
          <p:nvPr/>
        </p:nvSpPr>
        <p:spPr>
          <a:xfrm>
            <a:off x="2595717" y="314631"/>
            <a:ext cx="435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</a:t>
            </a:r>
            <a:endParaRPr lang="en-IN" sz="28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D03AC-4417-280C-D70C-A83F803E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7" y="1596231"/>
            <a:ext cx="8382726" cy="4784904"/>
          </a:xfrm>
          <a:prstGeom prst="rect">
            <a:avLst/>
          </a:prstGeom>
        </p:spPr>
      </p:pic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591899C5-09DA-9B63-6DC3-7398B9961D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8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8A1E9-03DA-A7DC-B2D2-A8DDBEB47D5C}"/>
              </a:ext>
            </a:extLst>
          </p:cNvPr>
          <p:cNvSpPr txBox="1"/>
          <p:nvPr/>
        </p:nvSpPr>
        <p:spPr>
          <a:xfrm>
            <a:off x="1154152" y="349045"/>
            <a:ext cx="7563289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Holt Method</a:t>
            </a:r>
          </a:p>
          <a:p>
            <a:endParaRPr lang="en-US" sz="1050" dirty="0">
              <a:latin typeface="Centaur" panose="02030504050205020304" pitchFamily="18" charset="0"/>
            </a:endParaRPr>
          </a:p>
          <a:p>
            <a:pPr algn="ctr"/>
            <a:r>
              <a:rPr lang="en-US" sz="1800" dirty="0">
                <a:solidFill>
                  <a:srgbClr val="00B0F0"/>
                </a:solidFill>
                <a:latin typeface="Centaur" panose="02030504050205020304" pitchFamily="18" charset="0"/>
              </a:rPr>
              <a:t>Holt Winters Exponential Smoothing with multiplicative seasonality and additive trend</a:t>
            </a:r>
            <a:endParaRPr lang="en-IN" sz="1800" dirty="0">
              <a:solidFill>
                <a:srgbClr val="00B0F0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DB593-25FB-86FA-4B1E-1092BA8B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3" y="1917290"/>
            <a:ext cx="8695173" cy="4591665"/>
          </a:xfrm>
          <a:prstGeom prst="rect">
            <a:avLst/>
          </a:prstGeom>
        </p:spPr>
      </p:pic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2A5EC334-93B3-7972-7E72-3D993780CC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17E56-7BCB-CD57-684D-2C506FB2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4" y="1580990"/>
            <a:ext cx="8451312" cy="4760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92F54-DA29-B1C2-9477-8DF675232E4B}"/>
              </a:ext>
            </a:extLst>
          </p:cNvPr>
          <p:cNvSpPr txBox="1"/>
          <p:nvPr/>
        </p:nvSpPr>
        <p:spPr>
          <a:xfrm>
            <a:off x="2503304" y="599768"/>
            <a:ext cx="4322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</a:t>
            </a:r>
            <a:endParaRPr lang="en-IN" sz="28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  <p:pic>
        <p:nvPicPr>
          <p:cNvPr id="5" name="Google Shape;441;p13">
            <a:extLst>
              <a:ext uri="{FF2B5EF4-FFF2-40B4-BE49-F238E27FC236}">
                <a16:creationId xmlns:a16="http://schemas.microsoft.com/office/drawing/2014/main" id="{39FD36DF-63E1-7597-B952-C7702FC41A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877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2C209-505B-1174-AA00-6DB48C32F542}"/>
              </a:ext>
            </a:extLst>
          </p:cNvPr>
          <p:cNvSpPr txBox="1"/>
          <p:nvPr/>
        </p:nvSpPr>
        <p:spPr>
          <a:xfrm>
            <a:off x="2418734" y="403123"/>
            <a:ext cx="504394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Holt Method</a:t>
            </a:r>
          </a:p>
          <a:p>
            <a:endParaRPr lang="en-US" sz="900" dirty="0">
              <a:latin typeface="Centaur" panose="02030504050205020304" pitchFamily="18" charset="0"/>
            </a:endParaRP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Centaur" panose="02030504050205020304" pitchFamily="18" charset="0"/>
              </a:rPr>
              <a:t>Holt Winters Exponential Smoothing with multiplicative seasonality and multiplicative trend</a:t>
            </a:r>
            <a:endParaRPr lang="en-IN" sz="2000" dirty="0">
              <a:solidFill>
                <a:srgbClr val="00B0F0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20D76-5B33-1CC5-ABA2-FBDABA13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0" y="2393065"/>
            <a:ext cx="8535140" cy="4061812"/>
          </a:xfrm>
          <a:prstGeom prst="rect">
            <a:avLst/>
          </a:prstGeom>
        </p:spPr>
      </p:pic>
      <p:pic>
        <p:nvPicPr>
          <p:cNvPr id="6" name="Google Shape;441;p13">
            <a:extLst>
              <a:ext uri="{FF2B5EF4-FFF2-40B4-BE49-F238E27FC236}">
                <a16:creationId xmlns:a16="http://schemas.microsoft.com/office/drawing/2014/main" id="{FC6D887D-FB95-6CCC-487E-4942BD0850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88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21F32-1AB8-2324-0B0F-2C8C1FEE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0" y="1730478"/>
            <a:ext cx="8306520" cy="4739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853BA-DB3B-6BB5-F0C9-A55332B256D8}"/>
              </a:ext>
            </a:extLst>
          </p:cNvPr>
          <p:cNvSpPr txBox="1"/>
          <p:nvPr/>
        </p:nvSpPr>
        <p:spPr>
          <a:xfrm>
            <a:off x="2428568" y="511277"/>
            <a:ext cx="442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</a:t>
            </a:r>
            <a:endParaRPr lang="en-IN" sz="28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endParaRPr lang="en-IN" dirty="0">
              <a:latin typeface="Centaur" panose="02030504050205020304" pitchFamily="18" charset="0"/>
            </a:endParaRPr>
          </a:p>
        </p:txBody>
      </p:sp>
      <p:pic>
        <p:nvPicPr>
          <p:cNvPr id="7" name="Google Shape;441;p13">
            <a:extLst>
              <a:ext uri="{FF2B5EF4-FFF2-40B4-BE49-F238E27FC236}">
                <a16:creationId xmlns:a16="http://schemas.microsoft.com/office/drawing/2014/main" id="{E07EC3C2-02EA-7145-603A-23EEDD2EA6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895769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DA96B-8D10-A35A-7223-F9CD696C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7" y="1664125"/>
            <a:ext cx="7303845" cy="4958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621A5-453B-9613-0DED-5BF6CD82F44A}"/>
              </a:ext>
            </a:extLst>
          </p:cNvPr>
          <p:cNvSpPr txBox="1"/>
          <p:nvPr/>
        </p:nvSpPr>
        <p:spPr>
          <a:xfrm>
            <a:off x="1995948" y="757084"/>
            <a:ext cx="4886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ACF and PACF correlation plot of Closing stock ARIMA</a:t>
            </a:r>
          </a:p>
          <a:p>
            <a:endParaRPr lang="en-IN" dirty="0">
              <a:latin typeface="Centaur" panose="02030504050205020304" pitchFamily="18" charset="0"/>
            </a:endParaRPr>
          </a:p>
        </p:txBody>
      </p:sp>
      <p:pic>
        <p:nvPicPr>
          <p:cNvPr id="6" name="Google Shape;441;p13">
            <a:extLst>
              <a:ext uri="{FF2B5EF4-FFF2-40B4-BE49-F238E27FC236}">
                <a16:creationId xmlns:a16="http://schemas.microsoft.com/office/drawing/2014/main" id="{DD641F50-B183-695E-A636-AF47261931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38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593E0-9D62-5E69-E40B-01AD2C5E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2" y="1730477"/>
            <a:ext cx="7567316" cy="4726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3EB11A-9060-74F4-A71F-1835C22534E9}"/>
              </a:ext>
            </a:extLst>
          </p:cNvPr>
          <p:cNvSpPr txBox="1"/>
          <p:nvPr/>
        </p:nvSpPr>
        <p:spPr>
          <a:xfrm>
            <a:off x="2271251" y="619432"/>
            <a:ext cx="5309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 </a:t>
            </a:r>
            <a:r>
              <a:rPr lang="en-US" sz="20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AREMA</a:t>
            </a:r>
            <a:endParaRPr lang="en-IN" sz="20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  <p:pic>
        <p:nvPicPr>
          <p:cNvPr id="10" name="Google Shape;441;p13">
            <a:extLst>
              <a:ext uri="{FF2B5EF4-FFF2-40B4-BE49-F238E27FC236}">
                <a16:creationId xmlns:a16="http://schemas.microsoft.com/office/drawing/2014/main" id="{8F6C72C0-28DF-6C82-3357-DF498A7A7E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0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D33D2-2458-E192-60C4-68D21DB2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1474838"/>
            <a:ext cx="7600336" cy="5289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C0084-984E-241F-79A8-D9C10DB2FBAD}"/>
              </a:ext>
            </a:extLst>
          </p:cNvPr>
          <p:cNvSpPr txBox="1"/>
          <p:nvPr/>
        </p:nvSpPr>
        <p:spPr>
          <a:xfrm>
            <a:off x="2713703" y="570271"/>
            <a:ext cx="51844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entaur" panose="02030504050205020304" pitchFamily="18" charset="0"/>
              </a:rPr>
              <a:t>Forecasted vs Actual data graph SARIMAX</a:t>
            </a:r>
            <a:endParaRPr lang="en-IN" sz="2400" b="1" u="sng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  <p:pic>
        <p:nvPicPr>
          <p:cNvPr id="6" name="Google Shape;441;p13">
            <a:extLst>
              <a:ext uri="{FF2B5EF4-FFF2-40B4-BE49-F238E27FC236}">
                <a16:creationId xmlns:a16="http://schemas.microsoft.com/office/drawing/2014/main" id="{6FB28364-06A0-5F50-6C19-F3F5E05EE7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2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"/>
          <p:cNvSpPr txBox="1"/>
          <p:nvPr/>
        </p:nvSpPr>
        <p:spPr>
          <a:xfrm>
            <a:off x="447075" y="250014"/>
            <a:ext cx="80361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sng" strike="noStrike" cap="none" dirty="0">
                <a:solidFill>
                  <a:srgbClr val="002776"/>
                </a:solidFill>
                <a:latin typeface="Perpetua Titling MT" panose="02020502060505020804" pitchFamily="18" charset="0"/>
                <a:sym typeface="Arial"/>
              </a:rPr>
              <a:t>Project Architecture / Project Flow</a:t>
            </a:r>
            <a:endParaRPr sz="2400" b="0" i="0" u="sng" strike="noStrike" cap="none" dirty="0">
              <a:solidFill>
                <a:srgbClr val="000000"/>
              </a:solidFill>
              <a:latin typeface="Perpetua Titling MT" panose="020205020605050208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B0469-36B9-33DA-58BD-1030DEA562EC}"/>
              </a:ext>
            </a:extLst>
          </p:cNvPr>
          <p:cNvSpPr txBox="1"/>
          <p:nvPr/>
        </p:nvSpPr>
        <p:spPr>
          <a:xfrm>
            <a:off x="2580968" y="176946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557215-B406-1798-D9C9-735CDA7397C3}"/>
              </a:ext>
            </a:extLst>
          </p:cNvPr>
          <p:cNvSpPr/>
          <p:nvPr/>
        </p:nvSpPr>
        <p:spPr>
          <a:xfrm>
            <a:off x="1312606" y="1669413"/>
            <a:ext cx="1268362" cy="523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207FFB-B09D-5B94-D7DD-2004F33D491B}"/>
              </a:ext>
            </a:extLst>
          </p:cNvPr>
          <p:cNvCxnSpPr/>
          <p:nvPr/>
        </p:nvCxnSpPr>
        <p:spPr>
          <a:xfrm>
            <a:off x="2743200" y="1877961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23773A-51F5-58E4-4E56-0151FBD29800}"/>
              </a:ext>
            </a:extLst>
          </p:cNvPr>
          <p:cNvSpPr/>
          <p:nvPr/>
        </p:nvSpPr>
        <p:spPr>
          <a:xfrm>
            <a:off x="6617110" y="1721901"/>
            <a:ext cx="1602657" cy="523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  <a:p>
            <a:pPr algn="ctr"/>
            <a:r>
              <a:rPr lang="en-IN" dirty="0"/>
              <a:t>And Evaluation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04B333-BF2F-3163-22F9-9DC771F08BAD}"/>
              </a:ext>
            </a:extLst>
          </p:cNvPr>
          <p:cNvSpPr/>
          <p:nvPr/>
        </p:nvSpPr>
        <p:spPr>
          <a:xfrm>
            <a:off x="3529781" y="1669413"/>
            <a:ext cx="1691148" cy="523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A69674-D092-92D9-353F-C51DF9A6F1DF}"/>
              </a:ext>
            </a:extLst>
          </p:cNvPr>
          <p:cNvCxnSpPr>
            <a:cxnSpLocks/>
          </p:cNvCxnSpPr>
          <p:nvPr/>
        </p:nvCxnSpPr>
        <p:spPr>
          <a:xfrm>
            <a:off x="5378245" y="1964380"/>
            <a:ext cx="100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3A021A-181A-BAE7-3B73-7F479D556445}"/>
              </a:ext>
            </a:extLst>
          </p:cNvPr>
          <p:cNvCxnSpPr/>
          <p:nvPr/>
        </p:nvCxnSpPr>
        <p:spPr>
          <a:xfrm>
            <a:off x="7536426" y="2349910"/>
            <a:ext cx="0" cy="51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C63EAF-6F1F-C485-96F6-A4E3551A837A}"/>
              </a:ext>
            </a:extLst>
          </p:cNvPr>
          <p:cNvSpPr/>
          <p:nvPr/>
        </p:nvSpPr>
        <p:spPr>
          <a:xfrm>
            <a:off x="6655213" y="3116380"/>
            <a:ext cx="1526450" cy="625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9A707-91E1-08D0-9D75-E6CEB5DFFC0A}"/>
              </a:ext>
            </a:extLst>
          </p:cNvPr>
          <p:cNvCxnSpPr/>
          <p:nvPr/>
        </p:nvCxnSpPr>
        <p:spPr>
          <a:xfrm flipH="1">
            <a:off x="5879690" y="3458045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14DA75-79A5-ECD1-32F9-D1B23F5DD25B}"/>
              </a:ext>
            </a:extLst>
          </p:cNvPr>
          <p:cNvSpPr/>
          <p:nvPr/>
        </p:nvSpPr>
        <p:spPr>
          <a:xfrm>
            <a:off x="3922459" y="3106102"/>
            <a:ext cx="1622322" cy="625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3FD1E-1320-0879-13CD-2F84BE5B303D}"/>
              </a:ext>
            </a:extLst>
          </p:cNvPr>
          <p:cNvSpPr txBox="1"/>
          <p:nvPr/>
        </p:nvSpPr>
        <p:spPr>
          <a:xfrm>
            <a:off x="2408903" y="666482"/>
            <a:ext cx="432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  <a:latin typeface="Centaur" panose="02030504050205020304" pitchFamily="18" charset="0"/>
              </a:rPr>
              <a:t>Comparison of Models</a:t>
            </a:r>
          </a:p>
        </p:txBody>
      </p:sp>
      <p:pic>
        <p:nvPicPr>
          <p:cNvPr id="6" name="Google Shape;441;p13">
            <a:extLst>
              <a:ext uri="{FF2B5EF4-FFF2-40B4-BE49-F238E27FC236}">
                <a16:creationId xmlns:a16="http://schemas.microsoft.com/office/drawing/2014/main" id="{9C5D023B-F7CF-1B90-4C89-D32DFE5D39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FCC73-69E2-481C-B64F-1C2388AF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83" y="1998483"/>
            <a:ext cx="7372617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63113-9F7C-35D1-5CCE-CCEA875D4291}"/>
              </a:ext>
            </a:extLst>
          </p:cNvPr>
          <p:cNvSpPr txBox="1"/>
          <p:nvPr/>
        </p:nvSpPr>
        <p:spPr>
          <a:xfrm>
            <a:off x="3215149" y="639097"/>
            <a:ext cx="329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Building Final Model</a:t>
            </a:r>
          </a:p>
        </p:txBody>
      </p:sp>
      <p:pic>
        <p:nvPicPr>
          <p:cNvPr id="4" name="Google Shape;441;p13">
            <a:extLst>
              <a:ext uri="{FF2B5EF4-FFF2-40B4-BE49-F238E27FC236}">
                <a16:creationId xmlns:a16="http://schemas.microsoft.com/office/drawing/2014/main" id="{D8F64DAD-4896-3187-4118-80A4C40E8B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FCA53-E5A3-A372-B99D-6BF1BCC0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38" y="1789472"/>
            <a:ext cx="7394014" cy="45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BFC13-580A-C0F0-A316-6157DBCF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2356538"/>
            <a:ext cx="8465574" cy="4111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56D61-3C6D-74D0-3A70-4E8007C55D69}"/>
              </a:ext>
            </a:extLst>
          </p:cNvPr>
          <p:cNvSpPr txBox="1"/>
          <p:nvPr/>
        </p:nvSpPr>
        <p:spPr>
          <a:xfrm>
            <a:off x="2934249" y="786581"/>
            <a:ext cx="3692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Building Final Model</a:t>
            </a:r>
          </a:p>
          <a:p>
            <a:endParaRPr lang="en-IN" dirty="0"/>
          </a:p>
        </p:txBody>
      </p:sp>
      <p:pic>
        <p:nvPicPr>
          <p:cNvPr id="6" name="Google Shape;441;p13">
            <a:extLst>
              <a:ext uri="{FF2B5EF4-FFF2-40B4-BE49-F238E27FC236}">
                <a16:creationId xmlns:a16="http://schemas.microsoft.com/office/drawing/2014/main" id="{0490ADE4-A348-875F-10DF-E11F461732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1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41;p13">
            <a:extLst>
              <a:ext uri="{FF2B5EF4-FFF2-40B4-BE49-F238E27FC236}">
                <a16:creationId xmlns:a16="http://schemas.microsoft.com/office/drawing/2014/main" id="{6DCC90C2-053A-4E55-9827-12AB0D9D8D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0D9FE-59A4-4547-973B-D68E23598559}"/>
              </a:ext>
            </a:extLst>
          </p:cNvPr>
          <p:cNvSpPr txBox="1"/>
          <p:nvPr/>
        </p:nvSpPr>
        <p:spPr>
          <a:xfrm>
            <a:off x="2498103" y="641022"/>
            <a:ext cx="39709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Deployment of Model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57851-B0C8-4A77-BE4D-9F4992328E3A}"/>
              </a:ext>
            </a:extLst>
          </p:cNvPr>
          <p:cNvSpPr txBox="1"/>
          <p:nvPr/>
        </p:nvSpPr>
        <p:spPr>
          <a:xfrm>
            <a:off x="2860390" y="342900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entaur" panose="02030504050205020304" pitchFamily="18" charset="0"/>
              </a:rPr>
              <a:t>Deployment of  Forecasting model by using </a:t>
            </a:r>
            <a:r>
              <a:rPr lang="en-IN" sz="2800" dirty="0" err="1">
                <a:solidFill>
                  <a:srgbClr val="FF0000"/>
                </a:solidFill>
                <a:latin typeface="Centaur" panose="02030504050205020304" pitchFamily="18" charset="0"/>
              </a:rPr>
              <a:t>Streamlit</a:t>
            </a:r>
            <a:endParaRPr lang="en-IN" sz="28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019EC6-3ABF-4711-B571-0ED92166F657}"/>
              </a:ext>
            </a:extLst>
          </p:cNvPr>
          <p:cNvCxnSpPr/>
          <p:nvPr/>
        </p:nvCxnSpPr>
        <p:spPr>
          <a:xfrm>
            <a:off x="2290713" y="3899982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0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41;p13">
            <a:extLst>
              <a:ext uri="{FF2B5EF4-FFF2-40B4-BE49-F238E27FC236}">
                <a16:creationId xmlns:a16="http://schemas.microsoft.com/office/drawing/2014/main" id="{43699B74-7540-45E2-B3CF-09A891DB20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596208-1541-4F4E-9C9A-986EBB18E971}"/>
              </a:ext>
            </a:extLst>
          </p:cNvPr>
          <p:cNvSpPr txBox="1"/>
          <p:nvPr/>
        </p:nvSpPr>
        <p:spPr>
          <a:xfrm>
            <a:off x="1597197" y="653006"/>
            <a:ext cx="6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Deployment of  Forecasting model by using </a:t>
            </a:r>
            <a:r>
              <a:rPr lang="en-IN" sz="24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Streamlit</a:t>
            </a:r>
            <a:endParaRPr lang="en-IN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aur" panose="02030504050205020304" pitchFamily="18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5F601597-0229-4E82-B576-9D3DBFA8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4" y="1589915"/>
            <a:ext cx="7993930" cy="45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406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41;p13">
            <a:extLst>
              <a:ext uri="{FF2B5EF4-FFF2-40B4-BE49-F238E27FC236}">
                <a16:creationId xmlns:a16="http://schemas.microsoft.com/office/drawing/2014/main" id="{48F68F1C-7A9C-4BB6-8CDE-0D86EB5EC3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3F0938-ABCD-4014-8DA7-BDFC303EBDED}"/>
              </a:ext>
            </a:extLst>
          </p:cNvPr>
          <p:cNvSpPr/>
          <p:nvPr/>
        </p:nvSpPr>
        <p:spPr>
          <a:xfrm>
            <a:off x="2566886" y="3429000"/>
            <a:ext cx="386195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Thank    You</a:t>
            </a:r>
          </a:p>
        </p:txBody>
      </p:sp>
    </p:spTree>
    <p:extLst>
      <p:ext uri="{BB962C8B-B14F-4D97-AF65-F5344CB8AC3E}">
        <p14:creationId xmlns:p14="http://schemas.microsoft.com/office/powerpoint/2010/main" val="420576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>
            <a:spLocks noGrp="1"/>
          </p:cNvSpPr>
          <p:nvPr>
            <p:ph type="title"/>
          </p:nvPr>
        </p:nvSpPr>
        <p:spPr>
          <a:xfrm>
            <a:off x="1355265" y="456962"/>
            <a:ext cx="6589199" cy="57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2400" b="1" u="sng" dirty="0">
                <a:latin typeface="Perpetua Titling MT" panose="02020502060505020804" pitchFamily="18" charset="0"/>
              </a:rPr>
              <a:t>Data Import</a:t>
            </a:r>
            <a:endParaRPr sz="2400" b="1" u="sng" dirty="0">
              <a:latin typeface="Perpetua Titling MT" panose="020205020605050208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4D058-4DB6-3A64-D479-13DBEB5FBEBA}"/>
              </a:ext>
            </a:extLst>
          </p:cNvPr>
          <p:cNvSpPr txBox="1"/>
          <p:nvPr/>
        </p:nvSpPr>
        <p:spPr>
          <a:xfrm>
            <a:off x="1445342" y="5510981"/>
            <a:ext cx="26153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  <a:latin typeface="Centaur" panose="02030504050205020304" pitchFamily="18" charset="0"/>
              </a:rPr>
              <a:t>There  are 1752 rows and 7 columns in </a:t>
            </a:r>
            <a:r>
              <a:rPr lang="en-IN" sz="2000" dirty="0">
                <a:highlight>
                  <a:srgbClr val="00FFFF"/>
                </a:highlight>
                <a:latin typeface="Centaur" panose="02030504050205020304" pitchFamily="18" charset="0"/>
              </a:rPr>
              <a:t>this</a:t>
            </a:r>
            <a:r>
              <a:rPr lang="en-IN" dirty="0">
                <a:highlight>
                  <a:srgbClr val="00FFFF"/>
                </a:highlight>
                <a:latin typeface="Centaur" panose="02030504050205020304" pitchFamily="18" charset="0"/>
              </a:rPr>
              <a:t> data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5197E5-7FCF-E49E-0F82-86EF3C6B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5343" y="1140542"/>
            <a:ext cx="7000568" cy="421803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78023-2216-B4D7-B8D2-DBE440F1B99E}"/>
              </a:ext>
            </a:extLst>
          </p:cNvPr>
          <p:cNvSpPr txBox="1"/>
          <p:nvPr/>
        </p:nvSpPr>
        <p:spPr>
          <a:xfrm>
            <a:off x="2084439" y="511604"/>
            <a:ext cx="460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entaur" panose="02030504050205020304" pitchFamily="18" charset="0"/>
              </a:rPr>
              <a:t>Data Set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697AE-E976-C909-AEDC-B9099B579E09}"/>
              </a:ext>
            </a:extLst>
          </p:cNvPr>
          <p:cNvSpPr txBox="1"/>
          <p:nvPr/>
        </p:nvSpPr>
        <p:spPr>
          <a:xfrm>
            <a:off x="2507226" y="1838632"/>
            <a:ext cx="47784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First load the dataset.</a:t>
            </a:r>
          </a:p>
          <a:p>
            <a:endParaRPr lang="en-IN" sz="2000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</a:t>
            </a:r>
            <a:r>
              <a:rPr lang="en-IN" sz="2000" dirty="0" err="1">
                <a:solidFill>
                  <a:srgbClr val="00B050"/>
                </a:solidFill>
                <a:latin typeface="Centaur" panose="02030504050205020304" pitchFamily="18" charset="0"/>
              </a:rPr>
              <a:t>Dateset</a:t>
            </a:r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 are the </a:t>
            </a:r>
            <a:r>
              <a:rPr lang="en-IN" sz="2000" dirty="0" err="1">
                <a:solidFill>
                  <a:srgbClr val="00B050"/>
                </a:solidFill>
                <a:latin typeface="Centaur" panose="02030504050205020304" pitchFamily="18" charset="0"/>
              </a:rPr>
              <a:t>datas</a:t>
            </a:r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 of the range 2015-2022.</a:t>
            </a:r>
          </a:p>
          <a:p>
            <a:endParaRPr lang="en-IN" sz="2000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-There are 1752 rows and 7 columns in the dataset.</a:t>
            </a:r>
          </a:p>
          <a:p>
            <a:endParaRPr lang="en-IN" sz="2400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- Columns consists of Date in date format, </a:t>
            </a:r>
            <a:r>
              <a:rPr lang="en-IN" sz="2000" dirty="0" err="1">
                <a:solidFill>
                  <a:srgbClr val="00B050"/>
                </a:solidFill>
                <a:latin typeface="Centaur" panose="02030504050205020304" pitchFamily="18" charset="0"/>
              </a:rPr>
              <a:t>Open,,Close</a:t>
            </a:r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 ,High , Low, </a:t>
            </a:r>
            <a:r>
              <a:rPr lang="en-IN" sz="2000" dirty="0" err="1">
                <a:solidFill>
                  <a:srgbClr val="00B050"/>
                </a:solidFill>
                <a:latin typeface="Centaur" panose="02030504050205020304" pitchFamily="18" charset="0"/>
              </a:rPr>
              <a:t>Adj.Close</a:t>
            </a:r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 are in float datatypes, Volume in integer type.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2281458" y="217817"/>
            <a:ext cx="48473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Perpetua Titling MT" panose="02020502060505020804" pitchFamily="18" charset="0"/>
                <a:sym typeface="Arial"/>
              </a:rPr>
              <a:t>Plot Diagrams</a:t>
            </a:r>
            <a:endParaRPr sz="1400" b="0" i="0" u="none" strike="noStrike" cap="none" dirty="0">
              <a:solidFill>
                <a:srgbClr val="000000"/>
              </a:solidFill>
              <a:latin typeface="Perpetua Titling MT" panose="02020502060505020804" pitchFamily="18" charset="0"/>
              <a:sym typeface="Arial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A6810-56C7-DA18-B1A0-B05726AD7BFE}"/>
              </a:ext>
            </a:extLst>
          </p:cNvPr>
          <p:cNvSpPr txBox="1"/>
          <p:nvPr/>
        </p:nvSpPr>
        <p:spPr>
          <a:xfrm>
            <a:off x="1282464" y="5830529"/>
            <a:ext cx="356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aur" panose="02030504050205020304" pitchFamily="18" charset="0"/>
              </a:rPr>
              <a:t>-</a:t>
            </a:r>
            <a:r>
              <a:rPr lang="en-IN" sz="1600" dirty="0">
                <a:solidFill>
                  <a:srgbClr val="00B050"/>
                </a:solidFill>
                <a:latin typeface="Centaur" panose="02030504050205020304" pitchFamily="18" charset="0"/>
              </a:rPr>
              <a:t>All Open ,High, Low, Close values seem to be increasing trends within the time frame.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B5C22-42BC-A1F0-D43A-671A631A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55" y="1170039"/>
            <a:ext cx="7561005" cy="4431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2412277" y="100245"/>
            <a:ext cx="3791880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u="sng" dirty="0">
                <a:solidFill>
                  <a:srgbClr val="002776"/>
                </a:solidFill>
                <a:latin typeface="Perpetua Titling MT" panose="02020502060505020804" pitchFamily="18" charset="0"/>
              </a:rPr>
              <a:t>Box plot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2800" b="1" u="sng" dirty="0">
              <a:solidFill>
                <a:srgbClr val="002776"/>
              </a:solidFill>
              <a:latin typeface="Perpetua Titling MT" panose="020205020605050208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Perpetua Titling MT" panose="02020502060505020804" pitchFamily="18" charset="0"/>
                <a:sym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entaur" panose="02030504050205020304" pitchFamily="18" charset="0"/>
              </a:rPr>
              <a:t>TO CHECK THE OUTLIERS</a:t>
            </a:r>
            <a:endParaRPr lang="en-US" sz="2000" i="0" u="none" strike="noStrike" cap="none" dirty="0">
              <a:solidFill>
                <a:srgbClr val="FF0000"/>
              </a:solidFill>
              <a:latin typeface="Centaur" panose="02030504050205020304" pitchFamily="18" charset="0"/>
              <a:sym typeface="Arial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D3531-4178-CA46-E253-55C0CD1C2067}"/>
              </a:ext>
            </a:extLst>
          </p:cNvPr>
          <p:cNvSpPr txBox="1"/>
          <p:nvPr/>
        </p:nvSpPr>
        <p:spPr>
          <a:xfrm>
            <a:off x="2192594" y="5760132"/>
            <a:ext cx="418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Centaur" panose="02030504050205020304" pitchFamily="18" charset="0"/>
              </a:rPr>
              <a:t>No outlier data is observed from the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12E25-2B3F-D8A8-D5F4-8D69F5EC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" y="1480617"/>
            <a:ext cx="7967662" cy="411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9A50EC-F1FD-6AFF-9831-0819A01B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2" y="1750369"/>
            <a:ext cx="8172224" cy="460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A8F53-55CB-A20C-F158-71DCC28A3304}"/>
              </a:ext>
            </a:extLst>
          </p:cNvPr>
          <p:cNvSpPr txBox="1"/>
          <p:nvPr/>
        </p:nvSpPr>
        <p:spPr>
          <a:xfrm>
            <a:off x="1307689" y="726435"/>
            <a:ext cx="345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Centaur" panose="02030504050205020304" pitchFamily="18" charset="0"/>
              </a:rPr>
              <a:t>Yearly distribution of  the Volume of stocks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2251882" y="511604"/>
            <a:ext cx="4906001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C00000"/>
                </a:solidFill>
                <a:highlight>
                  <a:srgbClr val="FFFF00"/>
                </a:highlight>
                <a:latin typeface="Centaur" panose="02030504050205020304" pitchFamily="18" charset="0"/>
                <a:sym typeface="Arial"/>
              </a:rPr>
              <a:t>Yearly Volume of stocks distribution in terms of percentage of the total dataset</a:t>
            </a:r>
            <a:endParaRPr sz="2000" b="0" i="0" u="none" strike="noStrike" cap="none" dirty="0">
              <a:solidFill>
                <a:srgbClr val="C00000"/>
              </a:solidFill>
              <a:highlight>
                <a:srgbClr val="FFFF00"/>
              </a:highlight>
              <a:latin typeface="Centaur" panose="02030504050205020304" pitchFamily="18" charset="0"/>
              <a:sym typeface="Arial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B61501-B546-30AA-1749-78315CCEE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95" y="1494503"/>
            <a:ext cx="6569009" cy="5043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512</Words>
  <Application>Microsoft Office PowerPoint</Application>
  <PresentationFormat>On-screen Show (4:3)</PresentationFormat>
  <Paragraphs>103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Perpetua Titling MT</vt:lpstr>
      <vt:lpstr>Arial</vt:lpstr>
      <vt:lpstr>Stencil</vt:lpstr>
      <vt:lpstr>Century Gothic</vt:lpstr>
      <vt:lpstr>STCaiyun</vt:lpstr>
      <vt:lpstr>Wingdings 3</vt:lpstr>
      <vt:lpstr>Centaur</vt:lpstr>
      <vt:lpstr>Noto Sans Symbols</vt:lpstr>
      <vt:lpstr>Calibri</vt:lpstr>
      <vt:lpstr>Verdana</vt:lpstr>
      <vt:lpstr>Office Theme</vt:lpstr>
      <vt:lpstr>Custom Design</vt:lpstr>
      <vt:lpstr>Theme2</vt:lpstr>
      <vt:lpstr>Wisp</vt:lpstr>
      <vt:lpstr>PowerPoint Presentation</vt:lpstr>
      <vt:lpstr>PowerPoint Presentation</vt:lpstr>
      <vt:lpstr>PowerPoint Presentation</vt:lpstr>
      <vt:lpstr>Data Import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NARESH KULUNGE</cp:lastModifiedBy>
  <cp:revision>10</cp:revision>
  <dcterms:created xsi:type="dcterms:W3CDTF">2012-08-17T07:00:49Z</dcterms:created>
  <dcterms:modified xsi:type="dcterms:W3CDTF">2023-07-05T14:50:12Z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