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134806516" r:id="rId5"/>
    <p:sldId id="2147471377" r:id="rId6"/>
    <p:sldId id="2147471378" r:id="rId7"/>
    <p:sldId id="2147471384" r:id="rId8"/>
    <p:sldId id="2147471381" r:id="rId9"/>
    <p:sldId id="2147471382" r:id="rId10"/>
    <p:sldId id="2147471383" r:id="rId11"/>
    <p:sldId id="2147471386" r:id="rId12"/>
    <p:sldId id="21474713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0FE45A-7076-C060-3926-02C230FFCD7B}" name="Gartner, David (Cognizant)" initials="GD(" userId="S::930056@cognizant.com::31109c44-657a-4c1f-917c-0cd2083250d2" providerId="AD"/>
  <p188:author id="{99F93FB6-C18C-5FBA-5487-DBE9A471B604}" name="Jennifer Kelly" initials="JK" userId="c+VufwqJC72uMbGB6Qy3ESl4lWVfVYW4DP6fjOUmpX4=" providerId="None"/>
  <p188:author id="{AFF83BBF-8DC2-56B1-7D97-F4B62A6558D1}" name="Holsinger, Sophie (Contractor)" initials="H(" userId="qSv0elhcSqVZ6Und2jvxKda9UaW6eolhxm7dQQjF6aw=" providerId="None"/>
  <p188:author id="{0DF45BD4-5C8A-2E2D-FEE5-54A7402B3C0A}" name="Michelle Loeb" initials="ML" userId="y5thoKV0uDjaThbJPgxbMhWQvDJapLNicr5yuEWdci8=" providerId="None"/>
  <p188:author id="{561DB6D9-3341-C508-291F-4E7B425C4BEE}" name="La Cascia, Lynne (Cognizant)" initials="L(" userId="XzsV+nJzGmSCzj+6LOZ0MUrq7QBF9d0P2TCBTjMm7P4=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kki Feuerstein" initials="RF" lastIdx="118" clrIdx="0">
    <p:extLst>
      <p:ext uri="{19B8F6BF-5375-455C-9EA6-DF929625EA0E}">
        <p15:presenceInfo xmlns:p15="http://schemas.microsoft.com/office/powerpoint/2012/main" userId="9696b6c1086d6638" providerId="Windows Live"/>
      </p:ext>
    </p:extLst>
  </p:cmAuthor>
  <p:cmAuthor id="2" name="Alex DiMaio" initials="AD" lastIdx="327" clrIdx="1">
    <p:extLst>
      <p:ext uri="{19B8F6BF-5375-455C-9EA6-DF929625EA0E}">
        <p15:presenceInfo xmlns:p15="http://schemas.microsoft.com/office/powerpoint/2012/main" userId="S::adimaio@tenetpartner.onmicrosoft.com::b1481f74-343d-4e6b-b114-ca2ded61f9f6" providerId="AD"/>
      </p:ext>
    </p:extLst>
  </p:cmAuthor>
  <p:cmAuthor id="3" name="Microsoft Office User" initials="MOU" lastIdx="4" clrIdx="2"/>
  <p:cmAuthor id="4" name="Gartner, David (Cognizant)" initials="GD(" lastIdx="61" clrIdx="3">
    <p:extLst>
      <p:ext uri="{19B8F6BF-5375-455C-9EA6-DF929625EA0E}">
        <p15:presenceInfo xmlns:p15="http://schemas.microsoft.com/office/powerpoint/2012/main" userId="S::930056@cognizant.com::31109c44-657a-4c1f-917c-0cd2083250d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91B9E5"/>
    <a:srgbClr val="2F78C4"/>
    <a:srgbClr val="89F9FC"/>
    <a:srgbClr val="2DB820"/>
    <a:srgbClr val="EAC71D"/>
    <a:srgbClr val="B81E2D"/>
    <a:srgbClr val="424242"/>
    <a:srgbClr val="000048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574002-D791-4A86-825E-798C97388468}" v="2" dt="2025-08-26T10:03:11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el, Rachit (Cognizant)" userId="S::2421305@cognizant.com::375ba14c-0267-4a15-b327-c10cfa402986" providerId="AD" clId="Web-{40344E81-9906-8F0C-6DAF-BF8616696A84}"/>
    <pc:docChg chg="modSld">
      <pc:chgData name="Patel, Rachit (Cognizant)" userId="S::2421305@cognizant.com::375ba14c-0267-4a15-b327-c10cfa402986" providerId="AD" clId="Web-{40344E81-9906-8F0C-6DAF-BF8616696A84}" dt="2025-08-26T04:14:41.363" v="1" actId="14100"/>
      <pc:docMkLst>
        <pc:docMk/>
      </pc:docMkLst>
      <pc:sldChg chg="modSp">
        <pc:chgData name="Patel, Rachit (Cognizant)" userId="S::2421305@cognizant.com::375ba14c-0267-4a15-b327-c10cfa402986" providerId="AD" clId="Web-{40344E81-9906-8F0C-6DAF-BF8616696A84}" dt="2025-08-26T04:14:41.363" v="1" actId="14100"/>
        <pc:sldMkLst>
          <pc:docMk/>
          <pc:sldMk cId="1210699331" sldId="2147471378"/>
        </pc:sldMkLst>
        <pc:spChg chg="mod">
          <ac:chgData name="Patel, Rachit (Cognizant)" userId="S::2421305@cognizant.com::375ba14c-0267-4a15-b327-c10cfa402986" providerId="AD" clId="Web-{40344E81-9906-8F0C-6DAF-BF8616696A84}" dt="2025-08-26T04:14:41.363" v="1" actId="14100"/>
          <ac:spMkLst>
            <pc:docMk/>
            <pc:sldMk cId="1210699331" sldId="2147471378"/>
            <ac:spMk id="5" creationId="{F5B459E2-9E05-E276-A601-DADA47CCC76B}"/>
          </ac:spMkLst>
        </pc:spChg>
      </pc:sldChg>
    </pc:docChg>
  </pc:docChgLst>
  <pc:docChgLst>
    <pc:chgData name="Kotagiri, Sai Anudeep (Cognizant)" userId="4815645f-172c-4a55-92f0-0e04502a27bf" providerId="ADAL" clId="{C6574002-D791-4A86-825E-798C97388468}"/>
    <pc:docChg chg="undo custSel delSld modSld">
      <pc:chgData name="Kotagiri, Sai Anudeep (Cognizant)" userId="4815645f-172c-4a55-92f0-0e04502a27bf" providerId="ADAL" clId="{C6574002-D791-4A86-825E-798C97388468}" dt="2025-08-28T08:54:11.969" v="2532" actId="20577"/>
      <pc:docMkLst>
        <pc:docMk/>
      </pc:docMkLst>
      <pc:sldChg chg="modSp mod">
        <pc:chgData name="Kotagiri, Sai Anudeep (Cognizant)" userId="4815645f-172c-4a55-92f0-0e04502a27bf" providerId="ADAL" clId="{C6574002-D791-4A86-825E-798C97388468}" dt="2025-08-26T09:27:54.568" v="231" actId="20577"/>
        <pc:sldMkLst>
          <pc:docMk/>
          <pc:sldMk cId="2499616378" sldId="2134806516"/>
        </pc:sldMkLst>
        <pc:spChg chg="mod">
          <ac:chgData name="Kotagiri, Sai Anudeep (Cognizant)" userId="4815645f-172c-4a55-92f0-0e04502a27bf" providerId="ADAL" clId="{C6574002-D791-4A86-825E-798C97388468}" dt="2025-08-26T09:26:08.364" v="82" actId="20577"/>
          <ac:spMkLst>
            <pc:docMk/>
            <pc:sldMk cId="2499616378" sldId="2134806516"/>
            <ac:spMk id="3" creationId="{2BA66A47-B58E-5A18-8D0B-CC66BE12CE56}"/>
          </ac:spMkLst>
        </pc:spChg>
        <pc:spChg chg="mod">
          <ac:chgData name="Kotagiri, Sai Anudeep (Cognizant)" userId="4815645f-172c-4a55-92f0-0e04502a27bf" providerId="ADAL" clId="{C6574002-D791-4A86-825E-798C97388468}" dt="2025-08-26T09:27:54.568" v="231" actId="20577"/>
          <ac:spMkLst>
            <pc:docMk/>
            <pc:sldMk cId="2499616378" sldId="2134806516"/>
            <ac:spMk id="8" creationId="{B0BA039F-2724-5893-3AC7-584A981CABB4}"/>
          </ac:spMkLst>
        </pc:spChg>
      </pc:sldChg>
      <pc:sldChg chg="modSp mod">
        <pc:chgData name="Kotagiri, Sai Anudeep (Cognizant)" userId="4815645f-172c-4a55-92f0-0e04502a27bf" providerId="ADAL" clId="{C6574002-D791-4A86-825E-798C97388468}" dt="2025-08-26T09:48:46.703" v="1224" actId="20577"/>
        <pc:sldMkLst>
          <pc:docMk/>
          <pc:sldMk cId="3380521195" sldId="2147471377"/>
        </pc:sldMkLst>
        <pc:spChg chg="mod">
          <ac:chgData name="Kotagiri, Sai Anudeep (Cognizant)" userId="4815645f-172c-4a55-92f0-0e04502a27bf" providerId="ADAL" clId="{C6574002-D791-4A86-825E-798C97388468}" dt="2025-08-26T09:48:46.703" v="1224" actId="20577"/>
          <ac:spMkLst>
            <pc:docMk/>
            <pc:sldMk cId="3380521195" sldId="2147471377"/>
            <ac:spMk id="5" creationId="{7090F0D3-95BB-0C09-41F6-A14F9D066F50}"/>
          </ac:spMkLst>
        </pc:spChg>
        <pc:spChg chg="mod">
          <ac:chgData name="Kotagiri, Sai Anudeep (Cognizant)" userId="4815645f-172c-4a55-92f0-0e04502a27bf" providerId="ADAL" clId="{C6574002-D791-4A86-825E-798C97388468}" dt="2025-08-26T09:30:47.409" v="262" actId="207"/>
          <ac:spMkLst>
            <pc:docMk/>
            <pc:sldMk cId="3380521195" sldId="2147471377"/>
            <ac:spMk id="7" creationId="{69ECFAAC-1C20-41AC-AEFF-BB2C65F17A7F}"/>
          </ac:spMkLst>
        </pc:spChg>
      </pc:sldChg>
      <pc:sldChg chg="modSp mod">
        <pc:chgData name="Kotagiri, Sai Anudeep (Cognizant)" userId="4815645f-172c-4a55-92f0-0e04502a27bf" providerId="ADAL" clId="{C6574002-D791-4A86-825E-798C97388468}" dt="2025-08-28T08:54:11.969" v="2532" actId="20577"/>
        <pc:sldMkLst>
          <pc:docMk/>
          <pc:sldMk cId="1210699331" sldId="2147471378"/>
        </pc:sldMkLst>
        <pc:spChg chg="mod">
          <ac:chgData name="Kotagiri, Sai Anudeep (Cognizant)" userId="4815645f-172c-4a55-92f0-0e04502a27bf" providerId="ADAL" clId="{C6574002-D791-4A86-825E-798C97388468}" dt="2025-08-28T08:54:11.969" v="2532" actId="20577"/>
          <ac:spMkLst>
            <pc:docMk/>
            <pc:sldMk cId="1210699331" sldId="2147471378"/>
            <ac:spMk id="5" creationId="{F5B459E2-9E05-E276-A601-DADA47CCC76B}"/>
          </ac:spMkLst>
        </pc:spChg>
      </pc:sldChg>
      <pc:sldChg chg="modSp mod">
        <pc:chgData name="Kotagiri, Sai Anudeep (Cognizant)" userId="4815645f-172c-4a55-92f0-0e04502a27bf" providerId="ADAL" clId="{C6574002-D791-4A86-825E-798C97388468}" dt="2025-08-26T10:26:48.197" v="2443" actId="20577"/>
        <pc:sldMkLst>
          <pc:docMk/>
          <pc:sldMk cId="3051744453" sldId="2147471381"/>
        </pc:sldMkLst>
        <pc:spChg chg="mod">
          <ac:chgData name="Kotagiri, Sai Anudeep (Cognizant)" userId="4815645f-172c-4a55-92f0-0e04502a27bf" providerId="ADAL" clId="{C6574002-D791-4A86-825E-798C97388468}" dt="2025-08-26T10:26:48.197" v="2443" actId="20577"/>
          <ac:spMkLst>
            <pc:docMk/>
            <pc:sldMk cId="3051744453" sldId="2147471381"/>
            <ac:spMk id="5" creationId="{EA492439-80EC-901A-308F-3324D9E00F91}"/>
          </ac:spMkLst>
        </pc:spChg>
      </pc:sldChg>
      <pc:sldChg chg="modSp mod">
        <pc:chgData name="Kotagiri, Sai Anudeep (Cognizant)" userId="4815645f-172c-4a55-92f0-0e04502a27bf" providerId="ADAL" clId="{C6574002-D791-4A86-825E-798C97388468}" dt="2025-08-26T10:28:48.550" v="2479" actId="20577"/>
        <pc:sldMkLst>
          <pc:docMk/>
          <pc:sldMk cId="2499504675" sldId="2147471383"/>
        </pc:sldMkLst>
        <pc:spChg chg="mod">
          <ac:chgData name="Kotagiri, Sai Anudeep (Cognizant)" userId="4815645f-172c-4a55-92f0-0e04502a27bf" providerId="ADAL" clId="{C6574002-D791-4A86-825E-798C97388468}" dt="2025-08-26T10:28:48.550" v="2479" actId="20577"/>
          <ac:spMkLst>
            <pc:docMk/>
            <pc:sldMk cId="2499504675" sldId="2147471383"/>
            <ac:spMk id="5" creationId="{A5C3D5E2-9959-B611-1812-CD5C2EB04A1B}"/>
          </ac:spMkLst>
        </pc:spChg>
      </pc:sldChg>
      <pc:sldChg chg="modSp mod">
        <pc:chgData name="Kotagiri, Sai Anudeep (Cognizant)" userId="4815645f-172c-4a55-92f0-0e04502a27bf" providerId="ADAL" clId="{C6574002-D791-4A86-825E-798C97388468}" dt="2025-08-26T10:18:14.566" v="2441" actId="20577"/>
        <pc:sldMkLst>
          <pc:docMk/>
          <pc:sldMk cId="2600623631" sldId="2147471384"/>
        </pc:sldMkLst>
        <pc:spChg chg="mod">
          <ac:chgData name="Kotagiri, Sai Anudeep (Cognizant)" userId="4815645f-172c-4a55-92f0-0e04502a27bf" providerId="ADAL" clId="{C6574002-D791-4A86-825E-798C97388468}" dt="2025-08-26T10:18:14.566" v="2441" actId="20577"/>
          <ac:spMkLst>
            <pc:docMk/>
            <pc:sldMk cId="2600623631" sldId="2147471384"/>
            <ac:spMk id="5" creationId="{5BF195BD-ED75-ADFB-D1C8-16B53A485141}"/>
          </ac:spMkLst>
        </pc:spChg>
      </pc:sldChg>
      <pc:sldChg chg="del">
        <pc:chgData name="Kotagiri, Sai Anudeep (Cognizant)" userId="4815645f-172c-4a55-92f0-0e04502a27bf" providerId="ADAL" clId="{C6574002-D791-4A86-825E-798C97388468}" dt="2025-08-26T10:19:14.327" v="2442" actId="47"/>
        <pc:sldMkLst>
          <pc:docMk/>
          <pc:sldMk cId="1821390062" sldId="214747138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658FED-51F9-9B45-B597-1E80080F05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449CD-7629-F94E-AB7C-5B049A15EC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07195-0CC2-A547-89CA-57E183807FCC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1FED8-4762-F94C-A006-546565DF5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31462-D62C-8C42-B544-F3E0E7018A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F4819-B501-CC4D-93F0-10A4E74E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35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00608-096F-0448-BF1C-AC23D45B3CD2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A3903-E1C0-B641-BF09-7903E2AE2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5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8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5D98D9-078E-1B4D-9B08-C13EF3A05D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7" t="117"/>
          <a:stretch/>
        </p:blipFill>
        <p:spPr>
          <a:xfrm>
            <a:off x="0" y="-1"/>
            <a:ext cx="12192000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5B5F9-B0CC-474A-9C3C-A26A32768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2105094"/>
            <a:ext cx="4013200" cy="1828469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7EFB4-CCA6-4E89-9EF6-9F4FE5D53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989" y="4187952"/>
            <a:ext cx="4014215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263640"/>
            <a:ext cx="18227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A57A3A6-0AF3-C54A-8CB5-7EF0565FF32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042416" y="5289745"/>
            <a:ext cx="4013178" cy="365125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date</a:t>
            </a: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500EB0FA-ED09-2D45-A504-B05B58FC39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67678" y="381865"/>
            <a:ext cx="2067983" cy="6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25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head, sub head, footnote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E5E72-A3E8-334F-8440-9071B445F06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4E4AF-DC74-4D20-8889-EEAA33BF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F304BD6-DACB-8C40-8FF9-7D9AD2276F41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57200" y="992028"/>
            <a:ext cx="10808207" cy="46106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BFD73C-FDB7-EA40-835B-AC533361A9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8"/>
            <a:ext cx="1816531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ADE5300-D6EE-B945-A3F3-F094244958A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57200" y="310896"/>
            <a:ext cx="10820400" cy="2286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tabLst/>
              <a:defRPr sz="105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super head</a:t>
            </a: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683D89A3-7746-6A4C-A4B4-55083AFF42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62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569">
          <p15:clr>
            <a:srgbClr val="FBAE40"/>
          </p15:clr>
        </p15:guide>
        <p15:guide id="3" orient="horz" pos="960" userDrawn="1">
          <p15:clr>
            <a:srgbClr val="FBAE40"/>
          </p15:clr>
        </p15:guide>
        <p15:guide id="4" pos="710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head, sub head, footnote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BFD73C-FDB7-EA40-835B-AC533361A9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04956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94C77B6-AAD6-F647-8C6E-86BBA9A12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956CCA1-9C74-CA46-A5B7-7587CB64531B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57200" y="992028"/>
            <a:ext cx="10808207" cy="46106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C2AE54E8-458B-5C4F-B54B-1C227C4EA63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26FEF70-CE92-7B4E-BF8A-A311E29D33D1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57200" y="310896"/>
            <a:ext cx="10820400" cy="2286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05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super head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E3B7DA40-15F3-AF49-ABF8-C4C1FBC131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40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3569">
          <p15:clr>
            <a:srgbClr val="FBAE40"/>
          </p15:clr>
        </p15:guide>
        <p15:guide id="3" orient="horz" pos="960">
          <p15:clr>
            <a:srgbClr val="FBAE40"/>
          </p15:clr>
        </p15:guide>
        <p15:guide id="4" pos="71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90BDC89-ADC1-D243-9AED-87C420EB13D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5C3714E0-F154-3C48-95D7-D6542B904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16531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A55FE01-A547-E549-9FD2-968ECC91D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E086D4D-AE0E-994F-85B0-5741E544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DF8DBFC-CC24-C840-A172-2ADB2181C5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38" y="1196975"/>
            <a:ext cx="5303520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2BBEF564-80F0-B040-A31B-AA3B0FBC4213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438" y="1735922"/>
            <a:ext cx="5303520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232F8A43-7E6E-F046-A12E-FBBAC25FF2C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20785" y="1196975"/>
            <a:ext cx="5303520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6CA39281-9128-1E40-98C0-AFBF3E85E862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6320785" y="1735922"/>
            <a:ext cx="5303520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C7A3CB3C-2056-274C-89F4-0A44817545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94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9E70566-7047-D64B-9961-EFB6CDB88A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ADBAC61-71BD-0849-BABA-F53A3F1FD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28106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A653587-D29A-1341-89BA-BB7AEE6A4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A1F0EA97-1AA1-1341-80BB-592FE5E616D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38" y="1196975"/>
            <a:ext cx="5303520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A0C71924-9F4E-3D4E-B81F-F7A8CE935DA9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438" y="1735922"/>
            <a:ext cx="5303520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78D97226-1A88-034C-BCCD-7CA6ACB501D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20785" y="1196975"/>
            <a:ext cx="5303520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28753D18-DAA3-2541-B7C8-EAFA3C04B51F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6320785" y="1735922"/>
            <a:ext cx="5303520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E70B703B-567D-6247-BF28-0C6DF81B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60F2FF91-370F-4D44-9FCE-DB1EE37D91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19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39B634F-63D6-AE4A-BB13-52915F0F97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1087389A-339D-0442-91DB-A46772F46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8"/>
            <a:ext cx="1839680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A6AC27B3-FDC8-3841-852E-B0B40C456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C21A71-6B64-1E44-BC9B-0AE8D397D7B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38" y="1196975"/>
            <a:ext cx="3506787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F53A67F1-7066-FB44-9D0C-6995B4DC549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25191" y="1196975"/>
            <a:ext cx="3506787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551ACA07-E593-DB4D-B910-4AD039617F3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184497" y="1196975"/>
            <a:ext cx="3566109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37D7C2-629F-0E44-9665-50F1EE79C694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438" y="1735922"/>
            <a:ext cx="3506787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Content Placeholder 7">
            <a:extLst>
              <a:ext uri="{FF2B5EF4-FFF2-40B4-BE49-F238E27FC236}">
                <a16:creationId xmlns:a16="http://schemas.microsoft.com/office/drawing/2014/main" id="{940EB5D9-35CF-A044-BFE3-B5F4FDDFF640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302544" y="1735922"/>
            <a:ext cx="3506787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Content Placeholder 7">
            <a:extLst>
              <a:ext uri="{FF2B5EF4-FFF2-40B4-BE49-F238E27FC236}">
                <a16:creationId xmlns:a16="http://schemas.microsoft.com/office/drawing/2014/main" id="{2C5AB9DA-D745-3E49-B64B-3EAB32EE883E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168691" y="1735922"/>
            <a:ext cx="3566109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DBB70A90-9508-EE46-AB86-2AAE73E4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B424675C-9C4A-C443-B600-7A7E44BAE4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58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C9C8C99-BBA1-1042-9B2A-5F6540E4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F026E43-B1CB-DF49-99F2-72C832AF06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3D4CDA9-E747-F24B-BF43-E847D7B9F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16531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35B7A51-6FA2-3D42-9456-A9A91A3A3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08451B1B-01C3-1449-813A-CD9FC6599AC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38" y="1196975"/>
            <a:ext cx="3506787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7C68B81-4AC9-1A44-9B77-E3191081ADE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25191" y="1196975"/>
            <a:ext cx="3506787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DA2E6C06-39E7-9843-AC0D-3B2D34AA58B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184497" y="1196975"/>
            <a:ext cx="3566109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E3693DC4-D7E6-E146-B22E-E0477DDAD5D1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438" y="1735922"/>
            <a:ext cx="3506787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20443FBB-19EB-814F-8FF6-FBBA502C922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302544" y="1735922"/>
            <a:ext cx="3506787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1D3FBD86-7238-0F4B-B980-24CD51457C8C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168691" y="1735922"/>
            <a:ext cx="3566109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4F8179E2-C4FC-B141-B84B-E29061984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10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horizontal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E62E9631-BF87-CC43-9BC1-A43B69D9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6510728B-0127-8546-9FE8-8BCCB5AC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81601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366DF19B-DB23-C247-BFE2-C435F485744D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3101007" y="1381601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BA800D9-21A5-BC45-A7AD-D9E66E33A438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57200" y="2957417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A2E4FA9D-722A-1041-8940-4BAC99F095CE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101007" y="2957417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AEAC40C-08DC-9E4B-BF9D-0537403A1709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57200" y="4557617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58042D4F-D138-E049-922E-AA8BC9030203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3101007" y="4557617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8D370DCE-4758-DD4D-971B-63A5A524A1B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3F4B7D8-7EA5-AC4B-9A01-F35CCDF0D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16531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48" name="Slide Number Placeholder 5">
            <a:extLst>
              <a:ext uri="{FF2B5EF4-FFF2-40B4-BE49-F238E27FC236}">
                <a16:creationId xmlns:a16="http://schemas.microsoft.com/office/drawing/2014/main" id="{D3586DF7-1DE2-054D-B3DF-425EEC22F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6ACFE70C-14DB-2649-88BF-B8FC4CBAD9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52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horizontal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30FD1D1-61B6-484D-BDEA-1C4B45AE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71FCEF03-8CFB-7645-A55F-F392AC6F66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A1F8BCF2-BF1B-854A-89D2-2C92E8FBC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8"/>
            <a:ext cx="1828106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B8D26ED0-8F55-1442-8D3E-4920BCC74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CE32534-4769-6740-A0A1-24F60121D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81601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5EC9B563-BC82-D345-855D-303DB81C452D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3101007" y="1381601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C3F4A9E-6552-FD43-A475-F309413F5205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57200" y="2957417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5699CB9-E06F-8F4B-9BDB-99688549D726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101007" y="2957417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39ED9F7-3C7E-6C4E-B855-3C91A0A05AD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57200" y="4557617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7AD49848-4987-4A46-9B3B-747BF471E19D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3101007" y="4557617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43360CE3-24A2-4642-BE25-83CDF69168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14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8BC2B5B-70BA-CE41-9C8E-4A1C418D7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416" y="4201640"/>
            <a:ext cx="8567351" cy="1487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A13EBB4-2E96-D446-A07D-04B7507328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23872"/>
            <a:ext cx="8575589" cy="1946764"/>
          </a:xfrm>
        </p:spPr>
        <p:txBody>
          <a:bodyPr anchor="t" anchorCtr="0"/>
          <a:lstStyle>
            <a:lvl1pPr algn="l" rtl="0" eaLnBrk="1" latinLnBrk="0" hangingPunct="1">
              <a:defRPr lang="en-US" sz="4000" smtClean="0">
                <a:effectLst/>
              </a:defRPr>
            </a:lvl1pPr>
          </a:lstStyle>
          <a:p>
            <a:pPr rtl="0" eaLnBrk="1" latinLnBrk="0" hangingPunct="1"/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2DAB97BD-2DAF-92C7-57CE-FD802BBA50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78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-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8BC2B5B-70BA-CE41-9C8E-4A1C418D7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416" y="4201640"/>
            <a:ext cx="8567351" cy="1487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A13EBB4-2E96-D446-A07D-04B7507328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23872"/>
            <a:ext cx="8575589" cy="1946764"/>
          </a:xfrm>
        </p:spPr>
        <p:txBody>
          <a:bodyPr anchor="t" anchorCtr="0"/>
          <a:lstStyle>
            <a:lvl1pPr algn="l" rtl="0" eaLnBrk="1" latinLnBrk="0" hangingPunct="1">
              <a:defRPr lang="en-US" sz="4000" smtClean="0">
                <a:effectLst/>
              </a:defRPr>
            </a:lvl1pPr>
          </a:lstStyle>
          <a:p>
            <a:pPr rtl="0" eaLnBrk="1" latinLnBrk="0" hangingPunct="1"/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F403757B-3C0A-0849-B674-7D15D576B3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52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5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BF4556C-7350-8344-8FD3-376E341E1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616" y="2052083"/>
            <a:ext cx="8169317" cy="1579267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7AC9073-4735-234C-8722-537F83830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190" y="3885739"/>
            <a:ext cx="8171383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BEE8D4C-39E3-9745-8EF7-EE363873ECE4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99617" y="4987532"/>
            <a:ext cx="4013178" cy="365125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date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4242CFFB-365C-1E4A-856E-A39BC59F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99617" y="6325193"/>
            <a:ext cx="1832863" cy="3035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2025 Cognizant | Confidential &amp; Proprietary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9CD10274-ED9E-6941-BC52-E5F5959570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66452" y="1094366"/>
            <a:ext cx="2628901" cy="46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36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703109E-6BFC-1742-809E-63EC7ED7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263640"/>
            <a:ext cx="1839680" cy="36575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DF075A-F997-DD4F-A1D4-62F7809F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263639"/>
            <a:ext cx="352097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521616-1FF6-5A4F-BBD4-A816DFE1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304C88D0-29FE-C440-9C89-488968EEA1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4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DF075A-F997-DD4F-A1D4-62F7809F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263639"/>
            <a:ext cx="352097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521616-1FF6-5A4F-BBD4-A816DFE1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353D65A-B34C-B04E-8C59-65EFBD2634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7014296-2734-FA5F-94AF-F9D441AE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1725878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DF075A-F997-DD4F-A1D4-62F7809F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263639"/>
            <a:ext cx="352097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8872FF-F4A9-EC4C-AFA7-65B0DF8816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BDCE571-2427-E9D3-D912-0E8469F0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2483158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F7AC9C5-12E9-9E44-9EC8-143CC68E1C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-1"/>
            <a:ext cx="6096000" cy="6858001"/>
          </a:xfrm>
        </p:spPr>
        <p:txBody>
          <a:bodyPr anchor="ctr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B34307-3F79-684E-8108-52BE5826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1D050447-227B-4CC5-3DE0-91C29FFDFDD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4652128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526BAE-028F-6A4C-BA31-2B52EF0F8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784"/>
            <a:ext cx="4652347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5A8EF-708C-9159-E197-0752DFF6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393116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F505-C9D5-403B-9D3B-321A20493A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indent="0">
              <a:buClr>
                <a:schemeClr val="accent3"/>
              </a:buClr>
              <a:buFont typeface="+mj-lt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TOC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522F2-32CA-4802-9320-A58D8A6D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22704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500E8-DB39-442F-AD4A-610EB529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1757621-CF57-B04A-880F-50800569D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700784"/>
            <a:ext cx="11368088" cy="3959081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Font typeface="+mj-lt"/>
              <a:buAutoNum type="arabicPeriod"/>
              <a:tabLst/>
              <a:defRPr sz="1800">
                <a:solidFill>
                  <a:schemeClr val="tx1"/>
                </a:solidFill>
              </a:defRPr>
            </a:lvl1pPr>
            <a:lvl2pPr marL="690563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</a:defRPr>
            </a:lvl2pPr>
            <a:lvl3pPr marL="976313" indent="-230188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 sz="18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4D26F9-1077-4443-A17C-B4C76A2FF6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15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EC9DA8-4888-CD46-8867-018922635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2199" y="-16933"/>
            <a:ext cx="7307799" cy="6874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5B5F9-B0CC-474A-9C3C-A26A32768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903671"/>
            <a:ext cx="6053327" cy="1846659"/>
          </a:xfrm>
        </p:spPr>
        <p:txBody>
          <a:bodyPr wrap="square" anchor="ctr" anchorCtr="0">
            <a:spAutoFit/>
          </a:bodyPr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22704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7BDEB1A-BAD0-BF40-B60C-ADBD284092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1400" y="3897548"/>
            <a:ext cx="6053322" cy="1295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3255087C-F40D-2E4F-A55B-4F9057EEE5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72758" y="381864"/>
            <a:ext cx="2067983" cy="6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90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 - gradi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787BDE-83D1-3544-AC4E-1CFD5F6025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32864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919A3B-0146-574E-8595-5525F87CFB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36802"/>
            <a:ext cx="9381744" cy="1107996"/>
          </a:xfrm>
        </p:spPr>
        <p:txBody>
          <a:bodyPr anchor="ctr" anchorCtr="0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style, copy can go here on one or two lines</a:t>
            </a: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59C228D1-6A04-314E-AC72-C114541222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96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 - gradi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787BDE-83D1-3544-AC4E-1CFD5F6025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04956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919A3B-0146-574E-8595-5525F87CFB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36802"/>
            <a:ext cx="9381744" cy="1107996"/>
          </a:xfrm>
        </p:spPr>
        <p:txBody>
          <a:bodyPr anchor="ctr" anchorCtr="0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style, copy can go here on one or two lines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D0F15C86-2BE4-DF46-883D-1A49945192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5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 - gradi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787BDE-83D1-3544-AC4E-1CFD5F6025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5693"/>
            <a:ext cx="12202121" cy="686369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04956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919A3B-0146-574E-8595-5525F87CFB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36802"/>
            <a:ext cx="9381744" cy="1107996"/>
          </a:xfrm>
        </p:spPr>
        <p:txBody>
          <a:bodyPr anchor="ctr" anchorCtr="0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style, copy can go here on one or two lines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62FFB9D1-0873-894C-8D31-DBAD9B4DD0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13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E5E72-A3E8-334F-8440-9071B445F06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4E4AF-DC74-4D20-8889-EEAA33BF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8"/>
            <a:ext cx="1816531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45599541-E568-D346-8D2A-006A8CA8D6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43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569">
          <p15:clr>
            <a:srgbClr val="FBAE40"/>
          </p15:clr>
        </p15:guide>
        <p15:guide id="3" orient="horz" pos="960">
          <p15:clr>
            <a:srgbClr val="FBAE40"/>
          </p15:clr>
        </p15:guide>
        <p15:guide id="4" pos="71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itle and content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E5E72-A3E8-334F-8440-9071B445F06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4E4AF-DC74-4D20-8889-EEAA33BF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28106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2DC75C7-77A7-FD4D-BCC3-F341910731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05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3569">
          <p15:clr>
            <a:srgbClr val="FBAE40"/>
          </p15:clr>
        </p15:guide>
        <p15:guide id="3" orient="horz" pos="960">
          <p15:clr>
            <a:srgbClr val="FBAE40"/>
          </p15:clr>
        </p15:guide>
        <p15:guide id="4" pos="71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E9D72-856B-46EE-8BDE-CBBAC28A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784"/>
            <a:ext cx="10808209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53AE5-6B0E-4902-862A-00CC79737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526723"/>
            <a:ext cx="10808209" cy="4137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5BBF-C237-4C9F-A0A0-755261F59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325193"/>
            <a:ext cx="2056384" cy="30357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F048F-36A8-491A-8564-2DB36D67B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4" r:id="rId2"/>
    <p:sldLayoutId id="2147483729" r:id="rId3"/>
    <p:sldLayoutId id="2147483773" r:id="rId4"/>
    <p:sldLayoutId id="2147483665" r:id="rId5"/>
    <p:sldLayoutId id="2147483798" r:id="rId6"/>
    <p:sldLayoutId id="2147483799" r:id="rId7"/>
    <p:sldLayoutId id="2147483808" r:id="rId8"/>
    <p:sldLayoutId id="2147483809" r:id="rId9"/>
    <p:sldLayoutId id="2147483775" r:id="rId10"/>
    <p:sldLayoutId id="2147483781" r:id="rId11"/>
    <p:sldLayoutId id="2147483776" r:id="rId12"/>
    <p:sldLayoutId id="2147483740" r:id="rId13"/>
    <p:sldLayoutId id="2147483734" r:id="rId14"/>
    <p:sldLayoutId id="2147483783" r:id="rId15"/>
    <p:sldLayoutId id="2147483733" r:id="rId16"/>
    <p:sldLayoutId id="2147483772" r:id="rId17"/>
    <p:sldLayoutId id="2147483823" r:id="rId18"/>
    <p:sldLayoutId id="2147483726" r:id="rId19"/>
    <p:sldLayoutId id="2147483796" r:id="rId20"/>
    <p:sldLayoutId id="2147483797" r:id="rId21"/>
    <p:sldLayoutId id="2147483795" r:id="rId22"/>
    <p:sldLayoutId id="2147483824" r:id="rId2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79438" indent="-23018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65188" indent="-230188" algn="l" defTabSz="914400" rtl="0" eaLnBrk="1" latinLnBrk="0" hangingPunct="1">
        <a:lnSpc>
          <a:spcPct val="100000"/>
        </a:lnSpc>
        <a:spcBef>
          <a:spcPts val="500"/>
        </a:spcBef>
        <a:buFont typeface="Cambria" panose="02040503050406030204" pitchFamily="18" charset="0"/>
        <a:buChar char="⎻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392" userDrawn="1">
          <p15:clr>
            <a:srgbClr val="F26B43"/>
          </p15:clr>
        </p15:guide>
        <p15:guide id="2" pos="285" userDrawn="1">
          <p15:clr>
            <a:srgbClr val="F26B43"/>
          </p15:clr>
        </p15:guide>
        <p15:guide id="3" orient="horz" pos="3943">
          <p15:clr>
            <a:srgbClr val="F26B43"/>
          </p15:clr>
        </p15:guide>
        <p15:guide id="4" orient="horz" pos="288" userDrawn="1">
          <p15:clr>
            <a:srgbClr val="F26B43"/>
          </p15:clr>
        </p15:guide>
        <p15:guide id="5" orient="horz" pos="41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25B54-6779-CD4A-A56B-DDD9A922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Cognizant | Confidential &amp; Proprietary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A66A47-B58E-5A18-8D0B-CC66BE12C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679" y="2105095"/>
            <a:ext cx="8627291" cy="1323906"/>
          </a:xfrm>
          <a:effectLst>
            <a:reflection blurRad="6350" stA="50000" endA="295" endPos="92000" dist="101600" dir="5400000" sy="-100000" algn="bl" rotWithShape="0"/>
          </a:effectLst>
        </p:spPr>
        <p:txBody>
          <a:bodyPr>
            <a:scene3d>
              <a:camera prst="perspectiveRight">
                <a:rot lat="0" lon="20400000" rev="0"/>
              </a:camera>
              <a:lightRig rig="threePt" dir="t"/>
            </a:scene3d>
            <a:sp3d extrusionH="57150">
              <a:bevelT w="38100" h="38100" prst="relaxedInset"/>
              <a:bevelB w="57150" h="38100" prst="artDeco"/>
            </a:sp3d>
          </a:bodyPr>
          <a:lstStyle/>
          <a:p>
            <a:r>
              <a:rPr lang="en-IN" dirty="0">
                <a:effectLst>
                  <a:glow rad="63500">
                    <a:schemeClr val="accent1">
                      <a:satMod val="175000"/>
                      <a:alpha val="41000"/>
                    </a:schemeClr>
                  </a:glow>
                  <a:outerShdw blurRad="50800" dist="38100" dir="13500000" sx="98000" sy="98000" algn="br" rotWithShape="0">
                    <a:srgbClr val="0070C0">
                      <a:alpha val="40000"/>
                    </a:srgbClr>
                  </a:outerShdw>
                  <a:reflection blurRad="6350" stA="51000" endPos="85000" dist="60007" dir="5400000" sy="-100000" algn="bl" rotWithShape="0"/>
                </a:effectLst>
                <a:latin typeface="Algerian" panose="04020705040A02060702" pitchFamily="82" charset="0"/>
              </a:rPr>
              <a:t>          </a:t>
            </a:r>
            <a:r>
              <a:rPr lang="en-IN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glow rad="63500">
                    <a:schemeClr val="accent1">
                      <a:satMod val="175000"/>
                      <a:alpha val="41000"/>
                    </a:schemeClr>
                  </a:glow>
                  <a:reflection blurRad="6350" stA="5100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IDENTIFY COURSES </a:t>
            </a:r>
            <a:r>
              <a:rPr lang="en-IN" dirty="0">
                <a:effectLst>
                  <a:glow rad="63500">
                    <a:schemeClr val="accent1">
                      <a:satMod val="175000"/>
                      <a:alpha val="41000"/>
                    </a:schemeClr>
                  </a:glow>
                  <a:outerShdw blurRad="50800" dist="38100" dir="13500000" sx="98000" sy="98000" algn="br" rotWithShape="0">
                    <a:srgbClr val="0070C0">
                      <a:alpha val="40000"/>
                    </a:srgbClr>
                  </a:outerShdw>
                  <a:reflection blurRad="6350" stA="51000" endPos="85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 COURSERA</a:t>
            </a:r>
            <a:endParaRPr lang="en-IN" dirty="0">
              <a:solidFill>
                <a:schemeClr val="bg2"/>
              </a:solidFill>
              <a:effectLst>
                <a:glow rad="228600">
                  <a:srgbClr val="0070C0">
                    <a:alpha val="40000"/>
                  </a:srgbClr>
                </a:glow>
                <a:outerShdw blurRad="50800" dist="38100" dir="13500000" algn="br" rotWithShape="0">
                  <a:srgbClr val="00B0F0">
                    <a:alpha val="40000"/>
                  </a:srgbClr>
                </a:outerShdw>
                <a:reflection blurRad="6350" stA="52000" endPos="85000" dist="60007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BA039F-2724-5893-3AC7-584A981CABB4}"/>
              </a:ext>
            </a:extLst>
          </p:cNvPr>
          <p:cNvSpPr txBox="1"/>
          <p:nvPr/>
        </p:nvSpPr>
        <p:spPr>
          <a:xfrm>
            <a:off x="568960" y="4246880"/>
            <a:ext cx="4592320" cy="21132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chemeClr val="bg2"/>
                </a:solidFill>
              </a:rPr>
              <a:t>     ROHIT SAXENA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chemeClr val="bg2"/>
                </a:solidFill>
              </a:rPr>
              <a:t>     UDIT NARAYAN OJHA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chemeClr val="bg2"/>
                </a:solidFill>
              </a:rPr>
              <a:t>     SAI ANUDEEP KOTAGIRI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chemeClr val="bg2"/>
                </a:solidFill>
              </a:rPr>
              <a:t>     AMIT KUMAR SINGH</a:t>
            </a: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chemeClr val="bg2"/>
                </a:solidFill>
              </a:rPr>
              <a:t>     HRISHIKESH ANAND</a:t>
            </a:r>
          </a:p>
        </p:txBody>
      </p:sp>
    </p:spTree>
    <p:extLst>
      <p:ext uri="{BB962C8B-B14F-4D97-AF65-F5344CB8AC3E}">
        <p14:creationId xmlns:p14="http://schemas.microsoft.com/office/powerpoint/2010/main" val="249961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9792-12F8-47BB-7AFA-18304B943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4336" y="366356"/>
            <a:ext cx="9503664" cy="701040"/>
          </a:xfrm>
        </p:spPr>
        <p:txBody>
          <a:bodyPr/>
          <a:lstStyle/>
          <a:p>
            <a:r>
              <a:rPr lang="en-US"/>
              <a:t>             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PROJECT IDEA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6AEF42-B0C4-AE4C-9B19-0E6C3036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Cognizant | Confidential &amp; Proprietary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FC625-BD53-7BA7-56DF-F2DFB00E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0F0D3-95BB-0C09-41F6-A14F9D066F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416" y="1798321"/>
            <a:ext cx="10621264" cy="4439194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and Filtering Courses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Coursera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search bar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enters “web development”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search button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scroll to language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select “English” 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scroll to level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select “Beginner”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						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the Course Details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the first two courses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retrieve the course names, their rating and duration</a:t>
            </a:r>
          </a:p>
          <a:p>
            <a:endParaRPr lang="en-US" sz="18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ECFAAC-1C20-41AC-AEFF-BB2C65F17A7F}"/>
              </a:ext>
            </a:extLst>
          </p:cNvPr>
          <p:cNvSpPr txBox="1">
            <a:spLocks/>
          </p:cNvSpPr>
          <p:nvPr/>
        </p:nvSpPr>
        <p:spPr>
          <a:xfrm>
            <a:off x="1286256" y="874990"/>
            <a:ext cx="9259824" cy="92333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- 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coursera.org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52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A810-8230-D7B2-D33D-F5DECB70C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3376" y="593854"/>
            <a:ext cx="7745984" cy="616287"/>
          </a:xfrm>
        </p:spPr>
        <p:txBody>
          <a:bodyPr/>
          <a:lstStyle/>
          <a:p>
            <a:r>
              <a:rPr lang="en-US"/>
              <a:t>          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PROJECT IDEA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3EB79-5A0B-8086-5F5C-9DDA0407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Cognizant | Confidential &amp; Proprietary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99722-CEC7-3F60-CB25-E0FA66C3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459E2-9E05-E276-A601-DADA47CCC7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4296" y="1710006"/>
            <a:ext cx="10000566" cy="414415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Navigating to Language Learning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coursera home page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hover/click on “Explore” button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click on “Language Learning”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Navigating to Core Skills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Scroll down to “Core skills”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“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Spanish Language”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Fetching the Language and Level Details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language filter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fetch all the languages and each of their count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level filter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fetch all the levels and each of their count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99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7D77F-6EB0-69A3-FA96-B03EAE33E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9821-322D-1C95-0A3D-44F099128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3376" y="176193"/>
            <a:ext cx="7745984" cy="616287"/>
          </a:xfrm>
        </p:spPr>
        <p:txBody>
          <a:bodyPr/>
          <a:lstStyle/>
          <a:p>
            <a:r>
              <a:rPr lang="en-US"/>
              <a:t>          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PROJECT IDEA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12490F-CB2A-EAC0-D50F-DA0F824D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Cognizant | Confidential &amp; Proprietary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2FBAE-C273-BE9A-6F10-389303F9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195BD-ED75-ADFB-D1C8-16B53A4851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4880" y="955040"/>
            <a:ext cx="8940800" cy="537015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Navigating to Campus Section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coursera home page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navigate to enterprise section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scroll down to campus section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click on “Learn more”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Filling the Details Form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Scroll down to details form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fill all the form fields correctly except the email field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the Error Message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filling the form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submit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capture the error message</a:t>
            </a: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2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A7A50-885B-FFE7-E7EA-F40757EA7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333063"/>
            <a:ext cx="9198864" cy="615553"/>
          </a:xfrm>
        </p:spPr>
        <p:txBody>
          <a:bodyPr/>
          <a:lstStyle/>
          <a:p>
            <a:r>
              <a:rPr lang="en-US" sz="4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1 DELIVERABLES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C47E03-C3B5-F9F1-C15F-52B3DFC3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Cognizant | Confidential &amp; Proprietary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075FE-E279-1D87-6FAC-DB81978C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92439-80EC-901A-308F-3324D9E00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1400" y="2722880"/>
            <a:ext cx="8082280" cy="239776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Prepared requirement document covering </a:t>
            </a: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functional requirements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Verified automation feasibility for Coursera website across all workflows.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Tested the provided hackathon project idea linear.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4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23C93-751D-C721-021A-1A6944E12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4896" y="1228280"/>
            <a:ext cx="6801104" cy="492443"/>
          </a:xfrm>
        </p:spPr>
        <p:txBody>
          <a:bodyPr/>
          <a:lstStyle/>
          <a:p>
            <a:r>
              <a:rPr 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WEEK 2 DELIVERABLES</a:t>
            </a:r>
            <a:endParaRPr lang="en-US" sz="32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93AD65-F02E-ABC7-F049-63B8A4BC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Cognizant | Confidential &amp; Proprietary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925D-30A2-5A29-27B8-E1D39196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41114-AAC2-839E-B8AE-8DBA05B959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37360" y="2814320"/>
            <a:ext cx="8514080" cy="247476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Creation of Page Object Model framework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Creation of reusable functions required for the project.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 of POM using Page Factory.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6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9A45-ABF6-2DBA-DF0E-249A0F9EF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941904"/>
            <a:ext cx="8839200" cy="615553"/>
          </a:xfrm>
        </p:spPr>
        <p:txBody>
          <a:bodyPr/>
          <a:lstStyle/>
          <a:p>
            <a:r>
              <a:rPr lang="en-US" sz="4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3 DELIVERABLES</a:t>
            </a:r>
            <a:endParaRPr lang="en-US" sz="32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B6C93-EF80-3D9F-DF84-A158C7F6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Cognizant | Confidential &amp; Proprietary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B8FCF-AF02-C9C1-2017-B8BAB63C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3D5E2-9959-B611-1812-CD5C2EB04A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86560" y="2184400"/>
            <a:ext cx="7904480" cy="348488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Implemented BBD Cucumber all </a:t>
            </a:r>
            <a:r>
              <a:rPr lang="en-US" sz="2000" b="1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5 requirements</a:t>
            </a:r>
            <a:r>
              <a:rPr lang="en-US" sz="20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Used </a:t>
            </a:r>
            <a:r>
              <a:rPr lang="en-US" sz="2000" b="1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Excel, JSON and Properties</a:t>
            </a:r>
            <a:r>
              <a:rPr lang="en-US" sz="20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 for data-driven testing and captured extracted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Generated </a:t>
            </a:r>
            <a:r>
              <a:rPr lang="en-US" sz="2000" b="1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Allure Report and Cucumber Report</a:t>
            </a:r>
            <a:r>
              <a:rPr lang="en-US" sz="20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 and screenshots for failed test cases.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Implemented retesting for failed test case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Added a logger to record application activity and save it to a log file for easier debugging </a:t>
            </a:r>
            <a:r>
              <a:rPr lang="en-US" sz="200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and monitoring</a:t>
            </a: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50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FE1C46-AB79-413E-BFE8-640DDA468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Cognizant | Confidential &amp; Proprietary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2FADA-7685-1203-CB4A-B314F249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0CC3E-8598-60E5-1988-1513C6AB66F2}"/>
              </a:ext>
            </a:extLst>
          </p:cNvPr>
          <p:cNvSpPr txBox="1"/>
          <p:nvPr/>
        </p:nvSpPr>
        <p:spPr>
          <a:xfrm>
            <a:off x="2661920" y="2651759"/>
            <a:ext cx="5130800" cy="20703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were able to understand the entire Software Testing Life Cycle (STLC) phases through implementation of the project.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Gained more knowledge on automation testing through real time project implementation.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were able to learn new things by working as a team.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038104B4-8FE6-49A5-25A4-DEA1E48108FE}"/>
              </a:ext>
            </a:extLst>
          </p:cNvPr>
          <p:cNvSpPr/>
          <p:nvPr/>
        </p:nvSpPr>
        <p:spPr>
          <a:xfrm>
            <a:off x="1290320" y="1872277"/>
            <a:ext cx="7782560" cy="3535680"/>
          </a:xfrm>
          <a:prstGeom prst="wedgeEllipseCallout">
            <a:avLst/>
          </a:prstGeom>
          <a:noFill/>
          <a:ln w="57150">
            <a:solidFill>
              <a:srgbClr val="0070C0"/>
            </a:solidFill>
          </a:ln>
          <a:effectLst>
            <a:outerShdw blurRad="50800" dist="38100" dir="13500000" algn="br" rotWithShape="0">
              <a:srgbClr val="0070C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0CF5FE-BED6-C2EF-DD0C-7D3033D9AA18}"/>
              </a:ext>
            </a:extLst>
          </p:cNvPr>
          <p:cNvSpPr txBox="1"/>
          <p:nvPr/>
        </p:nvSpPr>
        <p:spPr>
          <a:xfrm>
            <a:off x="2611120" y="650240"/>
            <a:ext cx="7579360" cy="7721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IN" sz="32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LEARNING AND OVERALL       			EXPERIENCE</a:t>
            </a:r>
          </a:p>
          <a:p>
            <a:endParaRPr lang="en-IN" sz="32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886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524D6C-2B99-ED50-55FE-85C8752A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Cognizant | Confidential &amp; Proprietary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CCABE-B41D-94F2-0D75-7EEF9820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FB3D19-D621-2F5D-E471-05393ACD30D7}"/>
              </a:ext>
            </a:extLst>
          </p:cNvPr>
          <p:cNvSpPr/>
          <p:nvPr/>
        </p:nvSpPr>
        <p:spPr>
          <a:xfrm>
            <a:off x="1788160" y="1757680"/>
            <a:ext cx="6807200" cy="2560320"/>
          </a:xfrm>
          <a:prstGeom prst="roundRect">
            <a:avLst/>
          </a:prstGeom>
          <a:ln/>
          <a:effectLst>
            <a:glow rad="88900">
              <a:schemeClr val="accent1">
                <a:satMod val="175000"/>
                <a:alpha val="40000"/>
              </a:schemeClr>
            </a:glow>
            <a:outerShdw blurRad="25400" dist="38100" dir="13500000" algn="br" rotWithShape="0">
              <a:schemeClr val="accent3">
                <a:lumMod val="75000"/>
                <a:alpha val="40000"/>
              </a:schemeClr>
            </a:outerShdw>
            <a:reflection blurRad="6350" stA="50000" endA="300" endPos="55500" dist="101600" dir="5400000" sy="-100000" algn="bl" rotWithShape="0"/>
            <a:softEdge rad="10160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45848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gnizant 2023">
      <a:dk1>
        <a:srgbClr val="000048"/>
      </a:dk1>
      <a:lt1>
        <a:srgbClr val="FFFFFF"/>
      </a:lt1>
      <a:dk2>
        <a:srgbClr val="000048"/>
      </a:dk2>
      <a:lt2>
        <a:srgbClr val="FFFFFF"/>
      </a:lt2>
      <a:accent1>
        <a:srgbClr val="000048"/>
      </a:accent1>
      <a:accent2>
        <a:srgbClr val="2E2F8E"/>
      </a:accent2>
      <a:accent3>
        <a:srgbClr val="2F78C4"/>
      </a:accent3>
      <a:accent4>
        <a:srgbClr val="91B9E5"/>
      </a:accent4>
      <a:accent5>
        <a:srgbClr val="05C7CC"/>
      </a:accent5>
      <a:accent6>
        <a:srgbClr val="000048"/>
      </a:accent6>
      <a:hlink>
        <a:srgbClr val="2F78C3"/>
      </a:hlink>
      <a:folHlink>
        <a:srgbClr val="91B9E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600" dirty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99D4EBE8-3F7E-4619-B76F-0B0BF7F9FB71}" vid="{48B051EE-1B79-499E-A6A7-28854F4177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5039A044B60D40B3724930C1FBFD03" ma:contentTypeVersion="15" ma:contentTypeDescription="Create a new document." ma:contentTypeScope="" ma:versionID="a7b9db4aa7b78f270230ef8cfb6de930">
  <xsd:schema xmlns:xsd="http://www.w3.org/2001/XMLSchema" xmlns:xs="http://www.w3.org/2001/XMLSchema" xmlns:p="http://schemas.microsoft.com/office/2006/metadata/properties" xmlns:ns2="a36ce515-a707-4959-aaa2-b339df12b9ad" xmlns:ns3="c1fa1b37-97c2-4738-b9c9-f06e40c084a6" targetNamespace="http://schemas.microsoft.com/office/2006/metadata/properties" ma:root="true" ma:fieldsID="b80bd20d014bf2b2fb16f4b3fe6d9649" ns2:_="" ns3:_="">
    <xsd:import namespace="a36ce515-a707-4959-aaa2-b339df12b9ad"/>
    <xsd:import namespace="c1fa1b37-97c2-4738-b9c9-f06e40c084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6ce515-a707-4959-aaa2-b339df12b9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63b7d1d5-7262-4eb7-85df-493a730aa64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fa1b37-97c2-4738-b9c9-f06e40c084a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8000b07d-837c-47c6-83e1-c25618c757b1}" ma:internalName="TaxCatchAll" ma:showField="CatchAllData" ma:web="c1fa1b37-97c2-4738-b9c9-f06e40c084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36ce515-a707-4959-aaa2-b339df12b9ad">
      <Terms xmlns="http://schemas.microsoft.com/office/infopath/2007/PartnerControls"/>
    </lcf76f155ced4ddcb4097134ff3c332f>
    <TaxCatchAll xmlns="c1fa1b37-97c2-4738-b9c9-f06e40c084a6" xsi:nil="true"/>
  </documentManagement>
</p:properties>
</file>

<file path=customXml/itemProps1.xml><?xml version="1.0" encoding="utf-8"?>
<ds:datastoreItem xmlns:ds="http://schemas.openxmlformats.org/officeDocument/2006/customXml" ds:itemID="{D020AD93-EC2D-4327-9EF1-902D27AF5C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A1991E-609C-43CD-AE13-3B1600ECBE33}">
  <ds:schemaRefs>
    <ds:schemaRef ds:uri="a36ce515-a707-4959-aaa2-b339df12b9ad"/>
    <ds:schemaRef ds:uri="c1fa1b37-97c2-4738-b9c9-f06e40c084a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05434AD-C3DD-4033-A63E-F6FE9BDA23DA}">
  <ds:schemaRefs>
    <ds:schemaRef ds:uri="a36ce515-a707-4959-aaa2-b339df12b9ad"/>
    <ds:schemaRef ds:uri="c1fa1b37-97c2-4738-b9c9-f06e40c084a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Effective Communication</Template>
  <TotalTime>9</TotalTime>
  <Words>492</Words>
  <Application>Microsoft Office PowerPoint</Application>
  <PresentationFormat>Widescreen</PresentationFormat>
  <Paragraphs>72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Calibri</vt:lpstr>
      <vt:lpstr>Cambria</vt:lpstr>
      <vt:lpstr>Times New Roman</vt:lpstr>
      <vt:lpstr>Wingdings</vt:lpstr>
      <vt:lpstr>Office Theme</vt:lpstr>
      <vt:lpstr>          IDENTIFY COURSES - COURSERA</vt:lpstr>
      <vt:lpstr>              PROJECT IDEA</vt:lpstr>
      <vt:lpstr>           PROJECT IDEA</vt:lpstr>
      <vt:lpstr>           PROJECT IDEA</vt:lpstr>
      <vt:lpstr>       WEEK 1 DELIVERABLES</vt:lpstr>
      <vt:lpstr>       WEEK 2 DELIVERABLES</vt:lpstr>
      <vt:lpstr>      WEEK 3 DELIVERABLES</vt:lpstr>
      <vt:lpstr>PowerPoint Presentation</vt:lpstr>
      <vt:lpstr>PowerPoint Presentation</vt:lpstr>
    </vt:vector>
  </TitlesOfParts>
  <Manager/>
  <Company>Cognizant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B, Murugan (Contractor)</dc:creator>
  <cp:keywords/>
  <dc:description/>
  <cp:lastModifiedBy>Kotagiri, Sai Anudeep (Cognizant)</cp:lastModifiedBy>
  <cp:revision>1</cp:revision>
  <dcterms:created xsi:type="dcterms:W3CDTF">2025-01-03T04:06:37Z</dcterms:created>
  <dcterms:modified xsi:type="dcterms:W3CDTF">2025-08-28T08:54:13Z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0x010100145039A044B60D40B3724930C1FBFD03</vt:lpwstr>
  </property>
  <property fmtid="{D5CDD505-2E9C-101B-9397-08002B2CF9AE}" pid="3" name="MediaServiceImageTags">
    <vt:lpwstr/>
  </property>
</Properties>
</file>