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4d48dc3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4d48dc3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4d48dc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4d48dc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64d48dc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64d48dc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4ffba83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4ffba83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5ae377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5ae377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4d48d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4d48d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56381e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56381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4ffba8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4ffba8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4ffba8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4ffba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4ffba8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4ffba8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4ffba8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4ffba8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4ffba8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4ffba8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91408" y="13060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Opportunity Management Application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713800"/>
            <a:ext cx="85206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Rohit Michael Gonsalves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Under the Mentorship of: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Mr. Rahul Soni (Java Backend)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And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Mr. Pratik Anand (Angular Frontend)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7650" y="49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Reporting in SonarQube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13577"/>
          <a:stretch/>
        </p:blipFill>
        <p:spPr>
          <a:xfrm>
            <a:off x="498275" y="1836900"/>
            <a:ext cx="8151051" cy="2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63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Code Coverage (Unit + Integration Testing) 96.7%</a:t>
            </a:r>
            <a:endParaRPr sz="25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10" y="1352963"/>
            <a:ext cx="6392576" cy="379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586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Endpoints Documentation using </a:t>
            </a:r>
            <a:r>
              <a:rPr lang="en"/>
              <a:t>Swagger 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00" y="1351325"/>
            <a:ext cx="7932600" cy="35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56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Checkout my code at: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Frontend: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https://github.com/gonsalvesrohit920/Opportunities-Portal-Frontend.git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Backend: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500"/>
              <a:t>https://github.com/gonsalvesrohit920/Opportunities-Portal-Backend.git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4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using this application, a user must be able 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Authorise himself with his organizational Mail Id via Google.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Previously posted Opportunities.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new Opportunity/Job postings.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Restricted Edit Existing Job Postings.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Previous versions of Edited Job Postings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Job Postings.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Trends on the Active Job Postings.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5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Frontend: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Angular 9, TypeScript (Development Framework)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Charts.js (Insights)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Ng2-charts (angular engine for charts.js)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Backend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Java 8 (Development Language)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Spring BOOT(Server and EndPoints) (MVC Architecture followed with </a:t>
            </a:r>
            <a:r>
              <a:rPr lang="en" sz="1400"/>
              <a:t>Controller</a:t>
            </a:r>
            <a:r>
              <a:rPr lang="en" sz="1400"/>
              <a:t>, Service, DAO and Repository).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Spring JDBC and JdbcTemplate (Database Access and Querying engine)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PostgreSQL(Database)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JUnit Jupiter 5 + Mockito(Unit testing and Dependency Mocking)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Cucumber + JUnit Vintage Engine(Integration Testing)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Slf4j and LogBack (Logging)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SonarLint for Code Smells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75" y="1119052"/>
            <a:ext cx="7785049" cy="39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3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25" y="1419325"/>
            <a:ext cx="7235750" cy="35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3" y="1501226"/>
            <a:ext cx="788459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57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Add/Edit Opportunity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2324"/>
          <a:stretch/>
        </p:blipFill>
        <p:spPr>
          <a:xfrm>
            <a:off x="1668150" y="1111900"/>
            <a:ext cx="5535624" cy="39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63" y="60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26" y="1760375"/>
            <a:ext cx="8600127" cy="28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29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Structure, Model Classes and Lombok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16" y="798750"/>
            <a:ext cx="2917959" cy="41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23005" t="0"/>
          <a:stretch/>
        </p:blipFill>
        <p:spPr>
          <a:xfrm>
            <a:off x="5573016" y="798750"/>
            <a:ext cx="3030908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