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hitjangam/" TargetMode="External"/><Relationship Id="rId2" Type="http://schemas.openxmlformats.org/officeDocument/2006/relationships/hyperlink" Target="mailto:jangamrohit88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ohitGovindJang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solidFill>
                  <a:srgbClr val="000000"/>
                </a:solidFill>
              </a:rPr>
              <a:t>Blink</a:t>
            </a:r>
            <a:r>
              <a:rPr dirty="0" err="1">
                <a:solidFill>
                  <a:srgbClr val="00CC00"/>
                </a:solidFill>
              </a:rPr>
              <a:t>it</a:t>
            </a:r>
            <a:r>
              <a:rPr dirty="0">
                <a:solidFill>
                  <a:srgbClr val="000000"/>
                </a:solidFill>
              </a:rPr>
              <a:t>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000000"/>
                </a:solidFill>
              </a:rPr>
              <a:t>India's Last Minute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1. Requirement Gathering</a:t>
            </a:r>
          </a:p>
          <a:p>
            <a:r>
              <a:rPr>
                <a:solidFill>
                  <a:srgbClr val="000000"/>
                </a:solidFill>
              </a:rPr>
              <a:t>2. Data Cleaning and Quality Check</a:t>
            </a:r>
          </a:p>
          <a:p>
            <a:r>
              <a:rPr>
                <a:solidFill>
                  <a:srgbClr val="000000"/>
                </a:solidFill>
              </a:rPr>
              <a:t>3. Data Modeling and Processing</a:t>
            </a:r>
          </a:p>
          <a:p>
            <a:r>
              <a:rPr>
                <a:solidFill>
                  <a:srgbClr val="000000"/>
                </a:solidFill>
              </a:rPr>
              <a:t>4. DAX Calculations</a:t>
            </a:r>
          </a:p>
          <a:p>
            <a:r>
              <a:rPr>
                <a:solidFill>
                  <a:srgbClr val="000000"/>
                </a:solidFill>
              </a:rPr>
              <a:t>5. Dashboard Layout and Visualization</a:t>
            </a:r>
          </a:p>
          <a:p>
            <a:r>
              <a:rPr>
                <a:solidFill>
                  <a:srgbClr val="000000"/>
                </a:solidFill>
              </a:rPr>
              <a:t>6. Insights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0000"/>
                </a:solidFill>
              </a:rPr>
              <a:t>Business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45C98-794F-4740-908D-30D93029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255568"/>
            <a:ext cx="4534176" cy="2059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D17BDB-6F8F-4A2A-A33E-3B1F12BD20A1}"/>
              </a:ext>
            </a:extLst>
          </p:cNvPr>
          <p:cNvSpPr txBox="1">
            <a:spLocks/>
          </p:cNvSpPr>
          <p:nvPr/>
        </p:nvSpPr>
        <p:spPr>
          <a:xfrm>
            <a:off x="237849" y="1914529"/>
            <a:ext cx="8105776" cy="3400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- Conduct a comprehensive analysis of </a:t>
            </a:r>
            <a:r>
              <a:rPr lang="en-US" dirty="0" err="1">
                <a:solidFill>
                  <a:srgbClr val="000000"/>
                </a:solidFill>
              </a:rPr>
              <a:t>Blinkit's</a:t>
            </a:r>
            <a:r>
              <a:rPr lang="en-US" dirty="0">
                <a:solidFill>
                  <a:srgbClr val="000000"/>
                </a:solidFill>
              </a:rPr>
              <a:t> sales performance. </a:t>
            </a:r>
            <a:r>
              <a:rPr lang="en-US" b="1" dirty="0">
                <a:solidFill>
                  <a:srgbClr val="000000"/>
                </a:solidFill>
              </a:rPr>
              <a:t>KPIs: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- Total Sales: $1.2M</a:t>
            </a:r>
          </a:p>
          <a:p>
            <a:r>
              <a:rPr lang="en-US" dirty="0">
                <a:solidFill>
                  <a:srgbClr val="000000"/>
                </a:solidFill>
              </a:rPr>
              <a:t>- Average Sales: $141</a:t>
            </a:r>
          </a:p>
          <a:p>
            <a:r>
              <a:rPr lang="en-US" dirty="0">
                <a:solidFill>
                  <a:srgbClr val="000000"/>
                </a:solidFill>
              </a:rPr>
              <a:t>- Number of Items: 8523</a:t>
            </a:r>
          </a:p>
          <a:p>
            <a:r>
              <a:rPr lang="en-US" dirty="0">
                <a:solidFill>
                  <a:srgbClr val="000000"/>
                </a:solidFill>
              </a:rPr>
              <a:t>- Average Rating: 3.9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olidFill>
                  <a:srgbClr val="000000"/>
                </a:solidFill>
              </a:rPr>
              <a:t>Analysis 1: Total Sales by Fat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69" y="1308893"/>
            <a:ext cx="4566118" cy="4525963"/>
          </a:xfrm>
        </p:spPr>
        <p:txBody>
          <a:bodyPr/>
          <a:lstStyle/>
          <a:p>
            <a:r>
              <a:rPr dirty="0">
                <a:solidFill>
                  <a:srgbClr val="000000"/>
                </a:solidFill>
              </a:rPr>
              <a:t>- Donut chart analyzing sales based on fat content.</a:t>
            </a:r>
          </a:p>
          <a:p>
            <a:r>
              <a:rPr dirty="0">
                <a:solidFill>
                  <a:srgbClr val="000000"/>
                </a:solidFill>
              </a:rPr>
              <a:t>- Key Insight: Regular fat contributes $776.3K, Low fat $425.4K.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3C627-B35E-48EE-96A0-35060AC3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18" y="1819123"/>
            <a:ext cx="4070240" cy="37149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346497-842D-478A-BB95-36F728CF0849}"/>
              </a:ext>
            </a:extLst>
          </p:cNvPr>
          <p:cNvSpPr txBox="1">
            <a:spLocks/>
          </p:cNvSpPr>
          <p:nvPr/>
        </p:nvSpPr>
        <p:spPr>
          <a:xfrm>
            <a:off x="279869" y="4648201"/>
            <a:ext cx="47625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- Bar chart of item type performance.</a:t>
            </a:r>
          </a:p>
          <a:p>
            <a:r>
              <a:rPr lang="en-US" dirty="0">
                <a:solidFill>
                  <a:srgbClr val="000000"/>
                </a:solidFill>
              </a:rPr>
              <a:t>- Key Insight: Highest sales from Fruits &amp; Vegetables and Snack Foods.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OUTLIET ESTABLISHMEST, SIZE, LOCATION, TYPES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924050"/>
            <a:ext cx="5038725" cy="4352925"/>
          </a:xfrm>
        </p:spPr>
        <p:txBody>
          <a:bodyPr>
            <a:normAutofit fontScale="85000" lnSpcReduction="20000"/>
          </a:bodyPr>
          <a:lstStyle/>
          <a:p>
            <a:r>
              <a:rPr sz="2800" dirty="0">
                <a:solidFill>
                  <a:srgbClr val="000000"/>
                </a:solidFill>
              </a:rPr>
              <a:t>- </a:t>
            </a:r>
            <a:r>
              <a:rPr lang="en-US" sz="2800" dirty="0">
                <a:solidFill>
                  <a:srgbClr val="000000"/>
                </a:solidFill>
              </a:rPr>
              <a:t>Line</a:t>
            </a:r>
            <a:r>
              <a:rPr sz="2800" dirty="0">
                <a:solidFill>
                  <a:srgbClr val="000000"/>
                </a:solidFill>
              </a:rPr>
              <a:t> chart of </a:t>
            </a:r>
            <a:r>
              <a:rPr lang="en-US" sz="2800" dirty="0">
                <a:solidFill>
                  <a:srgbClr val="000000"/>
                </a:solidFill>
              </a:rPr>
              <a:t>OUTLIET ESTABLISHMEST</a:t>
            </a:r>
            <a:r>
              <a:rPr sz="2800" dirty="0">
                <a:solidFill>
                  <a:srgbClr val="000000"/>
                </a:solidFill>
              </a:rPr>
              <a:t> performance.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800" dirty="0">
              <a:solidFill>
                <a:srgbClr val="000000"/>
              </a:solidFill>
            </a:endParaRPr>
          </a:p>
          <a:p>
            <a:r>
              <a:rPr sz="2800" dirty="0">
                <a:solidFill>
                  <a:srgbClr val="000000"/>
                </a:solidFill>
              </a:rPr>
              <a:t>- </a:t>
            </a:r>
            <a:r>
              <a:rPr lang="en-US" sz="2800" dirty="0">
                <a:solidFill>
                  <a:srgbClr val="000000"/>
                </a:solidFill>
              </a:rPr>
              <a:t>Donut Chart</a:t>
            </a:r>
            <a:r>
              <a:rPr sz="2800" dirty="0">
                <a:solidFill>
                  <a:srgbClr val="000000"/>
                </a:solidFill>
              </a:rPr>
              <a:t>: </a:t>
            </a:r>
            <a:r>
              <a:rPr lang="en-US" sz="2800" dirty="0">
                <a:solidFill>
                  <a:srgbClr val="000000"/>
                </a:solidFill>
              </a:rPr>
              <a:t>OUTLIET SIZE </a:t>
            </a:r>
            <a:r>
              <a:rPr sz="2800" dirty="0">
                <a:solidFill>
                  <a:srgbClr val="000000"/>
                </a:solidFill>
              </a:rPr>
              <a:t>from</a:t>
            </a:r>
            <a:r>
              <a:rPr lang="en-US" sz="2800" dirty="0">
                <a:solidFill>
                  <a:srgbClr val="000000"/>
                </a:solidFill>
              </a:rPr>
              <a:t> HIGH, MEDIUM, SMALL 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 Funnel chart of item type performance are Tier1, Tier2, Tier3.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- Matrix Chart: OUTLIER TYPE ------</a:t>
            </a:r>
            <a:r>
              <a:rPr 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&gt; </a:t>
            </a:r>
            <a:endParaRPr sz="28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C7351-C1BC-4C35-A389-B736CD57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317" y="1527379"/>
            <a:ext cx="4069433" cy="49686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800"/>
            <a:ext cx="7772400" cy="1470025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Blink</a:t>
            </a:r>
            <a:r>
              <a:rPr lang="en-IN" dirty="0">
                <a:solidFill>
                  <a:srgbClr val="00CC00"/>
                </a:solidFill>
              </a:rPr>
              <a:t>it</a:t>
            </a:r>
            <a:r>
              <a:rPr dirty="0">
                <a:solidFill>
                  <a:srgbClr val="000000"/>
                </a:solidFill>
              </a:rPr>
              <a:t>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49" y="2698750"/>
            <a:ext cx="5553076" cy="209232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Name : Rohit Jangam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Gmail: </a:t>
            </a:r>
            <a:r>
              <a:rPr lang="en-US" sz="2000" dirty="0">
                <a:solidFill>
                  <a:srgbClr val="000000"/>
                </a:solidFill>
                <a:hlinkClick r:id="rId2"/>
              </a:rPr>
              <a:t>jangamrohit88@gmail.com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LinkedIn: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linkedin.com/in/</a:t>
            </a:r>
            <a:r>
              <a:rPr lang="en-US" sz="2000" dirty="0" err="1">
                <a:solidFill>
                  <a:srgbClr val="000000"/>
                </a:solidFill>
                <a:hlinkClick r:id="rId3"/>
              </a:rPr>
              <a:t>rohitjangam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/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GitHub: </a:t>
            </a:r>
            <a:r>
              <a:rPr lang="en-US" sz="2000" dirty="0">
                <a:solidFill>
                  <a:srgbClr val="000000"/>
                </a:solidFill>
                <a:hlinkClick r:id="rId4"/>
              </a:rPr>
              <a:t>github.com/RohitGovindJangam/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49B37A-0528-4E30-BEFC-E34BEDEAF97B}"/>
              </a:ext>
            </a:extLst>
          </p:cNvPr>
          <p:cNvSpPr txBox="1">
            <a:spLocks/>
          </p:cNvSpPr>
          <p:nvPr/>
        </p:nvSpPr>
        <p:spPr>
          <a:xfrm>
            <a:off x="2552700" y="1228725"/>
            <a:ext cx="4619625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0000"/>
                </a:solidFill>
              </a:rPr>
              <a:t>India's Last Minute App</a:t>
            </a:r>
          </a:p>
        </p:txBody>
      </p:sp>
    </p:spTree>
    <p:extLst>
      <p:ext uri="{BB962C8B-B14F-4D97-AF65-F5344CB8AC3E}">
        <p14:creationId xmlns:p14="http://schemas.microsoft.com/office/powerpoint/2010/main" val="10301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214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Blinkit Analysis</vt:lpstr>
      <vt:lpstr>Methodology</vt:lpstr>
      <vt:lpstr>Business Requirements</vt:lpstr>
      <vt:lpstr>Analysis 1: Total Sales by Fat Content</vt:lpstr>
      <vt:lpstr>OUTLIET ESTABLISHMEST, SIZE, LOCATION, TYPES</vt:lpstr>
      <vt:lpstr>Blinkit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Analysis</dc:title>
  <dc:subject/>
  <dc:creator/>
  <cp:keywords/>
  <dc:description>generated using python-pptx</dc:description>
  <cp:lastModifiedBy>jangamrohit88@gmail.com</cp:lastModifiedBy>
  <cp:revision>5</cp:revision>
  <dcterms:created xsi:type="dcterms:W3CDTF">2013-01-27T09:14:16Z</dcterms:created>
  <dcterms:modified xsi:type="dcterms:W3CDTF">2024-11-28T15:38:08Z</dcterms:modified>
  <cp:category/>
</cp:coreProperties>
</file>