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32" autoAdjust="0"/>
  </p:normalViewPr>
  <p:slideViewPr>
    <p:cSldViewPr snapToGrid="0" snapToObjects="1">
      <p:cViewPr varScale="1">
        <p:scale>
          <a:sx n="74" d="100"/>
          <a:sy n="74" d="100"/>
        </p:scale>
        <p:origin x="108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" y="-182563"/>
            <a:ext cx="6613094" cy="1224643"/>
          </a:xfrm>
        </p:spPr>
        <p:txBody>
          <a:bodyPr/>
          <a:lstStyle/>
          <a:p>
            <a:r>
              <a:t>Steps in Project</a:t>
            </a:r>
          </a:p>
        </p:txBody>
      </p:sp>
      <p:pic>
        <p:nvPicPr>
          <p:cNvPr id="3" name="Picture 2" descr="Screenshot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" y="0"/>
            <a:ext cx="914403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45762B-5853-48B1-B893-BF714F10A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87" t="3705" r="13750" b="34073"/>
          <a:stretch/>
        </p:blipFill>
        <p:spPr>
          <a:xfrm>
            <a:off x="6790485" y="0"/>
            <a:ext cx="2020668" cy="36024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5BFD64-14AC-4D45-86BD-1D6E659937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87" t="3705" r="13750" b="34073"/>
          <a:stretch/>
        </p:blipFill>
        <p:spPr>
          <a:xfrm>
            <a:off x="91881" y="6018439"/>
            <a:ext cx="2020668" cy="734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EF3B5B-F5B8-483D-9EB1-168900F3D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87" t="3705" r="13750" b="34073"/>
          <a:stretch/>
        </p:blipFill>
        <p:spPr>
          <a:xfrm>
            <a:off x="5902036" y="4239491"/>
            <a:ext cx="3150083" cy="25137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4DDF9D-275C-48C3-A095-7E69BDB6C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87" t="3705" r="13750" b="34073"/>
          <a:stretch/>
        </p:blipFill>
        <p:spPr>
          <a:xfrm rot="5400000">
            <a:off x="-1201651" y="3563879"/>
            <a:ext cx="2694214" cy="2908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10CC10-1EFD-4416-AC97-E59D83D13C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87" t="3705" r="13750" b="34073"/>
          <a:stretch/>
        </p:blipFill>
        <p:spPr>
          <a:xfrm>
            <a:off x="6238901" y="3905250"/>
            <a:ext cx="2020668" cy="7347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Requirement (KPIs)</a:t>
            </a:r>
          </a:p>
        </p:txBody>
      </p:sp>
      <p:pic>
        <p:nvPicPr>
          <p:cNvPr id="3" name="Picture 2" descr="Screenshot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ACAFE3-9CD3-4CCC-AC8B-1437E276AB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87" t="3705" r="13750" b="34073"/>
          <a:stretch/>
        </p:blipFill>
        <p:spPr>
          <a:xfrm>
            <a:off x="129021" y="6105525"/>
            <a:ext cx="2514600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212D23-8A56-499B-9040-7AE2543E6B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87" t="3705" r="13750" b="34073"/>
          <a:stretch/>
        </p:blipFill>
        <p:spPr>
          <a:xfrm>
            <a:off x="5054313" y="4401416"/>
            <a:ext cx="2514600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2B9A53-3837-4D09-8911-9F6827CE29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87" t="3705" r="13750" b="34073"/>
          <a:stretch/>
        </p:blipFill>
        <p:spPr>
          <a:xfrm>
            <a:off x="6629400" y="6105525"/>
            <a:ext cx="25146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FBF9E6-4334-441F-B0C7-601EF8C18F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87" t="3705" r="13750" b="34073"/>
          <a:stretch/>
        </p:blipFill>
        <p:spPr>
          <a:xfrm>
            <a:off x="6509040" y="66675"/>
            <a:ext cx="2514600" cy="685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BA1A5B-572C-4EAD-845A-D95AE312C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87" t="3705" r="13750" b="34073"/>
          <a:stretch/>
        </p:blipFill>
        <p:spPr>
          <a:xfrm>
            <a:off x="2539713" y="2366963"/>
            <a:ext cx="25146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Requirement (Charts)</a:t>
            </a:r>
          </a:p>
        </p:txBody>
      </p:sp>
      <p:pic>
        <p:nvPicPr>
          <p:cNvPr id="3" name="Picture 2" descr="Screenshot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E8A246-693C-425B-893F-EA472324C2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87" t="3705" r="13750" b="34073"/>
          <a:stretch/>
        </p:blipFill>
        <p:spPr>
          <a:xfrm>
            <a:off x="118631" y="6032788"/>
            <a:ext cx="2514600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F3998-045D-41A4-85A3-78B71FFC15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87" t="3705" r="13750" b="34073"/>
          <a:stretch/>
        </p:blipFill>
        <p:spPr>
          <a:xfrm>
            <a:off x="6629400" y="6105525"/>
            <a:ext cx="25146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AE5E4B-D7E4-465B-B07D-B3099CC0B8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87" t="3705" r="13750" b="34073"/>
          <a:stretch/>
        </p:blipFill>
        <p:spPr>
          <a:xfrm>
            <a:off x="6540212" y="72736"/>
            <a:ext cx="25146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EE21BE-0519-4D6B-936C-3F51E9216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Business Requirement (Charts)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7C98DF-3143-4B3C-9436-BF6A0D5EC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527" t="19074" r="354" b="47795"/>
          <a:stretch/>
        </p:blipFill>
        <p:spPr>
          <a:xfrm>
            <a:off x="145472" y="5049981"/>
            <a:ext cx="2809876" cy="17041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F4872C-6509-48A0-908D-2954ABC24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527" t="19074" r="354" b="47795"/>
          <a:stretch/>
        </p:blipFill>
        <p:spPr>
          <a:xfrm>
            <a:off x="5881255" y="4540827"/>
            <a:ext cx="3262745" cy="22132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091F0F-EF81-408B-B03E-0054324249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527" t="19074" r="354" b="47795"/>
          <a:stretch/>
        </p:blipFill>
        <p:spPr>
          <a:xfrm>
            <a:off x="8208818" y="14868"/>
            <a:ext cx="623022" cy="8475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9EE5DA-027A-45A6-97AB-24EA8D770F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527" t="19074" r="354" b="47795"/>
          <a:stretch/>
        </p:blipFill>
        <p:spPr>
          <a:xfrm>
            <a:off x="2251363" y="2251364"/>
            <a:ext cx="1686792" cy="34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38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Steps in Project</vt:lpstr>
      <vt:lpstr>Business Requirement (KPIs)</vt:lpstr>
      <vt:lpstr>Business Requirement (Charts)</vt:lpstr>
      <vt:lpstr>Business Requirement (Charts)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Steps in Project</dc:title>
  <dc:subject/>
  <dc:creator>Rohit Jangam</dc:creator>
  <cp:keywords/>
  <dc:description>generated using python-pptx</dc:description>
  <cp:lastModifiedBy>jangamrohit88@gmail.com</cp:lastModifiedBy>
  <cp:revision>3</cp:revision>
  <dcterms:created xsi:type="dcterms:W3CDTF">2013-01-27T09:14:16Z</dcterms:created>
  <dcterms:modified xsi:type="dcterms:W3CDTF">2024-11-20T12:53:47Z</dcterms:modified>
  <cp:category/>
</cp:coreProperties>
</file>