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72" r:id="rId5"/>
    <p:sldId id="273" r:id="rId6"/>
    <p:sldId id="268" r:id="rId7"/>
    <p:sldId id="261" r:id="rId8"/>
    <p:sldId id="263" r:id="rId9"/>
    <p:sldId id="265" r:id="rId10"/>
    <p:sldId id="264" r:id="rId11"/>
    <p:sldId id="266" r:id="rId12"/>
    <p:sldId id="27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>
        <p:scale>
          <a:sx n="100" d="100"/>
          <a:sy n="100" d="100"/>
        </p:scale>
        <p:origin x="-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rawford/computer-network-traff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3630" y="1406106"/>
            <a:ext cx="9092242" cy="2161651"/>
          </a:xfrm>
        </p:spPr>
        <p:txBody>
          <a:bodyPr/>
          <a:lstStyle/>
          <a:p>
            <a:pPr algn="ctr"/>
            <a:r>
              <a:rPr lang="en-IN" sz="4000" dirty="0" smtClean="0"/>
              <a:t>Big Data analytics Project</a:t>
            </a: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 smtClean="0"/>
              <a:t> Network Congestion Analysis</a:t>
            </a:r>
            <a:endParaRPr lang="en-IN" sz="4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8930" y="4667840"/>
            <a:ext cx="4675518" cy="144061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 smtClean="0"/>
              <a:t>Presented By:</a:t>
            </a:r>
          </a:p>
          <a:p>
            <a:pPr algn="l"/>
            <a:r>
              <a:rPr lang="en-IN" dirty="0" smtClean="0"/>
              <a:t>Rohit Gupta(181500590)</a:t>
            </a:r>
          </a:p>
          <a:p>
            <a:pPr algn="l"/>
            <a:r>
              <a:rPr lang="en-IN" dirty="0" smtClean="0"/>
              <a:t>B.Tech CSE		Section-3C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Project Mentor: Mr. Ashutosh Shankhdhar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448" y="93026"/>
            <a:ext cx="1165225" cy="118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86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" y="685800"/>
            <a:ext cx="8565342" cy="53555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Final stationary series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1" y="1141547"/>
            <a:ext cx="6479151" cy="34444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01" y="4585978"/>
            <a:ext cx="4130398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3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9120" y="67056"/>
            <a:ext cx="8707074" cy="735584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3071004"/>
            <a:ext cx="6735763" cy="3713163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9" y="960081"/>
            <a:ext cx="9800169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2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Predicted result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1600" dirty="0" smtClean="0">
                <a:solidFill>
                  <a:schemeClr val="tx1"/>
                </a:solidFill>
              </a:rPr>
              <a:t>This is the prediction result but by model and dataset log transformed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Prediction By Model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Original data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93" y="3246204"/>
            <a:ext cx="2270957" cy="17070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42" y="3307169"/>
            <a:ext cx="2667231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3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Prediction </a:t>
            </a:r>
            <a:r>
              <a:rPr lang="en-IN" smtClean="0"/>
              <a:t>Result Plot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28" y="1254814"/>
            <a:ext cx="8760436" cy="46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8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6394" y="2537460"/>
            <a:ext cx="8108526" cy="183642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3044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07067" y="91440"/>
            <a:ext cx="7766936" cy="898744"/>
          </a:xfrm>
        </p:spPr>
        <p:txBody>
          <a:bodyPr/>
          <a:lstStyle/>
          <a:p>
            <a:pPr algn="ctr"/>
            <a:r>
              <a:rPr lang="en-IN" sz="3600" dirty="0" smtClean="0"/>
              <a:t>Problem Statement</a:t>
            </a:r>
            <a:endParaRPr lang="en-IN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07067" y="1307633"/>
            <a:ext cx="8266853" cy="4808687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19627F"/>
                </a:solidFill>
                <a:latin typeface="Georgia" pitchFamily="18" charset="0"/>
              </a:rPr>
              <a:t>Almost everyone is connected through telecommunication. Which </a:t>
            </a:r>
            <a:r>
              <a:rPr lang="en-US" b="1" dirty="0" smtClean="0">
                <a:solidFill>
                  <a:srgbClr val="19627F"/>
                </a:solidFill>
                <a:latin typeface="Georgia" pitchFamily="18" charset="0"/>
              </a:rPr>
              <a:t>creates heavy traffic and </a:t>
            </a:r>
            <a:r>
              <a:rPr lang="en-US" b="1" dirty="0">
                <a:solidFill>
                  <a:srgbClr val="19627F"/>
                </a:solidFill>
                <a:latin typeface="Georgia" pitchFamily="18" charset="0"/>
              </a:rPr>
              <a:t>t</a:t>
            </a:r>
            <a:r>
              <a:rPr lang="en-US" b="1" dirty="0" smtClean="0">
                <a:solidFill>
                  <a:srgbClr val="19627F"/>
                </a:solidFill>
                <a:latin typeface="Georgia" pitchFamily="18" charset="0"/>
              </a:rPr>
              <a:t>hat </a:t>
            </a:r>
            <a:r>
              <a:rPr lang="en-US" b="1" dirty="0">
                <a:solidFill>
                  <a:srgbClr val="19627F"/>
                </a:solidFill>
                <a:latin typeface="Georgia" pitchFamily="18" charset="0"/>
              </a:rPr>
              <a:t>traffic on telecommunication network causes congestion.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19627F"/>
                </a:solidFill>
                <a:latin typeface="Georgia" pitchFamily="18" charset="0"/>
              </a:rPr>
              <a:t>Some </a:t>
            </a:r>
            <a:r>
              <a:rPr lang="en-US" b="1" dirty="0" smtClean="0">
                <a:solidFill>
                  <a:srgbClr val="19627F"/>
                </a:solidFill>
                <a:latin typeface="Georgia" pitchFamily="18" charset="0"/>
              </a:rPr>
              <a:t>problems due to congestion are</a:t>
            </a:r>
            <a:r>
              <a:rPr lang="en-US" b="1" dirty="0" smtClean="0">
                <a:solidFill>
                  <a:srgbClr val="19627F"/>
                </a:solidFill>
                <a:latin typeface="Georgia" pitchFamily="18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19627F"/>
                </a:solidFill>
                <a:latin typeface="Georgia" pitchFamily="18" charset="0"/>
              </a:rPr>
              <a:t> a) Packet Loss , </a:t>
            </a:r>
            <a:r>
              <a:rPr lang="en-US" b="1" dirty="0">
                <a:solidFill>
                  <a:srgbClr val="19627F"/>
                </a:solidFill>
                <a:latin typeface="Georgia" pitchFamily="18" charset="0"/>
              </a:rPr>
              <a:t>b) High </a:t>
            </a:r>
            <a:r>
              <a:rPr lang="en-US" b="1" dirty="0" smtClean="0">
                <a:solidFill>
                  <a:srgbClr val="19627F"/>
                </a:solidFill>
                <a:latin typeface="Georgia" pitchFamily="18" charset="0"/>
              </a:rPr>
              <a:t>ping, c) performance degradation.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smtClean="0">
                <a:solidFill>
                  <a:srgbClr val="19627F"/>
                </a:solidFill>
                <a:latin typeface="Georgia" pitchFamily="18" charset="0"/>
              </a:rPr>
              <a:t>To </a:t>
            </a:r>
            <a:r>
              <a:rPr lang="en-US" b="1" dirty="0" smtClean="0">
                <a:solidFill>
                  <a:srgbClr val="19627F"/>
                </a:solidFill>
                <a:latin typeface="Georgia" pitchFamily="18" charset="0"/>
              </a:rPr>
              <a:t>control congestion, analyse the traffic in the network based on past data and predict the traffic and bandwidth cost required to avoid congestion.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19627F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1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6959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The dataset consists of 2 columns</a:t>
            </a:r>
          </a:p>
          <a:p>
            <a:pPr marL="0" indent="0">
              <a:buNone/>
            </a:pPr>
            <a:r>
              <a:rPr lang="en-IN" dirty="0" smtClean="0"/>
              <a:t>1: Date</a:t>
            </a:r>
          </a:p>
          <a:p>
            <a:pPr marL="0" indent="0">
              <a:buNone/>
            </a:pPr>
            <a:r>
              <a:rPr lang="en-IN" dirty="0" smtClean="0"/>
              <a:t>2: Traffic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It consists traffic on around 120 different dates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Data resource: </a:t>
            </a: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https://www.kaggle.com/crawford/computer-network-traffic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7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194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Approach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68" y="1413438"/>
            <a:ext cx="7543800" cy="43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Project planning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9" y="2247901"/>
            <a:ext cx="9038736" cy="3533840"/>
          </a:xfrm>
        </p:spPr>
      </p:pic>
    </p:spTree>
    <p:extLst>
      <p:ext uri="{BB962C8B-B14F-4D97-AF65-F5344CB8AC3E}">
        <p14:creationId xmlns:p14="http://schemas.microsoft.com/office/powerpoint/2010/main" val="86418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/>
          <a:lstStyle/>
          <a:p>
            <a:r>
              <a:rPr lang="en-IN" dirty="0" smtClean="0"/>
              <a:t>Importing and sorting </a:t>
            </a:r>
            <a:r>
              <a:rPr lang="en-IN" dirty="0" smtClean="0"/>
              <a:t>Data</a:t>
            </a:r>
          </a:p>
          <a:p>
            <a:pPr marL="0" indent="0">
              <a:buNone/>
            </a:pPr>
            <a:r>
              <a:rPr lang="en-IN" sz="1400" dirty="0" smtClean="0"/>
              <a:t>	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346" t="5"/>
          <a:stretch/>
        </p:blipFill>
        <p:spPr>
          <a:xfrm>
            <a:off x="769620" y="1930400"/>
            <a:ext cx="7398881" cy="31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0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" y="685800"/>
            <a:ext cx="8565342" cy="535556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/>
              <a:t>Exploratory analysis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Network Traffic in 2018 </a:t>
            </a:r>
            <a:endParaRPr lang="en-I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" y="1703833"/>
            <a:ext cx="6861343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6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" y="685800"/>
            <a:ext cx="8565342" cy="53555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Dickey-fuller test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dirty="0" smtClean="0"/>
              <a:t>To check if the data is stationary or not 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1" y="1873742"/>
            <a:ext cx="9129551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9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516" y="99204"/>
            <a:ext cx="8565342" cy="53555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Transforming to make series stationary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1" y="553815"/>
            <a:ext cx="10684166" cy="3665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21" y="4571204"/>
            <a:ext cx="3429297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991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1062</TotalTime>
  <Words>154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Georgia</vt:lpstr>
      <vt:lpstr>Trebuchet MS</vt:lpstr>
      <vt:lpstr>Wingdings</vt:lpstr>
      <vt:lpstr>Wingdings 3</vt:lpstr>
      <vt:lpstr>Facet</vt:lpstr>
      <vt:lpstr>Big Data analytics Project   Network Congestion Analysis</vt:lpstr>
      <vt:lpstr>Problem Statement</vt:lpstr>
      <vt:lpstr>Dataset</vt:lpstr>
      <vt:lpstr>Approach</vt:lpstr>
      <vt:lpstr>Project planning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Predicted result  This is the prediction result but by model and dataset log transformed</vt:lpstr>
      <vt:lpstr>Prediction Result Plot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Progress: Network Congestion Analysis</dc:title>
  <dc:creator>Rohit Gupta</dc:creator>
  <cp:lastModifiedBy>Rohit Gupta</cp:lastModifiedBy>
  <cp:revision>54</cp:revision>
  <dcterms:created xsi:type="dcterms:W3CDTF">2020-09-04T03:24:50Z</dcterms:created>
  <dcterms:modified xsi:type="dcterms:W3CDTF">2020-12-01T08:22:47Z</dcterms:modified>
</cp:coreProperties>
</file>