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8" r:id="rId4"/>
    <p:sldId id="269" r:id="rId5"/>
    <p:sldId id="266" r:id="rId6"/>
    <p:sldId id="270" r:id="rId7"/>
    <p:sldId id="271" r:id="rId8"/>
    <p:sldId id="256" r:id="rId9"/>
    <p:sldId id="257" r:id="rId10"/>
    <p:sldId id="258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56111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PART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0D7939-6504-7430-B6E9-29AEB10BA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86" y="827541"/>
            <a:ext cx="10409427" cy="584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" y="2042239"/>
            <a:ext cx="11600196" cy="4212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1" y="818455"/>
            <a:ext cx="1100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552451" y="1445736"/>
            <a:ext cx="11001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</a:t>
            </a:r>
            <a:r>
              <a:rPr lang="en-IN" sz="3400" b="1" dirty="0" smtClean="0">
                <a:solidFill>
                  <a:srgbClr val="FFFF00"/>
                </a:solidFill>
              </a:rPr>
              <a:t>BI </a:t>
            </a:r>
            <a:r>
              <a:rPr lang="en-IN" sz="3400" b="1" dirty="0">
                <a:solidFill>
                  <a:srgbClr val="FFFF00"/>
                </a:solidFill>
              </a:rPr>
              <a:t>and EXCEL</a:t>
            </a:r>
          </a:p>
        </p:txBody>
      </p:sp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Lato Black" panose="020F0A02020204030203" pitchFamily="34" charset="0"/>
              </a:rPr>
              <a:t>PART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964A68-B481-FDBC-FBB9-52425E65C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49" y="832889"/>
            <a:ext cx="10399902" cy="58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AA4628-0EE3-7EC4-C370-2A0B2BE64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74" y="850340"/>
            <a:ext cx="10380852" cy="582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699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Lato Black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Rohit Gupta</cp:lastModifiedBy>
  <cp:revision>13</cp:revision>
  <dcterms:created xsi:type="dcterms:W3CDTF">2023-10-07T01:44:58Z</dcterms:created>
  <dcterms:modified xsi:type="dcterms:W3CDTF">2024-12-14T07:15:25Z</dcterms:modified>
</cp:coreProperties>
</file>