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1"/>
  </p:normalViewPr>
  <p:slideViewPr>
    <p:cSldViewPr snapToGrid="0" snapToObjects="1">
      <p:cViewPr varScale="1">
        <p:scale>
          <a:sx n="88" d="100"/>
          <a:sy n="88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E4F18-07CD-4D4B-A4C1-38C23C8B942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97CDBF8-CABD-8A42-9589-84648529B457}">
      <dgm:prSet phldrT="[Text]"/>
      <dgm:spPr/>
      <dgm:t>
        <a:bodyPr/>
        <a:lstStyle/>
        <a:p>
          <a:r>
            <a:rPr lang="en-GB" dirty="0"/>
            <a:t>Folder</a:t>
          </a:r>
        </a:p>
      </dgm:t>
    </dgm:pt>
    <dgm:pt modelId="{3E83EB03-681C-7A43-9593-6F6DC275081C}" type="parTrans" cxnId="{6EF8DCDE-3AD5-8445-9F77-C72A0F5371B2}">
      <dgm:prSet/>
      <dgm:spPr/>
      <dgm:t>
        <a:bodyPr/>
        <a:lstStyle/>
        <a:p>
          <a:endParaRPr lang="en-GB"/>
        </a:p>
      </dgm:t>
    </dgm:pt>
    <dgm:pt modelId="{D9F5EDAA-D216-3645-90F9-25876944A166}" type="sibTrans" cxnId="{6EF8DCDE-3AD5-8445-9F77-C72A0F5371B2}">
      <dgm:prSet/>
      <dgm:spPr/>
      <dgm:t>
        <a:bodyPr/>
        <a:lstStyle/>
        <a:p>
          <a:endParaRPr lang="en-GB"/>
        </a:p>
      </dgm:t>
    </dgm:pt>
    <dgm:pt modelId="{9CFAF2A2-1751-134F-B8D8-01854946D7A6}">
      <dgm:prSet phldrT="[Text]"/>
      <dgm:spPr/>
      <dgm:t>
        <a:bodyPr/>
        <a:lstStyle/>
        <a:p>
          <a:r>
            <a:rPr lang="en-GB" dirty="0"/>
            <a:t>Subject 1</a:t>
          </a:r>
        </a:p>
      </dgm:t>
    </dgm:pt>
    <dgm:pt modelId="{86BE8CE6-9510-2644-906B-F242C92E5D5F}" type="parTrans" cxnId="{B21B0204-281C-2742-BA78-034EB2ABC932}">
      <dgm:prSet/>
      <dgm:spPr/>
      <dgm:t>
        <a:bodyPr/>
        <a:lstStyle/>
        <a:p>
          <a:endParaRPr lang="en-GB"/>
        </a:p>
      </dgm:t>
    </dgm:pt>
    <dgm:pt modelId="{223974AD-91AF-8242-90A2-8468D52A817B}" type="sibTrans" cxnId="{B21B0204-281C-2742-BA78-034EB2ABC932}">
      <dgm:prSet/>
      <dgm:spPr/>
      <dgm:t>
        <a:bodyPr/>
        <a:lstStyle/>
        <a:p>
          <a:endParaRPr lang="en-GB"/>
        </a:p>
      </dgm:t>
    </dgm:pt>
    <dgm:pt modelId="{53DFAE81-12C7-D54C-9ADF-E9E300538241}">
      <dgm:prSet phldrT="[Text]"/>
      <dgm:spPr/>
      <dgm:t>
        <a:bodyPr/>
        <a:lstStyle/>
        <a:p>
          <a:r>
            <a:rPr lang="en-GB" dirty="0"/>
            <a:t>Instance 1</a:t>
          </a:r>
        </a:p>
      </dgm:t>
    </dgm:pt>
    <dgm:pt modelId="{BA21FE79-B56B-F746-9B92-82ACB89FB37D}" type="parTrans" cxnId="{CB8071C8-30D8-7D4F-AE7F-B2B8AFB88D6A}">
      <dgm:prSet/>
      <dgm:spPr/>
      <dgm:t>
        <a:bodyPr/>
        <a:lstStyle/>
        <a:p>
          <a:endParaRPr lang="en-GB"/>
        </a:p>
      </dgm:t>
    </dgm:pt>
    <dgm:pt modelId="{9B6E918B-BF33-5745-AC87-7EE59258BE68}" type="sibTrans" cxnId="{CB8071C8-30D8-7D4F-AE7F-B2B8AFB88D6A}">
      <dgm:prSet/>
      <dgm:spPr/>
      <dgm:t>
        <a:bodyPr/>
        <a:lstStyle/>
        <a:p>
          <a:endParaRPr lang="en-GB"/>
        </a:p>
      </dgm:t>
    </dgm:pt>
    <dgm:pt modelId="{B21F5575-CBB6-6A4B-8C19-9B630F4BDFB5}">
      <dgm:prSet phldrT="[Text]"/>
      <dgm:spPr/>
      <dgm:t>
        <a:bodyPr/>
        <a:lstStyle/>
        <a:p>
          <a:r>
            <a:rPr lang="en-GB" dirty="0"/>
            <a:t>Instance N</a:t>
          </a:r>
        </a:p>
      </dgm:t>
    </dgm:pt>
    <dgm:pt modelId="{156CB680-F3E1-FE47-B2EC-E3012957EC7F}" type="parTrans" cxnId="{EC7743C8-964D-DA42-8BC7-728BA3FA4C16}">
      <dgm:prSet/>
      <dgm:spPr/>
      <dgm:t>
        <a:bodyPr/>
        <a:lstStyle/>
        <a:p>
          <a:endParaRPr lang="en-GB"/>
        </a:p>
      </dgm:t>
    </dgm:pt>
    <dgm:pt modelId="{920DC87A-5905-B64A-A117-56C6E3792C1C}" type="sibTrans" cxnId="{EC7743C8-964D-DA42-8BC7-728BA3FA4C16}">
      <dgm:prSet/>
      <dgm:spPr/>
      <dgm:t>
        <a:bodyPr/>
        <a:lstStyle/>
        <a:p>
          <a:endParaRPr lang="en-GB"/>
        </a:p>
      </dgm:t>
    </dgm:pt>
    <dgm:pt modelId="{B85A3138-BE31-FE49-B446-D9D94E7AAB13}">
      <dgm:prSet phldrT="[Text]"/>
      <dgm:spPr/>
      <dgm:t>
        <a:bodyPr/>
        <a:lstStyle/>
        <a:p>
          <a:r>
            <a:rPr lang="en-GB" dirty="0"/>
            <a:t>Subject N</a:t>
          </a:r>
        </a:p>
      </dgm:t>
    </dgm:pt>
    <dgm:pt modelId="{77560387-8568-4047-8778-1E586E7E9C06}" type="parTrans" cxnId="{57B8A8B0-3659-8246-94B6-99BC832776B6}">
      <dgm:prSet/>
      <dgm:spPr/>
      <dgm:t>
        <a:bodyPr/>
        <a:lstStyle/>
        <a:p>
          <a:endParaRPr lang="en-GB"/>
        </a:p>
      </dgm:t>
    </dgm:pt>
    <dgm:pt modelId="{A3DF8957-6A96-4146-90B4-77B37251D0D6}" type="sibTrans" cxnId="{57B8A8B0-3659-8246-94B6-99BC832776B6}">
      <dgm:prSet/>
      <dgm:spPr/>
      <dgm:t>
        <a:bodyPr/>
        <a:lstStyle/>
        <a:p>
          <a:endParaRPr lang="en-GB"/>
        </a:p>
      </dgm:t>
    </dgm:pt>
    <dgm:pt modelId="{2167F48D-03CE-A84F-8D15-68E2268782A0}">
      <dgm:prSet phldrT="[Text]"/>
      <dgm:spPr/>
      <dgm:t>
        <a:bodyPr/>
        <a:lstStyle/>
        <a:p>
          <a:r>
            <a:rPr lang="en-GB" dirty="0"/>
            <a:t>Instance 1</a:t>
          </a:r>
        </a:p>
      </dgm:t>
    </dgm:pt>
    <dgm:pt modelId="{C09C17A3-B531-604F-8159-5362E323A8DB}" type="parTrans" cxnId="{1CA6F2E6-0A9F-7B41-8068-115414F54A98}">
      <dgm:prSet/>
      <dgm:spPr/>
      <dgm:t>
        <a:bodyPr/>
        <a:lstStyle/>
        <a:p>
          <a:endParaRPr lang="en-GB"/>
        </a:p>
      </dgm:t>
    </dgm:pt>
    <dgm:pt modelId="{55416593-5778-AF41-A2CA-30864F4EAD84}" type="sibTrans" cxnId="{1CA6F2E6-0A9F-7B41-8068-115414F54A98}">
      <dgm:prSet/>
      <dgm:spPr/>
      <dgm:t>
        <a:bodyPr/>
        <a:lstStyle/>
        <a:p>
          <a:endParaRPr lang="en-GB"/>
        </a:p>
      </dgm:t>
    </dgm:pt>
    <dgm:pt modelId="{7CBE1286-EE36-824B-9D1B-104CFC22958A}">
      <dgm:prSet phldrT="[Text]"/>
      <dgm:spPr/>
      <dgm:t>
        <a:bodyPr/>
        <a:lstStyle/>
        <a:p>
          <a:r>
            <a:rPr lang="en-GB" dirty="0"/>
            <a:t>Instance N</a:t>
          </a:r>
        </a:p>
      </dgm:t>
    </dgm:pt>
    <dgm:pt modelId="{DF559C32-91B3-5C42-9A5F-140ED5068E63}" type="parTrans" cxnId="{31354228-3182-CB43-9D76-64D610DB358E}">
      <dgm:prSet/>
      <dgm:spPr/>
      <dgm:t>
        <a:bodyPr/>
        <a:lstStyle/>
        <a:p>
          <a:endParaRPr lang="en-GB"/>
        </a:p>
      </dgm:t>
    </dgm:pt>
    <dgm:pt modelId="{94DB41C8-25C7-E349-821A-9EDD817D9079}" type="sibTrans" cxnId="{31354228-3182-CB43-9D76-64D610DB358E}">
      <dgm:prSet/>
      <dgm:spPr/>
      <dgm:t>
        <a:bodyPr/>
        <a:lstStyle/>
        <a:p>
          <a:endParaRPr lang="en-GB"/>
        </a:p>
      </dgm:t>
    </dgm:pt>
    <dgm:pt modelId="{D787164E-60E7-3B48-AA8E-4A32B64C2B49}">
      <dgm:prSet/>
      <dgm:spPr/>
      <dgm:t>
        <a:bodyPr/>
        <a:lstStyle/>
        <a:p>
          <a:r>
            <a:rPr lang="en-GB" dirty="0"/>
            <a:t>Instance 2</a:t>
          </a:r>
        </a:p>
      </dgm:t>
    </dgm:pt>
    <dgm:pt modelId="{1BA7F43F-BBF5-D24C-9EFA-40A3E8CED1AB}" type="parTrans" cxnId="{C2E4F0AC-AB82-6F40-A784-25ABD8D0595C}">
      <dgm:prSet/>
      <dgm:spPr/>
      <dgm:t>
        <a:bodyPr/>
        <a:lstStyle/>
        <a:p>
          <a:endParaRPr lang="en-GB"/>
        </a:p>
      </dgm:t>
    </dgm:pt>
    <dgm:pt modelId="{5F22AE25-A92C-554C-A145-8BDE82A6E75D}" type="sibTrans" cxnId="{C2E4F0AC-AB82-6F40-A784-25ABD8D0595C}">
      <dgm:prSet/>
      <dgm:spPr/>
      <dgm:t>
        <a:bodyPr/>
        <a:lstStyle/>
        <a:p>
          <a:endParaRPr lang="en-GB"/>
        </a:p>
      </dgm:t>
    </dgm:pt>
    <dgm:pt modelId="{5DD291E0-7209-D248-B188-501DE766D601}">
      <dgm:prSet phldrT="[Text]"/>
      <dgm:spPr/>
      <dgm:t>
        <a:bodyPr/>
        <a:lstStyle/>
        <a:p>
          <a:r>
            <a:rPr lang="en-GB" dirty="0"/>
            <a:t>Instance 2</a:t>
          </a:r>
        </a:p>
      </dgm:t>
    </dgm:pt>
    <dgm:pt modelId="{6266A8AD-EF34-CB4B-98CB-A482A3313E76}" type="parTrans" cxnId="{41EB66F5-683D-FE43-97FC-B5F7AA8D6302}">
      <dgm:prSet/>
      <dgm:spPr/>
      <dgm:t>
        <a:bodyPr/>
        <a:lstStyle/>
        <a:p>
          <a:endParaRPr lang="en-GB"/>
        </a:p>
      </dgm:t>
    </dgm:pt>
    <dgm:pt modelId="{E364C34F-A291-D840-8E8E-9DE593A037A6}" type="sibTrans" cxnId="{41EB66F5-683D-FE43-97FC-B5F7AA8D6302}">
      <dgm:prSet/>
      <dgm:spPr/>
      <dgm:t>
        <a:bodyPr/>
        <a:lstStyle/>
        <a:p>
          <a:endParaRPr lang="en-GB"/>
        </a:p>
      </dgm:t>
    </dgm:pt>
    <dgm:pt modelId="{F91807AD-4B26-A84A-8BB3-D2E9296B0FBB}" type="pres">
      <dgm:prSet presAssocID="{079E4F18-07CD-4D4B-A4C1-38C23C8B942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169E95-B9A3-074C-8F69-C0BD45E2BA53}" type="pres">
      <dgm:prSet presAssocID="{897CDBF8-CABD-8A42-9589-84648529B457}" presName="root1" presStyleCnt="0"/>
      <dgm:spPr/>
    </dgm:pt>
    <dgm:pt modelId="{A5DEBC2D-C36B-E44A-A00A-058D0934AA44}" type="pres">
      <dgm:prSet presAssocID="{897CDBF8-CABD-8A42-9589-84648529B457}" presName="LevelOneTextNode" presStyleLbl="node0" presStyleIdx="0" presStyleCnt="1" custScaleY="33679">
        <dgm:presLayoutVars>
          <dgm:chPref val="3"/>
        </dgm:presLayoutVars>
      </dgm:prSet>
      <dgm:spPr/>
    </dgm:pt>
    <dgm:pt modelId="{2A201D7A-2F8C-FC43-A60C-4246B16D47E2}" type="pres">
      <dgm:prSet presAssocID="{897CDBF8-CABD-8A42-9589-84648529B457}" presName="level2hierChild" presStyleCnt="0"/>
      <dgm:spPr/>
    </dgm:pt>
    <dgm:pt modelId="{036C1937-B97F-6B4D-AC68-50A5FB87771B}" type="pres">
      <dgm:prSet presAssocID="{86BE8CE6-9510-2644-906B-F242C92E5D5F}" presName="conn2-1" presStyleLbl="parChTrans1D2" presStyleIdx="0" presStyleCnt="2"/>
      <dgm:spPr/>
    </dgm:pt>
    <dgm:pt modelId="{B31B9A4A-3D5A-3643-BB3C-84EF51D6F31E}" type="pres">
      <dgm:prSet presAssocID="{86BE8CE6-9510-2644-906B-F242C92E5D5F}" presName="connTx" presStyleLbl="parChTrans1D2" presStyleIdx="0" presStyleCnt="2"/>
      <dgm:spPr/>
    </dgm:pt>
    <dgm:pt modelId="{7BA6F3C2-254B-554B-A633-7B3E39EF2FA5}" type="pres">
      <dgm:prSet presAssocID="{9CFAF2A2-1751-134F-B8D8-01854946D7A6}" presName="root2" presStyleCnt="0"/>
      <dgm:spPr/>
    </dgm:pt>
    <dgm:pt modelId="{2F44A8C2-C986-7244-8E1C-F733E21C93E8}" type="pres">
      <dgm:prSet presAssocID="{9CFAF2A2-1751-134F-B8D8-01854946D7A6}" presName="LevelTwoTextNode" presStyleLbl="node2" presStyleIdx="0" presStyleCnt="2" custScaleY="33679">
        <dgm:presLayoutVars>
          <dgm:chPref val="3"/>
        </dgm:presLayoutVars>
      </dgm:prSet>
      <dgm:spPr/>
    </dgm:pt>
    <dgm:pt modelId="{3B3CA36D-5B40-0B4D-94CE-36091BFDAAE3}" type="pres">
      <dgm:prSet presAssocID="{9CFAF2A2-1751-134F-B8D8-01854946D7A6}" presName="level3hierChild" presStyleCnt="0"/>
      <dgm:spPr/>
    </dgm:pt>
    <dgm:pt modelId="{6A6C0D81-2B97-B248-8AF1-CDDB88F0268A}" type="pres">
      <dgm:prSet presAssocID="{BA21FE79-B56B-F746-9B92-82ACB89FB37D}" presName="conn2-1" presStyleLbl="parChTrans1D3" presStyleIdx="0" presStyleCnt="6"/>
      <dgm:spPr/>
    </dgm:pt>
    <dgm:pt modelId="{072CF910-9E8C-184C-A533-6203613F9698}" type="pres">
      <dgm:prSet presAssocID="{BA21FE79-B56B-F746-9B92-82ACB89FB37D}" presName="connTx" presStyleLbl="parChTrans1D3" presStyleIdx="0" presStyleCnt="6"/>
      <dgm:spPr/>
    </dgm:pt>
    <dgm:pt modelId="{93BA5AD0-CA0F-D54B-936B-56391D941E67}" type="pres">
      <dgm:prSet presAssocID="{53DFAE81-12C7-D54C-9ADF-E9E300538241}" presName="root2" presStyleCnt="0"/>
      <dgm:spPr/>
    </dgm:pt>
    <dgm:pt modelId="{C7FA0ABD-AAEF-9746-8855-81BA6DF3C21F}" type="pres">
      <dgm:prSet presAssocID="{53DFAE81-12C7-D54C-9ADF-E9E300538241}" presName="LevelTwoTextNode" presStyleLbl="node3" presStyleIdx="0" presStyleCnt="6" custScaleY="33679" custLinFactNeighborX="4752" custLinFactNeighborY="-77397">
        <dgm:presLayoutVars>
          <dgm:chPref val="3"/>
        </dgm:presLayoutVars>
      </dgm:prSet>
      <dgm:spPr/>
    </dgm:pt>
    <dgm:pt modelId="{A6B7AFE6-8A7C-FE48-B6ED-7B68EE0293B3}" type="pres">
      <dgm:prSet presAssocID="{53DFAE81-12C7-D54C-9ADF-E9E300538241}" presName="level3hierChild" presStyleCnt="0"/>
      <dgm:spPr/>
    </dgm:pt>
    <dgm:pt modelId="{0FC8FBD4-AAD6-274F-B130-5BAF82F10DDD}" type="pres">
      <dgm:prSet presAssocID="{1BA7F43F-BBF5-D24C-9EFA-40A3E8CED1AB}" presName="conn2-1" presStyleLbl="parChTrans1D3" presStyleIdx="1" presStyleCnt="6"/>
      <dgm:spPr/>
    </dgm:pt>
    <dgm:pt modelId="{99CD659B-162F-2E46-A4AC-3F7C181C005E}" type="pres">
      <dgm:prSet presAssocID="{1BA7F43F-BBF5-D24C-9EFA-40A3E8CED1AB}" presName="connTx" presStyleLbl="parChTrans1D3" presStyleIdx="1" presStyleCnt="6"/>
      <dgm:spPr/>
    </dgm:pt>
    <dgm:pt modelId="{B7A2FDC8-2322-1447-8D5C-E73CB6A1ED7C}" type="pres">
      <dgm:prSet presAssocID="{D787164E-60E7-3B48-AA8E-4A32B64C2B49}" presName="root2" presStyleCnt="0"/>
      <dgm:spPr/>
    </dgm:pt>
    <dgm:pt modelId="{7F5F811D-71DA-4F4F-A084-F970FC5CFC5F}" type="pres">
      <dgm:prSet presAssocID="{D787164E-60E7-3B48-AA8E-4A32B64C2B49}" presName="LevelTwoTextNode" presStyleLbl="node3" presStyleIdx="1" presStyleCnt="6" custScaleY="33679" custLinFactNeighborX="679" custLinFactNeighborY="-74682">
        <dgm:presLayoutVars>
          <dgm:chPref val="3"/>
        </dgm:presLayoutVars>
      </dgm:prSet>
      <dgm:spPr/>
    </dgm:pt>
    <dgm:pt modelId="{357EAA5A-0DBD-7B49-8639-F32778795A7D}" type="pres">
      <dgm:prSet presAssocID="{D787164E-60E7-3B48-AA8E-4A32B64C2B49}" presName="level3hierChild" presStyleCnt="0"/>
      <dgm:spPr/>
    </dgm:pt>
    <dgm:pt modelId="{29A8B173-B8CD-A24C-9F8B-580A3A035D55}" type="pres">
      <dgm:prSet presAssocID="{156CB680-F3E1-FE47-B2EC-E3012957EC7F}" presName="conn2-1" presStyleLbl="parChTrans1D3" presStyleIdx="2" presStyleCnt="6"/>
      <dgm:spPr/>
    </dgm:pt>
    <dgm:pt modelId="{DEAAEC61-C333-FD47-8085-0331A7261F45}" type="pres">
      <dgm:prSet presAssocID="{156CB680-F3E1-FE47-B2EC-E3012957EC7F}" presName="connTx" presStyleLbl="parChTrans1D3" presStyleIdx="2" presStyleCnt="6"/>
      <dgm:spPr/>
    </dgm:pt>
    <dgm:pt modelId="{A7C6E419-A2B6-1B4F-9257-C65373ADB487}" type="pres">
      <dgm:prSet presAssocID="{B21F5575-CBB6-6A4B-8C19-9B630F4BDFB5}" presName="root2" presStyleCnt="0"/>
      <dgm:spPr/>
    </dgm:pt>
    <dgm:pt modelId="{966FA392-A68A-3444-A311-A9A6EED2D68F}" type="pres">
      <dgm:prSet presAssocID="{B21F5575-CBB6-6A4B-8C19-9B630F4BDFB5}" presName="LevelTwoTextNode" presStyleLbl="node3" presStyleIdx="2" presStyleCnt="6" custScaleY="33679">
        <dgm:presLayoutVars>
          <dgm:chPref val="3"/>
        </dgm:presLayoutVars>
      </dgm:prSet>
      <dgm:spPr/>
    </dgm:pt>
    <dgm:pt modelId="{8DC0B8F5-675D-094C-A556-CC01F1B7366B}" type="pres">
      <dgm:prSet presAssocID="{B21F5575-CBB6-6A4B-8C19-9B630F4BDFB5}" presName="level3hierChild" presStyleCnt="0"/>
      <dgm:spPr/>
    </dgm:pt>
    <dgm:pt modelId="{36165877-7805-E44D-9E54-DA539A9B806C}" type="pres">
      <dgm:prSet presAssocID="{77560387-8568-4047-8778-1E586E7E9C06}" presName="conn2-1" presStyleLbl="parChTrans1D2" presStyleIdx="1" presStyleCnt="2"/>
      <dgm:spPr/>
    </dgm:pt>
    <dgm:pt modelId="{DAD99FFA-C62E-E342-ACA2-4BB3AC19D605}" type="pres">
      <dgm:prSet presAssocID="{77560387-8568-4047-8778-1E586E7E9C06}" presName="connTx" presStyleLbl="parChTrans1D2" presStyleIdx="1" presStyleCnt="2"/>
      <dgm:spPr/>
    </dgm:pt>
    <dgm:pt modelId="{B8466BC3-6BD8-DA44-964C-62AE86D8C3C7}" type="pres">
      <dgm:prSet presAssocID="{B85A3138-BE31-FE49-B446-D9D94E7AAB13}" presName="root2" presStyleCnt="0"/>
      <dgm:spPr/>
    </dgm:pt>
    <dgm:pt modelId="{54EA38CA-CEBE-3548-AE20-D4842FDBBFD1}" type="pres">
      <dgm:prSet presAssocID="{B85A3138-BE31-FE49-B446-D9D94E7AAB13}" presName="LevelTwoTextNode" presStyleLbl="node2" presStyleIdx="1" presStyleCnt="2" custScaleY="33679">
        <dgm:presLayoutVars>
          <dgm:chPref val="3"/>
        </dgm:presLayoutVars>
      </dgm:prSet>
      <dgm:spPr/>
    </dgm:pt>
    <dgm:pt modelId="{50CAC9EB-C6BE-CF41-AC1A-CEB246E3B6D8}" type="pres">
      <dgm:prSet presAssocID="{B85A3138-BE31-FE49-B446-D9D94E7AAB13}" presName="level3hierChild" presStyleCnt="0"/>
      <dgm:spPr/>
    </dgm:pt>
    <dgm:pt modelId="{8E696E90-3612-F64F-94AE-F1A6E4603B46}" type="pres">
      <dgm:prSet presAssocID="{C09C17A3-B531-604F-8159-5362E323A8DB}" presName="conn2-1" presStyleLbl="parChTrans1D3" presStyleIdx="3" presStyleCnt="6"/>
      <dgm:spPr/>
    </dgm:pt>
    <dgm:pt modelId="{8BB63545-66EC-6040-9724-2041CE547E7C}" type="pres">
      <dgm:prSet presAssocID="{C09C17A3-B531-604F-8159-5362E323A8DB}" presName="connTx" presStyleLbl="parChTrans1D3" presStyleIdx="3" presStyleCnt="6"/>
      <dgm:spPr/>
    </dgm:pt>
    <dgm:pt modelId="{7CFBA5C5-50B9-AC47-9B4C-39947B42CEA5}" type="pres">
      <dgm:prSet presAssocID="{2167F48D-03CE-A84F-8D15-68E2268782A0}" presName="root2" presStyleCnt="0"/>
      <dgm:spPr/>
    </dgm:pt>
    <dgm:pt modelId="{1BF281B5-50F9-A943-BD3C-36C93FD7E7BA}" type="pres">
      <dgm:prSet presAssocID="{2167F48D-03CE-A84F-8D15-68E2268782A0}" presName="LevelTwoTextNode" presStyleLbl="node3" presStyleIdx="3" presStyleCnt="6" custScaleY="33679">
        <dgm:presLayoutVars>
          <dgm:chPref val="3"/>
        </dgm:presLayoutVars>
      </dgm:prSet>
      <dgm:spPr/>
    </dgm:pt>
    <dgm:pt modelId="{CC57DABC-B7D1-1F41-9905-5A50F84182E8}" type="pres">
      <dgm:prSet presAssocID="{2167F48D-03CE-A84F-8D15-68E2268782A0}" presName="level3hierChild" presStyleCnt="0"/>
      <dgm:spPr/>
    </dgm:pt>
    <dgm:pt modelId="{3633854B-26B9-BA4F-88AF-C9775272E902}" type="pres">
      <dgm:prSet presAssocID="{6266A8AD-EF34-CB4B-98CB-A482A3313E76}" presName="conn2-1" presStyleLbl="parChTrans1D3" presStyleIdx="4" presStyleCnt="6"/>
      <dgm:spPr/>
    </dgm:pt>
    <dgm:pt modelId="{87CDD989-AE75-7446-8697-9D84D223CD55}" type="pres">
      <dgm:prSet presAssocID="{6266A8AD-EF34-CB4B-98CB-A482A3313E76}" presName="connTx" presStyleLbl="parChTrans1D3" presStyleIdx="4" presStyleCnt="6"/>
      <dgm:spPr/>
    </dgm:pt>
    <dgm:pt modelId="{5A407C4F-B504-5C4C-A196-1C1ACFDE0889}" type="pres">
      <dgm:prSet presAssocID="{5DD291E0-7209-D248-B188-501DE766D601}" presName="root2" presStyleCnt="0"/>
      <dgm:spPr/>
    </dgm:pt>
    <dgm:pt modelId="{6C8AFEA6-CFCD-3D40-92BC-510B33299B8B}" type="pres">
      <dgm:prSet presAssocID="{5DD291E0-7209-D248-B188-501DE766D601}" presName="LevelTwoTextNode" presStyleLbl="node3" presStyleIdx="4" presStyleCnt="6" custScaleY="33679">
        <dgm:presLayoutVars>
          <dgm:chPref val="3"/>
        </dgm:presLayoutVars>
      </dgm:prSet>
      <dgm:spPr/>
    </dgm:pt>
    <dgm:pt modelId="{37847CCD-6E33-CC48-BF04-4947FF37CAB4}" type="pres">
      <dgm:prSet presAssocID="{5DD291E0-7209-D248-B188-501DE766D601}" presName="level3hierChild" presStyleCnt="0"/>
      <dgm:spPr/>
    </dgm:pt>
    <dgm:pt modelId="{80F39DAA-D5E3-4843-A5DF-E551B8032D41}" type="pres">
      <dgm:prSet presAssocID="{DF559C32-91B3-5C42-9A5F-140ED5068E63}" presName="conn2-1" presStyleLbl="parChTrans1D3" presStyleIdx="5" presStyleCnt="6"/>
      <dgm:spPr/>
    </dgm:pt>
    <dgm:pt modelId="{4C05D5AB-2FDB-5F45-B7E0-BABBAD12EACB}" type="pres">
      <dgm:prSet presAssocID="{DF559C32-91B3-5C42-9A5F-140ED5068E63}" presName="connTx" presStyleLbl="parChTrans1D3" presStyleIdx="5" presStyleCnt="6"/>
      <dgm:spPr/>
    </dgm:pt>
    <dgm:pt modelId="{264C7C23-48CD-0442-9337-596592BEAAF1}" type="pres">
      <dgm:prSet presAssocID="{7CBE1286-EE36-824B-9D1B-104CFC22958A}" presName="root2" presStyleCnt="0"/>
      <dgm:spPr/>
    </dgm:pt>
    <dgm:pt modelId="{66D42F36-707F-E84F-B118-5F2865F84EED}" type="pres">
      <dgm:prSet presAssocID="{7CBE1286-EE36-824B-9D1B-104CFC22958A}" presName="LevelTwoTextNode" presStyleLbl="node3" presStyleIdx="5" presStyleCnt="6" custScaleY="33679" custLinFactNeighborX="5" custLinFactNeighborY="60424">
        <dgm:presLayoutVars>
          <dgm:chPref val="3"/>
        </dgm:presLayoutVars>
      </dgm:prSet>
      <dgm:spPr/>
    </dgm:pt>
    <dgm:pt modelId="{E3E7B161-3CD7-F54D-B6CD-9BCCE9C9E320}" type="pres">
      <dgm:prSet presAssocID="{7CBE1286-EE36-824B-9D1B-104CFC22958A}" presName="level3hierChild" presStyleCnt="0"/>
      <dgm:spPr/>
    </dgm:pt>
  </dgm:ptLst>
  <dgm:cxnLst>
    <dgm:cxn modelId="{C57D7E02-BC00-2B42-8A24-69F92D3C53DE}" type="presOf" srcId="{86BE8CE6-9510-2644-906B-F242C92E5D5F}" destId="{B31B9A4A-3D5A-3643-BB3C-84EF51D6F31E}" srcOrd="1" destOrd="0" presId="urn:microsoft.com/office/officeart/2005/8/layout/hierarchy2"/>
    <dgm:cxn modelId="{B21B0204-281C-2742-BA78-034EB2ABC932}" srcId="{897CDBF8-CABD-8A42-9589-84648529B457}" destId="{9CFAF2A2-1751-134F-B8D8-01854946D7A6}" srcOrd="0" destOrd="0" parTransId="{86BE8CE6-9510-2644-906B-F242C92E5D5F}" sibTransId="{223974AD-91AF-8242-90A2-8468D52A817B}"/>
    <dgm:cxn modelId="{4149F90B-E7E6-184D-A8D0-AEED2771A891}" type="presOf" srcId="{7CBE1286-EE36-824B-9D1B-104CFC22958A}" destId="{66D42F36-707F-E84F-B118-5F2865F84EED}" srcOrd="0" destOrd="0" presId="urn:microsoft.com/office/officeart/2005/8/layout/hierarchy2"/>
    <dgm:cxn modelId="{9A54AE15-E075-AF43-A74B-3D6370FB7788}" type="presOf" srcId="{DF559C32-91B3-5C42-9A5F-140ED5068E63}" destId="{80F39DAA-D5E3-4843-A5DF-E551B8032D41}" srcOrd="0" destOrd="0" presId="urn:microsoft.com/office/officeart/2005/8/layout/hierarchy2"/>
    <dgm:cxn modelId="{50CB3C1C-CD40-6047-9582-DB226E04F644}" type="presOf" srcId="{B85A3138-BE31-FE49-B446-D9D94E7AAB13}" destId="{54EA38CA-CEBE-3548-AE20-D4842FDBBFD1}" srcOrd="0" destOrd="0" presId="urn:microsoft.com/office/officeart/2005/8/layout/hierarchy2"/>
    <dgm:cxn modelId="{B4439A1F-AB6A-EB4D-B85A-F7D44B964E84}" type="presOf" srcId="{1BA7F43F-BBF5-D24C-9EFA-40A3E8CED1AB}" destId="{0FC8FBD4-AAD6-274F-B130-5BAF82F10DDD}" srcOrd="0" destOrd="0" presId="urn:microsoft.com/office/officeart/2005/8/layout/hierarchy2"/>
    <dgm:cxn modelId="{44CD0B25-CFEB-544C-90AA-7273FD38D29D}" type="presOf" srcId="{BA21FE79-B56B-F746-9B92-82ACB89FB37D}" destId="{6A6C0D81-2B97-B248-8AF1-CDDB88F0268A}" srcOrd="0" destOrd="0" presId="urn:microsoft.com/office/officeart/2005/8/layout/hierarchy2"/>
    <dgm:cxn modelId="{31354228-3182-CB43-9D76-64D610DB358E}" srcId="{B85A3138-BE31-FE49-B446-D9D94E7AAB13}" destId="{7CBE1286-EE36-824B-9D1B-104CFC22958A}" srcOrd="2" destOrd="0" parTransId="{DF559C32-91B3-5C42-9A5F-140ED5068E63}" sibTransId="{94DB41C8-25C7-E349-821A-9EDD817D9079}"/>
    <dgm:cxn modelId="{B3B4C832-5159-7C41-AC8F-A439EEBDBE9A}" type="presOf" srcId="{1BA7F43F-BBF5-D24C-9EFA-40A3E8CED1AB}" destId="{99CD659B-162F-2E46-A4AC-3F7C181C005E}" srcOrd="1" destOrd="0" presId="urn:microsoft.com/office/officeart/2005/8/layout/hierarchy2"/>
    <dgm:cxn modelId="{484D5235-069C-1843-8A39-D52B3B43491F}" type="presOf" srcId="{D787164E-60E7-3B48-AA8E-4A32B64C2B49}" destId="{7F5F811D-71DA-4F4F-A084-F970FC5CFC5F}" srcOrd="0" destOrd="0" presId="urn:microsoft.com/office/officeart/2005/8/layout/hierarchy2"/>
    <dgm:cxn modelId="{E3F6673A-334E-794F-8338-232A810480C0}" type="presOf" srcId="{897CDBF8-CABD-8A42-9589-84648529B457}" destId="{A5DEBC2D-C36B-E44A-A00A-058D0934AA44}" srcOrd="0" destOrd="0" presId="urn:microsoft.com/office/officeart/2005/8/layout/hierarchy2"/>
    <dgm:cxn modelId="{3D962B3C-AF6B-9349-B512-4A0E754D92C1}" type="presOf" srcId="{2167F48D-03CE-A84F-8D15-68E2268782A0}" destId="{1BF281B5-50F9-A943-BD3C-36C93FD7E7BA}" srcOrd="0" destOrd="0" presId="urn:microsoft.com/office/officeart/2005/8/layout/hierarchy2"/>
    <dgm:cxn modelId="{3C74D340-95BE-F64A-9351-813A080E51BC}" type="presOf" srcId="{C09C17A3-B531-604F-8159-5362E323A8DB}" destId="{8BB63545-66EC-6040-9724-2041CE547E7C}" srcOrd="1" destOrd="0" presId="urn:microsoft.com/office/officeart/2005/8/layout/hierarchy2"/>
    <dgm:cxn modelId="{3FA6CD51-9476-6440-B235-DACEC488F13E}" type="presOf" srcId="{BA21FE79-B56B-F746-9B92-82ACB89FB37D}" destId="{072CF910-9E8C-184C-A533-6203613F9698}" srcOrd="1" destOrd="0" presId="urn:microsoft.com/office/officeart/2005/8/layout/hierarchy2"/>
    <dgm:cxn modelId="{1259F259-0697-5246-A8A4-F48E1BA2FBCA}" type="presOf" srcId="{6266A8AD-EF34-CB4B-98CB-A482A3313E76}" destId="{3633854B-26B9-BA4F-88AF-C9775272E902}" srcOrd="0" destOrd="0" presId="urn:microsoft.com/office/officeart/2005/8/layout/hierarchy2"/>
    <dgm:cxn modelId="{CA1B745A-CDE3-1D40-95C9-CE684DCBE88B}" type="presOf" srcId="{77560387-8568-4047-8778-1E586E7E9C06}" destId="{DAD99FFA-C62E-E342-ACA2-4BB3AC19D605}" srcOrd="1" destOrd="0" presId="urn:microsoft.com/office/officeart/2005/8/layout/hierarchy2"/>
    <dgm:cxn modelId="{A553B565-F2DE-B040-9D4D-64DABEC4FD3B}" type="presOf" srcId="{156CB680-F3E1-FE47-B2EC-E3012957EC7F}" destId="{29A8B173-B8CD-A24C-9F8B-580A3A035D55}" srcOrd="0" destOrd="0" presId="urn:microsoft.com/office/officeart/2005/8/layout/hierarchy2"/>
    <dgm:cxn modelId="{BB786A8A-1BB1-9849-889E-2465E66C0715}" type="presOf" srcId="{5DD291E0-7209-D248-B188-501DE766D601}" destId="{6C8AFEA6-CFCD-3D40-92BC-510B33299B8B}" srcOrd="0" destOrd="0" presId="urn:microsoft.com/office/officeart/2005/8/layout/hierarchy2"/>
    <dgm:cxn modelId="{06D48C90-DCCD-E641-B046-17C1CD8B7174}" type="presOf" srcId="{6266A8AD-EF34-CB4B-98CB-A482A3313E76}" destId="{87CDD989-AE75-7446-8697-9D84D223CD55}" srcOrd="1" destOrd="0" presId="urn:microsoft.com/office/officeart/2005/8/layout/hierarchy2"/>
    <dgm:cxn modelId="{D8524FA1-168A-4343-A512-F48B4566BFD3}" type="presOf" srcId="{77560387-8568-4047-8778-1E586E7E9C06}" destId="{36165877-7805-E44D-9E54-DA539A9B806C}" srcOrd="0" destOrd="0" presId="urn:microsoft.com/office/officeart/2005/8/layout/hierarchy2"/>
    <dgm:cxn modelId="{804C25A8-8396-B444-9DA4-1FBC44BB7807}" type="presOf" srcId="{156CB680-F3E1-FE47-B2EC-E3012957EC7F}" destId="{DEAAEC61-C333-FD47-8085-0331A7261F45}" srcOrd="1" destOrd="0" presId="urn:microsoft.com/office/officeart/2005/8/layout/hierarchy2"/>
    <dgm:cxn modelId="{C2E4F0AC-AB82-6F40-A784-25ABD8D0595C}" srcId="{9CFAF2A2-1751-134F-B8D8-01854946D7A6}" destId="{D787164E-60E7-3B48-AA8E-4A32B64C2B49}" srcOrd="1" destOrd="0" parTransId="{1BA7F43F-BBF5-D24C-9EFA-40A3E8CED1AB}" sibTransId="{5F22AE25-A92C-554C-A145-8BDE82A6E75D}"/>
    <dgm:cxn modelId="{57B8A8B0-3659-8246-94B6-99BC832776B6}" srcId="{897CDBF8-CABD-8A42-9589-84648529B457}" destId="{B85A3138-BE31-FE49-B446-D9D94E7AAB13}" srcOrd="1" destOrd="0" parTransId="{77560387-8568-4047-8778-1E586E7E9C06}" sibTransId="{A3DF8957-6A96-4146-90B4-77B37251D0D6}"/>
    <dgm:cxn modelId="{B78A56B1-CF60-E14C-B23B-EE0207F87FF6}" type="presOf" srcId="{86BE8CE6-9510-2644-906B-F242C92E5D5F}" destId="{036C1937-B97F-6B4D-AC68-50A5FB87771B}" srcOrd="0" destOrd="0" presId="urn:microsoft.com/office/officeart/2005/8/layout/hierarchy2"/>
    <dgm:cxn modelId="{CF2896B4-B042-3443-BEA6-B2C948F8D591}" type="presOf" srcId="{53DFAE81-12C7-D54C-9ADF-E9E300538241}" destId="{C7FA0ABD-AAEF-9746-8855-81BA6DF3C21F}" srcOrd="0" destOrd="0" presId="urn:microsoft.com/office/officeart/2005/8/layout/hierarchy2"/>
    <dgm:cxn modelId="{18F421C8-CDEA-6042-9DC3-D65E04354F1F}" type="presOf" srcId="{DF559C32-91B3-5C42-9A5F-140ED5068E63}" destId="{4C05D5AB-2FDB-5F45-B7E0-BABBAD12EACB}" srcOrd="1" destOrd="0" presId="urn:microsoft.com/office/officeart/2005/8/layout/hierarchy2"/>
    <dgm:cxn modelId="{EC7743C8-964D-DA42-8BC7-728BA3FA4C16}" srcId="{9CFAF2A2-1751-134F-B8D8-01854946D7A6}" destId="{B21F5575-CBB6-6A4B-8C19-9B630F4BDFB5}" srcOrd="2" destOrd="0" parTransId="{156CB680-F3E1-FE47-B2EC-E3012957EC7F}" sibTransId="{920DC87A-5905-B64A-A117-56C6E3792C1C}"/>
    <dgm:cxn modelId="{CB8071C8-30D8-7D4F-AE7F-B2B8AFB88D6A}" srcId="{9CFAF2A2-1751-134F-B8D8-01854946D7A6}" destId="{53DFAE81-12C7-D54C-9ADF-E9E300538241}" srcOrd="0" destOrd="0" parTransId="{BA21FE79-B56B-F746-9B92-82ACB89FB37D}" sibTransId="{9B6E918B-BF33-5745-AC87-7EE59258BE68}"/>
    <dgm:cxn modelId="{0B002BD8-86F7-A24E-A87F-F5C98709E6E1}" type="presOf" srcId="{079E4F18-07CD-4D4B-A4C1-38C23C8B9423}" destId="{F91807AD-4B26-A84A-8BB3-D2E9296B0FBB}" srcOrd="0" destOrd="0" presId="urn:microsoft.com/office/officeart/2005/8/layout/hierarchy2"/>
    <dgm:cxn modelId="{6EF8DCDE-3AD5-8445-9F77-C72A0F5371B2}" srcId="{079E4F18-07CD-4D4B-A4C1-38C23C8B9423}" destId="{897CDBF8-CABD-8A42-9589-84648529B457}" srcOrd="0" destOrd="0" parTransId="{3E83EB03-681C-7A43-9593-6F6DC275081C}" sibTransId="{D9F5EDAA-D216-3645-90F9-25876944A166}"/>
    <dgm:cxn modelId="{AA6E81E0-1501-E04F-8372-2E325D3C568B}" type="presOf" srcId="{B21F5575-CBB6-6A4B-8C19-9B630F4BDFB5}" destId="{966FA392-A68A-3444-A311-A9A6EED2D68F}" srcOrd="0" destOrd="0" presId="urn:microsoft.com/office/officeart/2005/8/layout/hierarchy2"/>
    <dgm:cxn modelId="{1CA6F2E6-0A9F-7B41-8068-115414F54A98}" srcId="{B85A3138-BE31-FE49-B446-D9D94E7AAB13}" destId="{2167F48D-03CE-A84F-8D15-68E2268782A0}" srcOrd="0" destOrd="0" parTransId="{C09C17A3-B531-604F-8159-5362E323A8DB}" sibTransId="{55416593-5778-AF41-A2CA-30864F4EAD84}"/>
    <dgm:cxn modelId="{41EB66F5-683D-FE43-97FC-B5F7AA8D6302}" srcId="{B85A3138-BE31-FE49-B446-D9D94E7AAB13}" destId="{5DD291E0-7209-D248-B188-501DE766D601}" srcOrd="1" destOrd="0" parTransId="{6266A8AD-EF34-CB4B-98CB-A482A3313E76}" sibTransId="{E364C34F-A291-D840-8E8E-9DE593A037A6}"/>
    <dgm:cxn modelId="{B02BA4F6-D573-594C-9C1D-35CF197F80A0}" type="presOf" srcId="{C09C17A3-B531-604F-8159-5362E323A8DB}" destId="{8E696E90-3612-F64F-94AE-F1A6E4603B46}" srcOrd="0" destOrd="0" presId="urn:microsoft.com/office/officeart/2005/8/layout/hierarchy2"/>
    <dgm:cxn modelId="{BE31C3FB-BC3D-8E42-978C-A5D314C5FB62}" type="presOf" srcId="{9CFAF2A2-1751-134F-B8D8-01854946D7A6}" destId="{2F44A8C2-C986-7244-8E1C-F733E21C93E8}" srcOrd="0" destOrd="0" presId="urn:microsoft.com/office/officeart/2005/8/layout/hierarchy2"/>
    <dgm:cxn modelId="{C309B024-86B5-4043-B4D5-1F95CA15B592}" type="presParOf" srcId="{F91807AD-4B26-A84A-8BB3-D2E9296B0FBB}" destId="{81169E95-B9A3-074C-8F69-C0BD45E2BA53}" srcOrd="0" destOrd="0" presId="urn:microsoft.com/office/officeart/2005/8/layout/hierarchy2"/>
    <dgm:cxn modelId="{8C385E6B-164A-8047-AE39-6A1CDA7B4213}" type="presParOf" srcId="{81169E95-B9A3-074C-8F69-C0BD45E2BA53}" destId="{A5DEBC2D-C36B-E44A-A00A-058D0934AA44}" srcOrd="0" destOrd="0" presId="urn:microsoft.com/office/officeart/2005/8/layout/hierarchy2"/>
    <dgm:cxn modelId="{308FDDC7-34BB-D943-B5CF-47A688FF41DB}" type="presParOf" srcId="{81169E95-B9A3-074C-8F69-C0BD45E2BA53}" destId="{2A201D7A-2F8C-FC43-A60C-4246B16D47E2}" srcOrd="1" destOrd="0" presId="urn:microsoft.com/office/officeart/2005/8/layout/hierarchy2"/>
    <dgm:cxn modelId="{4C430DD3-1D85-BA42-B46E-B19C1CC9A6FE}" type="presParOf" srcId="{2A201D7A-2F8C-FC43-A60C-4246B16D47E2}" destId="{036C1937-B97F-6B4D-AC68-50A5FB87771B}" srcOrd="0" destOrd="0" presId="urn:microsoft.com/office/officeart/2005/8/layout/hierarchy2"/>
    <dgm:cxn modelId="{27705AFE-790A-5B49-A9FF-3D49C8F7C057}" type="presParOf" srcId="{036C1937-B97F-6B4D-AC68-50A5FB87771B}" destId="{B31B9A4A-3D5A-3643-BB3C-84EF51D6F31E}" srcOrd="0" destOrd="0" presId="urn:microsoft.com/office/officeart/2005/8/layout/hierarchy2"/>
    <dgm:cxn modelId="{660D3299-A31F-0C48-94F3-561F77EE3CE9}" type="presParOf" srcId="{2A201D7A-2F8C-FC43-A60C-4246B16D47E2}" destId="{7BA6F3C2-254B-554B-A633-7B3E39EF2FA5}" srcOrd="1" destOrd="0" presId="urn:microsoft.com/office/officeart/2005/8/layout/hierarchy2"/>
    <dgm:cxn modelId="{0C1D908A-7B5A-6C47-BA81-692D4AA6C243}" type="presParOf" srcId="{7BA6F3C2-254B-554B-A633-7B3E39EF2FA5}" destId="{2F44A8C2-C986-7244-8E1C-F733E21C93E8}" srcOrd="0" destOrd="0" presId="urn:microsoft.com/office/officeart/2005/8/layout/hierarchy2"/>
    <dgm:cxn modelId="{FD5C1B80-EE85-F044-9AC3-60FEB4CDEA86}" type="presParOf" srcId="{7BA6F3C2-254B-554B-A633-7B3E39EF2FA5}" destId="{3B3CA36D-5B40-0B4D-94CE-36091BFDAAE3}" srcOrd="1" destOrd="0" presId="urn:microsoft.com/office/officeart/2005/8/layout/hierarchy2"/>
    <dgm:cxn modelId="{71AF8A17-58BA-7C4C-9B38-581105515829}" type="presParOf" srcId="{3B3CA36D-5B40-0B4D-94CE-36091BFDAAE3}" destId="{6A6C0D81-2B97-B248-8AF1-CDDB88F0268A}" srcOrd="0" destOrd="0" presId="urn:microsoft.com/office/officeart/2005/8/layout/hierarchy2"/>
    <dgm:cxn modelId="{A8163D7B-98BB-5046-9CAF-76F27610C6C7}" type="presParOf" srcId="{6A6C0D81-2B97-B248-8AF1-CDDB88F0268A}" destId="{072CF910-9E8C-184C-A533-6203613F9698}" srcOrd="0" destOrd="0" presId="urn:microsoft.com/office/officeart/2005/8/layout/hierarchy2"/>
    <dgm:cxn modelId="{C0152E6C-70F2-BF49-8941-383A74E94DF1}" type="presParOf" srcId="{3B3CA36D-5B40-0B4D-94CE-36091BFDAAE3}" destId="{93BA5AD0-CA0F-D54B-936B-56391D941E67}" srcOrd="1" destOrd="0" presId="urn:microsoft.com/office/officeart/2005/8/layout/hierarchy2"/>
    <dgm:cxn modelId="{511CA3C7-348A-0F44-9A81-1AAA68405D47}" type="presParOf" srcId="{93BA5AD0-CA0F-D54B-936B-56391D941E67}" destId="{C7FA0ABD-AAEF-9746-8855-81BA6DF3C21F}" srcOrd="0" destOrd="0" presId="urn:microsoft.com/office/officeart/2005/8/layout/hierarchy2"/>
    <dgm:cxn modelId="{CB77AD42-BC11-F54F-B121-A9714E83962B}" type="presParOf" srcId="{93BA5AD0-CA0F-D54B-936B-56391D941E67}" destId="{A6B7AFE6-8A7C-FE48-B6ED-7B68EE0293B3}" srcOrd="1" destOrd="0" presId="urn:microsoft.com/office/officeart/2005/8/layout/hierarchy2"/>
    <dgm:cxn modelId="{F130AA8B-8563-1641-8E8F-297A00ADAC95}" type="presParOf" srcId="{3B3CA36D-5B40-0B4D-94CE-36091BFDAAE3}" destId="{0FC8FBD4-AAD6-274F-B130-5BAF82F10DDD}" srcOrd="2" destOrd="0" presId="urn:microsoft.com/office/officeart/2005/8/layout/hierarchy2"/>
    <dgm:cxn modelId="{21C3019D-FDE3-6C4A-A0EE-84F46B033F21}" type="presParOf" srcId="{0FC8FBD4-AAD6-274F-B130-5BAF82F10DDD}" destId="{99CD659B-162F-2E46-A4AC-3F7C181C005E}" srcOrd="0" destOrd="0" presId="urn:microsoft.com/office/officeart/2005/8/layout/hierarchy2"/>
    <dgm:cxn modelId="{1BEDBD56-5C53-F248-B4C2-D44120AD527B}" type="presParOf" srcId="{3B3CA36D-5B40-0B4D-94CE-36091BFDAAE3}" destId="{B7A2FDC8-2322-1447-8D5C-E73CB6A1ED7C}" srcOrd="3" destOrd="0" presId="urn:microsoft.com/office/officeart/2005/8/layout/hierarchy2"/>
    <dgm:cxn modelId="{D6BAFBBD-B6AD-5043-97D7-60F9E0308D85}" type="presParOf" srcId="{B7A2FDC8-2322-1447-8D5C-E73CB6A1ED7C}" destId="{7F5F811D-71DA-4F4F-A084-F970FC5CFC5F}" srcOrd="0" destOrd="0" presId="urn:microsoft.com/office/officeart/2005/8/layout/hierarchy2"/>
    <dgm:cxn modelId="{E7C77B9E-7822-1743-88FF-7AD6F4A75BB5}" type="presParOf" srcId="{B7A2FDC8-2322-1447-8D5C-E73CB6A1ED7C}" destId="{357EAA5A-0DBD-7B49-8639-F32778795A7D}" srcOrd="1" destOrd="0" presId="urn:microsoft.com/office/officeart/2005/8/layout/hierarchy2"/>
    <dgm:cxn modelId="{5EE81A15-2668-AD44-B855-EB2BCEDB9717}" type="presParOf" srcId="{3B3CA36D-5B40-0B4D-94CE-36091BFDAAE3}" destId="{29A8B173-B8CD-A24C-9F8B-580A3A035D55}" srcOrd="4" destOrd="0" presId="urn:microsoft.com/office/officeart/2005/8/layout/hierarchy2"/>
    <dgm:cxn modelId="{9B0F8980-82DC-C54F-B5DB-95A68C1E94F3}" type="presParOf" srcId="{29A8B173-B8CD-A24C-9F8B-580A3A035D55}" destId="{DEAAEC61-C333-FD47-8085-0331A7261F45}" srcOrd="0" destOrd="0" presId="urn:microsoft.com/office/officeart/2005/8/layout/hierarchy2"/>
    <dgm:cxn modelId="{3A83FD9E-6DDC-AD46-A37D-E500D334DF43}" type="presParOf" srcId="{3B3CA36D-5B40-0B4D-94CE-36091BFDAAE3}" destId="{A7C6E419-A2B6-1B4F-9257-C65373ADB487}" srcOrd="5" destOrd="0" presId="urn:microsoft.com/office/officeart/2005/8/layout/hierarchy2"/>
    <dgm:cxn modelId="{B82379C6-5C95-994E-A9AF-C50427A0DEF0}" type="presParOf" srcId="{A7C6E419-A2B6-1B4F-9257-C65373ADB487}" destId="{966FA392-A68A-3444-A311-A9A6EED2D68F}" srcOrd="0" destOrd="0" presId="urn:microsoft.com/office/officeart/2005/8/layout/hierarchy2"/>
    <dgm:cxn modelId="{88EE80A9-CA22-3A44-AADA-5279D2555492}" type="presParOf" srcId="{A7C6E419-A2B6-1B4F-9257-C65373ADB487}" destId="{8DC0B8F5-675D-094C-A556-CC01F1B7366B}" srcOrd="1" destOrd="0" presId="urn:microsoft.com/office/officeart/2005/8/layout/hierarchy2"/>
    <dgm:cxn modelId="{E54809F0-98D6-9042-96A8-0DDA404B2AD8}" type="presParOf" srcId="{2A201D7A-2F8C-FC43-A60C-4246B16D47E2}" destId="{36165877-7805-E44D-9E54-DA539A9B806C}" srcOrd="2" destOrd="0" presId="urn:microsoft.com/office/officeart/2005/8/layout/hierarchy2"/>
    <dgm:cxn modelId="{D6ED3857-B50A-734E-AAEE-CF6BE324ED72}" type="presParOf" srcId="{36165877-7805-E44D-9E54-DA539A9B806C}" destId="{DAD99FFA-C62E-E342-ACA2-4BB3AC19D605}" srcOrd="0" destOrd="0" presId="urn:microsoft.com/office/officeart/2005/8/layout/hierarchy2"/>
    <dgm:cxn modelId="{4217276D-1F4F-B145-A7EE-65415882E09A}" type="presParOf" srcId="{2A201D7A-2F8C-FC43-A60C-4246B16D47E2}" destId="{B8466BC3-6BD8-DA44-964C-62AE86D8C3C7}" srcOrd="3" destOrd="0" presId="urn:microsoft.com/office/officeart/2005/8/layout/hierarchy2"/>
    <dgm:cxn modelId="{1EFE1E8E-D057-F041-B8E8-22AF4E136BF3}" type="presParOf" srcId="{B8466BC3-6BD8-DA44-964C-62AE86D8C3C7}" destId="{54EA38CA-CEBE-3548-AE20-D4842FDBBFD1}" srcOrd="0" destOrd="0" presId="urn:microsoft.com/office/officeart/2005/8/layout/hierarchy2"/>
    <dgm:cxn modelId="{6C949AD5-BF2D-0F47-B9B9-5F27D0BB8BB3}" type="presParOf" srcId="{B8466BC3-6BD8-DA44-964C-62AE86D8C3C7}" destId="{50CAC9EB-C6BE-CF41-AC1A-CEB246E3B6D8}" srcOrd="1" destOrd="0" presId="urn:microsoft.com/office/officeart/2005/8/layout/hierarchy2"/>
    <dgm:cxn modelId="{146952EC-6DAE-3348-BFCA-4A2E3BF8D453}" type="presParOf" srcId="{50CAC9EB-C6BE-CF41-AC1A-CEB246E3B6D8}" destId="{8E696E90-3612-F64F-94AE-F1A6E4603B46}" srcOrd="0" destOrd="0" presId="urn:microsoft.com/office/officeart/2005/8/layout/hierarchy2"/>
    <dgm:cxn modelId="{2BE5FBF2-BB2C-2049-8015-08D2DAFC90A0}" type="presParOf" srcId="{8E696E90-3612-F64F-94AE-F1A6E4603B46}" destId="{8BB63545-66EC-6040-9724-2041CE547E7C}" srcOrd="0" destOrd="0" presId="urn:microsoft.com/office/officeart/2005/8/layout/hierarchy2"/>
    <dgm:cxn modelId="{D68BFCDD-C2FA-7248-9146-6029B9E901E9}" type="presParOf" srcId="{50CAC9EB-C6BE-CF41-AC1A-CEB246E3B6D8}" destId="{7CFBA5C5-50B9-AC47-9B4C-39947B42CEA5}" srcOrd="1" destOrd="0" presId="urn:microsoft.com/office/officeart/2005/8/layout/hierarchy2"/>
    <dgm:cxn modelId="{AE8C1EC2-C454-4347-93D3-388B285168DF}" type="presParOf" srcId="{7CFBA5C5-50B9-AC47-9B4C-39947B42CEA5}" destId="{1BF281B5-50F9-A943-BD3C-36C93FD7E7BA}" srcOrd="0" destOrd="0" presId="urn:microsoft.com/office/officeart/2005/8/layout/hierarchy2"/>
    <dgm:cxn modelId="{32598C91-E56E-1345-9F80-A6A1F8AC6837}" type="presParOf" srcId="{7CFBA5C5-50B9-AC47-9B4C-39947B42CEA5}" destId="{CC57DABC-B7D1-1F41-9905-5A50F84182E8}" srcOrd="1" destOrd="0" presId="urn:microsoft.com/office/officeart/2005/8/layout/hierarchy2"/>
    <dgm:cxn modelId="{611DE294-D04C-A842-83A6-EBEACD2F5C57}" type="presParOf" srcId="{50CAC9EB-C6BE-CF41-AC1A-CEB246E3B6D8}" destId="{3633854B-26B9-BA4F-88AF-C9775272E902}" srcOrd="2" destOrd="0" presId="urn:microsoft.com/office/officeart/2005/8/layout/hierarchy2"/>
    <dgm:cxn modelId="{2FFA3D06-373C-4E4E-8A0A-9DD724D36D77}" type="presParOf" srcId="{3633854B-26B9-BA4F-88AF-C9775272E902}" destId="{87CDD989-AE75-7446-8697-9D84D223CD55}" srcOrd="0" destOrd="0" presId="urn:microsoft.com/office/officeart/2005/8/layout/hierarchy2"/>
    <dgm:cxn modelId="{91C9E539-0D93-8C4A-81EF-A157D9CDC336}" type="presParOf" srcId="{50CAC9EB-C6BE-CF41-AC1A-CEB246E3B6D8}" destId="{5A407C4F-B504-5C4C-A196-1C1ACFDE0889}" srcOrd="3" destOrd="0" presId="urn:microsoft.com/office/officeart/2005/8/layout/hierarchy2"/>
    <dgm:cxn modelId="{DB407B0D-56B6-7B41-89AB-73B44FF1EE27}" type="presParOf" srcId="{5A407C4F-B504-5C4C-A196-1C1ACFDE0889}" destId="{6C8AFEA6-CFCD-3D40-92BC-510B33299B8B}" srcOrd="0" destOrd="0" presId="urn:microsoft.com/office/officeart/2005/8/layout/hierarchy2"/>
    <dgm:cxn modelId="{EF8ACF40-486E-D241-A5CD-EB08C1FB6E1A}" type="presParOf" srcId="{5A407C4F-B504-5C4C-A196-1C1ACFDE0889}" destId="{37847CCD-6E33-CC48-BF04-4947FF37CAB4}" srcOrd="1" destOrd="0" presId="urn:microsoft.com/office/officeart/2005/8/layout/hierarchy2"/>
    <dgm:cxn modelId="{EEF906B2-B8B9-044E-A62A-28D096C72C70}" type="presParOf" srcId="{50CAC9EB-C6BE-CF41-AC1A-CEB246E3B6D8}" destId="{80F39DAA-D5E3-4843-A5DF-E551B8032D41}" srcOrd="4" destOrd="0" presId="urn:microsoft.com/office/officeart/2005/8/layout/hierarchy2"/>
    <dgm:cxn modelId="{DDF0091F-7FFA-D849-A827-8C1EA1655267}" type="presParOf" srcId="{80F39DAA-D5E3-4843-A5DF-E551B8032D41}" destId="{4C05D5AB-2FDB-5F45-B7E0-BABBAD12EACB}" srcOrd="0" destOrd="0" presId="urn:microsoft.com/office/officeart/2005/8/layout/hierarchy2"/>
    <dgm:cxn modelId="{E5D88B01-F059-464B-A5AD-21DEDE78C601}" type="presParOf" srcId="{50CAC9EB-C6BE-CF41-AC1A-CEB246E3B6D8}" destId="{264C7C23-48CD-0442-9337-596592BEAAF1}" srcOrd="5" destOrd="0" presId="urn:microsoft.com/office/officeart/2005/8/layout/hierarchy2"/>
    <dgm:cxn modelId="{24BC34EC-E5D1-2642-A983-08404E00575F}" type="presParOf" srcId="{264C7C23-48CD-0442-9337-596592BEAAF1}" destId="{66D42F36-707F-E84F-B118-5F2865F84EED}" srcOrd="0" destOrd="0" presId="urn:microsoft.com/office/officeart/2005/8/layout/hierarchy2"/>
    <dgm:cxn modelId="{FB6597BF-65ED-BB47-B69A-CF65B38AB504}" type="presParOf" srcId="{264C7C23-48CD-0442-9337-596592BEAAF1}" destId="{E3E7B161-3CD7-F54D-B6CD-9BCCE9C9E3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EBC2D-C36B-E44A-A00A-058D0934AA44}">
      <dsp:nvSpPr>
        <dsp:cNvPr id="0" name=""/>
        <dsp:cNvSpPr/>
      </dsp:nvSpPr>
      <dsp:spPr>
        <a:xfrm>
          <a:off x="2116" y="2529333"/>
          <a:ext cx="2137833" cy="3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Folder</a:t>
          </a:r>
        </a:p>
      </dsp:txBody>
      <dsp:txXfrm>
        <a:off x="12660" y="2539877"/>
        <a:ext cx="2116745" cy="338912"/>
      </dsp:txXfrm>
    </dsp:sp>
    <dsp:sp modelId="{036C1937-B97F-6B4D-AC68-50A5FB87771B}">
      <dsp:nvSpPr>
        <dsp:cNvPr id="0" name=""/>
        <dsp:cNvSpPr/>
      </dsp:nvSpPr>
      <dsp:spPr>
        <a:xfrm rot="19056739">
          <a:off x="1988628" y="2301326"/>
          <a:ext cx="1157775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57775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38572" y="2290135"/>
        <a:ext cx="57888" cy="57888"/>
      </dsp:txXfrm>
    </dsp:sp>
    <dsp:sp modelId="{2F44A8C2-C986-7244-8E1C-F733E21C93E8}">
      <dsp:nvSpPr>
        <dsp:cNvPr id="0" name=""/>
        <dsp:cNvSpPr/>
      </dsp:nvSpPr>
      <dsp:spPr>
        <a:xfrm>
          <a:off x="2995083" y="1748826"/>
          <a:ext cx="2137833" cy="3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Subject 1</a:t>
          </a:r>
        </a:p>
      </dsp:txBody>
      <dsp:txXfrm>
        <a:off x="3005627" y="1759370"/>
        <a:ext cx="2116745" cy="338912"/>
      </dsp:txXfrm>
    </dsp:sp>
    <dsp:sp modelId="{6A6C0D81-2B97-B248-8AF1-CDDB88F0268A}">
      <dsp:nvSpPr>
        <dsp:cNvPr id="0" name=""/>
        <dsp:cNvSpPr/>
      </dsp:nvSpPr>
      <dsp:spPr>
        <a:xfrm rot="18147647">
          <a:off x="4762944" y="1237248"/>
          <a:ext cx="159719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59719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21611" y="1215072"/>
        <a:ext cx="79859" cy="79859"/>
      </dsp:txXfrm>
    </dsp:sp>
    <dsp:sp modelId="{C7FA0ABD-AAEF-9746-8855-81BA6DF3C21F}">
      <dsp:nvSpPr>
        <dsp:cNvPr id="0" name=""/>
        <dsp:cNvSpPr/>
      </dsp:nvSpPr>
      <dsp:spPr>
        <a:xfrm>
          <a:off x="5990166" y="401178"/>
          <a:ext cx="2137833" cy="3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Instance 1</a:t>
          </a:r>
        </a:p>
      </dsp:txBody>
      <dsp:txXfrm>
        <a:off x="6000710" y="411722"/>
        <a:ext cx="2116745" cy="338912"/>
      </dsp:txXfrm>
    </dsp:sp>
    <dsp:sp modelId="{0FC8FBD4-AAD6-274F-B130-5BAF82F10DDD}">
      <dsp:nvSpPr>
        <dsp:cNvPr id="0" name=""/>
        <dsp:cNvSpPr/>
      </dsp:nvSpPr>
      <dsp:spPr>
        <a:xfrm rot="19022382">
          <a:off x="4975849" y="1511928"/>
          <a:ext cx="117138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7138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2257" y="1500397"/>
        <a:ext cx="58569" cy="58569"/>
      </dsp:txXfrm>
    </dsp:sp>
    <dsp:sp modelId="{7F5F811D-71DA-4F4F-A084-F970FC5CFC5F}">
      <dsp:nvSpPr>
        <dsp:cNvPr id="0" name=""/>
        <dsp:cNvSpPr/>
      </dsp:nvSpPr>
      <dsp:spPr>
        <a:xfrm>
          <a:off x="5990166" y="950537"/>
          <a:ext cx="2137833" cy="3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Instance 2</a:t>
          </a:r>
        </a:p>
      </dsp:txBody>
      <dsp:txXfrm>
        <a:off x="6000710" y="961081"/>
        <a:ext cx="2116745" cy="338912"/>
      </dsp:txXfrm>
    </dsp:sp>
    <dsp:sp modelId="{29A8B173-B8CD-A24C-9F8B-580A3A035D55}">
      <dsp:nvSpPr>
        <dsp:cNvPr id="0" name=""/>
        <dsp:cNvSpPr/>
      </dsp:nvSpPr>
      <dsp:spPr>
        <a:xfrm rot="1879199">
          <a:off x="5059982" y="2171241"/>
          <a:ext cx="1001001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01001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5458" y="2163970"/>
        <a:ext cx="50050" cy="50050"/>
      </dsp:txXfrm>
    </dsp:sp>
    <dsp:sp modelId="{966FA392-A68A-3444-A311-A9A6EED2D68F}">
      <dsp:nvSpPr>
        <dsp:cNvPr id="0" name=""/>
        <dsp:cNvSpPr/>
      </dsp:nvSpPr>
      <dsp:spPr>
        <a:xfrm>
          <a:off x="5988050" y="2269164"/>
          <a:ext cx="2137833" cy="3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Instance N</a:t>
          </a:r>
        </a:p>
      </dsp:txBody>
      <dsp:txXfrm>
        <a:off x="5998594" y="2279708"/>
        <a:ext cx="2116745" cy="338912"/>
      </dsp:txXfrm>
    </dsp:sp>
    <dsp:sp modelId="{36165877-7805-E44D-9E54-DA539A9B806C}">
      <dsp:nvSpPr>
        <dsp:cNvPr id="0" name=""/>
        <dsp:cNvSpPr/>
      </dsp:nvSpPr>
      <dsp:spPr>
        <a:xfrm rot="2543261">
          <a:off x="1988628" y="3081833"/>
          <a:ext cx="1157775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57775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38572" y="3070642"/>
        <a:ext cx="57888" cy="57888"/>
      </dsp:txXfrm>
    </dsp:sp>
    <dsp:sp modelId="{54EA38CA-CEBE-3548-AE20-D4842FDBBFD1}">
      <dsp:nvSpPr>
        <dsp:cNvPr id="0" name=""/>
        <dsp:cNvSpPr/>
      </dsp:nvSpPr>
      <dsp:spPr>
        <a:xfrm>
          <a:off x="2995083" y="3309840"/>
          <a:ext cx="2137833" cy="3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Subject N</a:t>
          </a:r>
        </a:p>
      </dsp:txBody>
      <dsp:txXfrm>
        <a:off x="3005627" y="3320384"/>
        <a:ext cx="2116745" cy="338912"/>
      </dsp:txXfrm>
    </dsp:sp>
    <dsp:sp modelId="{8E696E90-3612-F64F-94AE-F1A6E4603B46}">
      <dsp:nvSpPr>
        <dsp:cNvPr id="0" name=""/>
        <dsp:cNvSpPr/>
      </dsp:nvSpPr>
      <dsp:spPr>
        <a:xfrm rot="19720801">
          <a:off x="5059982" y="3211917"/>
          <a:ext cx="1001001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01001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5458" y="3204646"/>
        <a:ext cx="50050" cy="50050"/>
      </dsp:txXfrm>
    </dsp:sp>
    <dsp:sp modelId="{1BF281B5-50F9-A943-BD3C-36C93FD7E7BA}">
      <dsp:nvSpPr>
        <dsp:cNvPr id="0" name=""/>
        <dsp:cNvSpPr/>
      </dsp:nvSpPr>
      <dsp:spPr>
        <a:xfrm>
          <a:off x="5988050" y="2789502"/>
          <a:ext cx="2137833" cy="3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Instance 1</a:t>
          </a:r>
        </a:p>
      </dsp:txBody>
      <dsp:txXfrm>
        <a:off x="5998594" y="2800046"/>
        <a:ext cx="2116745" cy="338912"/>
      </dsp:txXfrm>
    </dsp:sp>
    <dsp:sp modelId="{3633854B-26B9-BA4F-88AF-C9775272E902}">
      <dsp:nvSpPr>
        <dsp:cNvPr id="0" name=""/>
        <dsp:cNvSpPr/>
      </dsp:nvSpPr>
      <dsp:spPr>
        <a:xfrm>
          <a:off x="5132916" y="347208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9105" y="3468462"/>
        <a:ext cx="42756" cy="42756"/>
      </dsp:txXfrm>
    </dsp:sp>
    <dsp:sp modelId="{6C8AFEA6-CFCD-3D40-92BC-510B33299B8B}">
      <dsp:nvSpPr>
        <dsp:cNvPr id="0" name=""/>
        <dsp:cNvSpPr/>
      </dsp:nvSpPr>
      <dsp:spPr>
        <a:xfrm>
          <a:off x="5988050" y="3309840"/>
          <a:ext cx="2137833" cy="3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Instance 2</a:t>
          </a:r>
        </a:p>
      </dsp:txBody>
      <dsp:txXfrm>
        <a:off x="5998594" y="3320384"/>
        <a:ext cx="2116745" cy="338912"/>
      </dsp:txXfrm>
    </dsp:sp>
    <dsp:sp modelId="{80F39DAA-D5E3-4843-A5DF-E551B8032D41}">
      <dsp:nvSpPr>
        <dsp:cNvPr id="0" name=""/>
        <dsp:cNvSpPr/>
      </dsp:nvSpPr>
      <dsp:spPr>
        <a:xfrm rot="3224747">
          <a:off x="4837434" y="4055196"/>
          <a:ext cx="144620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4620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24381" y="4036795"/>
        <a:ext cx="72310" cy="72310"/>
      </dsp:txXfrm>
    </dsp:sp>
    <dsp:sp modelId="{66D42F36-707F-E84F-B118-5F2865F84EED}">
      <dsp:nvSpPr>
        <dsp:cNvPr id="0" name=""/>
        <dsp:cNvSpPr/>
      </dsp:nvSpPr>
      <dsp:spPr>
        <a:xfrm>
          <a:off x="5988157" y="4476060"/>
          <a:ext cx="2137833" cy="3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Instance N</a:t>
          </a:r>
        </a:p>
      </dsp:txBody>
      <dsp:txXfrm>
        <a:off x="5998701" y="4486604"/>
        <a:ext cx="2116745" cy="33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C1D1-AAD0-D547-BB9B-2CE89158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A0CCD-1A8F-454F-9AC9-CB3563F53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7985-CA3F-D148-8832-F899A903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9CB6-483B-3A43-B79E-D016A8F5CBAE}" type="datetimeFigureOut">
              <a:rPr lang="en-DE" smtClean="0"/>
              <a:t>09.05.20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68FE-BE78-D843-BBFB-27994AA9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8BBC-27AE-0E4E-83D1-67D73233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8B1F-7BD7-0C47-8946-0567120FFB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49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4149-2AC6-0042-AC49-7F8F3B75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FA522-6642-5E4B-902B-E42C380F1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D7C6-0241-4F43-9E54-706B7E44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9CB6-483B-3A43-B79E-D016A8F5CBAE}" type="datetimeFigureOut">
              <a:rPr lang="en-DE" smtClean="0"/>
              <a:t>09.05.20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6A0D-D882-CE45-B112-6D18EF13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62F3-34D8-7548-8825-B2369F4C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8B1F-7BD7-0C47-8946-0567120FFB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348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64E65-36BA-9342-B481-F5A9EB213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603B1-5D36-0240-8F5C-92796FF15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4B36-17F0-C34B-B06A-F07D5476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9CB6-483B-3A43-B79E-D016A8F5CBAE}" type="datetimeFigureOut">
              <a:rPr lang="en-DE" smtClean="0"/>
              <a:t>09.05.20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C120-231F-0F4E-86F1-9305585F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9025D-D77C-4D40-AB2D-006B5DE8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8B1F-7BD7-0C47-8946-0567120FFB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122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8A5F-EF9F-9746-A766-4FAEA410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98E1-7741-DB4A-BD20-507796B6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A70-55BA-8D4D-A8B2-4AE6F543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9CB6-483B-3A43-B79E-D016A8F5CBAE}" type="datetimeFigureOut">
              <a:rPr lang="en-DE" smtClean="0"/>
              <a:t>09.05.20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31F5B-F8BD-054C-BF9D-EDE4A746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0EB8-0268-BA48-AA06-4D07C48A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8B1F-7BD7-0C47-8946-0567120FFB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361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6CE8-156B-FD49-98BB-6586E3DD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652EE-6833-C945-9931-B54553F1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7E4A-1BC8-9542-8708-612F096E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9CB6-483B-3A43-B79E-D016A8F5CBAE}" type="datetimeFigureOut">
              <a:rPr lang="en-DE" smtClean="0"/>
              <a:t>09.05.20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0874-FC62-3648-A948-3C4FA8D6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D553-3969-AE49-AF91-6B279BD6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8B1F-7BD7-0C47-8946-0567120FFB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46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9590-7667-C946-8FF1-E13F5947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2AF1-C3E5-A442-8397-EFF8390E8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6A924-6C24-9542-92CF-F9B07EB71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5EF95-4260-0242-9277-BBA6CD6C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9CB6-483B-3A43-B79E-D016A8F5CBAE}" type="datetimeFigureOut">
              <a:rPr lang="en-DE" smtClean="0"/>
              <a:t>09.05.20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B1E98-E8DF-E649-94A5-367B12CC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4628-1C91-464A-8C6C-4A7E9EC4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8B1F-7BD7-0C47-8946-0567120FFB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864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C00-2FD3-E146-8C1C-5B7C1DC2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9FF80-3A38-F74E-AF04-21C9DF907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CA965-98EB-D94C-8DFA-5949C1234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D8247-5CE9-A64F-AB2F-9D3AFD825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915C8-5E4F-F641-B438-6264D29E5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D36B3-B1BD-194F-A1C9-971F1707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9CB6-483B-3A43-B79E-D016A8F5CBAE}" type="datetimeFigureOut">
              <a:rPr lang="en-DE" smtClean="0"/>
              <a:t>09.05.20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AC552-0E71-AB49-B86C-EA3248AF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9F4F0-0AA7-C24F-9962-4344B6CE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8B1F-7BD7-0C47-8946-0567120FFB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51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D9D2-EB1F-6C46-A1C4-A8F64FB0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5FBEE-004A-384E-B617-16EC0945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9CB6-483B-3A43-B79E-D016A8F5CBAE}" type="datetimeFigureOut">
              <a:rPr lang="en-DE" smtClean="0"/>
              <a:t>09.05.20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B5E35-04B5-D346-BF5E-36C8C757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C5593-50C5-0D4D-A05B-397F750F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8B1F-7BD7-0C47-8946-0567120FFB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999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45042-634F-F445-AFCC-584C5967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9CB6-483B-3A43-B79E-D016A8F5CBAE}" type="datetimeFigureOut">
              <a:rPr lang="en-DE" smtClean="0"/>
              <a:t>09.05.20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C03D8-E631-8541-8287-EBFF5945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3F248-445A-7B4F-8DC5-E73618C4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8B1F-7BD7-0C47-8946-0567120FFB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64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ECE4-976D-7349-8286-3FE56B0D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26CE-02A3-FF4E-B444-A4B53A54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2147D-A1D1-B348-B150-908901C9A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7B89-288E-8F46-BD6B-B2D81234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9CB6-483B-3A43-B79E-D016A8F5CBAE}" type="datetimeFigureOut">
              <a:rPr lang="en-DE" smtClean="0"/>
              <a:t>09.05.20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14051-E6FB-9945-B837-DD40DAC3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5F5D6-6DE0-5C4C-B7A5-810309D4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8B1F-7BD7-0C47-8946-0567120FFB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460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7036-5129-C044-9456-4D930AB2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1B54-6C98-C241-80DA-C905E7A13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E7F90-F409-E749-A4C9-F19B1CB45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098BB-CA47-2644-9C20-C6F8600A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9CB6-483B-3A43-B79E-D016A8F5CBAE}" type="datetimeFigureOut">
              <a:rPr lang="en-DE" smtClean="0"/>
              <a:t>09.05.20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0486A-FD6A-8D4E-B513-31AA4D69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20FB4-7718-AA46-AFF9-F3D364A1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8B1F-7BD7-0C47-8946-0567120FFB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804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3BB35-9657-6D4B-9D5F-BFABB96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2B6D-1360-E247-8B52-1887819F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5FCFD-DB50-DD4C-AE5A-D6434D38B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9CB6-483B-3A43-B79E-D016A8F5CBAE}" type="datetimeFigureOut">
              <a:rPr lang="en-DE" smtClean="0"/>
              <a:t>09.05.20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769B-377D-624D-A43E-27799F9F6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2E19-9BAC-5D44-A109-E0971D67C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8B1F-7BD7-0C47-8946-0567120FFB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67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143EC0-0FBC-454B-ACBD-94FD9AFA9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27074"/>
              </p:ext>
            </p:extLst>
          </p:nvPr>
        </p:nvGraphicFramePr>
        <p:xfrm>
          <a:off x="512119" y="5096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994210-207E-BD4A-9D6B-4EA5E3114E03}"/>
              </a:ext>
            </a:extLst>
          </p:cNvPr>
          <p:cNvCxnSpPr/>
          <p:nvPr/>
        </p:nvCxnSpPr>
        <p:spPr>
          <a:xfrm>
            <a:off x="4470400" y="2699657"/>
            <a:ext cx="0" cy="1030514"/>
          </a:xfrm>
          <a:prstGeom prst="line">
            <a:avLst/>
          </a:prstGeom>
          <a:ln w="762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DB07DF-DB76-DA47-8C02-1E4995A83412}"/>
              </a:ext>
            </a:extLst>
          </p:cNvPr>
          <p:cNvCxnSpPr>
            <a:cxnSpLocks/>
          </p:cNvCxnSpPr>
          <p:nvPr/>
        </p:nvCxnSpPr>
        <p:spPr>
          <a:xfrm>
            <a:off x="7569201" y="1981200"/>
            <a:ext cx="0" cy="718457"/>
          </a:xfrm>
          <a:prstGeom prst="line">
            <a:avLst/>
          </a:prstGeom>
          <a:ln w="762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777964-866C-534B-A89B-B4672189415E}"/>
              </a:ext>
            </a:extLst>
          </p:cNvPr>
          <p:cNvCxnSpPr>
            <a:cxnSpLocks/>
          </p:cNvCxnSpPr>
          <p:nvPr/>
        </p:nvCxnSpPr>
        <p:spPr>
          <a:xfrm>
            <a:off x="7569201" y="4267200"/>
            <a:ext cx="0" cy="718457"/>
          </a:xfrm>
          <a:prstGeom prst="line">
            <a:avLst/>
          </a:prstGeom>
          <a:ln w="762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1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Anand</dc:creator>
  <cp:lastModifiedBy>Rohit Anand</cp:lastModifiedBy>
  <cp:revision>2</cp:revision>
  <dcterms:created xsi:type="dcterms:W3CDTF">2020-05-09T13:31:19Z</dcterms:created>
  <dcterms:modified xsi:type="dcterms:W3CDTF">2020-05-09T13:47:20Z</dcterms:modified>
</cp:coreProperties>
</file>