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8"/>
  </p:notesMasterIdLst>
  <p:sldIdLst>
    <p:sldId id="453" r:id="rId3"/>
    <p:sldId id="681" r:id="rId4"/>
    <p:sldId id="381" r:id="rId5"/>
    <p:sldId id="437" r:id="rId6"/>
    <p:sldId id="765" r:id="rId7"/>
    <p:sldId id="813" r:id="rId8"/>
    <p:sldId id="814" r:id="rId9"/>
    <p:sldId id="815" r:id="rId10"/>
    <p:sldId id="806" r:id="rId11"/>
    <p:sldId id="808" r:id="rId12"/>
    <p:sldId id="816" r:id="rId13"/>
    <p:sldId id="809" r:id="rId14"/>
    <p:sldId id="810" r:id="rId15"/>
    <p:sldId id="811" r:id="rId16"/>
    <p:sldId id="8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5" autoAdjust="0"/>
    <p:restoredTop sz="96433" autoAdjust="0"/>
  </p:normalViewPr>
  <p:slideViewPr>
    <p:cSldViewPr snapToGrid="0">
      <p:cViewPr varScale="1">
        <p:scale>
          <a:sx n="153" d="100"/>
          <a:sy n="153" d="100"/>
        </p:scale>
        <p:origin x="408" y="168"/>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10/31/20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 </a:t>
            </a:r>
            <a:r>
              <a:rPr lang="en-US" sz="6600" dirty="0">
                <a:solidFill>
                  <a:schemeClr val="accent3"/>
                </a:solidFill>
                <a:latin typeface="Bebas Neue Regular" panose="020B0606020202050201" pitchFamily="34" charset="0"/>
              </a:rPr>
              <a:t>and </a:t>
            </a:r>
            <a:r>
              <a:rPr lang="en-US" sz="6600" dirty="0" err="1">
                <a:solidFill>
                  <a:schemeClr val="accent3"/>
                </a:solidFill>
                <a:latin typeface="Bebas Neue Regular" panose="020B0606020202050201" pitchFamily="34" charset="0"/>
              </a:rPr>
              <a:t>kubernetes</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/k8s-rvstore-product-api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/k8s-rvstore-auth-api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9397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/k8s-rvstore-order-api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Only one copy of the application should run.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87908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400" dirty="0" err="1">
                <a:solidFill>
                  <a:schemeClr val="bg1"/>
                </a:solidFill>
                <a:latin typeface="Raleway Medium" panose="020B0603030101060003" pitchFamily="34" charset="77"/>
              </a:rPr>
              <a:t>xyz.com</a:t>
            </a:r>
            <a:r>
              <a:rPr lang="en-US" sz="24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/k8s-rvstore-api-gateway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mongo:latest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Gateway edge 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Solutions are provided in the </a:t>
            </a: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is at https://</a:t>
            </a:r>
            <a:r>
              <a:rPr lang="en-US" sz="2400" dirty="0" err="1">
                <a:solidFill>
                  <a:schemeClr val="bg1"/>
                </a:solidFill>
                <a:latin typeface="Raleway Medium" panose="020B0603030101060003" pitchFamily="34" charset="77"/>
              </a:rPr>
              <a:t>www.github.com</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Centralize configurations (environment variables)</a:t>
            </a:r>
          </a:p>
          <a:p>
            <a:pPr marL="457200" indent="-457200">
              <a:buFont typeface="+mj-lt"/>
              <a:buAutoNum type="arabicPeriod"/>
            </a:pPr>
            <a:r>
              <a:rPr lang="en-US" sz="1600" dirty="0">
                <a:solidFill>
                  <a:schemeClr val="bg1"/>
                </a:solidFill>
                <a:latin typeface="Raleway Medium" panose="020B0603030101060003" pitchFamily="34" charset="77"/>
              </a:rPr>
              <a:t>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Make services redundant</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914400" lvl="1" indent="-457200">
              <a:buFont typeface="+mj-lt"/>
              <a:buAutoNum type="arabicPeriod"/>
            </a:pPr>
            <a:r>
              <a:rPr lang="en-US" sz="1600" dirty="0">
                <a:solidFill>
                  <a:schemeClr val="bg1"/>
                </a:solidFill>
                <a:latin typeface="Raleway Medium" panose="020B0603030101060003" pitchFamily="34" charset="77"/>
              </a:rPr>
              <a:t>Try to break it!</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Once everything is running, release version 2.0 of the UI. Once verified, you’ve realized that there’s a problem (the styling is hideous). Try rolling back.</a:t>
            </a:r>
          </a:p>
          <a:p>
            <a:pPr marL="457200" indent="-457200">
              <a:buFont typeface="+mj-lt"/>
              <a:buAutoNum type="arabicPeriod"/>
            </a:pPr>
            <a:r>
              <a:rPr lang="en-US" sz="1600" dirty="0">
                <a:solidFill>
                  <a:schemeClr val="bg1"/>
                </a:solidFill>
                <a:latin typeface="Raleway Medium" panose="020B0603030101060003" pitchFamily="34" charset="77"/>
              </a:rPr>
              <a:t>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I have deliberately left out some important information. In some cases I have given bad information.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product API is a good place to start since it just serves static information and has </a:t>
            </a:r>
            <a:r>
              <a:rPr lang="en-US" sz="2000">
                <a:solidFill>
                  <a:schemeClr val="bg1"/>
                </a:solidFill>
                <a:latin typeface="Raleway Medium" panose="020B0603030101060003" pitchFamily="34" charset="77"/>
              </a:rPr>
              <a:t>no dependencies on other services.</a:t>
            </a: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20197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/k8s-rvstore-ui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46645</TotalTime>
  <Words>1395</Words>
  <Application>Microsoft Macintosh PowerPoint</Application>
  <PresentationFormat>Widescreen</PresentationFormat>
  <Paragraphs>152</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Bebas Neue</vt:lpstr>
      <vt:lpstr>Bebas Neue Regular</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1316</cp:revision>
  <cp:lastPrinted>2019-07-18T18:38:48Z</cp:lastPrinted>
  <dcterms:created xsi:type="dcterms:W3CDTF">2015-11-01T01:40:51Z</dcterms:created>
  <dcterms:modified xsi:type="dcterms:W3CDTF">2020-10-31T18:56:17Z</dcterms:modified>
</cp:coreProperties>
</file>