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B852-05AD-7A6A-A0D3-53DC22189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000" dirty="0"/>
              <a:t>Finance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0D469-7DB5-4086-8B4A-F960B29B9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501-01 (Advance Web Designing)</a:t>
            </a:r>
            <a:endParaRPr lang="en-IN" sz="1800" dirty="0">
              <a:solidFill>
                <a:schemeClr val="accent4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34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8102-01D9-390C-D277-3EA4CB1E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 orders &amp; make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E8FE-1B57-3176-F55B-1213872A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BD86-A961-0E8D-6D23-5B66980F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Admin can manage orders also labelled as pending , on going and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Also make a new admin</a:t>
            </a:r>
            <a:r>
              <a:rPr lang="en-IN" sz="17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8D5C2-0A4C-505F-BC7F-FBAB64E56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0" y="288347"/>
            <a:ext cx="6368395" cy="3140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E99E3-BEE3-3EE8-025A-4FFDABD3F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7" y="3826453"/>
            <a:ext cx="5943600" cy="29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799-A6A5-C784-BBA7-1E9691C6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registration &amp; log 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7A4D-CBCA-DBCD-E8AF-6F9B5585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New user can register himself by adding </a:t>
            </a:r>
            <a:r>
              <a:rPr lang="en-IN" sz="1800" dirty="0" err="1"/>
              <a:t>ditails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And then sign in by adding user name and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B520-37E2-378B-F412-0754F0AFBC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80" y="178794"/>
            <a:ext cx="6359256" cy="311304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2AFB0-16E5-284F-92C1-16EB74D6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" y="3543987"/>
            <a:ext cx="6359256" cy="31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DE46-3CE4-931D-5228-98E13773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dashboard &amp; add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9DBC-5392-F7E6-64F1-059AA5C9F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21C78-CAD5-0087-8B32-27CB12CC5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0E721-B683-FA3A-4DEF-F142B3079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9" y="2985256"/>
            <a:ext cx="5413508" cy="267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1D281-5B88-5C6A-1C5E-ADA4C46E5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36" y="2985256"/>
            <a:ext cx="5500305" cy="26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7EB-B7C9-6449-7AFC-B3F42C47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order payment &amp; see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E8E3-50E8-9960-48EF-9EC34A64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A784-AB29-26C2-B83E-1ABF195C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User can make payment of selected service by card and see status of that service and also cancel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FB23-25B2-D767-47E6-4383FDF50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26" y="276733"/>
            <a:ext cx="5943600" cy="2919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D1C63-CAD7-63BA-0863-94F35B676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26" y="3590818"/>
            <a:ext cx="5943600" cy="29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3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28D3-B6CE-DCE9-EDBD-BFD421EB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Reviews &amp;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F38F-4E5D-28CE-9FCA-B5007EE1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FDE3-7ED8-8C8D-B743-5F4E9B2D3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Admin &amp; user see first look of website.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FABF-101B-AF17-09D2-D3E782E4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5" y="286258"/>
            <a:ext cx="5943600" cy="2909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4AC50-0079-B4CF-5308-B09C44F5D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5" y="3662173"/>
            <a:ext cx="594360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B049-E091-18C9-9379-52472D58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D79C-C174-40EE-D33D-DDAA58C9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9D16C-93AB-85C0-6643-383F2FA69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68" y="2148840"/>
            <a:ext cx="9128664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D08-50E0-D7AA-0030-7EEFABFDB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C71D-606E-CE58-65DE-F65138E4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05346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689B3F-EEB5-1FAC-8158-006937E9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68441"/>
              </p:ext>
            </p:extLst>
          </p:nvPr>
        </p:nvGraphicFramePr>
        <p:xfrm>
          <a:off x="299954" y="535927"/>
          <a:ext cx="5475205" cy="2495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388">
                  <a:extLst>
                    <a:ext uri="{9D8B030D-6E8A-4147-A177-3AD203B41FA5}">
                      <a16:colId xmlns:a16="http://schemas.microsoft.com/office/drawing/2014/main" val="3847077194"/>
                    </a:ext>
                  </a:extLst>
                </a:gridCol>
                <a:gridCol w="1958041">
                  <a:extLst>
                    <a:ext uri="{9D8B030D-6E8A-4147-A177-3AD203B41FA5}">
                      <a16:colId xmlns:a16="http://schemas.microsoft.com/office/drawing/2014/main" val="4226524882"/>
                    </a:ext>
                  </a:extLst>
                </a:gridCol>
                <a:gridCol w="1172388">
                  <a:extLst>
                    <a:ext uri="{9D8B030D-6E8A-4147-A177-3AD203B41FA5}">
                      <a16:colId xmlns:a16="http://schemas.microsoft.com/office/drawing/2014/main" val="2383994889"/>
                    </a:ext>
                  </a:extLst>
                </a:gridCol>
                <a:gridCol w="1172388">
                  <a:extLst>
                    <a:ext uri="{9D8B030D-6E8A-4147-A177-3AD203B41FA5}">
                      <a16:colId xmlns:a16="http://schemas.microsoft.com/office/drawing/2014/main" val="5885657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8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User &amp; admin registration (usernnfo)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7839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No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Field 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Data type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Constraints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49562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 id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Int (50)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Primary key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26657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992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321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068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imgUrl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1729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Updated_at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805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isAdmin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4794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1070F-DA72-FD0B-82B9-60CE3D101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12338"/>
              </p:ext>
            </p:extLst>
          </p:nvPr>
        </p:nvGraphicFramePr>
        <p:xfrm>
          <a:off x="6128085" y="522986"/>
          <a:ext cx="5829300" cy="2471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141095899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76704268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127842979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4039177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Service Booking  (tblservice)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522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444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no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Field 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datatype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Constraints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65132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 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id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Int (50)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Primary key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362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Service_name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3764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7491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price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73455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imgUrl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28038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Updated_at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default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9915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2C008B0-9706-A44D-5095-53449BDE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2994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9C706-9B72-1C7B-4A42-A799E2E4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37157"/>
              </p:ext>
            </p:extLst>
          </p:nvPr>
        </p:nvGraphicFramePr>
        <p:xfrm>
          <a:off x="3251535" y="3429000"/>
          <a:ext cx="5791200" cy="3333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211611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7722795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514485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5362354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 (tblorder)</a:t>
                      </a:r>
                      <a:r>
                        <a:rPr lang="en-IN" sz="18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19751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No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Field 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Data type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Constraints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8356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orderId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Int(255)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19889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60539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2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2316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514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1773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70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imgUrl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8877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paymentMethod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48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082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updated_at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04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0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B52A92-733A-DF69-5217-DCFAF937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57387"/>
              </p:ext>
            </p:extLst>
          </p:nvPr>
        </p:nvGraphicFramePr>
        <p:xfrm>
          <a:off x="445167" y="1980295"/>
          <a:ext cx="5442284" cy="2568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571">
                  <a:extLst>
                    <a:ext uri="{9D8B030D-6E8A-4147-A177-3AD203B41FA5}">
                      <a16:colId xmlns:a16="http://schemas.microsoft.com/office/drawing/2014/main" val="485706288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1362159537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619894041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4244366295"/>
                    </a:ext>
                  </a:extLst>
                </a:gridCol>
              </a:tblGrid>
              <a:tr h="41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User reviews (tblreview)</a:t>
                      </a:r>
                      <a:r>
                        <a:rPr lang="en-IN" sz="18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657973"/>
                  </a:ext>
                </a:extLst>
              </a:tr>
              <a:tr h="394417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No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Field 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Data type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Constraints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154296"/>
                  </a:ext>
                </a:extLst>
              </a:tr>
              <a:tr h="27305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_id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Int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Primary Key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13883"/>
                  </a:ext>
                </a:extLst>
              </a:tr>
              <a:tr h="27305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Varchar (255)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857777"/>
                  </a:ext>
                </a:extLst>
              </a:tr>
              <a:tr h="24271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email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649311"/>
                  </a:ext>
                </a:extLst>
              </a:tr>
              <a:tr h="24271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imgUrl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488258"/>
                  </a:ext>
                </a:extLst>
              </a:tr>
              <a:tr h="24271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597690"/>
                  </a:ext>
                </a:extLst>
              </a:tr>
              <a:tr h="24271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10954"/>
                  </a:ext>
                </a:extLst>
              </a:tr>
              <a:tr h="242718">
                <a:tc>
                  <a:txBody>
                    <a:bodyPr/>
                    <a:lstStyle/>
                    <a:p>
                      <a:pPr marL="177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updated_at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Not null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5754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6FD46F-2F18-BACD-697F-3B231666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19430"/>
              </p:ext>
            </p:extLst>
          </p:nvPr>
        </p:nvGraphicFramePr>
        <p:xfrm>
          <a:off x="6096000" y="1980295"/>
          <a:ext cx="5650832" cy="2568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406">
                  <a:extLst>
                    <a:ext uri="{9D8B030D-6E8A-4147-A177-3AD203B41FA5}">
                      <a16:colId xmlns:a16="http://schemas.microsoft.com/office/drawing/2014/main" val="3182195163"/>
                    </a:ext>
                  </a:extLst>
                </a:gridCol>
                <a:gridCol w="1412406">
                  <a:extLst>
                    <a:ext uri="{9D8B030D-6E8A-4147-A177-3AD203B41FA5}">
                      <a16:colId xmlns:a16="http://schemas.microsoft.com/office/drawing/2014/main" val="1013778849"/>
                    </a:ext>
                  </a:extLst>
                </a:gridCol>
                <a:gridCol w="1413010">
                  <a:extLst>
                    <a:ext uri="{9D8B030D-6E8A-4147-A177-3AD203B41FA5}">
                      <a16:colId xmlns:a16="http://schemas.microsoft.com/office/drawing/2014/main" val="3728367579"/>
                    </a:ext>
                  </a:extLst>
                </a:gridCol>
                <a:gridCol w="1413010">
                  <a:extLst>
                    <a:ext uri="{9D8B030D-6E8A-4147-A177-3AD203B41FA5}">
                      <a16:colId xmlns:a16="http://schemas.microsoft.com/office/drawing/2014/main" val="1958075599"/>
                    </a:ext>
                  </a:extLst>
                </a:gridCol>
              </a:tblGrid>
              <a:tr h="56540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Contact us (contactus)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4658"/>
                  </a:ext>
                </a:extLst>
              </a:tr>
              <a:tr h="539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5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922343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Int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Primary Key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647848"/>
                  </a:ext>
                </a:extLst>
              </a:tr>
              <a:tr h="22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name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935161"/>
                  </a:ext>
                </a:extLst>
              </a:tr>
              <a:tr h="22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email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06971"/>
                  </a:ext>
                </a:extLst>
              </a:tr>
              <a:tr h="22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subject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98593"/>
                  </a:ext>
                </a:extLst>
              </a:tr>
              <a:tr h="22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Varchar (255)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Not null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084284"/>
                  </a:ext>
                </a:extLst>
              </a:tr>
              <a:tr h="22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Updated_at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Not null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2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7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904D-A9EB-A714-3644-2D87C87A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A67C-3ECF-1378-C4AA-56A695CCA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Your name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8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F9E4-DDF7-7F2F-6D2F-94DD6AD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E044-2117-B8DB-4D8C-1ACE32E2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US" sz="2500" dirty="0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Frontend in this project is built from React </a:t>
            </a:r>
            <a:r>
              <a:rPr lang="en-US" sz="2500" dirty="0" err="1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500" dirty="0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US" sz="2500" dirty="0">
                <a:solidFill>
                  <a:schemeClr val="accent2"/>
                </a:solidFill>
                <a:ea typeface="Century Schoolbook" panose="02040604050505020304" pitchFamily="18" charset="0"/>
                <a:cs typeface="Century Schoolbook" panose="02040604050505020304" pitchFamily="18" charset="0"/>
              </a:rPr>
              <a:t>Back</a:t>
            </a:r>
            <a:r>
              <a:rPr lang="en-US" sz="25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end in this project is built from PHP.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IN" sz="25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MYSQL is the database where website entire data are stored. </a:t>
            </a:r>
            <a:endParaRPr lang="en-IN" sz="25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25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Data comes in website using API calling in react </a:t>
            </a:r>
            <a:r>
              <a:rPr lang="en-IN" sz="2500" dirty="0" err="1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js</a:t>
            </a:r>
            <a:r>
              <a:rPr lang="en-IN" sz="2500" dirty="0">
                <a:solidFill>
                  <a:schemeClr val="accent2"/>
                </a:solidFill>
                <a:ea typeface="Century Schoolbook" panose="02040604050505020304" pitchFamily="18" charset="0"/>
                <a:cs typeface="Century Schoolbook" panose="02040604050505020304" pitchFamily="18" charset="0"/>
              </a:rPr>
              <a:t>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9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736E-79CB-1B80-D152-099DA90D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CF92-7F3D-BE0F-B5BA-7CBD298A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If user is first visitor of site than user first can register and then can login. If the user nor registered they cannot login.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Main objective of the system is to buy best </a:t>
            </a:r>
            <a:r>
              <a:rPr lang="en-IN" sz="1800" dirty="0" err="1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bussiness</a:t>
            </a: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 management software &amp; any customized software that needs to improve </a:t>
            </a:r>
            <a:r>
              <a:rPr lang="en-IN" sz="1800" dirty="0" err="1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bussiness</a:t>
            </a: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In the home page include just basic info of service &amp; software name, about us with story and vision along with testimonial and also, it’s included services and contact us.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Next page is user dashboard , in this page include all deep information about service like how costly is it and many more information about services.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After that next page is admin dashboard where admin do all changes over a website and manage services and many more functionality.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187-D219-4403-C139-CFA583F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6C91-C5F1-E9E2-842E-435FF745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main purpose of Finance management system is to create modern system.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800" dirty="0">
                <a:solidFill>
                  <a:schemeClr val="accent2"/>
                </a:solidFill>
                <a:effectLst/>
                <a:ea typeface="Century Schoolbook" panose="02040604050505020304" pitchFamily="18" charset="0"/>
                <a:cs typeface="Century Schoolbook" panose="02040604050505020304" pitchFamily="18" charset="0"/>
              </a:rPr>
              <a:t>On Finance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management system provide an </a:t>
            </a:r>
            <a:r>
              <a:rPr lang="en-US" sz="1800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attereactive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environment where you can manipulate data and information about </a:t>
            </a:r>
            <a:r>
              <a:rPr lang="en-US" sz="1800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employee easily.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purpose of this project is to built an application program to reduce the manual work for managing the </a:t>
            </a:r>
            <a:r>
              <a:rPr lang="en-US" sz="1800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activity,Employee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information and resources and etc.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Reliable for Admin to easily give </a:t>
            </a:r>
            <a:r>
              <a:rPr lang="en-US" sz="1800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addmission</a:t>
            </a: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without any complex process.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reduce paper work 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security.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US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Increase accuracy and reliability.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C25C-0139-D600-1097-1424EFCB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3" y="280737"/>
            <a:ext cx="10058400" cy="1183747"/>
          </a:xfrm>
        </p:spPr>
        <p:txBody>
          <a:bodyPr/>
          <a:lstStyle/>
          <a:p>
            <a:r>
              <a:rPr lang="en-IN" dirty="0"/>
              <a:t>Flow of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F96C8-86AA-1319-C613-5A3DBC39E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55" y="1451811"/>
            <a:ext cx="7793375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EC7B-6017-C241-3AB7-AF95577E3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B2F7-7116-A504-08D8-605DC33C0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Admin 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User Side</a:t>
            </a:r>
          </a:p>
        </p:txBody>
      </p:sp>
    </p:spTree>
    <p:extLst>
      <p:ext uri="{BB962C8B-B14F-4D97-AF65-F5344CB8AC3E}">
        <p14:creationId xmlns:p14="http://schemas.microsoft.com/office/powerpoint/2010/main" val="13573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674-3C19-AD11-3081-79F1724D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&amp; User Log 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2134-B02D-1BD3-4614-12F57EE5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9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First of all, admin can login in the system with their admin username and password.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9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User can register their self in system and then login in the system.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r>
              <a:rPr lang="en-IN" sz="19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User can login with their registered username and password.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▫"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04303-67A8-66B2-664E-A28408F9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4263"/>
            <a:ext cx="7492367" cy="36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2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3C4-D63D-572B-8561-124090D3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72C0-395B-E3E8-4E44-FB1E38AD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Admin can update profile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Admin can read the messages or issue which are send by user.</a:t>
            </a:r>
            <a:endParaRPr lang="en-IN" sz="1800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Admin can view list of users , admin , contact us reports , services</a:t>
            </a:r>
            <a:r>
              <a:rPr lang="en-IN" sz="1800" dirty="0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8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CF053-E350-C090-9707-423E2EAD8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4" y="1620948"/>
            <a:ext cx="7782524" cy="36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731A-C2A3-8B94-1F7B-E877438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&amp; manage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50A8A-23B9-0F38-E95D-AE017837C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3" y="2626659"/>
            <a:ext cx="5529715" cy="27301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9468B8-86DA-E227-8558-4C20A6249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6659"/>
            <a:ext cx="5537548" cy="2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</TotalTime>
  <Words>833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Finance management system</vt:lpstr>
      <vt:lpstr>Project description</vt:lpstr>
      <vt:lpstr>Overview of the system</vt:lpstr>
      <vt:lpstr>objectives</vt:lpstr>
      <vt:lpstr>Flow of system</vt:lpstr>
      <vt:lpstr>List of modules </vt:lpstr>
      <vt:lpstr>Admin &amp; User Log in</vt:lpstr>
      <vt:lpstr>Admin Dashboard</vt:lpstr>
      <vt:lpstr>Make &amp; manage services</vt:lpstr>
      <vt:lpstr>Manage orders &amp; make admin</vt:lpstr>
      <vt:lpstr>User registration &amp; log in</vt:lpstr>
      <vt:lpstr>User dashboard &amp; add review</vt:lpstr>
      <vt:lpstr>Make order payment &amp; see status</vt:lpstr>
      <vt:lpstr>Reviews &amp; services</vt:lpstr>
      <vt:lpstr>Add review</vt:lpstr>
      <vt:lpstr>Database design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management system</dc:title>
  <dc:creator>225 Rohit Kajavadra</dc:creator>
  <cp:lastModifiedBy>ROHIT KAJAVADRA</cp:lastModifiedBy>
  <cp:revision>3</cp:revision>
  <dcterms:created xsi:type="dcterms:W3CDTF">2022-11-12T12:48:58Z</dcterms:created>
  <dcterms:modified xsi:type="dcterms:W3CDTF">2023-10-28T10:34:05Z</dcterms:modified>
</cp:coreProperties>
</file>