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77" r:id="rId5"/>
    <p:sldId id="28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0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002CC-6AF7-43F4-8B5C-CE6B4C83F3E4}">
          <p14:sldIdLst>
            <p14:sldId id="277"/>
            <p14:sldId id="285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Rating prediction project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604657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Submitted by:</a:t>
            </a:r>
          </a:p>
          <a:p>
            <a:pPr algn="ctr"/>
            <a:r>
              <a:rPr lang="en-US" dirty="0"/>
              <a:t>Rohit Kattewar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6F85-9A5D-406D-A1EA-6ED30A07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29CD6-06BB-4058-896D-8D3763EB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270" y="2065867"/>
            <a:ext cx="8921972" cy="3837628"/>
          </a:xfrm>
        </p:spPr>
      </p:pic>
    </p:spTree>
    <p:extLst>
      <p:ext uri="{BB962C8B-B14F-4D97-AF65-F5344CB8AC3E}">
        <p14:creationId xmlns:p14="http://schemas.microsoft.com/office/powerpoint/2010/main" val="264507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FF148-9ADF-4DB2-8311-37B19687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766010"/>
            <a:ext cx="5410199" cy="58619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ECE9-21DA-43CB-B060-04780E89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82" y="766010"/>
            <a:ext cx="5715554" cy="2891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FECAE9-F951-4950-85B7-3610948E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782" y="3823514"/>
            <a:ext cx="5715554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41C-6E7D-44E0-B986-EC226E95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C0F2A-19A4-4BF0-A4CF-4F3D06A3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484" y="623500"/>
            <a:ext cx="5454316" cy="5624900"/>
          </a:xfrm>
        </p:spPr>
      </p:pic>
    </p:spTree>
    <p:extLst>
      <p:ext uri="{BB962C8B-B14F-4D97-AF65-F5344CB8AC3E}">
        <p14:creationId xmlns:p14="http://schemas.microsoft.com/office/powerpoint/2010/main" val="359040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44E-3260-44AF-B259-3063160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2D9B-D549-473E-8F2B-C2EEC8E6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2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1. The various data pre-processing and feature engineering steps in the project lent cognizance to various efficient methods for processing textual data. The NLTK suite is very useful in pre-processing text-based data and </a:t>
            </a:r>
            <a:r>
              <a:rPr lang="en-IN" sz="2400" dirty="0">
                <a:latin typeface="+mj-lt"/>
              </a:rPr>
              <a:t>building classification models.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2. Data cleaning was a very important step in removing null values from the </a:t>
            </a:r>
            <a:r>
              <a:rPr lang="en-IN" sz="2400" dirty="0">
                <a:latin typeface="+mj-lt"/>
              </a:rPr>
              <a:t>dataset.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3. By training the models on more diverse data sets, longer comments, and a more balanced dataset, more accurate and efficient classification models </a:t>
            </a:r>
            <a:r>
              <a:rPr lang="en-IN" sz="2400" dirty="0">
                <a:latin typeface="+mj-lt"/>
              </a:rPr>
              <a:t>can be built.</a:t>
            </a:r>
          </a:p>
        </p:txBody>
      </p:sp>
    </p:spTree>
    <p:extLst>
      <p:ext uri="{BB962C8B-B14F-4D97-AF65-F5344CB8AC3E}">
        <p14:creationId xmlns:p14="http://schemas.microsoft.com/office/powerpoint/2010/main" val="306887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7D28-CAF7-4783-80E6-C34D8DC3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ED4D-F6F5-4FBE-8E94-89A992E3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065867"/>
            <a:ext cx="10427368" cy="41825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In this project I have scrapped 20400 different reviews and rating of the different set of products from a website where people write different reviews for technical products is called “Amazon.in”. I built a model which can predict the rating by seeing the review. 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4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7E92-4B05-486C-B800-68C789D7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45E-02C1-4382-A201-75B9B40E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I have scrapped total 20400 different reviews and ratings for the products like laptops, smartphones, Headphones, smart watches, Printers, Monitors, Home theater, Router  from the globally known website named “Amazon.in”.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C56-5EC4-4D6D-B43E-BA4B2085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40F707-C492-409C-8665-D57EBAC0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437" y="922216"/>
            <a:ext cx="6988509" cy="5013568"/>
          </a:xfrm>
        </p:spPr>
      </p:pic>
    </p:spTree>
    <p:extLst>
      <p:ext uri="{BB962C8B-B14F-4D97-AF65-F5344CB8AC3E}">
        <p14:creationId xmlns:p14="http://schemas.microsoft.com/office/powerpoint/2010/main" val="36268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45F-8F17-4DFD-B31A-A6683ACF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Descritpion</a:t>
            </a:r>
            <a:r>
              <a:rPr lang="en-US" dirty="0"/>
              <a:t> of the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C8E74-EE8F-42B3-A1FF-B9A7D9FF1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4934703" cy="3769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447DA-9744-48E5-92B2-9E440F40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5867"/>
            <a:ext cx="4347411" cy="2726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32DF2-1103-4B1D-8AE1-3254881E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52292"/>
            <a:ext cx="4347411" cy="13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403C-E544-4D0D-B346-EAD7F043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B24CD-7791-4453-9986-3B8AAC31E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916948"/>
            <a:ext cx="5025188" cy="45319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42677-DE4F-4E9A-9622-2A747219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2" y="1916948"/>
            <a:ext cx="5567393" cy="45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5208-546E-4CCB-90A9-B2E7E684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D5FFE-A17A-46E4-BDF2-B5BD3B614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653" y="2065867"/>
            <a:ext cx="8742693" cy="3853670"/>
          </a:xfrm>
        </p:spPr>
      </p:pic>
    </p:spTree>
    <p:extLst>
      <p:ext uri="{BB962C8B-B14F-4D97-AF65-F5344CB8AC3E}">
        <p14:creationId xmlns:p14="http://schemas.microsoft.com/office/powerpoint/2010/main" val="18774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C9-BD8A-4DD7-8C94-62E6837B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word cloud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8BC8A-D723-482E-98DC-F6E01BA2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48" y="2136496"/>
            <a:ext cx="3366700" cy="39303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5AE7F-7F38-4C2F-8ACD-DEA35D7A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3" y="2136496"/>
            <a:ext cx="3366700" cy="393031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6287559-E513-4BAC-A2E4-6C47DB4EB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776" y="2136495"/>
            <a:ext cx="3567776" cy="39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B1DF-CE45-404E-B5E9-7A516865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word cloud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1D6B60-5EA4-4936-ACF2-96219A9EB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37792"/>
            <a:ext cx="5054212" cy="36496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20CED-CFD5-4404-8D37-6CB1833D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02" y="2237792"/>
            <a:ext cx="549787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4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210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Rating prediction project</vt:lpstr>
      <vt:lpstr>Introduction</vt:lpstr>
      <vt:lpstr>Data collection</vt:lpstr>
      <vt:lpstr>Dataset</vt:lpstr>
      <vt:lpstr>Descritpion of the dataset</vt:lpstr>
      <vt:lpstr>Data pre-processing</vt:lpstr>
      <vt:lpstr>Data pre-processing</vt:lpstr>
      <vt:lpstr>Analysis using word cloud</vt:lpstr>
      <vt:lpstr>Analysis using word cloud</vt:lpstr>
      <vt:lpstr>Model building</vt:lpstr>
      <vt:lpstr>PowerPoint Presentation</vt:lpstr>
      <vt:lpstr>Predicted values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2022-03-12T15:31:40Z</dcterms:created>
  <dcterms:modified xsi:type="dcterms:W3CDTF">2022-03-12T16:03:58Z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