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7" r:id="rId57"/>
    <p:sldId id="328" r:id="rId58"/>
    <p:sldId id="329" r:id="rId59"/>
    <p:sldId id="330" r:id="rId60"/>
    <p:sldId id="331" r:id="rId61"/>
    <p:sldId id="332" r:id="rId62"/>
    <p:sldId id="333" r:id="rId63"/>
    <p:sldId id="334" r:id="rId64"/>
    <p:sldId id="335" r:id="rId65"/>
    <p:sldId id="336" r:id="rId66"/>
    <p:sldId id="338" r:id="rId67"/>
    <p:sldId id="337"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26" r:id="rId84"/>
    <p:sldId id="325" r:id="rId85"/>
    <p:sldId id="324" r:id="rId86"/>
    <p:sldId id="323" r:id="rId87"/>
    <p:sldId id="322" r:id="rId88"/>
    <p:sldId id="321" r:id="rId89"/>
    <p:sldId id="320" r:id="rId90"/>
    <p:sldId id="291"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1A3D6-63F4-4A23-A00B-149B3A0A14A9}" v="2399" dt="2022-03-23T06:46:07.241"/>
    <p1510:client id="{0B0F6D4A-1A00-42EC-8511-ED49C17AE1C9}" v="3918" dt="2022-03-21T08:27:09.293"/>
    <p1510:client id="{1374F172-4904-4E62-9A64-C0F6FDA963A8}" v="1015" dt="2022-03-17T11:38:26.936"/>
    <p1510:client id="{177A3DD9-39AC-4715-9ACE-F19BD729BFC0}" v="1133" dt="2022-03-06T10:00:16.300"/>
    <p1510:client id="{3CD3FE67-6233-470C-8DD6-5D2E71350BC6}" v="7" dt="2022-03-25T13:13:49.584"/>
    <p1510:client id="{5DA5F4B3-F185-444D-85E5-34D661F338DC}" v="106" dt="2022-03-21T08:47:01.774"/>
    <p1510:client id="{63D4E69D-AE98-4120-8A42-1B149306BA6A}" v="15" dt="2022-03-21T08:35:17.204"/>
    <p1510:client id="{859BD970-4B2E-4285-984B-B07ACE52B3E8}" v="2" dt="2022-03-28T13:02:21.196"/>
    <p1510:client id="{9CDF9618-58B6-4FCD-8B2B-DF9AEFC25410}" v="5" dt="2022-03-26T13:13:19.120"/>
    <p1510:client id="{D617A971-95AF-4D9A-B1AD-8FF30C984EC6}" v="1340" dt="2022-03-18T11:43:11.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Kumar" userId="0bcec9f9071d3836" providerId="Windows Live" clId="Web-{177A3DD9-39AC-4715-9ACE-F19BD729BFC0}"/>
    <pc:docChg chg="addSld modSld addMainMaster delMainMaster">
      <pc:chgData name="Rohit Kumar" userId="0bcec9f9071d3836" providerId="Windows Live" clId="Web-{177A3DD9-39AC-4715-9ACE-F19BD729BFC0}" dt="2022-03-06T10:00:16.300" v="1168" actId="20577"/>
      <pc:docMkLst>
        <pc:docMk/>
      </pc:docMkLst>
      <pc:sldChg chg="addSp modSp mod setBg modClrScheme chgLayout">
        <pc:chgData name="Rohit Kumar" userId="0bcec9f9071d3836" providerId="Windows Live" clId="Web-{177A3DD9-39AC-4715-9ACE-F19BD729BFC0}" dt="2022-03-06T09:52:04.088" v="1063"/>
        <pc:sldMkLst>
          <pc:docMk/>
          <pc:sldMk cId="3869844114" sldId="256"/>
        </pc:sldMkLst>
        <pc:spChg chg="mod ord">
          <ac:chgData name="Rohit Kumar" userId="0bcec9f9071d3836" providerId="Windows Live" clId="Web-{177A3DD9-39AC-4715-9ACE-F19BD729BFC0}" dt="2022-03-06T09:52:04.088" v="1063"/>
          <ac:spMkLst>
            <pc:docMk/>
            <pc:sldMk cId="3869844114" sldId="256"/>
            <ac:spMk id="2" creationId="{54E1F86D-4940-4762-8D74-C4EB04F99D24}"/>
          </ac:spMkLst>
        </pc:spChg>
        <pc:spChg chg="add">
          <ac:chgData name="Rohit Kumar" userId="0bcec9f9071d3836" providerId="Windows Live" clId="Web-{177A3DD9-39AC-4715-9ACE-F19BD729BFC0}" dt="2022-03-06T09:52:04.088" v="1063"/>
          <ac:spMkLst>
            <pc:docMk/>
            <pc:sldMk cId="3869844114" sldId="256"/>
            <ac:spMk id="7" creationId="{88294908-8B00-4F58-BBBA-20F71A40AA9E}"/>
          </ac:spMkLst>
        </pc:spChg>
        <pc:spChg chg="add">
          <ac:chgData name="Rohit Kumar" userId="0bcec9f9071d3836" providerId="Windows Live" clId="Web-{177A3DD9-39AC-4715-9ACE-F19BD729BFC0}" dt="2022-03-06T09:52:04.088" v="1063"/>
          <ac:spMkLst>
            <pc:docMk/>
            <pc:sldMk cId="3869844114" sldId="256"/>
            <ac:spMk id="9" creationId="{4364C879-1404-4203-8E9D-CC5DE0A621A2}"/>
          </ac:spMkLst>
        </pc:spChg>
        <pc:spChg chg="add">
          <ac:chgData name="Rohit Kumar" userId="0bcec9f9071d3836" providerId="Windows Live" clId="Web-{177A3DD9-39AC-4715-9ACE-F19BD729BFC0}" dt="2022-03-06T09:52:04.088" v="1063"/>
          <ac:spMkLst>
            <pc:docMk/>
            <pc:sldMk cId="3869844114" sldId="256"/>
            <ac:spMk id="11" creationId="{84617302-4B0D-4351-A6BB-6F0930D943AC}"/>
          </ac:spMkLst>
        </pc:spChg>
        <pc:spChg chg="add">
          <ac:chgData name="Rohit Kumar" userId="0bcec9f9071d3836" providerId="Windows Live" clId="Web-{177A3DD9-39AC-4715-9ACE-F19BD729BFC0}" dt="2022-03-06T09:52:04.088" v="1063"/>
          <ac:spMkLst>
            <pc:docMk/>
            <pc:sldMk cId="3869844114" sldId="256"/>
            <ac:spMk id="13" creationId="{DA2C7802-C2E0-4218-8F89-8DD7CCD2CD1C}"/>
          </ac:spMkLst>
        </pc:spChg>
        <pc:spChg chg="add">
          <ac:chgData name="Rohit Kumar" userId="0bcec9f9071d3836" providerId="Windows Live" clId="Web-{177A3DD9-39AC-4715-9ACE-F19BD729BFC0}" dt="2022-03-06T09:52:04.088" v="1063"/>
          <ac:spMkLst>
            <pc:docMk/>
            <pc:sldMk cId="3869844114" sldId="256"/>
            <ac:spMk id="15" creationId="{A6D7111A-21E5-4EE9-8A78-10E5530F0116}"/>
          </ac:spMkLst>
        </pc:spChg>
        <pc:spChg chg="add">
          <ac:chgData name="Rohit Kumar" userId="0bcec9f9071d3836" providerId="Windows Live" clId="Web-{177A3DD9-39AC-4715-9ACE-F19BD729BFC0}" dt="2022-03-06T09:52:04.088" v="1063"/>
          <ac:spMkLst>
            <pc:docMk/>
            <pc:sldMk cId="3869844114" sldId="256"/>
            <ac:spMk id="17" creationId="{A3969E80-A77B-49FC-9122-D89AFD5EE118}"/>
          </ac:spMkLst>
        </pc:spChg>
        <pc:spChg chg="add">
          <ac:chgData name="Rohit Kumar" userId="0bcec9f9071d3836" providerId="Windows Live" clId="Web-{177A3DD9-39AC-4715-9ACE-F19BD729BFC0}" dt="2022-03-06T09:52:04.088" v="1063"/>
          <ac:spMkLst>
            <pc:docMk/>
            <pc:sldMk cId="3869844114" sldId="256"/>
            <ac:spMk id="19" creationId="{1849CA57-76BD-4CF2-80BA-D7A46A01B7B1}"/>
          </ac:spMkLst>
        </pc:spChg>
        <pc:spChg chg="add">
          <ac:chgData name="Rohit Kumar" userId="0bcec9f9071d3836" providerId="Windows Live" clId="Web-{177A3DD9-39AC-4715-9ACE-F19BD729BFC0}" dt="2022-03-06T09:52:04.088" v="1063"/>
          <ac:spMkLst>
            <pc:docMk/>
            <pc:sldMk cId="3869844114" sldId="256"/>
            <ac:spMk id="21" creationId="{35E9085E-E730-4768-83D4-6CB7E9897153}"/>
          </ac:spMkLst>
        </pc:spChg>
        <pc:spChg chg="add">
          <ac:chgData name="Rohit Kumar" userId="0bcec9f9071d3836" providerId="Windows Live" clId="Web-{177A3DD9-39AC-4715-9ACE-F19BD729BFC0}" dt="2022-03-06T09:52:04.088" v="1063"/>
          <ac:spMkLst>
            <pc:docMk/>
            <pc:sldMk cId="3869844114" sldId="256"/>
            <ac:spMk id="23" creationId="{973272FE-A474-4CAE-8CA2-BCC8B476C3F4}"/>
          </ac:spMkLst>
        </pc:spChg>
        <pc:spChg chg="add">
          <ac:chgData name="Rohit Kumar" userId="0bcec9f9071d3836" providerId="Windows Live" clId="Web-{177A3DD9-39AC-4715-9ACE-F19BD729BFC0}" dt="2022-03-06T09:52:04.088" v="1063"/>
          <ac:spMkLst>
            <pc:docMk/>
            <pc:sldMk cId="3869844114" sldId="256"/>
            <ac:spMk id="25" creationId="{E07981EA-05A6-437C-88D7-B377B92B031D}"/>
          </ac:spMkLst>
        </pc:spChg>
        <pc:spChg chg="add">
          <ac:chgData name="Rohit Kumar" userId="0bcec9f9071d3836" providerId="Windows Live" clId="Web-{177A3DD9-39AC-4715-9ACE-F19BD729BFC0}" dt="2022-03-06T09:52:04.088" v="1063"/>
          <ac:spMkLst>
            <pc:docMk/>
            <pc:sldMk cId="3869844114" sldId="256"/>
            <ac:spMk id="27" creationId="{15E3C750-986E-4769-B1AE-49289FBEE757}"/>
          </ac:spMkLst>
        </pc:spChg>
      </pc:sldChg>
      <pc:sldChg chg="addSp modSp mod setBg modClrScheme chgLayout">
        <pc:chgData name="Rohit Kumar" userId="0bcec9f9071d3836" providerId="Windows Live" clId="Web-{177A3DD9-39AC-4715-9ACE-F19BD729BFC0}" dt="2022-03-06T09:56:28.546" v="1103" actId="20577"/>
        <pc:sldMkLst>
          <pc:docMk/>
          <pc:sldMk cId="1001534783" sldId="257"/>
        </pc:sldMkLst>
        <pc:spChg chg="mod ord">
          <ac:chgData name="Rohit Kumar" userId="0bcec9f9071d3836" providerId="Windows Live" clId="Web-{177A3DD9-39AC-4715-9ACE-F19BD729BFC0}" dt="2022-03-06T09:52:13.760" v="1064"/>
          <ac:spMkLst>
            <pc:docMk/>
            <pc:sldMk cId="1001534783" sldId="257"/>
            <ac:spMk id="2" creationId="{FBE5BBCC-64E8-41E3-B3FF-239F7C5E2646}"/>
          </ac:spMkLst>
        </pc:spChg>
        <pc:spChg chg="mod ord">
          <ac:chgData name="Rohit Kumar" userId="0bcec9f9071d3836" providerId="Windows Live" clId="Web-{177A3DD9-39AC-4715-9ACE-F19BD729BFC0}" dt="2022-03-06T09:56:28.546" v="1103" actId="20577"/>
          <ac:spMkLst>
            <pc:docMk/>
            <pc:sldMk cId="1001534783" sldId="257"/>
            <ac:spMk id="3" creationId="{CF0F5E31-D154-40F8-A307-DBE90654C827}"/>
          </ac:spMkLst>
        </pc:spChg>
        <pc:spChg chg="add">
          <ac:chgData name="Rohit Kumar" userId="0bcec9f9071d3836" providerId="Windows Live" clId="Web-{177A3DD9-39AC-4715-9ACE-F19BD729BFC0}" dt="2022-03-06T09:52:13.760" v="1064"/>
          <ac:spMkLst>
            <pc:docMk/>
            <pc:sldMk cId="1001534783" sldId="257"/>
            <ac:spMk id="8" creationId="{2B566528-1B12-4246-9431-5C2D7D081168}"/>
          </ac:spMkLst>
        </pc:spChg>
        <pc:spChg chg="add">
          <ac:chgData name="Rohit Kumar" userId="0bcec9f9071d3836" providerId="Windows Live" clId="Web-{177A3DD9-39AC-4715-9ACE-F19BD729BFC0}" dt="2022-03-06T09:52:13.760" v="1064"/>
          <ac:spMkLst>
            <pc:docMk/>
            <pc:sldMk cId="1001534783" sldId="257"/>
            <ac:spMk id="10" creationId="{2E80C965-DB6D-4F81-9E9E-B027384D0BD6}"/>
          </ac:spMkLst>
        </pc:spChg>
        <pc:spChg chg="add">
          <ac:chgData name="Rohit Kumar" userId="0bcec9f9071d3836" providerId="Windows Live" clId="Web-{177A3DD9-39AC-4715-9ACE-F19BD729BFC0}" dt="2022-03-06T09:52:13.760" v="1064"/>
          <ac:spMkLst>
            <pc:docMk/>
            <pc:sldMk cId="1001534783" sldId="257"/>
            <ac:spMk id="12" creationId="{A580F890-B085-4E95-96AA-55AEBEC5CE6E}"/>
          </ac:spMkLst>
        </pc:spChg>
        <pc:spChg chg="add">
          <ac:chgData name="Rohit Kumar" userId="0bcec9f9071d3836" providerId="Windows Live" clId="Web-{177A3DD9-39AC-4715-9ACE-F19BD729BFC0}" dt="2022-03-06T09:52:13.760" v="1064"/>
          <ac:spMkLst>
            <pc:docMk/>
            <pc:sldMk cId="1001534783" sldId="257"/>
            <ac:spMk id="14" creationId="{D3F51FEB-38FB-4F6C-9F7B-2F2AFAB65463}"/>
          </ac:spMkLst>
        </pc:spChg>
        <pc:spChg chg="add">
          <ac:chgData name="Rohit Kumar" userId="0bcec9f9071d3836" providerId="Windows Live" clId="Web-{177A3DD9-39AC-4715-9ACE-F19BD729BFC0}" dt="2022-03-06T09:52:13.760" v="1064"/>
          <ac:spMkLst>
            <pc:docMk/>
            <pc:sldMk cId="1001534783" sldId="257"/>
            <ac:spMk id="16" creationId="{1E547BA6-BAE0-43BB-A7CA-60F69CE252F0}"/>
          </ac:spMkLst>
        </pc:spChg>
      </pc:sldChg>
      <pc:sldChg chg="addSp modSp mod setBg modClrScheme chgLayout">
        <pc:chgData name="Rohit Kumar" userId="0bcec9f9071d3836" providerId="Windows Live" clId="Web-{177A3DD9-39AC-4715-9ACE-F19BD729BFC0}" dt="2022-03-06T09:56:35.234" v="1105" actId="20577"/>
        <pc:sldMkLst>
          <pc:docMk/>
          <pc:sldMk cId="3567772860" sldId="258"/>
        </pc:sldMkLst>
        <pc:spChg chg="mod ord">
          <ac:chgData name="Rohit Kumar" userId="0bcec9f9071d3836" providerId="Windows Live" clId="Web-{177A3DD9-39AC-4715-9ACE-F19BD729BFC0}" dt="2022-03-06T09:52:19.244" v="1065"/>
          <ac:spMkLst>
            <pc:docMk/>
            <pc:sldMk cId="3567772860" sldId="258"/>
            <ac:spMk id="2" creationId="{0BF2F49F-D8A9-4E2C-99F8-48C876608C0E}"/>
          </ac:spMkLst>
        </pc:spChg>
        <pc:spChg chg="mod ord">
          <ac:chgData name="Rohit Kumar" userId="0bcec9f9071d3836" providerId="Windows Live" clId="Web-{177A3DD9-39AC-4715-9ACE-F19BD729BFC0}" dt="2022-03-06T09:56:35.234" v="1105" actId="20577"/>
          <ac:spMkLst>
            <pc:docMk/>
            <pc:sldMk cId="3567772860" sldId="258"/>
            <ac:spMk id="3" creationId="{1345B617-6011-49C3-8433-EC8A5D1CAABD}"/>
          </ac:spMkLst>
        </pc:spChg>
        <pc:spChg chg="add">
          <ac:chgData name="Rohit Kumar" userId="0bcec9f9071d3836" providerId="Windows Live" clId="Web-{177A3DD9-39AC-4715-9ACE-F19BD729BFC0}" dt="2022-03-06T09:52:19.244" v="1065"/>
          <ac:spMkLst>
            <pc:docMk/>
            <pc:sldMk cId="3567772860" sldId="258"/>
            <ac:spMk id="8" creationId="{2B566528-1B12-4246-9431-5C2D7D081168}"/>
          </ac:spMkLst>
        </pc:spChg>
        <pc:spChg chg="add">
          <ac:chgData name="Rohit Kumar" userId="0bcec9f9071d3836" providerId="Windows Live" clId="Web-{177A3DD9-39AC-4715-9ACE-F19BD729BFC0}" dt="2022-03-06T09:52:19.244" v="1065"/>
          <ac:spMkLst>
            <pc:docMk/>
            <pc:sldMk cId="3567772860" sldId="258"/>
            <ac:spMk id="10" creationId="{2E80C965-DB6D-4F81-9E9E-B027384D0BD6}"/>
          </ac:spMkLst>
        </pc:spChg>
        <pc:spChg chg="add">
          <ac:chgData name="Rohit Kumar" userId="0bcec9f9071d3836" providerId="Windows Live" clId="Web-{177A3DD9-39AC-4715-9ACE-F19BD729BFC0}" dt="2022-03-06T09:52:19.244" v="1065"/>
          <ac:spMkLst>
            <pc:docMk/>
            <pc:sldMk cId="3567772860" sldId="258"/>
            <ac:spMk id="12" creationId="{A580F890-B085-4E95-96AA-55AEBEC5CE6E}"/>
          </ac:spMkLst>
        </pc:spChg>
        <pc:spChg chg="add">
          <ac:chgData name="Rohit Kumar" userId="0bcec9f9071d3836" providerId="Windows Live" clId="Web-{177A3DD9-39AC-4715-9ACE-F19BD729BFC0}" dt="2022-03-06T09:52:19.244" v="1065"/>
          <ac:spMkLst>
            <pc:docMk/>
            <pc:sldMk cId="3567772860" sldId="258"/>
            <ac:spMk id="14" creationId="{D3F51FEB-38FB-4F6C-9F7B-2F2AFAB65463}"/>
          </ac:spMkLst>
        </pc:spChg>
        <pc:spChg chg="add">
          <ac:chgData name="Rohit Kumar" userId="0bcec9f9071d3836" providerId="Windows Live" clId="Web-{177A3DD9-39AC-4715-9ACE-F19BD729BFC0}" dt="2022-03-06T09:52:19.244" v="1065"/>
          <ac:spMkLst>
            <pc:docMk/>
            <pc:sldMk cId="3567772860" sldId="258"/>
            <ac:spMk id="16" creationId="{1E547BA6-BAE0-43BB-A7CA-60F69CE252F0}"/>
          </ac:spMkLst>
        </pc:spChg>
      </pc:sldChg>
      <pc:sldChg chg="addSp modSp mod setBg modClrScheme chgLayout">
        <pc:chgData name="Rohit Kumar" userId="0bcec9f9071d3836" providerId="Windows Live" clId="Web-{177A3DD9-39AC-4715-9ACE-F19BD729BFC0}" dt="2022-03-06T09:56:45.656" v="1107" actId="20577"/>
        <pc:sldMkLst>
          <pc:docMk/>
          <pc:sldMk cId="2602089484" sldId="259"/>
        </pc:sldMkLst>
        <pc:spChg chg="mod ord">
          <ac:chgData name="Rohit Kumar" userId="0bcec9f9071d3836" providerId="Windows Live" clId="Web-{177A3DD9-39AC-4715-9ACE-F19BD729BFC0}" dt="2022-03-06T09:52:24.698" v="1066"/>
          <ac:spMkLst>
            <pc:docMk/>
            <pc:sldMk cId="2602089484" sldId="259"/>
            <ac:spMk id="2" creationId="{CB98536A-C18D-44D6-A0D8-14759A8B35D4}"/>
          </ac:spMkLst>
        </pc:spChg>
        <pc:spChg chg="mod ord">
          <ac:chgData name="Rohit Kumar" userId="0bcec9f9071d3836" providerId="Windows Live" clId="Web-{177A3DD9-39AC-4715-9ACE-F19BD729BFC0}" dt="2022-03-06T09:56:45.656" v="1107" actId="20577"/>
          <ac:spMkLst>
            <pc:docMk/>
            <pc:sldMk cId="2602089484" sldId="259"/>
            <ac:spMk id="3" creationId="{CB74F81F-55DC-4F8D-9DF9-5E37524942E5}"/>
          </ac:spMkLst>
        </pc:spChg>
        <pc:spChg chg="add">
          <ac:chgData name="Rohit Kumar" userId="0bcec9f9071d3836" providerId="Windows Live" clId="Web-{177A3DD9-39AC-4715-9ACE-F19BD729BFC0}" dt="2022-03-06T09:52:24.698" v="1066"/>
          <ac:spMkLst>
            <pc:docMk/>
            <pc:sldMk cId="2602089484" sldId="259"/>
            <ac:spMk id="8" creationId="{2B566528-1B12-4246-9431-5C2D7D081168}"/>
          </ac:spMkLst>
        </pc:spChg>
        <pc:spChg chg="add">
          <ac:chgData name="Rohit Kumar" userId="0bcec9f9071d3836" providerId="Windows Live" clId="Web-{177A3DD9-39AC-4715-9ACE-F19BD729BFC0}" dt="2022-03-06T09:52:24.698" v="1066"/>
          <ac:spMkLst>
            <pc:docMk/>
            <pc:sldMk cId="2602089484" sldId="259"/>
            <ac:spMk id="10" creationId="{2E80C965-DB6D-4F81-9E9E-B027384D0BD6}"/>
          </ac:spMkLst>
        </pc:spChg>
        <pc:spChg chg="add">
          <ac:chgData name="Rohit Kumar" userId="0bcec9f9071d3836" providerId="Windows Live" clId="Web-{177A3DD9-39AC-4715-9ACE-F19BD729BFC0}" dt="2022-03-06T09:52:24.698" v="1066"/>
          <ac:spMkLst>
            <pc:docMk/>
            <pc:sldMk cId="2602089484" sldId="259"/>
            <ac:spMk id="12" creationId="{A580F890-B085-4E95-96AA-55AEBEC5CE6E}"/>
          </ac:spMkLst>
        </pc:spChg>
        <pc:spChg chg="add">
          <ac:chgData name="Rohit Kumar" userId="0bcec9f9071d3836" providerId="Windows Live" clId="Web-{177A3DD9-39AC-4715-9ACE-F19BD729BFC0}" dt="2022-03-06T09:52:24.698" v="1066"/>
          <ac:spMkLst>
            <pc:docMk/>
            <pc:sldMk cId="2602089484" sldId="259"/>
            <ac:spMk id="14" creationId="{D3F51FEB-38FB-4F6C-9F7B-2F2AFAB65463}"/>
          </ac:spMkLst>
        </pc:spChg>
        <pc:spChg chg="add">
          <ac:chgData name="Rohit Kumar" userId="0bcec9f9071d3836" providerId="Windows Live" clId="Web-{177A3DD9-39AC-4715-9ACE-F19BD729BFC0}" dt="2022-03-06T09:52:24.698" v="1066"/>
          <ac:spMkLst>
            <pc:docMk/>
            <pc:sldMk cId="2602089484" sldId="259"/>
            <ac:spMk id="16" creationId="{1E547BA6-BAE0-43BB-A7CA-60F69CE252F0}"/>
          </ac:spMkLst>
        </pc:spChg>
      </pc:sldChg>
      <pc:sldChg chg="addSp modSp mod setBg modClrScheme chgLayout">
        <pc:chgData name="Rohit Kumar" userId="0bcec9f9071d3836" providerId="Windows Live" clId="Web-{177A3DD9-39AC-4715-9ACE-F19BD729BFC0}" dt="2022-03-06T09:52:30.370" v="1067"/>
        <pc:sldMkLst>
          <pc:docMk/>
          <pc:sldMk cId="3000716604" sldId="260"/>
        </pc:sldMkLst>
        <pc:spChg chg="add">
          <ac:chgData name="Rohit Kumar" userId="0bcec9f9071d3836" providerId="Windows Live" clId="Web-{177A3DD9-39AC-4715-9ACE-F19BD729BFC0}" dt="2022-03-06T09:52:30.370" v="1067"/>
          <ac:spMkLst>
            <pc:docMk/>
            <pc:sldMk cId="3000716604" sldId="260"/>
            <ac:spMk id="71" creationId="{F3060C83-F051-4F0E-ABAD-AA0DFC48B218}"/>
          </ac:spMkLst>
        </pc:spChg>
        <pc:spChg chg="add">
          <ac:chgData name="Rohit Kumar" userId="0bcec9f9071d3836" providerId="Windows Live" clId="Web-{177A3DD9-39AC-4715-9ACE-F19BD729BFC0}" dt="2022-03-06T09:52:30.370" v="1067"/>
          <ac:spMkLst>
            <pc:docMk/>
            <pc:sldMk cId="3000716604" sldId="260"/>
            <ac:spMk id="73" creationId="{83C98ABE-055B-441F-B07E-44F97F083C39}"/>
          </ac:spMkLst>
        </pc:spChg>
        <pc:spChg chg="add">
          <ac:chgData name="Rohit Kumar" userId="0bcec9f9071d3836" providerId="Windows Live" clId="Web-{177A3DD9-39AC-4715-9ACE-F19BD729BFC0}" dt="2022-03-06T09:52:30.370" v="1067"/>
          <ac:spMkLst>
            <pc:docMk/>
            <pc:sldMk cId="3000716604" sldId="260"/>
            <ac:spMk id="75" creationId="{29FDB030-9B49-4CED-8CCD-4D99382388AC}"/>
          </ac:spMkLst>
        </pc:spChg>
        <pc:spChg chg="add">
          <ac:chgData name="Rohit Kumar" userId="0bcec9f9071d3836" providerId="Windows Live" clId="Web-{177A3DD9-39AC-4715-9ACE-F19BD729BFC0}" dt="2022-03-06T09:52:30.370" v="1067"/>
          <ac:spMkLst>
            <pc:docMk/>
            <pc:sldMk cId="3000716604" sldId="260"/>
            <ac:spMk id="77" creationId="{3783CA14-24A1-485C-8B30-D6A5D87987AD}"/>
          </ac:spMkLst>
        </pc:spChg>
        <pc:spChg chg="add">
          <ac:chgData name="Rohit Kumar" userId="0bcec9f9071d3836" providerId="Windows Live" clId="Web-{177A3DD9-39AC-4715-9ACE-F19BD729BFC0}" dt="2022-03-06T09:52:30.370" v="1067"/>
          <ac:spMkLst>
            <pc:docMk/>
            <pc:sldMk cId="3000716604" sldId="260"/>
            <ac:spMk id="79" creationId="{9A97C86A-04D6-40F7-AE84-31AB43E6A846}"/>
          </ac:spMkLst>
        </pc:spChg>
        <pc:spChg chg="add">
          <ac:chgData name="Rohit Kumar" userId="0bcec9f9071d3836" providerId="Windows Live" clId="Web-{177A3DD9-39AC-4715-9ACE-F19BD729BFC0}" dt="2022-03-06T09:52:30.370" v="1067"/>
          <ac:spMkLst>
            <pc:docMk/>
            <pc:sldMk cId="3000716604" sldId="260"/>
            <ac:spMk id="81" creationId="{FF9F2414-84E8-453E-B1F3-389FDE8192D9}"/>
          </ac:spMkLst>
        </pc:spChg>
        <pc:spChg chg="add">
          <ac:chgData name="Rohit Kumar" userId="0bcec9f9071d3836" providerId="Windows Live" clId="Web-{177A3DD9-39AC-4715-9ACE-F19BD729BFC0}" dt="2022-03-06T09:52:30.370" v="1067"/>
          <ac:spMkLst>
            <pc:docMk/>
            <pc:sldMk cId="3000716604" sldId="260"/>
            <ac:spMk id="83" creationId="{3ECA69A1-7536-43AC-85EF-C7106179F5ED}"/>
          </ac:spMkLst>
        </pc:spChg>
        <pc:picChg chg="mod">
          <ac:chgData name="Rohit Kumar" userId="0bcec9f9071d3836" providerId="Windows Live" clId="Web-{177A3DD9-39AC-4715-9ACE-F19BD729BFC0}" dt="2022-03-06T09:52:30.370" v="1067"/>
          <ac:picMkLst>
            <pc:docMk/>
            <pc:sldMk cId="3000716604" sldId="260"/>
            <ac:picMk id="1026" creationId="{4C972C55-90DA-44DA-AEC5-E769DD563D34}"/>
          </ac:picMkLst>
        </pc:picChg>
      </pc:sldChg>
      <pc:sldChg chg="addSp modSp mod setBg modClrScheme chgLayout">
        <pc:chgData name="Rohit Kumar" userId="0bcec9f9071d3836" providerId="Windows Live" clId="Web-{177A3DD9-39AC-4715-9ACE-F19BD729BFC0}" dt="2022-03-06T09:56:55.047" v="1109" actId="20577"/>
        <pc:sldMkLst>
          <pc:docMk/>
          <pc:sldMk cId="3253545951" sldId="261"/>
        </pc:sldMkLst>
        <pc:spChg chg="mod ord">
          <ac:chgData name="Rohit Kumar" userId="0bcec9f9071d3836" providerId="Windows Live" clId="Web-{177A3DD9-39AC-4715-9ACE-F19BD729BFC0}" dt="2022-03-06T09:52:38.667" v="1068"/>
          <ac:spMkLst>
            <pc:docMk/>
            <pc:sldMk cId="3253545951" sldId="261"/>
            <ac:spMk id="2" creationId="{CCC67FDF-9848-4AC3-B05A-24102FEF7B1C}"/>
          </ac:spMkLst>
        </pc:spChg>
        <pc:spChg chg="mod ord">
          <ac:chgData name="Rohit Kumar" userId="0bcec9f9071d3836" providerId="Windows Live" clId="Web-{177A3DD9-39AC-4715-9ACE-F19BD729BFC0}" dt="2022-03-06T09:56:55.047" v="1109" actId="20577"/>
          <ac:spMkLst>
            <pc:docMk/>
            <pc:sldMk cId="3253545951" sldId="261"/>
            <ac:spMk id="3" creationId="{7FA24A89-2564-49D8-B9A6-8D2F11DCA6CA}"/>
          </ac:spMkLst>
        </pc:spChg>
        <pc:spChg chg="add">
          <ac:chgData name="Rohit Kumar" userId="0bcec9f9071d3836" providerId="Windows Live" clId="Web-{177A3DD9-39AC-4715-9ACE-F19BD729BFC0}" dt="2022-03-06T09:52:38.667" v="1068"/>
          <ac:spMkLst>
            <pc:docMk/>
            <pc:sldMk cId="3253545951" sldId="261"/>
            <ac:spMk id="8" creationId="{2B566528-1B12-4246-9431-5C2D7D081168}"/>
          </ac:spMkLst>
        </pc:spChg>
        <pc:spChg chg="add">
          <ac:chgData name="Rohit Kumar" userId="0bcec9f9071d3836" providerId="Windows Live" clId="Web-{177A3DD9-39AC-4715-9ACE-F19BD729BFC0}" dt="2022-03-06T09:52:38.667" v="1068"/>
          <ac:spMkLst>
            <pc:docMk/>
            <pc:sldMk cId="3253545951" sldId="261"/>
            <ac:spMk id="10" creationId="{2E80C965-DB6D-4F81-9E9E-B027384D0BD6}"/>
          </ac:spMkLst>
        </pc:spChg>
        <pc:spChg chg="add">
          <ac:chgData name="Rohit Kumar" userId="0bcec9f9071d3836" providerId="Windows Live" clId="Web-{177A3DD9-39AC-4715-9ACE-F19BD729BFC0}" dt="2022-03-06T09:52:38.667" v="1068"/>
          <ac:spMkLst>
            <pc:docMk/>
            <pc:sldMk cId="3253545951" sldId="261"/>
            <ac:spMk id="12" creationId="{A580F890-B085-4E95-96AA-55AEBEC5CE6E}"/>
          </ac:spMkLst>
        </pc:spChg>
        <pc:spChg chg="add">
          <ac:chgData name="Rohit Kumar" userId="0bcec9f9071d3836" providerId="Windows Live" clId="Web-{177A3DD9-39AC-4715-9ACE-F19BD729BFC0}" dt="2022-03-06T09:52:38.667" v="1068"/>
          <ac:spMkLst>
            <pc:docMk/>
            <pc:sldMk cId="3253545951" sldId="261"/>
            <ac:spMk id="14" creationId="{D3F51FEB-38FB-4F6C-9F7B-2F2AFAB65463}"/>
          </ac:spMkLst>
        </pc:spChg>
        <pc:spChg chg="add">
          <ac:chgData name="Rohit Kumar" userId="0bcec9f9071d3836" providerId="Windows Live" clId="Web-{177A3DD9-39AC-4715-9ACE-F19BD729BFC0}" dt="2022-03-06T09:52:38.667" v="1068"/>
          <ac:spMkLst>
            <pc:docMk/>
            <pc:sldMk cId="3253545951" sldId="261"/>
            <ac:spMk id="16" creationId="{1E547BA6-BAE0-43BB-A7CA-60F69CE252F0}"/>
          </ac:spMkLst>
        </pc:spChg>
      </pc:sldChg>
      <pc:sldChg chg="addSp modSp mod setBg modClrScheme chgLayout">
        <pc:chgData name="Rohit Kumar" userId="0bcec9f9071d3836" providerId="Windows Live" clId="Web-{177A3DD9-39AC-4715-9ACE-F19BD729BFC0}" dt="2022-03-06T09:57:04.187" v="1111" actId="20577"/>
        <pc:sldMkLst>
          <pc:docMk/>
          <pc:sldMk cId="1609672126" sldId="262"/>
        </pc:sldMkLst>
        <pc:spChg chg="mod ord">
          <ac:chgData name="Rohit Kumar" userId="0bcec9f9071d3836" providerId="Windows Live" clId="Web-{177A3DD9-39AC-4715-9ACE-F19BD729BFC0}" dt="2022-03-06T09:52:44.776" v="1069"/>
          <ac:spMkLst>
            <pc:docMk/>
            <pc:sldMk cId="1609672126" sldId="262"/>
            <ac:spMk id="2" creationId="{4128226D-DA8F-47BD-B068-C43272B64DC7}"/>
          </ac:spMkLst>
        </pc:spChg>
        <pc:spChg chg="mod ord">
          <ac:chgData name="Rohit Kumar" userId="0bcec9f9071d3836" providerId="Windows Live" clId="Web-{177A3DD9-39AC-4715-9ACE-F19BD729BFC0}" dt="2022-03-06T09:57:04.187" v="1111" actId="20577"/>
          <ac:spMkLst>
            <pc:docMk/>
            <pc:sldMk cId="1609672126" sldId="262"/>
            <ac:spMk id="3" creationId="{367A7329-88C6-4A36-9C94-5144E26EA960}"/>
          </ac:spMkLst>
        </pc:spChg>
        <pc:spChg chg="add">
          <ac:chgData name="Rohit Kumar" userId="0bcec9f9071d3836" providerId="Windows Live" clId="Web-{177A3DD9-39AC-4715-9ACE-F19BD729BFC0}" dt="2022-03-06T09:52:44.776" v="1069"/>
          <ac:spMkLst>
            <pc:docMk/>
            <pc:sldMk cId="1609672126" sldId="262"/>
            <ac:spMk id="8" creationId="{2B566528-1B12-4246-9431-5C2D7D081168}"/>
          </ac:spMkLst>
        </pc:spChg>
        <pc:spChg chg="add">
          <ac:chgData name="Rohit Kumar" userId="0bcec9f9071d3836" providerId="Windows Live" clId="Web-{177A3DD9-39AC-4715-9ACE-F19BD729BFC0}" dt="2022-03-06T09:52:44.776" v="1069"/>
          <ac:spMkLst>
            <pc:docMk/>
            <pc:sldMk cId="1609672126" sldId="262"/>
            <ac:spMk id="10" creationId="{2E80C965-DB6D-4F81-9E9E-B027384D0BD6}"/>
          </ac:spMkLst>
        </pc:spChg>
        <pc:spChg chg="add">
          <ac:chgData name="Rohit Kumar" userId="0bcec9f9071d3836" providerId="Windows Live" clId="Web-{177A3DD9-39AC-4715-9ACE-F19BD729BFC0}" dt="2022-03-06T09:52:44.776" v="1069"/>
          <ac:spMkLst>
            <pc:docMk/>
            <pc:sldMk cId="1609672126" sldId="262"/>
            <ac:spMk id="12" creationId="{A580F890-B085-4E95-96AA-55AEBEC5CE6E}"/>
          </ac:spMkLst>
        </pc:spChg>
        <pc:spChg chg="add">
          <ac:chgData name="Rohit Kumar" userId="0bcec9f9071d3836" providerId="Windows Live" clId="Web-{177A3DD9-39AC-4715-9ACE-F19BD729BFC0}" dt="2022-03-06T09:52:44.776" v="1069"/>
          <ac:spMkLst>
            <pc:docMk/>
            <pc:sldMk cId="1609672126" sldId="262"/>
            <ac:spMk id="14" creationId="{D3F51FEB-38FB-4F6C-9F7B-2F2AFAB65463}"/>
          </ac:spMkLst>
        </pc:spChg>
        <pc:spChg chg="add">
          <ac:chgData name="Rohit Kumar" userId="0bcec9f9071d3836" providerId="Windows Live" clId="Web-{177A3DD9-39AC-4715-9ACE-F19BD729BFC0}" dt="2022-03-06T09:52:44.776" v="1069"/>
          <ac:spMkLst>
            <pc:docMk/>
            <pc:sldMk cId="1609672126" sldId="262"/>
            <ac:spMk id="16" creationId="{1E547BA6-BAE0-43BB-A7CA-60F69CE252F0}"/>
          </ac:spMkLst>
        </pc:spChg>
      </pc:sldChg>
      <pc:sldChg chg="addSp modSp mod setBg modClrScheme chgLayout">
        <pc:chgData name="Rohit Kumar" userId="0bcec9f9071d3836" providerId="Windows Live" clId="Web-{177A3DD9-39AC-4715-9ACE-F19BD729BFC0}" dt="2022-03-06T09:57:11.031" v="1113" actId="20577"/>
        <pc:sldMkLst>
          <pc:docMk/>
          <pc:sldMk cId="2654891185" sldId="263"/>
        </pc:sldMkLst>
        <pc:spChg chg="mod ord">
          <ac:chgData name="Rohit Kumar" userId="0bcec9f9071d3836" providerId="Windows Live" clId="Web-{177A3DD9-39AC-4715-9ACE-F19BD729BFC0}" dt="2022-03-06T09:52:53.058" v="1070"/>
          <ac:spMkLst>
            <pc:docMk/>
            <pc:sldMk cId="2654891185" sldId="263"/>
            <ac:spMk id="2" creationId="{7948436E-B7E1-484E-834F-02CBE5F85535}"/>
          </ac:spMkLst>
        </pc:spChg>
        <pc:spChg chg="mod ord">
          <ac:chgData name="Rohit Kumar" userId="0bcec9f9071d3836" providerId="Windows Live" clId="Web-{177A3DD9-39AC-4715-9ACE-F19BD729BFC0}" dt="2022-03-06T09:57:11.031" v="1113" actId="20577"/>
          <ac:spMkLst>
            <pc:docMk/>
            <pc:sldMk cId="2654891185" sldId="263"/>
            <ac:spMk id="3" creationId="{D087772D-2478-404D-A12D-50A4E7614438}"/>
          </ac:spMkLst>
        </pc:spChg>
        <pc:spChg chg="add">
          <ac:chgData name="Rohit Kumar" userId="0bcec9f9071d3836" providerId="Windows Live" clId="Web-{177A3DD9-39AC-4715-9ACE-F19BD729BFC0}" dt="2022-03-06T09:52:53.058" v="1070"/>
          <ac:spMkLst>
            <pc:docMk/>
            <pc:sldMk cId="2654891185" sldId="263"/>
            <ac:spMk id="8" creationId="{2B566528-1B12-4246-9431-5C2D7D081168}"/>
          </ac:spMkLst>
        </pc:spChg>
        <pc:spChg chg="add">
          <ac:chgData name="Rohit Kumar" userId="0bcec9f9071d3836" providerId="Windows Live" clId="Web-{177A3DD9-39AC-4715-9ACE-F19BD729BFC0}" dt="2022-03-06T09:52:53.058" v="1070"/>
          <ac:spMkLst>
            <pc:docMk/>
            <pc:sldMk cId="2654891185" sldId="263"/>
            <ac:spMk id="10" creationId="{2E80C965-DB6D-4F81-9E9E-B027384D0BD6}"/>
          </ac:spMkLst>
        </pc:spChg>
        <pc:spChg chg="add">
          <ac:chgData name="Rohit Kumar" userId="0bcec9f9071d3836" providerId="Windows Live" clId="Web-{177A3DD9-39AC-4715-9ACE-F19BD729BFC0}" dt="2022-03-06T09:52:53.058" v="1070"/>
          <ac:spMkLst>
            <pc:docMk/>
            <pc:sldMk cId="2654891185" sldId="263"/>
            <ac:spMk id="12" creationId="{A580F890-B085-4E95-96AA-55AEBEC5CE6E}"/>
          </ac:spMkLst>
        </pc:spChg>
        <pc:spChg chg="add">
          <ac:chgData name="Rohit Kumar" userId="0bcec9f9071d3836" providerId="Windows Live" clId="Web-{177A3DD9-39AC-4715-9ACE-F19BD729BFC0}" dt="2022-03-06T09:52:53.058" v="1070"/>
          <ac:spMkLst>
            <pc:docMk/>
            <pc:sldMk cId="2654891185" sldId="263"/>
            <ac:spMk id="14" creationId="{D3F51FEB-38FB-4F6C-9F7B-2F2AFAB65463}"/>
          </ac:spMkLst>
        </pc:spChg>
        <pc:spChg chg="add">
          <ac:chgData name="Rohit Kumar" userId="0bcec9f9071d3836" providerId="Windows Live" clId="Web-{177A3DD9-39AC-4715-9ACE-F19BD729BFC0}" dt="2022-03-06T09:52:53.058" v="1070"/>
          <ac:spMkLst>
            <pc:docMk/>
            <pc:sldMk cId="2654891185" sldId="263"/>
            <ac:spMk id="16" creationId="{1E547BA6-BAE0-43BB-A7CA-60F69CE252F0}"/>
          </ac:spMkLst>
        </pc:spChg>
      </pc:sldChg>
      <pc:sldChg chg="addSp modSp mod setBg modClrScheme chgLayout">
        <pc:chgData name="Rohit Kumar" userId="0bcec9f9071d3836" providerId="Windows Live" clId="Web-{177A3DD9-39AC-4715-9ACE-F19BD729BFC0}" dt="2022-03-06T09:57:18.531" v="1115" actId="20577"/>
        <pc:sldMkLst>
          <pc:docMk/>
          <pc:sldMk cId="1136156016" sldId="264"/>
        </pc:sldMkLst>
        <pc:spChg chg="mod ord">
          <ac:chgData name="Rohit Kumar" userId="0bcec9f9071d3836" providerId="Windows Live" clId="Web-{177A3DD9-39AC-4715-9ACE-F19BD729BFC0}" dt="2022-03-06T09:52:58.854" v="1071"/>
          <ac:spMkLst>
            <pc:docMk/>
            <pc:sldMk cId="1136156016" sldId="264"/>
            <ac:spMk id="2" creationId="{4FB0AA8C-AF7F-4E0B-92F3-840FD3520B79}"/>
          </ac:spMkLst>
        </pc:spChg>
        <pc:spChg chg="mod ord">
          <ac:chgData name="Rohit Kumar" userId="0bcec9f9071d3836" providerId="Windows Live" clId="Web-{177A3DD9-39AC-4715-9ACE-F19BD729BFC0}" dt="2022-03-06T09:57:18.531" v="1115" actId="20577"/>
          <ac:spMkLst>
            <pc:docMk/>
            <pc:sldMk cId="1136156016" sldId="264"/>
            <ac:spMk id="3" creationId="{00BBFA7E-5F12-4573-82E8-99CF398B8F6B}"/>
          </ac:spMkLst>
        </pc:spChg>
        <pc:spChg chg="add">
          <ac:chgData name="Rohit Kumar" userId="0bcec9f9071d3836" providerId="Windows Live" clId="Web-{177A3DD9-39AC-4715-9ACE-F19BD729BFC0}" dt="2022-03-06T09:52:58.854" v="1071"/>
          <ac:spMkLst>
            <pc:docMk/>
            <pc:sldMk cId="1136156016" sldId="264"/>
            <ac:spMk id="8" creationId="{2B566528-1B12-4246-9431-5C2D7D081168}"/>
          </ac:spMkLst>
        </pc:spChg>
        <pc:spChg chg="add">
          <ac:chgData name="Rohit Kumar" userId="0bcec9f9071d3836" providerId="Windows Live" clId="Web-{177A3DD9-39AC-4715-9ACE-F19BD729BFC0}" dt="2022-03-06T09:52:58.854" v="1071"/>
          <ac:spMkLst>
            <pc:docMk/>
            <pc:sldMk cId="1136156016" sldId="264"/>
            <ac:spMk id="10" creationId="{2E80C965-DB6D-4F81-9E9E-B027384D0BD6}"/>
          </ac:spMkLst>
        </pc:spChg>
        <pc:spChg chg="add">
          <ac:chgData name="Rohit Kumar" userId="0bcec9f9071d3836" providerId="Windows Live" clId="Web-{177A3DD9-39AC-4715-9ACE-F19BD729BFC0}" dt="2022-03-06T09:52:58.854" v="1071"/>
          <ac:spMkLst>
            <pc:docMk/>
            <pc:sldMk cId="1136156016" sldId="264"/>
            <ac:spMk id="12" creationId="{A580F890-B085-4E95-96AA-55AEBEC5CE6E}"/>
          </ac:spMkLst>
        </pc:spChg>
        <pc:spChg chg="add">
          <ac:chgData name="Rohit Kumar" userId="0bcec9f9071d3836" providerId="Windows Live" clId="Web-{177A3DD9-39AC-4715-9ACE-F19BD729BFC0}" dt="2022-03-06T09:52:58.854" v="1071"/>
          <ac:spMkLst>
            <pc:docMk/>
            <pc:sldMk cId="1136156016" sldId="264"/>
            <ac:spMk id="14" creationId="{D3F51FEB-38FB-4F6C-9F7B-2F2AFAB65463}"/>
          </ac:spMkLst>
        </pc:spChg>
        <pc:spChg chg="add">
          <ac:chgData name="Rohit Kumar" userId="0bcec9f9071d3836" providerId="Windows Live" clId="Web-{177A3DD9-39AC-4715-9ACE-F19BD729BFC0}" dt="2022-03-06T09:52:58.854" v="1071"/>
          <ac:spMkLst>
            <pc:docMk/>
            <pc:sldMk cId="1136156016" sldId="264"/>
            <ac:spMk id="16" creationId="{1E547BA6-BAE0-43BB-A7CA-60F69CE252F0}"/>
          </ac:spMkLst>
        </pc:spChg>
      </pc:sldChg>
      <pc:sldChg chg="addSp modSp mod setBg modClrScheme chgLayout">
        <pc:chgData name="Rohit Kumar" userId="0bcec9f9071d3836" providerId="Windows Live" clId="Web-{177A3DD9-39AC-4715-9ACE-F19BD729BFC0}" dt="2022-03-06T09:57:25.438" v="1117" actId="20577"/>
        <pc:sldMkLst>
          <pc:docMk/>
          <pc:sldMk cId="2792587317" sldId="265"/>
        </pc:sldMkLst>
        <pc:spChg chg="mod ord">
          <ac:chgData name="Rohit Kumar" userId="0bcec9f9071d3836" providerId="Windows Live" clId="Web-{177A3DD9-39AC-4715-9ACE-F19BD729BFC0}" dt="2022-03-06T09:53:04.058" v="1072"/>
          <ac:spMkLst>
            <pc:docMk/>
            <pc:sldMk cId="2792587317" sldId="265"/>
            <ac:spMk id="2" creationId="{DA6939E0-AA6C-4393-9428-4191708524E6}"/>
          </ac:spMkLst>
        </pc:spChg>
        <pc:spChg chg="mod ord">
          <ac:chgData name="Rohit Kumar" userId="0bcec9f9071d3836" providerId="Windows Live" clId="Web-{177A3DD9-39AC-4715-9ACE-F19BD729BFC0}" dt="2022-03-06T09:57:25.438" v="1117" actId="20577"/>
          <ac:spMkLst>
            <pc:docMk/>
            <pc:sldMk cId="2792587317" sldId="265"/>
            <ac:spMk id="3" creationId="{D136463A-CA89-4CC4-956F-8BBA404B0561}"/>
          </ac:spMkLst>
        </pc:spChg>
        <pc:spChg chg="add">
          <ac:chgData name="Rohit Kumar" userId="0bcec9f9071d3836" providerId="Windows Live" clId="Web-{177A3DD9-39AC-4715-9ACE-F19BD729BFC0}" dt="2022-03-06T09:53:04.058" v="1072"/>
          <ac:spMkLst>
            <pc:docMk/>
            <pc:sldMk cId="2792587317" sldId="265"/>
            <ac:spMk id="8" creationId="{2B566528-1B12-4246-9431-5C2D7D081168}"/>
          </ac:spMkLst>
        </pc:spChg>
        <pc:spChg chg="add">
          <ac:chgData name="Rohit Kumar" userId="0bcec9f9071d3836" providerId="Windows Live" clId="Web-{177A3DD9-39AC-4715-9ACE-F19BD729BFC0}" dt="2022-03-06T09:53:04.058" v="1072"/>
          <ac:spMkLst>
            <pc:docMk/>
            <pc:sldMk cId="2792587317" sldId="265"/>
            <ac:spMk id="10" creationId="{2E80C965-DB6D-4F81-9E9E-B027384D0BD6}"/>
          </ac:spMkLst>
        </pc:spChg>
        <pc:spChg chg="add">
          <ac:chgData name="Rohit Kumar" userId="0bcec9f9071d3836" providerId="Windows Live" clId="Web-{177A3DD9-39AC-4715-9ACE-F19BD729BFC0}" dt="2022-03-06T09:53:04.058" v="1072"/>
          <ac:spMkLst>
            <pc:docMk/>
            <pc:sldMk cId="2792587317" sldId="265"/>
            <ac:spMk id="12" creationId="{A580F890-B085-4E95-96AA-55AEBEC5CE6E}"/>
          </ac:spMkLst>
        </pc:spChg>
        <pc:spChg chg="add">
          <ac:chgData name="Rohit Kumar" userId="0bcec9f9071d3836" providerId="Windows Live" clId="Web-{177A3DD9-39AC-4715-9ACE-F19BD729BFC0}" dt="2022-03-06T09:53:04.058" v="1072"/>
          <ac:spMkLst>
            <pc:docMk/>
            <pc:sldMk cId="2792587317" sldId="265"/>
            <ac:spMk id="14" creationId="{D3F51FEB-38FB-4F6C-9F7B-2F2AFAB65463}"/>
          </ac:spMkLst>
        </pc:spChg>
        <pc:spChg chg="add">
          <ac:chgData name="Rohit Kumar" userId="0bcec9f9071d3836" providerId="Windows Live" clId="Web-{177A3DD9-39AC-4715-9ACE-F19BD729BFC0}" dt="2022-03-06T09:53:04.058" v="1072"/>
          <ac:spMkLst>
            <pc:docMk/>
            <pc:sldMk cId="2792587317" sldId="265"/>
            <ac:spMk id="16" creationId="{1E547BA6-BAE0-43BB-A7CA-60F69CE252F0}"/>
          </ac:spMkLst>
        </pc:spChg>
      </pc:sldChg>
      <pc:sldChg chg="addSp modSp mod setBg modClrScheme chgLayout">
        <pc:chgData name="Rohit Kumar" userId="0bcec9f9071d3836" providerId="Windows Live" clId="Web-{177A3DD9-39AC-4715-9ACE-F19BD729BFC0}" dt="2022-03-06T09:57:35" v="1119" actId="20577"/>
        <pc:sldMkLst>
          <pc:docMk/>
          <pc:sldMk cId="4243965729" sldId="266"/>
        </pc:sldMkLst>
        <pc:spChg chg="mod ord">
          <ac:chgData name="Rohit Kumar" userId="0bcec9f9071d3836" providerId="Windows Live" clId="Web-{177A3DD9-39AC-4715-9ACE-F19BD729BFC0}" dt="2022-03-06T09:53:09.995" v="1073"/>
          <ac:spMkLst>
            <pc:docMk/>
            <pc:sldMk cId="4243965729" sldId="266"/>
            <ac:spMk id="2" creationId="{0C35436E-2347-4D2C-8D06-7E477C24DEB3}"/>
          </ac:spMkLst>
        </pc:spChg>
        <pc:spChg chg="mod ord">
          <ac:chgData name="Rohit Kumar" userId="0bcec9f9071d3836" providerId="Windows Live" clId="Web-{177A3DD9-39AC-4715-9ACE-F19BD729BFC0}" dt="2022-03-06T09:57:35" v="1119" actId="20577"/>
          <ac:spMkLst>
            <pc:docMk/>
            <pc:sldMk cId="4243965729" sldId="266"/>
            <ac:spMk id="3" creationId="{3270EA0E-1C26-4C8E-B1D3-ADCA17288E7D}"/>
          </ac:spMkLst>
        </pc:spChg>
        <pc:spChg chg="add">
          <ac:chgData name="Rohit Kumar" userId="0bcec9f9071d3836" providerId="Windows Live" clId="Web-{177A3DD9-39AC-4715-9ACE-F19BD729BFC0}" dt="2022-03-06T09:53:09.995" v="1073"/>
          <ac:spMkLst>
            <pc:docMk/>
            <pc:sldMk cId="4243965729" sldId="266"/>
            <ac:spMk id="8" creationId="{2B566528-1B12-4246-9431-5C2D7D081168}"/>
          </ac:spMkLst>
        </pc:spChg>
        <pc:spChg chg="add">
          <ac:chgData name="Rohit Kumar" userId="0bcec9f9071d3836" providerId="Windows Live" clId="Web-{177A3DD9-39AC-4715-9ACE-F19BD729BFC0}" dt="2022-03-06T09:53:09.995" v="1073"/>
          <ac:spMkLst>
            <pc:docMk/>
            <pc:sldMk cId="4243965729" sldId="266"/>
            <ac:spMk id="10" creationId="{2E80C965-DB6D-4F81-9E9E-B027384D0BD6}"/>
          </ac:spMkLst>
        </pc:spChg>
        <pc:spChg chg="add">
          <ac:chgData name="Rohit Kumar" userId="0bcec9f9071d3836" providerId="Windows Live" clId="Web-{177A3DD9-39AC-4715-9ACE-F19BD729BFC0}" dt="2022-03-06T09:53:09.995" v="1073"/>
          <ac:spMkLst>
            <pc:docMk/>
            <pc:sldMk cId="4243965729" sldId="266"/>
            <ac:spMk id="12" creationId="{A580F890-B085-4E95-96AA-55AEBEC5CE6E}"/>
          </ac:spMkLst>
        </pc:spChg>
        <pc:spChg chg="add">
          <ac:chgData name="Rohit Kumar" userId="0bcec9f9071d3836" providerId="Windows Live" clId="Web-{177A3DD9-39AC-4715-9ACE-F19BD729BFC0}" dt="2022-03-06T09:53:09.995" v="1073"/>
          <ac:spMkLst>
            <pc:docMk/>
            <pc:sldMk cId="4243965729" sldId="266"/>
            <ac:spMk id="14" creationId="{D3F51FEB-38FB-4F6C-9F7B-2F2AFAB65463}"/>
          </ac:spMkLst>
        </pc:spChg>
        <pc:spChg chg="add">
          <ac:chgData name="Rohit Kumar" userId="0bcec9f9071d3836" providerId="Windows Live" clId="Web-{177A3DD9-39AC-4715-9ACE-F19BD729BFC0}" dt="2022-03-06T09:53:09.995" v="1073"/>
          <ac:spMkLst>
            <pc:docMk/>
            <pc:sldMk cId="4243965729" sldId="266"/>
            <ac:spMk id="16" creationId="{1E547BA6-BAE0-43BB-A7CA-60F69CE252F0}"/>
          </ac:spMkLst>
        </pc:spChg>
      </pc:sldChg>
      <pc:sldChg chg="addSp modSp mod setBg modClrScheme chgLayout">
        <pc:chgData name="Rohit Kumar" userId="0bcec9f9071d3836" providerId="Windows Live" clId="Web-{177A3DD9-39AC-4715-9ACE-F19BD729BFC0}" dt="2022-03-06T09:57:41.751" v="1121" actId="20577"/>
        <pc:sldMkLst>
          <pc:docMk/>
          <pc:sldMk cId="1343113331" sldId="267"/>
        </pc:sldMkLst>
        <pc:spChg chg="mod ord">
          <ac:chgData name="Rohit Kumar" userId="0bcec9f9071d3836" providerId="Windows Live" clId="Web-{177A3DD9-39AC-4715-9ACE-F19BD729BFC0}" dt="2022-03-06T09:53:17.120" v="1074"/>
          <ac:spMkLst>
            <pc:docMk/>
            <pc:sldMk cId="1343113331" sldId="267"/>
            <ac:spMk id="2" creationId="{3BABF130-5114-4093-82C4-250FC518FA60}"/>
          </ac:spMkLst>
        </pc:spChg>
        <pc:spChg chg="mod ord">
          <ac:chgData name="Rohit Kumar" userId="0bcec9f9071d3836" providerId="Windows Live" clId="Web-{177A3DD9-39AC-4715-9ACE-F19BD729BFC0}" dt="2022-03-06T09:57:41.751" v="1121" actId="20577"/>
          <ac:spMkLst>
            <pc:docMk/>
            <pc:sldMk cId="1343113331" sldId="267"/>
            <ac:spMk id="3" creationId="{4F08F438-5F50-4E67-A82D-F65A8D619873}"/>
          </ac:spMkLst>
        </pc:spChg>
        <pc:spChg chg="add">
          <ac:chgData name="Rohit Kumar" userId="0bcec9f9071d3836" providerId="Windows Live" clId="Web-{177A3DD9-39AC-4715-9ACE-F19BD729BFC0}" dt="2022-03-06T09:53:17.120" v="1074"/>
          <ac:spMkLst>
            <pc:docMk/>
            <pc:sldMk cId="1343113331" sldId="267"/>
            <ac:spMk id="8" creationId="{2B566528-1B12-4246-9431-5C2D7D081168}"/>
          </ac:spMkLst>
        </pc:spChg>
        <pc:spChg chg="add">
          <ac:chgData name="Rohit Kumar" userId="0bcec9f9071d3836" providerId="Windows Live" clId="Web-{177A3DD9-39AC-4715-9ACE-F19BD729BFC0}" dt="2022-03-06T09:53:17.120" v="1074"/>
          <ac:spMkLst>
            <pc:docMk/>
            <pc:sldMk cId="1343113331" sldId="267"/>
            <ac:spMk id="10" creationId="{2E80C965-DB6D-4F81-9E9E-B027384D0BD6}"/>
          </ac:spMkLst>
        </pc:spChg>
        <pc:spChg chg="add">
          <ac:chgData name="Rohit Kumar" userId="0bcec9f9071d3836" providerId="Windows Live" clId="Web-{177A3DD9-39AC-4715-9ACE-F19BD729BFC0}" dt="2022-03-06T09:53:17.120" v="1074"/>
          <ac:spMkLst>
            <pc:docMk/>
            <pc:sldMk cId="1343113331" sldId="267"/>
            <ac:spMk id="12" creationId="{A580F890-B085-4E95-96AA-55AEBEC5CE6E}"/>
          </ac:spMkLst>
        </pc:spChg>
        <pc:spChg chg="add">
          <ac:chgData name="Rohit Kumar" userId="0bcec9f9071d3836" providerId="Windows Live" clId="Web-{177A3DD9-39AC-4715-9ACE-F19BD729BFC0}" dt="2022-03-06T09:53:17.120" v="1074"/>
          <ac:spMkLst>
            <pc:docMk/>
            <pc:sldMk cId="1343113331" sldId="267"/>
            <ac:spMk id="14" creationId="{D3F51FEB-38FB-4F6C-9F7B-2F2AFAB65463}"/>
          </ac:spMkLst>
        </pc:spChg>
        <pc:spChg chg="add">
          <ac:chgData name="Rohit Kumar" userId="0bcec9f9071d3836" providerId="Windows Live" clId="Web-{177A3DD9-39AC-4715-9ACE-F19BD729BFC0}" dt="2022-03-06T09:53:17.120" v="1074"/>
          <ac:spMkLst>
            <pc:docMk/>
            <pc:sldMk cId="1343113331" sldId="267"/>
            <ac:spMk id="16" creationId="{1E547BA6-BAE0-43BB-A7CA-60F69CE252F0}"/>
          </ac:spMkLst>
        </pc:spChg>
      </pc:sldChg>
      <pc:sldChg chg="addSp modSp mod setBg modClrScheme addAnim chgLayout">
        <pc:chgData name="Rohit Kumar" userId="0bcec9f9071d3836" providerId="Windows Live" clId="Web-{177A3DD9-39AC-4715-9ACE-F19BD729BFC0}" dt="2022-03-06T09:53:26.918" v="1076"/>
        <pc:sldMkLst>
          <pc:docMk/>
          <pc:sldMk cId="4175512617" sldId="268"/>
        </pc:sldMkLst>
        <pc:spChg chg="mod ord">
          <ac:chgData name="Rohit Kumar" userId="0bcec9f9071d3836" providerId="Windows Live" clId="Web-{177A3DD9-39AC-4715-9ACE-F19BD729BFC0}" dt="2022-03-06T09:53:26.918" v="1075"/>
          <ac:spMkLst>
            <pc:docMk/>
            <pc:sldMk cId="4175512617" sldId="268"/>
            <ac:spMk id="2" creationId="{E59C4096-BC44-434E-9A87-85C95F377D12}"/>
          </ac:spMkLst>
        </pc:spChg>
        <pc:spChg chg="add">
          <ac:chgData name="Rohit Kumar" userId="0bcec9f9071d3836" providerId="Windows Live" clId="Web-{177A3DD9-39AC-4715-9ACE-F19BD729BFC0}" dt="2022-03-06T09:53:26.918" v="1075"/>
          <ac:spMkLst>
            <pc:docMk/>
            <pc:sldMk cId="4175512617" sldId="268"/>
            <ac:spMk id="7" creationId="{88294908-8B00-4F58-BBBA-20F71A40AA9E}"/>
          </ac:spMkLst>
        </pc:spChg>
        <pc:spChg chg="add">
          <ac:chgData name="Rohit Kumar" userId="0bcec9f9071d3836" providerId="Windows Live" clId="Web-{177A3DD9-39AC-4715-9ACE-F19BD729BFC0}" dt="2022-03-06T09:53:26.918" v="1075"/>
          <ac:spMkLst>
            <pc:docMk/>
            <pc:sldMk cId="4175512617" sldId="268"/>
            <ac:spMk id="9" creationId="{4364C879-1404-4203-8E9D-CC5DE0A621A2}"/>
          </ac:spMkLst>
        </pc:spChg>
        <pc:spChg chg="add">
          <ac:chgData name="Rohit Kumar" userId="0bcec9f9071d3836" providerId="Windows Live" clId="Web-{177A3DD9-39AC-4715-9ACE-F19BD729BFC0}" dt="2022-03-06T09:53:26.918" v="1075"/>
          <ac:spMkLst>
            <pc:docMk/>
            <pc:sldMk cId="4175512617" sldId="268"/>
            <ac:spMk id="11" creationId="{84617302-4B0D-4351-A6BB-6F0930D943AC}"/>
          </ac:spMkLst>
        </pc:spChg>
        <pc:spChg chg="add">
          <ac:chgData name="Rohit Kumar" userId="0bcec9f9071d3836" providerId="Windows Live" clId="Web-{177A3DD9-39AC-4715-9ACE-F19BD729BFC0}" dt="2022-03-06T09:53:26.918" v="1075"/>
          <ac:spMkLst>
            <pc:docMk/>
            <pc:sldMk cId="4175512617" sldId="268"/>
            <ac:spMk id="13" creationId="{DA2C7802-C2E0-4218-8F89-8DD7CCD2CD1C}"/>
          </ac:spMkLst>
        </pc:spChg>
        <pc:spChg chg="add">
          <ac:chgData name="Rohit Kumar" userId="0bcec9f9071d3836" providerId="Windows Live" clId="Web-{177A3DD9-39AC-4715-9ACE-F19BD729BFC0}" dt="2022-03-06T09:53:26.918" v="1075"/>
          <ac:spMkLst>
            <pc:docMk/>
            <pc:sldMk cId="4175512617" sldId="268"/>
            <ac:spMk id="15" creationId="{A6D7111A-21E5-4EE9-8A78-10E5530F0116}"/>
          </ac:spMkLst>
        </pc:spChg>
        <pc:spChg chg="add">
          <ac:chgData name="Rohit Kumar" userId="0bcec9f9071d3836" providerId="Windows Live" clId="Web-{177A3DD9-39AC-4715-9ACE-F19BD729BFC0}" dt="2022-03-06T09:53:26.918" v="1075"/>
          <ac:spMkLst>
            <pc:docMk/>
            <pc:sldMk cId="4175512617" sldId="268"/>
            <ac:spMk id="17" creationId="{A3969E80-A77B-49FC-9122-D89AFD5EE118}"/>
          </ac:spMkLst>
        </pc:spChg>
        <pc:spChg chg="add">
          <ac:chgData name="Rohit Kumar" userId="0bcec9f9071d3836" providerId="Windows Live" clId="Web-{177A3DD9-39AC-4715-9ACE-F19BD729BFC0}" dt="2022-03-06T09:53:26.918" v="1075"/>
          <ac:spMkLst>
            <pc:docMk/>
            <pc:sldMk cId="4175512617" sldId="268"/>
            <ac:spMk id="19" creationId="{1849CA57-76BD-4CF2-80BA-D7A46A01B7B1}"/>
          </ac:spMkLst>
        </pc:spChg>
        <pc:spChg chg="add">
          <ac:chgData name="Rohit Kumar" userId="0bcec9f9071d3836" providerId="Windows Live" clId="Web-{177A3DD9-39AC-4715-9ACE-F19BD729BFC0}" dt="2022-03-06T09:53:26.918" v="1075"/>
          <ac:spMkLst>
            <pc:docMk/>
            <pc:sldMk cId="4175512617" sldId="268"/>
            <ac:spMk id="21" creationId="{35E9085E-E730-4768-83D4-6CB7E9897153}"/>
          </ac:spMkLst>
        </pc:spChg>
        <pc:spChg chg="add">
          <ac:chgData name="Rohit Kumar" userId="0bcec9f9071d3836" providerId="Windows Live" clId="Web-{177A3DD9-39AC-4715-9ACE-F19BD729BFC0}" dt="2022-03-06T09:53:26.918" v="1075"/>
          <ac:spMkLst>
            <pc:docMk/>
            <pc:sldMk cId="4175512617" sldId="268"/>
            <ac:spMk id="23" creationId="{973272FE-A474-4CAE-8CA2-BCC8B476C3F4}"/>
          </ac:spMkLst>
        </pc:spChg>
        <pc:spChg chg="add">
          <ac:chgData name="Rohit Kumar" userId="0bcec9f9071d3836" providerId="Windows Live" clId="Web-{177A3DD9-39AC-4715-9ACE-F19BD729BFC0}" dt="2022-03-06T09:53:26.918" v="1075"/>
          <ac:spMkLst>
            <pc:docMk/>
            <pc:sldMk cId="4175512617" sldId="268"/>
            <ac:spMk id="25" creationId="{E07981EA-05A6-437C-88D7-B377B92B031D}"/>
          </ac:spMkLst>
        </pc:spChg>
        <pc:spChg chg="add">
          <ac:chgData name="Rohit Kumar" userId="0bcec9f9071d3836" providerId="Windows Live" clId="Web-{177A3DD9-39AC-4715-9ACE-F19BD729BFC0}" dt="2022-03-06T09:53:26.918" v="1075"/>
          <ac:spMkLst>
            <pc:docMk/>
            <pc:sldMk cId="4175512617" sldId="268"/>
            <ac:spMk id="27" creationId="{15E3C750-986E-4769-B1AE-49289FBEE757}"/>
          </ac:spMkLst>
        </pc:spChg>
      </pc:sldChg>
      <pc:sldChg chg="addSp modSp mod setBg modClrScheme chgLayout">
        <pc:chgData name="Rohit Kumar" userId="0bcec9f9071d3836" providerId="Windows Live" clId="Web-{177A3DD9-39AC-4715-9ACE-F19BD729BFC0}" dt="2022-03-06T09:57:47.235" v="1123" actId="20577"/>
        <pc:sldMkLst>
          <pc:docMk/>
          <pc:sldMk cId="4079794661" sldId="269"/>
        </pc:sldMkLst>
        <pc:spChg chg="mod ord">
          <ac:chgData name="Rohit Kumar" userId="0bcec9f9071d3836" providerId="Windows Live" clId="Web-{177A3DD9-39AC-4715-9ACE-F19BD729BFC0}" dt="2022-03-06T09:53:34.574" v="1077"/>
          <ac:spMkLst>
            <pc:docMk/>
            <pc:sldMk cId="4079794661" sldId="269"/>
            <ac:spMk id="2" creationId="{56EB4327-E8BB-4A49-843A-A39A65107D19}"/>
          </ac:spMkLst>
        </pc:spChg>
        <pc:spChg chg="mod ord">
          <ac:chgData name="Rohit Kumar" userId="0bcec9f9071d3836" providerId="Windows Live" clId="Web-{177A3DD9-39AC-4715-9ACE-F19BD729BFC0}" dt="2022-03-06T09:57:47.235" v="1123" actId="20577"/>
          <ac:spMkLst>
            <pc:docMk/>
            <pc:sldMk cId="4079794661" sldId="269"/>
            <ac:spMk id="3" creationId="{BED5F625-0A50-4F81-91FF-911FA115BCA6}"/>
          </ac:spMkLst>
        </pc:spChg>
        <pc:spChg chg="add">
          <ac:chgData name="Rohit Kumar" userId="0bcec9f9071d3836" providerId="Windows Live" clId="Web-{177A3DD9-39AC-4715-9ACE-F19BD729BFC0}" dt="2022-03-06T09:53:34.574" v="1077"/>
          <ac:spMkLst>
            <pc:docMk/>
            <pc:sldMk cId="4079794661" sldId="269"/>
            <ac:spMk id="8" creationId="{2B566528-1B12-4246-9431-5C2D7D081168}"/>
          </ac:spMkLst>
        </pc:spChg>
        <pc:spChg chg="add">
          <ac:chgData name="Rohit Kumar" userId="0bcec9f9071d3836" providerId="Windows Live" clId="Web-{177A3DD9-39AC-4715-9ACE-F19BD729BFC0}" dt="2022-03-06T09:53:34.574" v="1077"/>
          <ac:spMkLst>
            <pc:docMk/>
            <pc:sldMk cId="4079794661" sldId="269"/>
            <ac:spMk id="10" creationId="{2E80C965-DB6D-4F81-9E9E-B027384D0BD6}"/>
          </ac:spMkLst>
        </pc:spChg>
        <pc:spChg chg="add">
          <ac:chgData name="Rohit Kumar" userId="0bcec9f9071d3836" providerId="Windows Live" clId="Web-{177A3DD9-39AC-4715-9ACE-F19BD729BFC0}" dt="2022-03-06T09:53:34.574" v="1077"/>
          <ac:spMkLst>
            <pc:docMk/>
            <pc:sldMk cId="4079794661" sldId="269"/>
            <ac:spMk id="12" creationId="{A580F890-B085-4E95-96AA-55AEBEC5CE6E}"/>
          </ac:spMkLst>
        </pc:spChg>
        <pc:spChg chg="add">
          <ac:chgData name="Rohit Kumar" userId="0bcec9f9071d3836" providerId="Windows Live" clId="Web-{177A3DD9-39AC-4715-9ACE-F19BD729BFC0}" dt="2022-03-06T09:53:34.574" v="1077"/>
          <ac:spMkLst>
            <pc:docMk/>
            <pc:sldMk cId="4079794661" sldId="269"/>
            <ac:spMk id="14" creationId="{D3F51FEB-38FB-4F6C-9F7B-2F2AFAB65463}"/>
          </ac:spMkLst>
        </pc:spChg>
        <pc:spChg chg="add">
          <ac:chgData name="Rohit Kumar" userId="0bcec9f9071d3836" providerId="Windows Live" clId="Web-{177A3DD9-39AC-4715-9ACE-F19BD729BFC0}" dt="2022-03-06T09:53:34.574" v="1077"/>
          <ac:spMkLst>
            <pc:docMk/>
            <pc:sldMk cId="4079794661" sldId="269"/>
            <ac:spMk id="16" creationId="{1E547BA6-BAE0-43BB-A7CA-60F69CE252F0}"/>
          </ac:spMkLst>
        </pc:spChg>
      </pc:sldChg>
      <pc:sldChg chg="addSp modSp new mod setBg modClrScheme chgLayout">
        <pc:chgData name="Rohit Kumar" userId="0bcec9f9071d3836" providerId="Windows Live" clId="Web-{177A3DD9-39AC-4715-9ACE-F19BD729BFC0}" dt="2022-03-06T09:57:53.813" v="1125" actId="20577"/>
        <pc:sldMkLst>
          <pc:docMk/>
          <pc:sldMk cId="2025727135" sldId="270"/>
        </pc:sldMkLst>
        <pc:spChg chg="mod ord">
          <ac:chgData name="Rohit Kumar" userId="0bcec9f9071d3836" providerId="Windows Live" clId="Web-{177A3DD9-39AC-4715-9ACE-F19BD729BFC0}" dt="2022-03-06T09:53:42.543" v="1078"/>
          <ac:spMkLst>
            <pc:docMk/>
            <pc:sldMk cId="2025727135" sldId="270"/>
            <ac:spMk id="2" creationId="{610479DC-2BFC-403A-B8E6-86FCFCA683F9}"/>
          </ac:spMkLst>
        </pc:spChg>
        <pc:spChg chg="mod ord">
          <ac:chgData name="Rohit Kumar" userId="0bcec9f9071d3836" providerId="Windows Live" clId="Web-{177A3DD9-39AC-4715-9ACE-F19BD729BFC0}" dt="2022-03-06T09:57:53.813" v="1125" actId="20577"/>
          <ac:spMkLst>
            <pc:docMk/>
            <pc:sldMk cId="2025727135" sldId="270"/>
            <ac:spMk id="3" creationId="{21833AE0-C056-4919-B2ED-A7BFC974BB6F}"/>
          </ac:spMkLst>
        </pc:spChg>
        <pc:spChg chg="add">
          <ac:chgData name="Rohit Kumar" userId="0bcec9f9071d3836" providerId="Windows Live" clId="Web-{177A3DD9-39AC-4715-9ACE-F19BD729BFC0}" dt="2022-03-06T09:53:42.543" v="1078"/>
          <ac:spMkLst>
            <pc:docMk/>
            <pc:sldMk cId="2025727135" sldId="270"/>
            <ac:spMk id="8" creationId="{2B566528-1B12-4246-9431-5C2D7D081168}"/>
          </ac:spMkLst>
        </pc:spChg>
        <pc:spChg chg="add">
          <ac:chgData name="Rohit Kumar" userId="0bcec9f9071d3836" providerId="Windows Live" clId="Web-{177A3DD9-39AC-4715-9ACE-F19BD729BFC0}" dt="2022-03-06T09:53:42.543" v="1078"/>
          <ac:spMkLst>
            <pc:docMk/>
            <pc:sldMk cId="2025727135" sldId="270"/>
            <ac:spMk id="10" creationId="{2E80C965-DB6D-4F81-9E9E-B027384D0BD6}"/>
          </ac:spMkLst>
        </pc:spChg>
        <pc:spChg chg="add">
          <ac:chgData name="Rohit Kumar" userId="0bcec9f9071d3836" providerId="Windows Live" clId="Web-{177A3DD9-39AC-4715-9ACE-F19BD729BFC0}" dt="2022-03-06T09:53:42.543" v="1078"/>
          <ac:spMkLst>
            <pc:docMk/>
            <pc:sldMk cId="2025727135" sldId="270"/>
            <ac:spMk id="12" creationId="{A580F890-B085-4E95-96AA-55AEBEC5CE6E}"/>
          </ac:spMkLst>
        </pc:spChg>
        <pc:spChg chg="add">
          <ac:chgData name="Rohit Kumar" userId="0bcec9f9071d3836" providerId="Windows Live" clId="Web-{177A3DD9-39AC-4715-9ACE-F19BD729BFC0}" dt="2022-03-06T09:53:42.543" v="1078"/>
          <ac:spMkLst>
            <pc:docMk/>
            <pc:sldMk cId="2025727135" sldId="270"/>
            <ac:spMk id="14" creationId="{D3F51FEB-38FB-4F6C-9F7B-2F2AFAB65463}"/>
          </ac:spMkLst>
        </pc:spChg>
        <pc:spChg chg="add">
          <ac:chgData name="Rohit Kumar" userId="0bcec9f9071d3836" providerId="Windows Live" clId="Web-{177A3DD9-39AC-4715-9ACE-F19BD729BFC0}" dt="2022-03-06T09:53:42.543" v="1078"/>
          <ac:spMkLst>
            <pc:docMk/>
            <pc:sldMk cId="2025727135" sldId="270"/>
            <ac:spMk id="16" creationId="{1E547BA6-BAE0-43BB-A7CA-60F69CE252F0}"/>
          </ac:spMkLst>
        </pc:spChg>
      </pc:sldChg>
      <pc:sldChg chg="addSp modSp new mod setBg modClrScheme chgLayout">
        <pc:chgData name="Rohit Kumar" userId="0bcec9f9071d3836" providerId="Windows Live" clId="Web-{177A3DD9-39AC-4715-9ACE-F19BD729BFC0}" dt="2022-03-06T09:58:00.970" v="1127" actId="20577"/>
        <pc:sldMkLst>
          <pc:docMk/>
          <pc:sldMk cId="1704097608" sldId="271"/>
        </pc:sldMkLst>
        <pc:spChg chg="mod ord">
          <ac:chgData name="Rohit Kumar" userId="0bcec9f9071d3836" providerId="Windows Live" clId="Web-{177A3DD9-39AC-4715-9ACE-F19BD729BFC0}" dt="2022-03-06T09:53:46.762" v="1079"/>
          <ac:spMkLst>
            <pc:docMk/>
            <pc:sldMk cId="1704097608" sldId="271"/>
            <ac:spMk id="2" creationId="{650104E3-D499-4F6A-B6D7-84AC2F0F1242}"/>
          </ac:spMkLst>
        </pc:spChg>
        <pc:spChg chg="mod ord">
          <ac:chgData name="Rohit Kumar" userId="0bcec9f9071d3836" providerId="Windows Live" clId="Web-{177A3DD9-39AC-4715-9ACE-F19BD729BFC0}" dt="2022-03-06T09:58:00.970" v="1127" actId="20577"/>
          <ac:spMkLst>
            <pc:docMk/>
            <pc:sldMk cId="1704097608" sldId="271"/>
            <ac:spMk id="3" creationId="{B4D8FCCC-9420-42A2-B924-A546FDA5F5C7}"/>
          </ac:spMkLst>
        </pc:spChg>
        <pc:spChg chg="add">
          <ac:chgData name="Rohit Kumar" userId="0bcec9f9071d3836" providerId="Windows Live" clId="Web-{177A3DD9-39AC-4715-9ACE-F19BD729BFC0}" dt="2022-03-06T09:53:46.762" v="1079"/>
          <ac:spMkLst>
            <pc:docMk/>
            <pc:sldMk cId="1704097608" sldId="271"/>
            <ac:spMk id="8" creationId="{2B566528-1B12-4246-9431-5C2D7D081168}"/>
          </ac:spMkLst>
        </pc:spChg>
        <pc:spChg chg="add">
          <ac:chgData name="Rohit Kumar" userId="0bcec9f9071d3836" providerId="Windows Live" clId="Web-{177A3DD9-39AC-4715-9ACE-F19BD729BFC0}" dt="2022-03-06T09:53:46.762" v="1079"/>
          <ac:spMkLst>
            <pc:docMk/>
            <pc:sldMk cId="1704097608" sldId="271"/>
            <ac:spMk id="10" creationId="{2E80C965-DB6D-4F81-9E9E-B027384D0BD6}"/>
          </ac:spMkLst>
        </pc:spChg>
        <pc:spChg chg="add">
          <ac:chgData name="Rohit Kumar" userId="0bcec9f9071d3836" providerId="Windows Live" clId="Web-{177A3DD9-39AC-4715-9ACE-F19BD729BFC0}" dt="2022-03-06T09:53:46.762" v="1079"/>
          <ac:spMkLst>
            <pc:docMk/>
            <pc:sldMk cId="1704097608" sldId="271"/>
            <ac:spMk id="12" creationId="{A580F890-B085-4E95-96AA-55AEBEC5CE6E}"/>
          </ac:spMkLst>
        </pc:spChg>
        <pc:spChg chg="add">
          <ac:chgData name="Rohit Kumar" userId="0bcec9f9071d3836" providerId="Windows Live" clId="Web-{177A3DD9-39AC-4715-9ACE-F19BD729BFC0}" dt="2022-03-06T09:53:46.762" v="1079"/>
          <ac:spMkLst>
            <pc:docMk/>
            <pc:sldMk cId="1704097608" sldId="271"/>
            <ac:spMk id="14" creationId="{D3F51FEB-38FB-4F6C-9F7B-2F2AFAB65463}"/>
          </ac:spMkLst>
        </pc:spChg>
        <pc:spChg chg="add">
          <ac:chgData name="Rohit Kumar" userId="0bcec9f9071d3836" providerId="Windows Live" clId="Web-{177A3DD9-39AC-4715-9ACE-F19BD729BFC0}" dt="2022-03-06T09:53:46.762" v="1079"/>
          <ac:spMkLst>
            <pc:docMk/>
            <pc:sldMk cId="1704097608" sldId="271"/>
            <ac:spMk id="16" creationId="{1E547BA6-BAE0-43BB-A7CA-60F69CE252F0}"/>
          </ac:spMkLst>
        </pc:spChg>
      </pc:sldChg>
      <pc:sldChg chg="addSp modSp new mod setBg modClrScheme chgLayout">
        <pc:chgData name="Rohit Kumar" userId="0bcec9f9071d3836" providerId="Windows Live" clId="Web-{177A3DD9-39AC-4715-9ACE-F19BD729BFC0}" dt="2022-03-06T09:58:07.017" v="1129" actId="20577"/>
        <pc:sldMkLst>
          <pc:docMk/>
          <pc:sldMk cId="4164962557" sldId="272"/>
        </pc:sldMkLst>
        <pc:spChg chg="mod ord">
          <ac:chgData name="Rohit Kumar" userId="0bcec9f9071d3836" providerId="Windows Live" clId="Web-{177A3DD9-39AC-4715-9ACE-F19BD729BFC0}" dt="2022-03-06T09:53:56.324" v="1080"/>
          <ac:spMkLst>
            <pc:docMk/>
            <pc:sldMk cId="4164962557" sldId="272"/>
            <ac:spMk id="2" creationId="{C135202F-2FA9-4FB9-ACF3-EDAE2D743883}"/>
          </ac:spMkLst>
        </pc:spChg>
        <pc:spChg chg="mod ord">
          <ac:chgData name="Rohit Kumar" userId="0bcec9f9071d3836" providerId="Windows Live" clId="Web-{177A3DD9-39AC-4715-9ACE-F19BD729BFC0}" dt="2022-03-06T09:58:07.017" v="1129" actId="20577"/>
          <ac:spMkLst>
            <pc:docMk/>
            <pc:sldMk cId="4164962557" sldId="272"/>
            <ac:spMk id="3" creationId="{DD84BC21-7896-4AE4-B518-E63C18868F74}"/>
          </ac:spMkLst>
        </pc:spChg>
        <pc:spChg chg="add">
          <ac:chgData name="Rohit Kumar" userId="0bcec9f9071d3836" providerId="Windows Live" clId="Web-{177A3DD9-39AC-4715-9ACE-F19BD729BFC0}" dt="2022-03-06T09:53:56.324" v="1080"/>
          <ac:spMkLst>
            <pc:docMk/>
            <pc:sldMk cId="4164962557" sldId="272"/>
            <ac:spMk id="8" creationId="{2B566528-1B12-4246-9431-5C2D7D081168}"/>
          </ac:spMkLst>
        </pc:spChg>
        <pc:spChg chg="add">
          <ac:chgData name="Rohit Kumar" userId="0bcec9f9071d3836" providerId="Windows Live" clId="Web-{177A3DD9-39AC-4715-9ACE-F19BD729BFC0}" dt="2022-03-06T09:53:56.324" v="1080"/>
          <ac:spMkLst>
            <pc:docMk/>
            <pc:sldMk cId="4164962557" sldId="272"/>
            <ac:spMk id="10" creationId="{2E80C965-DB6D-4F81-9E9E-B027384D0BD6}"/>
          </ac:spMkLst>
        </pc:spChg>
        <pc:spChg chg="add">
          <ac:chgData name="Rohit Kumar" userId="0bcec9f9071d3836" providerId="Windows Live" clId="Web-{177A3DD9-39AC-4715-9ACE-F19BD729BFC0}" dt="2022-03-06T09:53:56.324" v="1080"/>
          <ac:spMkLst>
            <pc:docMk/>
            <pc:sldMk cId="4164962557" sldId="272"/>
            <ac:spMk id="12" creationId="{A580F890-B085-4E95-96AA-55AEBEC5CE6E}"/>
          </ac:spMkLst>
        </pc:spChg>
        <pc:spChg chg="add">
          <ac:chgData name="Rohit Kumar" userId="0bcec9f9071d3836" providerId="Windows Live" clId="Web-{177A3DD9-39AC-4715-9ACE-F19BD729BFC0}" dt="2022-03-06T09:53:56.324" v="1080"/>
          <ac:spMkLst>
            <pc:docMk/>
            <pc:sldMk cId="4164962557" sldId="272"/>
            <ac:spMk id="14" creationId="{D3F51FEB-38FB-4F6C-9F7B-2F2AFAB65463}"/>
          </ac:spMkLst>
        </pc:spChg>
        <pc:spChg chg="add">
          <ac:chgData name="Rohit Kumar" userId="0bcec9f9071d3836" providerId="Windows Live" clId="Web-{177A3DD9-39AC-4715-9ACE-F19BD729BFC0}" dt="2022-03-06T09:53:56.324" v="1080"/>
          <ac:spMkLst>
            <pc:docMk/>
            <pc:sldMk cId="4164962557" sldId="272"/>
            <ac:spMk id="16" creationId="{1E547BA6-BAE0-43BB-A7CA-60F69CE252F0}"/>
          </ac:spMkLst>
        </pc:spChg>
      </pc:sldChg>
      <pc:sldChg chg="addSp modSp new mod setBg modClrScheme chgLayout">
        <pc:chgData name="Rohit Kumar" userId="0bcec9f9071d3836" providerId="Windows Live" clId="Web-{177A3DD9-39AC-4715-9ACE-F19BD729BFC0}" dt="2022-03-06T09:58:13.689" v="1131" actId="20577"/>
        <pc:sldMkLst>
          <pc:docMk/>
          <pc:sldMk cId="1369388542" sldId="273"/>
        </pc:sldMkLst>
        <pc:spChg chg="mod ord">
          <ac:chgData name="Rohit Kumar" userId="0bcec9f9071d3836" providerId="Windows Live" clId="Web-{177A3DD9-39AC-4715-9ACE-F19BD729BFC0}" dt="2022-03-06T09:54:01.231" v="1081"/>
          <ac:spMkLst>
            <pc:docMk/>
            <pc:sldMk cId="1369388542" sldId="273"/>
            <ac:spMk id="2" creationId="{3006C674-A3B4-46C8-B5CB-F218E3945D50}"/>
          </ac:spMkLst>
        </pc:spChg>
        <pc:spChg chg="mod ord">
          <ac:chgData name="Rohit Kumar" userId="0bcec9f9071d3836" providerId="Windows Live" clId="Web-{177A3DD9-39AC-4715-9ACE-F19BD729BFC0}" dt="2022-03-06T09:58:13.689" v="1131" actId="20577"/>
          <ac:spMkLst>
            <pc:docMk/>
            <pc:sldMk cId="1369388542" sldId="273"/>
            <ac:spMk id="3" creationId="{1F41C6C9-697C-4CDF-8004-505ED05D04C5}"/>
          </ac:spMkLst>
        </pc:spChg>
        <pc:spChg chg="add">
          <ac:chgData name="Rohit Kumar" userId="0bcec9f9071d3836" providerId="Windows Live" clId="Web-{177A3DD9-39AC-4715-9ACE-F19BD729BFC0}" dt="2022-03-06T09:54:01.231" v="1081"/>
          <ac:spMkLst>
            <pc:docMk/>
            <pc:sldMk cId="1369388542" sldId="273"/>
            <ac:spMk id="8" creationId="{2B566528-1B12-4246-9431-5C2D7D081168}"/>
          </ac:spMkLst>
        </pc:spChg>
        <pc:spChg chg="add">
          <ac:chgData name="Rohit Kumar" userId="0bcec9f9071d3836" providerId="Windows Live" clId="Web-{177A3DD9-39AC-4715-9ACE-F19BD729BFC0}" dt="2022-03-06T09:54:01.231" v="1081"/>
          <ac:spMkLst>
            <pc:docMk/>
            <pc:sldMk cId="1369388542" sldId="273"/>
            <ac:spMk id="10" creationId="{2E80C965-DB6D-4F81-9E9E-B027384D0BD6}"/>
          </ac:spMkLst>
        </pc:spChg>
        <pc:spChg chg="add">
          <ac:chgData name="Rohit Kumar" userId="0bcec9f9071d3836" providerId="Windows Live" clId="Web-{177A3DD9-39AC-4715-9ACE-F19BD729BFC0}" dt="2022-03-06T09:54:01.231" v="1081"/>
          <ac:spMkLst>
            <pc:docMk/>
            <pc:sldMk cId="1369388542" sldId="273"/>
            <ac:spMk id="12" creationId="{A580F890-B085-4E95-96AA-55AEBEC5CE6E}"/>
          </ac:spMkLst>
        </pc:spChg>
        <pc:spChg chg="add">
          <ac:chgData name="Rohit Kumar" userId="0bcec9f9071d3836" providerId="Windows Live" clId="Web-{177A3DD9-39AC-4715-9ACE-F19BD729BFC0}" dt="2022-03-06T09:54:01.231" v="1081"/>
          <ac:spMkLst>
            <pc:docMk/>
            <pc:sldMk cId="1369388542" sldId="273"/>
            <ac:spMk id="14" creationId="{D3F51FEB-38FB-4F6C-9F7B-2F2AFAB65463}"/>
          </ac:spMkLst>
        </pc:spChg>
        <pc:spChg chg="add">
          <ac:chgData name="Rohit Kumar" userId="0bcec9f9071d3836" providerId="Windows Live" clId="Web-{177A3DD9-39AC-4715-9ACE-F19BD729BFC0}" dt="2022-03-06T09:54:01.231" v="1081"/>
          <ac:spMkLst>
            <pc:docMk/>
            <pc:sldMk cId="1369388542" sldId="273"/>
            <ac:spMk id="16" creationId="{1E547BA6-BAE0-43BB-A7CA-60F69CE252F0}"/>
          </ac:spMkLst>
        </pc:spChg>
      </pc:sldChg>
      <pc:sldChg chg="addSp modSp new mod setBg modClrScheme chgLayout">
        <pc:chgData name="Rohit Kumar" userId="0bcec9f9071d3836" providerId="Windows Live" clId="Web-{177A3DD9-39AC-4715-9ACE-F19BD729BFC0}" dt="2022-03-06T09:58:19.892" v="1133" actId="20577"/>
        <pc:sldMkLst>
          <pc:docMk/>
          <pc:sldMk cId="711880156" sldId="274"/>
        </pc:sldMkLst>
        <pc:spChg chg="mod ord">
          <ac:chgData name="Rohit Kumar" userId="0bcec9f9071d3836" providerId="Windows Live" clId="Web-{177A3DD9-39AC-4715-9ACE-F19BD729BFC0}" dt="2022-03-06T09:54:07.465" v="1082"/>
          <ac:spMkLst>
            <pc:docMk/>
            <pc:sldMk cId="711880156" sldId="274"/>
            <ac:spMk id="2" creationId="{61E03852-F86E-4F92-9806-A20151F6B34E}"/>
          </ac:spMkLst>
        </pc:spChg>
        <pc:spChg chg="mod ord">
          <ac:chgData name="Rohit Kumar" userId="0bcec9f9071d3836" providerId="Windows Live" clId="Web-{177A3DD9-39AC-4715-9ACE-F19BD729BFC0}" dt="2022-03-06T09:58:19.892" v="1133" actId="20577"/>
          <ac:spMkLst>
            <pc:docMk/>
            <pc:sldMk cId="711880156" sldId="274"/>
            <ac:spMk id="3" creationId="{CB42790F-BD9C-4C20-9B8A-4D6C9CF45739}"/>
          </ac:spMkLst>
        </pc:spChg>
        <pc:spChg chg="add">
          <ac:chgData name="Rohit Kumar" userId="0bcec9f9071d3836" providerId="Windows Live" clId="Web-{177A3DD9-39AC-4715-9ACE-F19BD729BFC0}" dt="2022-03-06T09:54:07.465" v="1082"/>
          <ac:spMkLst>
            <pc:docMk/>
            <pc:sldMk cId="711880156" sldId="274"/>
            <ac:spMk id="8" creationId="{2B566528-1B12-4246-9431-5C2D7D081168}"/>
          </ac:spMkLst>
        </pc:spChg>
        <pc:spChg chg="add">
          <ac:chgData name="Rohit Kumar" userId="0bcec9f9071d3836" providerId="Windows Live" clId="Web-{177A3DD9-39AC-4715-9ACE-F19BD729BFC0}" dt="2022-03-06T09:54:07.465" v="1082"/>
          <ac:spMkLst>
            <pc:docMk/>
            <pc:sldMk cId="711880156" sldId="274"/>
            <ac:spMk id="10" creationId="{2E80C965-DB6D-4F81-9E9E-B027384D0BD6}"/>
          </ac:spMkLst>
        </pc:spChg>
        <pc:spChg chg="add">
          <ac:chgData name="Rohit Kumar" userId="0bcec9f9071d3836" providerId="Windows Live" clId="Web-{177A3DD9-39AC-4715-9ACE-F19BD729BFC0}" dt="2022-03-06T09:54:07.465" v="1082"/>
          <ac:spMkLst>
            <pc:docMk/>
            <pc:sldMk cId="711880156" sldId="274"/>
            <ac:spMk id="12" creationId="{A580F890-B085-4E95-96AA-55AEBEC5CE6E}"/>
          </ac:spMkLst>
        </pc:spChg>
        <pc:spChg chg="add">
          <ac:chgData name="Rohit Kumar" userId="0bcec9f9071d3836" providerId="Windows Live" clId="Web-{177A3DD9-39AC-4715-9ACE-F19BD729BFC0}" dt="2022-03-06T09:54:07.465" v="1082"/>
          <ac:spMkLst>
            <pc:docMk/>
            <pc:sldMk cId="711880156" sldId="274"/>
            <ac:spMk id="14" creationId="{D3F51FEB-38FB-4F6C-9F7B-2F2AFAB65463}"/>
          </ac:spMkLst>
        </pc:spChg>
        <pc:spChg chg="add">
          <ac:chgData name="Rohit Kumar" userId="0bcec9f9071d3836" providerId="Windows Live" clId="Web-{177A3DD9-39AC-4715-9ACE-F19BD729BFC0}" dt="2022-03-06T09:54:07.465" v="1082"/>
          <ac:spMkLst>
            <pc:docMk/>
            <pc:sldMk cId="711880156" sldId="274"/>
            <ac:spMk id="16" creationId="{1E547BA6-BAE0-43BB-A7CA-60F69CE252F0}"/>
          </ac:spMkLst>
        </pc:spChg>
      </pc:sldChg>
      <pc:sldChg chg="addSp modSp new mod setBg modClrScheme chgLayout">
        <pc:chgData name="Rohit Kumar" userId="0bcec9f9071d3836" providerId="Windows Live" clId="Web-{177A3DD9-39AC-4715-9ACE-F19BD729BFC0}" dt="2022-03-06T09:58:27.642" v="1135" actId="20577"/>
        <pc:sldMkLst>
          <pc:docMk/>
          <pc:sldMk cId="1519535910" sldId="275"/>
        </pc:sldMkLst>
        <pc:spChg chg="mod ord">
          <ac:chgData name="Rohit Kumar" userId="0bcec9f9071d3836" providerId="Windows Live" clId="Web-{177A3DD9-39AC-4715-9ACE-F19BD729BFC0}" dt="2022-03-06T09:54:12.512" v="1083"/>
          <ac:spMkLst>
            <pc:docMk/>
            <pc:sldMk cId="1519535910" sldId="275"/>
            <ac:spMk id="2" creationId="{992995A6-6AFA-47BC-975F-A3913BC45D5F}"/>
          </ac:spMkLst>
        </pc:spChg>
        <pc:spChg chg="mod ord">
          <ac:chgData name="Rohit Kumar" userId="0bcec9f9071d3836" providerId="Windows Live" clId="Web-{177A3DD9-39AC-4715-9ACE-F19BD729BFC0}" dt="2022-03-06T09:58:27.642" v="1135" actId="20577"/>
          <ac:spMkLst>
            <pc:docMk/>
            <pc:sldMk cId="1519535910" sldId="275"/>
            <ac:spMk id="3" creationId="{0D498AC1-80AA-42CD-BD0F-200EA84AAFEF}"/>
          </ac:spMkLst>
        </pc:spChg>
        <pc:spChg chg="add">
          <ac:chgData name="Rohit Kumar" userId="0bcec9f9071d3836" providerId="Windows Live" clId="Web-{177A3DD9-39AC-4715-9ACE-F19BD729BFC0}" dt="2022-03-06T09:54:12.512" v="1083"/>
          <ac:spMkLst>
            <pc:docMk/>
            <pc:sldMk cId="1519535910" sldId="275"/>
            <ac:spMk id="8" creationId="{2B566528-1B12-4246-9431-5C2D7D081168}"/>
          </ac:spMkLst>
        </pc:spChg>
        <pc:spChg chg="add">
          <ac:chgData name="Rohit Kumar" userId="0bcec9f9071d3836" providerId="Windows Live" clId="Web-{177A3DD9-39AC-4715-9ACE-F19BD729BFC0}" dt="2022-03-06T09:54:12.512" v="1083"/>
          <ac:spMkLst>
            <pc:docMk/>
            <pc:sldMk cId="1519535910" sldId="275"/>
            <ac:spMk id="10" creationId="{2E80C965-DB6D-4F81-9E9E-B027384D0BD6}"/>
          </ac:spMkLst>
        </pc:spChg>
        <pc:spChg chg="add">
          <ac:chgData name="Rohit Kumar" userId="0bcec9f9071d3836" providerId="Windows Live" clId="Web-{177A3DD9-39AC-4715-9ACE-F19BD729BFC0}" dt="2022-03-06T09:54:12.512" v="1083"/>
          <ac:spMkLst>
            <pc:docMk/>
            <pc:sldMk cId="1519535910" sldId="275"/>
            <ac:spMk id="12" creationId="{A580F890-B085-4E95-96AA-55AEBEC5CE6E}"/>
          </ac:spMkLst>
        </pc:spChg>
        <pc:spChg chg="add">
          <ac:chgData name="Rohit Kumar" userId="0bcec9f9071d3836" providerId="Windows Live" clId="Web-{177A3DD9-39AC-4715-9ACE-F19BD729BFC0}" dt="2022-03-06T09:54:12.512" v="1083"/>
          <ac:spMkLst>
            <pc:docMk/>
            <pc:sldMk cId="1519535910" sldId="275"/>
            <ac:spMk id="14" creationId="{D3F51FEB-38FB-4F6C-9F7B-2F2AFAB65463}"/>
          </ac:spMkLst>
        </pc:spChg>
        <pc:spChg chg="add">
          <ac:chgData name="Rohit Kumar" userId="0bcec9f9071d3836" providerId="Windows Live" clId="Web-{177A3DD9-39AC-4715-9ACE-F19BD729BFC0}" dt="2022-03-06T09:54:12.512" v="1083"/>
          <ac:spMkLst>
            <pc:docMk/>
            <pc:sldMk cId="1519535910" sldId="275"/>
            <ac:spMk id="16" creationId="{1E547BA6-BAE0-43BB-A7CA-60F69CE252F0}"/>
          </ac:spMkLst>
        </pc:spChg>
      </pc:sldChg>
      <pc:sldChg chg="addSp delSp modSp new mod setBg modClrScheme delDesignElem chgLayout">
        <pc:chgData name="Rohit Kumar" userId="0bcec9f9071d3836" providerId="Windows Live" clId="Web-{177A3DD9-39AC-4715-9ACE-F19BD729BFC0}" dt="2022-03-06T09:58:33.252" v="1137" actId="20577"/>
        <pc:sldMkLst>
          <pc:docMk/>
          <pc:sldMk cId="3087869835" sldId="276"/>
        </pc:sldMkLst>
        <pc:spChg chg="del">
          <ac:chgData name="Rohit Kumar" userId="0bcec9f9071d3836" providerId="Windows Live" clId="Web-{177A3DD9-39AC-4715-9ACE-F19BD729BFC0}" dt="2022-03-06T07:35:22.197" v="749"/>
          <ac:spMkLst>
            <pc:docMk/>
            <pc:sldMk cId="3087869835" sldId="276"/>
            <ac:spMk id="2" creationId="{4F7DC102-BA16-48DC-B760-20AFD35D6C2C}"/>
          </ac:spMkLst>
        </pc:spChg>
        <pc:spChg chg="mod ord">
          <ac:chgData name="Rohit Kumar" userId="0bcec9f9071d3836" providerId="Windows Live" clId="Web-{177A3DD9-39AC-4715-9ACE-F19BD729BFC0}" dt="2022-03-06T09:58:33.252" v="1137" actId="20577"/>
          <ac:spMkLst>
            <pc:docMk/>
            <pc:sldMk cId="3087869835" sldId="276"/>
            <ac:spMk id="3" creationId="{0E5937F9-4349-4E94-ACBD-C013CE788409}"/>
          </ac:spMkLst>
        </pc:spChg>
        <pc:spChg chg="add del mod ord">
          <ac:chgData name="Rohit Kumar" userId="0bcec9f9071d3836" providerId="Windows Live" clId="Web-{177A3DD9-39AC-4715-9ACE-F19BD729BFC0}" dt="2022-03-06T07:36:00.809" v="753"/>
          <ac:spMkLst>
            <pc:docMk/>
            <pc:sldMk cId="3087869835" sldId="276"/>
            <ac:spMk id="4" creationId="{A808692B-42CE-4746-ACA6-6BDA7E2CFC01}"/>
          </ac:spMkLst>
        </pc:spChg>
        <pc:spChg chg="add">
          <ac:chgData name="Rohit Kumar" userId="0bcec9f9071d3836" providerId="Windows Live" clId="Web-{177A3DD9-39AC-4715-9ACE-F19BD729BFC0}" dt="2022-03-06T09:54:18.887" v="1084"/>
          <ac:spMkLst>
            <pc:docMk/>
            <pc:sldMk cId="3087869835" sldId="276"/>
            <ac:spMk id="5" creationId="{2B566528-1B12-4246-9431-5C2D7D081168}"/>
          </ac:spMkLst>
        </pc:spChg>
        <pc:spChg chg="add">
          <ac:chgData name="Rohit Kumar" userId="0bcec9f9071d3836" providerId="Windows Live" clId="Web-{177A3DD9-39AC-4715-9ACE-F19BD729BFC0}" dt="2022-03-06T09:54:18.887" v="1084"/>
          <ac:spMkLst>
            <pc:docMk/>
            <pc:sldMk cId="3087869835" sldId="276"/>
            <ac:spMk id="6" creationId="{2E80C965-DB6D-4F81-9E9E-B027384D0BD6}"/>
          </ac:spMkLst>
        </pc:spChg>
        <pc:spChg chg="add">
          <ac:chgData name="Rohit Kumar" userId="0bcec9f9071d3836" providerId="Windows Live" clId="Web-{177A3DD9-39AC-4715-9ACE-F19BD729BFC0}" dt="2022-03-06T09:54:18.887" v="1084"/>
          <ac:spMkLst>
            <pc:docMk/>
            <pc:sldMk cId="3087869835" sldId="276"/>
            <ac:spMk id="7" creationId="{A580F890-B085-4E95-96AA-55AEBEC5CE6E}"/>
          </ac:spMkLst>
        </pc:spChg>
        <pc:spChg chg="add del">
          <ac:chgData name="Rohit Kumar" userId="0bcec9f9071d3836" providerId="Windows Live" clId="Web-{177A3DD9-39AC-4715-9ACE-F19BD729BFC0}" dt="2022-03-06T07:36:31.514" v="755"/>
          <ac:spMkLst>
            <pc:docMk/>
            <pc:sldMk cId="3087869835" sldId="276"/>
            <ac:spMk id="8" creationId="{2B566528-1B12-4246-9431-5C2D7D081168}"/>
          </ac:spMkLst>
        </pc:spChg>
        <pc:spChg chg="add">
          <ac:chgData name="Rohit Kumar" userId="0bcec9f9071d3836" providerId="Windows Live" clId="Web-{177A3DD9-39AC-4715-9ACE-F19BD729BFC0}" dt="2022-03-06T09:54:18.887" v="1084"/>
          <ac:spMkLst>
            <pc:docMk/>
            <pc:sldMk cId="3087869835" sldId="276"/>
            <ac:spMk id="9" creationId="{D3F51FEB-38FB-4F6C-9F7B-2F2AFAB65463}"/>
          </ac:spMkLst>
        </pc:spChg>
        <pc:spChg chg="add del">
          <ac:chgData name="Rohit Kumar" userId="0bcec9f9071d3836" providerId="Windows Live" clId="Web-{177A3DD9-39AC-4715-9ACE-F19BD729BFC0}" dt="2022-03-06T07:36:31.514" v="755"/>
          <ac:spMkLst>
            <pc:docMk/>
            <pc:sldMk cId="3087869835" sldId="276"/>
            <ac:spMk id="10" creationId="{2E80C965-DB6D-4F81-9E9E-B027384D0BD6}"/>
          </ac:spMkLst>
        </pc:spChg>
        <pc:spChg chg="add">
          <ac:chgData name="Rohit Kumar" userId="0bcec9f9071d3836" providerId="Windows Live" clId="Web-{177A3DD9-39AC-4715-9ACE-F19BD729BFC0}" dt="2022-03-06T09:54:18.887" v="1084"/>
          <ac:spMkLst>
            <pc:docMk/>
            <pc:sldMk cId="3087869835" sldId="276"/>
            <ac:spMk id="11" creationId="{1E547BA6-BAE0-43BB-A7CA-60F69CE252F0}"/>
          </ac:spMkLst>
        </pc:spChg>
        <pc:spChg chg="add del">
          <ac:chgData name="Rohit Kumar" userId="0bcec9f9071d3836" providerId="Windows Live" clId="Web-{177A3DD9-39AC-4715-9ACE-F19BD729BFC0}" dt="2022-03-06T07:36:31.514" v="755"/>
          <ac:spMkLst>
            <pc:docMk/>
            <pc:sldMk cId="3087869835" sldId="276"/>
            <ac:spMk id="12" creationId="{A580F890-B085-4E95-96AA-55AEBEC5CE6E}"/>
          </ac:spMkLst>
        </pc:spChg>
        <pc:spChg chg="add del">
          <ac:chgData name="Rohit Kumar" userId="0bcec9f9071d3836" providerId="Windows Live" clId="Web-{177A3DD9-39AC-4715-9ACE-F19BD729BFC0}" dt="2022-03-06T07:36:31.514" v="755"/>
          <ac:spMkLst>
            <pc:docMk/>
            <pc:sldMk cId="3087869835" sldId="276"/>
            <ac:spMk id="14" creationId="{D3F51FEB-38FB-4F6C-9F7B-2F2AFAB65463}"/>
          </ac:spMkLst>
        </pc:spChg>
        <pc:spChg chg="add del">
          <ac:chgData name="Rohit Kumar" userId="0bcec9f9071d3836" providerId="Windows Live" clId="Web-{177A3DD9-39AC-4715-9ACE-F19BD729BFC0}" dt="2022-03-06T07:36:31.514" v="755"/>
          <ac:spMkLst>
            <pc:docMk/>
            <pc:sldMk cId="3087869835" sldId="276"/>
            <ac:spMk id="16" creationId="{1E547BA6-BAE0-43BB-A7CA-60F69CE252F0}"/>
          </ac:spMkLst>
        </pc:spChg>
        <pc:spChg chg="add del">
          <ac:chgData name="Rohit Kumar" userId="0bcec9f9071d3836" providerId="Windows Live" clId="Web-{177A3DD9-39AC-4715-9ACE-F19BD729BFC0}" dt="2022-03-06T09:51:45.353" v="1062"/>
          <ac:spMkLst>
            <pc:docMk/>
            <pc:sldMk cId="3087869835" sldId="276"/>
            <ac:spMk id="21" creationId="{2B566528-1B12-4246-9431-5C2D7D081168}"/>
          </ac:spMkLst>
        </pc:spChg>
        <pc:spChg chg="add del">
          <ac:chgData name="Rohit Kumar" userId="0bcec9f9071d3836" providerId="Windows Live" clId="Web-{177A3DD9-39AC-4715-9ACE-F19BD729BFC0}" dt="2022-03-06T09:51:45.353" v="1062"/>
          <ac:spMkLst>
            <pc:docMk/>
            <pc:sldMk cId="3087869835" sldId="276"/>
            <ac:spMk id="23" creationId="{2E80C965-DB6D-4F81-9E9E-B027384D0BD6}"/>
          </ac:spMkLst>
        </pc:spChg>
        <pc:spChg chg="add del">
          <ac:chgData name="Rohit Kumar" userId="0bcec9f9071d3836" providerId="Windows Live" clId="Web-{177A3DD9-39AC-4715-9ACE-F19BD729BFC0}" dt="2022-03-06T09:51:45.353" v="1062"/>
          <ac:spMkLst>
            <pc:docMk/>
            <pc:sldMk cId="3087869835" sldId="276"/>
            <ac:spMk id="25" creationId="{A580F890-B085-4E95-96AA-55AEBEC5CE6E}"/>
          </ac:spMkLst>
        </pc:spChg>
        <pc:spChg chg="add del">
          <ac:chgData name="Rohit Kumar" userId="0bcec9f9071d3836" providerId="Windows Live" clId="Web-{177A3DD9-39AC-4715-9ACE-F19BD729BFC0}" dt="2022-03-06T09:51:45.353" v="1062"/>
          <ac:spMkLst>
            <pc:docMk/>
            <pc:sldMk cId="3087869835" sldId="276"/>
            <ac:spMk id="27" creationId="{D3F51FEB-38FB-4F6C-9F7B-2F2AFAB65463}"/>
          </ac:spMkLst>
        </pc:spChg>
        <pc:spChg chg="add del">
          <ac:chgData name="Rohit Kumar" userId="0bcec9f9071d3836" providerId="Windows Live" clId="Web-{177A3DD9-39AC-4715-9ACE-F19BD729BFC0}" dt="2022-03-06T09:51:45.353" v="1062"/>
          <ac:spMkLst>
            <pc:docMk/>
            <pc:sldMk cId="3087869835" sldId="276"/>
            <ac:spMk id="29" creationId="{1E547BA6-BAE0-43BB-A7CA-60F69CE252F0}"/>
          </ac:spMkLst>
        </pc:spChg>
      </pc:sldChg>
      <pc:sldChg chg="addSp modSp new mod setBg modClrScheme chgLayout">
        <pc:chgData name="Rohit Kumar" userId="0bcec9f9071d3836" providerId="Windows Live" clId="Web-{177A3DD9-39AC-4715-9ACE-F19BD729BFC0}" dt="2022-03-06T09:58:40.845" v="1139" actId="20577"/>
        <pc:sldMkLst>
          <pc:docMk/>
          <pc:sldMk cId="689462073" sldId="277"/>
        </pc:sldMkLst>
        <pc:spChg chg="mod ord">
          <ac:chgData name="Rohit Kumar" userId="0bcec9f9071d3836" providerId="Windows Live" clId="Web-{177A3DD9-39AC-4715-9ACE-F19BD729BFC0}" dt="2022-03-06T09:54:23.122" v="1085"/>
          <ac:spMkLst>
            <pc:docMk/>
            <pc:sldMk cId="689462073" sldId="277"/>
            <ac:spMk id="2" creationId="{7422ECB5-785C-41CC-B616-BF65194B0BB2}"/>
          </ac:spMkLst>
        </pc:spChg>
        <pc:spChg chg="mod ord">
          <ac:chgData name="Rohit Kumar" userId="0bcec9f9071d3836" providerId="Windows Live" clId="Web-{177A3DD9-39AC-4715-9ACE-F19BD729BFC0}" dt="2022-03-06T09:58:40.845" v="1139" actId="20577"/>
          <ac:spMkLst>
            <pc:docMk/>
            <pc:sldMk cId="689462073" sldId="277"/>
            <ac:spMk id="3" creationId="{2C747F1E-B6A8-4D40-9829-C9136CD96793}"/>
          </ac:spMkLst>
        </pc:spChg>
        <pc:spChg chg="add">
          <ac:chgData name="Rohit Kumar" userId="0bcec9f9071d3836" providerId="Windows Live" clId="Web-{177A3DD9-39AC-4715-9ACE-F19BD729BFC0}" dt="2022-03-06T09:54:23.122" v="1085"/>
          <ac:spMkLst>
            <pc:docMk/>
            <pc:sldMk cId="689462073" sldId="277"/>
            <ac:spMk id="8" creationId="{2B566528-1B12-4246-9431-5C2D7D081168}"/>
          </ac:spMkLst>
        </pc:spChg>
        <pc:spChg chg="add">
          <ac:chgData name="Rohit Kumar" userId="0bcec9f9071d3836" providerId="Windows Live" clId="Web-{177A3DD9-39AC-4715-9ACE-F19BD729BFC0}" dt="2022-03-06T09:54:23.122" v="1085"/>
          <ac:spMkLst>
            <pc:docMk/>
            <pc:sldMk cId="689462073" sldId="277"/>
            <ac:spMk id="10" creationId="{2E80C965-DB6D-4F81-9E9E-B027384D0BD6}"/>
          </ac:spMkLst>
        </pc:spChg>
        <pc:spChg chg="add">
          <ac:chgData name="Rohit Kumar" userId="0bcec9f9071d3836" providerId="Windows Live" clId="Web-{177A3DD9-39AC-4715-9ACE-F19BD729BFC0}" dt="2022-03-06T09:54:23.122" v="1085"/>
          <ac:spMkLst>
            <pc:docMk/>
            <pc:sldMk cId="689462073" sldId="277"/>
            <ac:spMk id="12" creationId="{A580F890-B085-4E95-96AA-55AEBEC5CE6E}"/>
          </ac:spMkLst>
        </pc:spChg>
        <pc:spChg chg="add">
          <ac:chgData name="Rohit Kumar" userId="0bcec9f9071d3836" providerId="Windows Live" clId="Web-{177A3DD9-39AC-4715-9ACE-F19BD729BFC0}" dt="2022-03-06T09:54:23.122" v="1085"/>
          <ac:spMkLst>
            <pc:docMk/>
            <pc:sldMk cId="689462073" sldId="277"/>
            <ac:spMk id="14" creationId="{D3F51FEB-38FB-4F6C-9F7B-2F2AFAB65463}"/>
          </ac:spMkLst>
        </pc:spChg>
        <pc:spChg chg="add">
          <ac:chgData name="Rohit Kumar" userId="0bcec9f9071d3836" providerId="Windows Live" clId="Web-{177A3DD9-39AC-4715-9ACE-F19BD729BFC0}" dt="2022-03-06T09:54:23.122" v="1085"/>
          <ac:spMkLst>
            <pc:docMk/>
            <pc:sldMk cId="689462073" sldId="277"/>
            <ac:spMk id="16" creationId="{1E547BA6-BAE0-43BB-A7CA-60F69CE252F0}"/>
          </ac:spMkLst>
        </pc:spChg>
      </pc:sldChg>
      <pc:sldChg chg="addSp modSp new mod setBg modClrScheme chgLayout">
        <pc:chgData name="Rohit Kumar" userId="0bcec9f9071d3836" providerId="Windows Live" clId="Web-{177A3DD9-39AC-4715-9ACE-F19BD729BFC0}" dt="2022-03-06T09:58:52.627" v="1143" actId="20577"/>
        <pc:sldMkLst>
          <pc:docMk/>
          <pc:sldMk cId="2855333168" sldId="278"/>
        </pc:sldMkLst>
        <pc:spChg chg="mod ord">
          <ac:chgData name="Rohit Kumar" userId="0bcec9f9071d3836" providerId="Windows Live" clId="Web-{177A3DD9-39AC-4715-9ACE-F19BD729BFC0}" dt="2022-03-06T09:54:35.013" v="1087"/>
          <ac:spMkLst>
            <pc:docMk/>
            <pc:sldMk cId="2855333168" sldId="278"/>
            <ac:spMk id="2" creationId="{FDB3C766-FACE-4B9C-8DB2-880B7E67DC7F}"/>
          </ac:spMkLst>
        </pc:spChg>
        <pc:spChg chg="mod ord">
          <ac:chgData name="Rohit Kumar" userId="0bcec9f9071d3836" providerId="Windows Live" clId="Web-{177A3DD9-39AC-4715-9ACE-F19BD729BFC0}" dt="2022-03-06T09:58:52.627" v="1143" actId="20577"/>
          <ac:spMkLst>
            <pc:docMk/>
            <pc:sldMk cId="2855333168" sldId="278"/>
            <ac:spMk id="3" creationId="{202548F2-2D78-49F3-8E78-CA548AE19352}"/>
          </ac:spMkLst>
        </pc:spChg>
        <pc:spChg chg="add">
          <ac:chgData name="Rohit Kumar" userId="0bcec9f9071d3836" providerId="Windows Live" clId="Web-{177A3DD9-39AC-4715-9ACE-F19BD729BFC0}" dt="2022-03-06T09:54:35.013" v="1087"/>
          <ac:spMkLst>
            <pc:docMk/>
            <pc:sldMk cId="2855333168" sldId="278"/>
            <ac:spMk id="8" creationId="{2B566528-1B12-4246-9431-5C2D7D081168}"/>
          </ac:spMkLst>
        </pc:spChg>
        <pc:spChg chg="add">
          <ac:chgData name="Rohit Kumar" userId="0bcec9f9071d3836" providerId="Windows Live" clId="Web-{177A3DD9-39AC-4715-9ACE-F19BD729BFC0}" dt="2022-03-06T09:54:35.013" v="1087"/>
          <ac:spMkLst>
            <pc:docMk/>
            <pc:sldMk cId="2855333168" sldId="278"/>
            <ac:spMk id="10" creationId="{2E80C965-DB6D-4F81-9E9E-B027384D0BD6}"/>
          </ac:spMkLst>
        </pc:spChg>
        <pc:spChg chg="add">
          <ac:chgData name="Rohit Kumar" userId="0bcec9f9071d3836" providerId="Windows Live" clId="Web-{177A3DD9-39AC-4715-9ACE-F19BD729BFC0}" dt="2022-03-06T09:54:35.013" v="1087"/>
          <ac:spMkLst>
            <pc:docMk/>
            <pc:sldMk cId="2855333168" sldId="278"/>
            <ac:spMk id="12" creationId="{A580F890-B085-4E95-96AA-55AEBEC5CE6E}"/>
          </ac:spMkLst>
        </pc:spChg>
        <pc:spChg chg="add">
          <ac:chgData name="Rohit Kumar" userId="0bcec9f9071d3836" providerId="Windows Live" clId="Web-{177A3DD9-39AC-4715-9ACE-F19BD729BFC0}" dt="2022-03-06T09:54:35.013" v="1087"/>
          <ac:spMkLst>
            <pc:docMk/>
            <pc:sldMk cId="2855333168" sldId="278"/>
            <ac:spMk id="14" creationId="{D3F51FEB-38FB-4F6C-9F7B-2F2AFAB65463}"/>
          </ac:spMkLst>
        </pc:spChg>
        <pc:spChg chg="add">
          <ac:chgData name="Rohit Kumar" userId="0bcec9f9071d3836" providerId="Windows Live" clId="Web-{177A3DD9-39AC-4715-9ACE-F19BD729BFC0}" dt="2022-03-06T09:54:35.013" v="1087"/>
          <ac:spMkLst>
            <pc:docMk/>
            <pc:sldMk cId="2855333168" sldId="278"/>
            <ac:spMk id="16" creationId="{1E547BA6-BAE0-43BB-A7CA-60F69CE252F0}"/>
          </ac:spMkLst>
        </pc:spChg>
      </pc:sldChg>
      <pc:sldChg chg="addSp modSp new mod setBg modClrScheme chgLayout">
        <pc:chgData name="Rohit Kumar" userId="0bcec9f9071d3836" providerId="Windows Live" clId="Web-{177A3DD9-39AC-4715-9ACE-F19BD729BFC0}" dt="2022-03-06T09:58:58.330" v="1145" actId="20577"/>
        <pc:sldMkLst>
          <pc:docMk/>
          <pc:sldMk cId="4177390860" sldId="279"/>
        </pc:sldMkLst>
        <pc:spChg chg="mod ord">
          <ac:chgData name="Rohit Kumar" userId="0bcec9f9071d3836" providerId="Windows Live" clId="Web-{177A3DD9-39AC-4715-9ACE-F19BD729BFC0}" dt="2022-03-06T09:54:40.388" v="1088"/>
          <ac:spMkLst>
            <pc:docMk/>
            <pc:sldMk cId="4177390860" sldId="279"/>
            <ac:spMk id="2" creationId="{E99C793E-BC13-42F9-A38A-7AA0E251B5B6}"/>
          </ac:spMkLst>
        </pc:spChg>
        <pc:spChg chg="mod ord">
          <ac:chgData name="Rohit Kumar" userId="0bcec9f9071d3836" providerId="Windows Live" clId="Web-{177A3DD9-39AC-4715-9ACE-F19BD729BFC0}" dt="2022-03-06T09:58:58.330" v="1145" actId="20577"/>
          <ac:spMkLst>
            <pc:docMk/>
            <pc:sldMk cId="4177390860" sldId="279"/>
            <ac:spMk id="3" creationId="{A85EB116-8DCD-45A5-9972-0BF46E0017AD}"/>
          </ac:spMkLst>
        </pc:spChg>
        <pc:spChg chg="add">
          <ac:chgData name="Rohit Kumar" userId="0bcec9f9071d3836" providerId="Windows Live" clId="Web-{177A3DD9-39AC-4715-9ACE-F19BD729BFC0}" dt="2022-03-06T09:54:40.388" v="1088"/>
          <ac:spMkLst>
            <pc:docMk/>
            <pc:sldMk cId="4177390860" sldId="279"/>
            <ac:spMk id="8" creationId="{2B566528-1B12-4246-9431-5C2D7D081168}"/>
          </ac:spMkLst>
        </pc:spChg>
        <pc:spChg chg="add">
          <ac:chgData name="Rohit Kumar" userId="0bcec9f9071d3836" providerId="Windows Live" clId="Web-{177A3DD9-39AC-4715-9ACE-F19BD729BFC0}" dt="2022-03-06T09:54:40.388" v="1088"/>
          <ac:spMkLst>
            <pc:docMk/>
            <pc:sldMk cId="4177390860" sldId="279"/>
            <ac:spMk id="10" creationId="{2E80C965-DB6D-4F81-9E9E-B027384D0BD6}"/>
          </ac:spMkLst>
        </pc:spChg>
        <pc:spChg chg="add">
          <ac:chgData name="Rohit Kumar" userId="0bcec9f9071d3836" providerId="Windows Live" clId="Web-{177A3DD9-39AC-4715-9ACE-F19BD729BFC0}" dt="2022-03-06T09:54:40.388" v="1088"/>
          <ac:spMkLst>
            <pc:docMk/>
            <pc:sldMk cId="4177390860" sldId="279"/>
            <ac:spMk id="12" creationId="{A580F890-B085-4E95-96AA-55AEBEC5CE6E}"/>
          </ac:spMkLst>
        </pc:spChg>
        <pc:spChg chg="add">
          <ac:chgData name="Rohit Kumar" userId="0bcec9f9071d3836" providerId="Windows Live" clId="Web-{177A3DD9-39AC-4715-9ACE-F19BD729BFC0}" dt="2022-03-06T09:54:40.388" v="1088"/>
          <ac:spMkLst>
            <pc:docMk/>
            <pc:sldMk cId="4177390860" sldId="279"/>
            <ac:spMk id="14" creationId="{D3F51FEB-38FB-4F6C-9F7B-2F2AFAB65463}"/>
          </ac:spMkLst>
        </pc:spChg>
        <pc:spChg chg="add">
          <ac:chgData name="Rohit Kumar" userId="0bcec9f9071d3836" providerId="Windows Live" clId="Web-{177A3DD9-39AC-4715-9ACE-F19BD729BFC0}" dt="2022-03-06T09:54:40.388" v="1088"/>
          <ac:spMkLst>
            <pc:docMk/>
            <pc:sldMk cId="4177390860" sldId="279"/>
            <ac:spMk id="16" creationId="{1E547BA6-BAE0-43BB-A7CA-60F69CE252F0}"/>
          </ac:spMkLst>
        </pc:spChg>
      </pc:sldChg>
      <pc:sldChg chg="addSp modSp new mod setBg modClrScheme chgLayout">
        <pc:chgData name="Rohit Kumar" userId="0bcec9f9071d3836" providerId="Windows Live" clId="Web-{177A3DD9-39AC-4715-9ACE-F19BD729BFC0}" dt="2022-03-06T09:58:46.830" v="1141" actId="20577"/>
        <pc:sldMkLst>
          <pc:docMk/>
          <pc:sldMk cId="2855233617" sldId="280"/>
        </pc:sldMkLst>
        <pc:spChg chg="mod ord">
          <ac:chgData name="Rohit Kumar" userId="0bcec9f9071d3836" providerId="Windows Live" clId="Web-{177A3DD9-39AC-4715-9ACE-F19BD729BFC0}" dt="2022-03-06T09:54:30.106" v="1086"/>
          <ac:spMkLst>
            <pc:docMk/>
            <pc:sldMk cId="2855233617" sldId="280"/>
            <ac:spMk id="2" creationId="{8B7406C9-A9C2-48C3-8CDE-164CAADACF46}"/>
          </ac:spMkLst>
        </pc:spChg>
        <pc:spChg chg="mod ord">
          <ac:chgData name="Rohit Kumar" userId="0bcec9f9071d3836" providerId="Windows Live" clId="Web-{177A3DD9-39AC-4715-9ACE-F19BD729BFC0}" dt="2022-03-06T09:58:46.830" v="1141" actId="20577"/>
          <ac:spMkLst>
            <pc:docMk/>
            <pc:sldMk cId="2855233617" sldId="280"/>
            <ac:spMk id="3" creationId="{393BC3C4-005E-4F35-8F65-575406C69893}"/>
          </ac:spMkLst>
        </pc:spChg>
        <pc:spChg chg="add">
          <ac:chgData name="Rohit Kumar" userId="0bcec9f9071d3836" providerId="Windows Live" clId="Web-{177A3DD9-39AC-4715-9ACE-F19BD729BFC0}" dt="2022-03-06T09:54:30.106" v="1086"/>
          <ac:spMkLst>
            <pc:docMk/>
            <pc:sldMk cId="2855233617" sldId="280"/>
            <ac:spMk id="8" creationId="{2B566528-1B12-4246-9431-5C2D7D081168}"/>
          </ac:spMkLst>
        </pc:spChg>
        <pc:spChg chg="add">
          <ac:chgData name="Rohit Kumar" userId="0bcec9f9071d3836" providerId="Windows Live" clId="Web-{177A3DD9-39AC-4715-9ACE-F19BD729BFC0}" dt="2022-03-06T09:54:30.106" v="1086"/>
          <ac:spMkLst>
            <pc:docMk/>
            <pc:sldMk cId="2855233617" sldId="280"/>
            <ac:spMk id="10" creationId="{2E80C965-DB6D-4F81-9E9E-B027384D0BD6}"/>
          </ac:spMkLst>
        </pc:spChg>
        <pc:spChg chg="add">
          <ac:chgData name="Rohit Kumar" userId="0bcec9f9071d3836" providerId="Windows Live" clId="Web-{177A3DD9-39AC-4715-9ACE-F19BD729BFC0}" dt="2022-03-06T09:54:30.106" v="1086"/>
          <ac:spMkLst>
            <pc:docMk/>
            <pc:sldMk cId="2855233617" sldId="280"/>
            <ac:spMk id="12" creationId="{A580F890-B085-4E95-96AA-55AEBEC5CE6E}"/>
          </ac:spMkLst>
        </pc:spChg>
        <pc:spChg chg="add">
          <ac:chgData name="Rohit Kumar" userId="0bcec9f9071d3836" providerId="Windows Live" clId="Web-{177A3DD9-39AC-4715-9ACE-F19BD729BFC0}" dt="2022-03-06T09:54:30.106" v="1086"/>
          <ac:spMkLst>
            <pc:docMk/>
            <pc:sldMk cId="2855233617" sldId="280"/>
            <ac:spMk id="14" creationId="{D3F51FEB-38FB-4F6C-9F7B-2F2AFAB65463}"/>
          </ac:spMkLst>
        </pc:spChg>
        <pc:spChg chg="add">
          <ac:chgData name="Rohit Kumar" userId="0bcec9f9071d3836" providerId="Windows Live" clId="Web-{177A3DD9-39AC-4715-9ACE-F19BD729BFC0}" dt="2022-03-06T09:54:30.106" v="1086"/>
          <ac:spMkLst>
            <pc:docMk/>
            <pc:sldMk cId="2855233617" sldId="280"/>
            <ac:spMk id="16" creationId="{1E547BA6-BAE0-43BB-A7CA-60F69CE252F0}"/>
          </ac:spMkLst>
        </pc:spChg>
      </pc:sldChg>
      <pc:sldChg chg="addSp modSp new mod setBg modClrScheme chgLayout">
        <pc:chgData name="Rohit Kumar" userId="0bcec9f9071d3836" providerId="Windows Live" clId="Web-{177A3DD9-39AC-4715-9ACE-F19BD729BFC0}" dt="2022-03-06T09:59:03.861" v="1147" actId="20577"/>
        <pc:sldMkLst>
          <pc:docMk/>
          <pc:sldMk cId="4093842860" sldId="281"/>
        </pc:sldMkLst>
        <pc:spChg chg="mod ord">
          <ac:chgData name="Rohit Kumar" userId="0bcec9f9071d3836" providerId="Windows Live" clId="Web-{177A3DD9-39AC-4715-9ACE-F19BD729BFC0}" dt="2022-03-06T09:54:44.341" v="1089"/>
          <ac:spMkLst>
            <pc:docMk/>
            <pc:sldMk cId="4093842860" sldId="281"/>
            <ac:spMk id="2" creationId="{1253D57D-984D-4DFB-9BFE-64544B64A817}"/>
          </ac:spMkLst>
        </pc:spChg>
        <pc:spChg chg="mod ord">
          <ac:chgData name="Rohit Kumar" userId="0bcec9f9071d3836" providerId="Windows Live" clId="Web-{177A3DD9-39AC-4715-9ACE-F19BD729BFC0}" dt="2022-03-06T09:59:03.861" v="1147" actId="20577"/>
          <ac:spMkLst>
            <pc:docMk/>
            <pc:sldMk cId="4093842860" sldId="281"/>
            <ac:spMk id="3" creationId="{B4A4B6AE-765B-4BA9-8E11-1B4F1A4717DB}"/>
          </ac:spMkLst>
        </pc:spChg>
        <pc:spChg chg="add">
          <ac:chgData name="Rohit Kumar" userId="0bcec9f9071d3836" providerId="Windows Live" clId="Web-{177A3DD9-39AC-4715-9ACE-F19BD729BFC0}" dt="2022-03-06T09:54:44.341" v="1089"/>
          <ac:spMkLst>
            <pc:docMk/>
            <pc:sldMk cId="4093842860" sldId="281"/>
            <ac:spMk id="8" creationId="{2B566528-1B12-4246-9431-5C2D7D081168}"/>
          </ac:spMkLst>
        </pc:spChg>
        <pc:spChg chg="add">
          <ac:chgData name="Rohit Kumar" userId="0bcec9f9071d3836" providerId="Windows Live" clId="Web-{177A3DD9-39AC-4715-9ACE-F19BD729BFC0}" dt="2022-03-06T09:54:44.341" v="1089"/>
          <ac:spMkLst>
            <pc:docMk/>
            <pc:sldMk cId="4093842860" sldId="281"/>
            <ac:spMk id="10" creationId="{2E80C965-DB6D-4F81-9E9E-B027384D0BD6}"/>
          </ac:spMkLst>
        </pc:spChg>
        <pc:spChg chg="add">
          <ac:chgData name="Rohit Kumar" userId="0bcec9f9071d3836" providerId="Windows Live" clId="Web-{177A3DD9-39AC-4715-9ACE-F19BD729BFC0}" dt="2022-03-06T09:54:44.341" v="1089"/>
          <ac:spMkLst>
            <pc:docMk/>
            <pc:sldMk cId="4093842860" sldId="281"/>
            <ac:spMk id="12" creationId="{A580F890-B085-4E95-96AA-55AEBEC5CE6E}"/>
          </ac:spMkLst>
        </pc:spChg>
        <pc:spChg chg="add">
          <ac:chgData name="Rohit Kumar" userId="0bcec9f9071d3836" providerId="Windows Live" clId="Web-{177A3DD9-39AC-4715-9ACE-F19BD729BFC0}" dt="2022-03-06T09:54:44.341" v="1089"/>
          <ac:spMkLst>
            <pc:docMk/>
            <pc:sldMk cId="4093842860" sldId="281"/>
            <ac:spMk id="14" creationId="{D3F51FEB-38FB-4F6C-9F7B-2F2AFAB65463}"/>
          </ac:spMkLst>
        </pc:spChg>
        <pc:spChg chg="add">
          <ac:chgData name="Rohit Kumar" userId="0bcec9f9071d3836" providerId="Windows Live" clId="Web-{177A3DD9-39AC-4715-9ACE-F19BD729BFC0}" dt="2022-03-06T09:54:44.341" v="1089"/>
          <ac:spMkLst>
            <pc:docMk/>
            <pc:sldMk cId="4093842860" sldId="281"/>
            <ac:spMk id="16" creationId="{1E547BA6-BAE0-43BB-A7CA-60F69CE252F0}"/>
          </ac:spMkLst>
        </pc:spChg>
      </pc:sldChg>
      <pc:sldChg chg="addSp modSp new mod setBg modClrScheme chgLayout">
        <pc:chgData name="Rohit Kumar" userId="0bcec9f9071d3836" providerId="Windows Live" clId="Web-{177A3DD9-39AC-4715-9ACE-F19BD729BFC0}" dt="2022-03-06T09:59:09.518" v="1149" actId="20577"/>
        <pc:sldMkLst>
          <pc:docMk/>
          <pc:sldMk cId="1182181209" sldId="282"/>
        </pc:sldMkLst>
        <pc:spChg chg="mod ord">
          <ac:chgData name="Rohit Kumar" userId="0bcec9f9071d3836" providerId="Windows Live" clId="Web-{177A3DD9-39AC-4715-9ACE-F19BD729BFC0}" dt="2022-03-06T09:54:50.435" v="1090"/>
          <ac:spMkLst>
            <pc:docMk/>
            <pc:sldMk cId="1182181209" sldId="282"/>
            <ac:spMk id="2" creationId="{E3576EB3-0E97-48A9-A449-62E917D15E6B}"/>
          </ac:spMkLst>
        </pc:spChg>
        <pc:spChg chg="mod ord">
          <ac:chgData name="Rohit Kumar" userId="0bcec9f9071d3836" providerId="Windows Live" clId="Web-{177A3DD9-39AC-4715-9ACE-F19BD729BFC0}" dt="2022-03-06T09:59:09.518" v="1149" actId="20577"/>
          <ac:spMkLst>
            <pc:docMk/>
            <pc:sldMk cId="1182181209" sldId="282"/>
            <ac:spMk id="3" creationId="{8DE4AB47-0397-48A1-B6A6-4D991632B174}"/>
          </ac:spMkLst>
        </pc:spChg>
        <pc:spChg chg="add">
          <ac:chgData name="Rohit Kumar" userId="0bcec9f9071d3836" providerId="Windows Live" clId="Web-{177A3DD9-39AC-4715-9ACE-F19BD729BFC0}" dt="2022-03-06T09:54:50.435" v="1090"/>
          <ac:spMkLst>
            <pc:docMk/>
            <pc:sldMk cId="1182181209" sldId="282"/>
            <ac:spMk id="8" creationId="{2B566528-1B12-4246-9431-5C2D7D081168}"/>
          </ac:spMkLst>
        </pc:spChg>
        <pc:spChg chg="add">
          <ac:chgData name="Rohit Kumar" userId="0bcec9f9071d3836" providerId="Windows Live" clId="Web-{177A3DD9-39AC-4715-9ACE-F19BD729BFC0}" dt="2022-03-06T09:54:50.435" v="1090"/>
          <ac:spMkLst>
            <pc:docMk/>
            <pc:sldMk cId="1182181209" sldId="282"/>
            <ac:spMk id="10" creationId="{2E80C965-DB6D-4F81-9E9E-B027384D0BD6}"/>
          </ac:spMkLst>
        </pc:spChg>
        <pc:spChg chg="add">
          <ac:chgData name="Rohit Kumar" userId="0bcec9f9071d3836" providerId="Windows Live" clId="Web-{177A3DD9-39AC-4715-9ACE-F19BD729BFC0}" dt="2022-03-06T09:54:50.435" v="1090"/>
          <ac:spMkLst>
            <pc:docMk/>
            <pc:sldMk cId="1182181209" sldId="282"/>
            <ac:spMk id="12" creationId="{A580F890-B085-4E95-96AA-55AEBEC5CE6E}"/>
          </ac:spMkLst>
        </pc:spChg>
        <pc:spChg chg="add">
          <ac:chgData name="Rohit Kumar" userId="0bcec9f9071d3836" providerId="Windows Live" clId="Web-{177A3DD9-39AC-4715-9ACE-F19BD729BFC0}" dt="2022-03-06T09:54:50.435" v="1090"/>
          <ac:spMkLst>
            <pc:docMk/>
            <pc:sldMk cId="1182181209" sldId="282"/>
            <ac:spMk id="14" creationId="{D3F51FEB-38FB-4F6C-9F7B-2F2AFAB65463}"/>
          </ac:spMkLst>
        </pc:spChg>
        <pc:spChg chg="add">
          <ac:chgData name="Rohit Kumar" userId="0bcec9f9071d3836" providerId="Windows Live" clId="Web-{177A3DD9-39AC-4715-9ACE-F19BD729BFC0}" dt="2022-03-06T09:54:50.435" v="1090"/>
          <ac:spMkLst>
            <pc:docMk/>
            <pc:sldMk cId="1182181209" sldId="282"/>
            <ac:spMk id="16" creationId="{1E547BA6-BAE0-43BB-A7CA-60F69CE252F0}"/>
          </ac:spMkLst>
        </pc:spChg>
      </pc:sldChg>
      <pc:sldChg chg="addSp modSp new mod setBg modClrScheme chgLayout">
        <pc:chgData name="Rohit Kumar" userId="0bcec9f9071d3836" providerId="Windows Live" clId="Web-{177A3DD9-39AC-4715-9ACE-F19BD729BFC0}" dt="2022-03-06T09:59:17.518" v="1151" actId="20577"/>
        <pc:sldMkLst>
          <pc:docMk/>
          <pc:sldMk cId="3604747558" sldId="283"/>
        </pc:sldMkLst>
        <pc:spChg chg="mod ord">
          <ac:chgData name="Rohit Kumar" userId="0bcec9f9071d3836" providerId="Windows Live" clId="Web-{177A3DD9-39AC-4715-9ACE-F19BD729BFC0}" dt="2022-03-06T09:55:01.935" v="1092"/>
          <ac:spMkLst>
            <pc:docMk/>
            <pc:sldMk cId="3604747558" sldId="283"/>
            <ac:spMk id="2" creationId="{0B8A2510-F70F-4746-93DD-256EF74072C2}"/>
          </ac:spMkLst>
        </pc:spChg>
        <pc:spChg chg="mod ord">
          <ac:chgData name="Rohit Kumar" userId="0bcec9f9071d3836" providerId="Windows Live" clId="Web-{177A3DD9-39AC-4715-9ACE-F19BD729BFC0}" dt="2022-03-06T09:59:17.518" v="1151" actId="20577"/>
          <ac:spMkLst>
            <pc:docMk/>
            <pc:sldMk cId="3604747558" sldId="283"/>
            <ac:spMk id="3" creationId="{49007D38-C48E-42EC-BC5B-E7DDEB977800}"/>
          </ac:spMkLst>
        </pc:spChg>
        <pc:spChg chg="add">
          <ac:chgData name="Rohit Kumar" userId="0bcec9f9071d3836" providerId="Windows Live" clId="Web-{177A3DD9-39AC-4715-9ACE-F19BD729BFC0}" dt="2022-03-06T09:55:01.935" v="1092"/>
          <ac:spMkLst>
            <pc:docMk/>
            <pc:sldMk cId="3604747558" sldId="283"/>
            <ac:spMk id="8" creationId="{46D6306C-ED4F-4AAE-B4A5-EEA6AFAD726E}"/>
          </ac:spMkLst>
        </pc:spChg>
        <pc:spChg chg="add">
          <ac:chgData name="Rohit Kumar" userId="0bcec9f9071d3836" providerId="Windows Live" clId="Web-{177A3DD9-39AC-4715-9ACE-F19BD729BFC0}" dt="2022-03-06T09:55:01.935" v="1092"/>
          <ac:spMkLst>
            <pc:docMk/>
            <pc:sldMk cId="3604747558" sldId="283"/>
            <ac:spMk id="10" creationId="{0EC5361D-F897-4856-B945-0455A365EB24}"/>
          </ac:spMkLst>
        </pc:spChg>
        <pc:spChg chg="add">
          <ac:chgData name="Rohit Kumar" userId="0bcec9f9071d3836" providerId="Windows Live" clId="Web-{177A3DD9-39AC-4715-9ACE-F19BD729BFC0}" dt="2022-03-06T09:55:01.935" v="1092"/>
          <ac:spMkLst>
            <pc:docMk/>
            <pc:sldMk cId="3604747558" sldId="283"/>
            <ac:spMk id="12" creationId="{4508C0C5-2268-42B5-B3C8-4D0899E05F8C}"/>
          </ac:spMkLst>
        </pc:spChg>
        <pc:spChg chg="add">
          <ac:chgData name="Rohit Kumar" userId="0bcec9f9071d3836" providerId="Windows Live" clId="Web-{177A3DD9-39AC-4715-9ACE-F19BD729BFC0}" dt="2022-03-06T09:55:01.935" v="1092"/>
          <ac:spMkLst>
            <pc:docMk/>
            <pc:sldMk cId="3604747558" sldId="283"/>
            <ac:spMk id="14" creationId="{141ACBDB-38F8-4B34-8183-BD95B4E55A62}"/>
          </ac:spMkLst>
        </pc:spChg>
        <pc:spChg chg="add">
          <ac:chgData name="Rohit Kumar" userId="0bcec9f9071d3836" providerId="Windows Live" clId="Web-{177A3DD9-39AC-4715-9ACE-F19BD729BFC0}" dt="2022-03-06T09:55:01.935" v="1092"/>
          <ac:spMkLst>
            <pc:docMk/>
            <pc:sldMk cId="3604747558" sldId="283"/>
            <ac:spMk id="16" creationId="{DE00DB52-3455-4E2F-867B-A6D0516E175B}"/>
          </ac:spMkLst>
        </pc:spChg>
        <pc:spChg chg="add">
          <ac:chgData name="Rohit Kumar" userId="0bcec9f9071d3836" providerId="Windows Live" clId="Web-{177A3DD9-39AC-4715-9ACE-F19BD729BFC0}" dt="2022-03-06T09:55:01.935" v="1092"/>
          <ac:spMkLst>
            <pc:docMk/>
            <pc:sldMk cId="3604747558" sldId="283"/>
            <ac:spMk id="18" creationId="{9E914C83-E0D8-4953-92D5-169D28CB43AE}"/>
          </ac:spMkLst>
        </pc:spChg>
        <pc:spChg chg="add">
          <ac:chgData name="Rohit Kumar" userId="0bcec9f9071d3836" providerId="Windows Live" clId="Web-{177A3DD9-39AC-4715-9ACE-F19BD729BFC0}" dt="2022-03-06T09:55:01.935" v="1092"/>
          <ac:spMkLst>
            <pc:docMk/>
            <pc:sldMk cId="3604747558" sldId="283"/>
            <ac:spMk id="20" creationId="{3512E083-F550-46AF-8490-767ECFD00CB7}"/>
          </ac:spMkLst>
        </pc:spChg>
      </pc:sldChg>
      <pc:sldChg chg="addSp modSp new mod setBg modClrScheme chgLayout">
        <pc:chgData name="Rohit Kumar" userId="0bcec9f9071d3836" providerId="Windows Live" clId="Web-{177A3DD9-39AC-4715-9ACE-F19BD729BFC0}" dt="2022-03-06T09:54:57.138" v="1091"/>
        <pc:sldMkLst>
          <pc:docMk/>
          <pc:sldMk cId="3615605490" sldId="284"/>
        </pc:sldMkLst>
        <pc:spChg chg="mod ord">
          <ac:chgData name="Rohit Kumar" userId="0bcec9f9071d3836" providerId="Windows Live" clId="Web-{177A3DD9-39AC-4715-9ACE-F19BD729BFC0}" dt="2022-03-06T09:54:57.138" v="1091"/>
          <ac:spMkLst>
            <pc:docMk/>
            <pc:sldMk cId="3615605490" sldId="284"/>
            <ac:spMk id="2" creationId="{AF0771ED-D5F2-4396-A0E7-2F6CBEC895EB}"/>
          </ac:spMkLst>
        </pc:spChg>
        <pc:spChg chg="mod ord">
          <ac:chgData name="Rohit Kumar" userId="0bcec9f9071d3836" providerId="Windows Live" clId="Web-{177A3DD9-39AC-4715-9ACE-F19BD729BFC0}" dt="2022-03-06T09:54:57.138" v="1091"/>
          <ac:spMkLst>
            <pc:docMk/>
            <pc:sldMk cId="3615605490" sldId="284"/>
            <ac:spMk id="3" creationId="{4A9C3165-9F99-4C48-9718-30A9C2DF834C}"/>
          </ac:spMkLst>
        </pc:spChg>
        <pc:spChg chg="add">
          <ac:chgData name="Rohit Kumar" userId="0bcec9f9071d3836" providerId="Windows Live" clId="Web-{177A3DD9-39AC-4715-9ACE-F19BD729BFC0}" dt="2022-03-06T09:54:57.138" v="1091"/>
          <ac:spMkLst>
            <pc:docMk/>
            <pc:sldMk cId="3615605490" sldId="284"/>
            <ac:spMk id="8" creationId="{2B566528-1B12-4246-9431-5C2D7D081168}"/>
          </ac:spMkLst>
        </pc:spChg>
        <pc:spChg chg="add">
          <ac:chgData name="Rohit Kumar" userId="0bcec9f9071d3836" providerId="Windows Live" clId="Web-{177A3DD9-39AC-4715-9ACE-F19BD729BFC0}" dt="2022-03-06T09:54:57.138" v="1091"/>
          <ac:spMkLst>
            <pc:docMk/>
            <pc:sldMk cId="3615605490" sldId="284"/>
            <ac:spMk id="10" creationId="{2E80C965-DB6D-4F81-9E9E-B027384D0BD6}"/>
          </ac:spMkLst>
        </pc:spChg>
        <pc:spChg chg="add">
          <ac:chgData name="Rohit Kumar" userId="0bcec9f9071d3836" providerId="Windows Live" clId="Web-{177A3DD9-39AC-4715-9ACE-F19BD729BFC0}" dt="2022-03-06T09:54:57.138" v="1091"/>
          <ac:spMkLst>
            <pc:docMk/>
            <pc:sldMk cId="3615605490" sldId="284"/>
            <ac:spMk id="12" creationId="{A580F890-B085-4E95-96AA-55AEBEC5CE6E}"/>
          </ac:spMkLst>
        </pc:spChg>
        <pc:spChg chg="add">
          <ac:chgData name="Rohit Kumar" userId="0bcec9f9071d3836" providerId="Windows Live" clId="Web-{177A3DD9-39AC-4715-9ACE-F19BD729BFC0}" dt="2022-03-06T09:54:57.138" v="1091"/>
          <ac:spMkLst>
            <pc:docMk/>
            <pc:sldMk cId="3615605490" sldId="284"/>
            <ac:spMk id="14" creationId="{D3F51FEB-38FB-4F6C-9F7B-2F2AFAB65463}"/>
          </ac:spMkLst>
        </pc:spChg>
        <pc:spChg chg="add">
          <ac:chgData name="Rohit Kumar" userId="0bcec9f9071d3836" providerId="Windows Live" clId="Web-{177A3DD9-39AC-4715-9ACE-F19BD729BFC0}" dt="2022-03-06T09:54:57.138" v="1091"/>
          <ac:spMkLst>
            <pc:docMk/>
            <pc:sldMk cId="3615605490" sldId="284"/>
            <ac:spMk id="16" creationId="{1E547BA6-BAE0-43BB-A7CA-60F69CE252F0}"/>
          </ac:spMkLst>
        </pc:spChg>
      </pc:sldChg>
      <pc:sldChg chg="addSp modSp new mod setBg modClrScheme chgLayout">
        <pc:chgData name="Rohit Kumar" userId="0bcec9f9071d3836" providerId="Windows Live" clId="Web-{177A3DD9-39AC-4715-9ACE-F19BD729BFC0}" dt="2022-03-06T09:59:24.159" v="1153" actId="20577"/>
        <pc:sldMkLst>
          <pc:docMk/>
          <pc:sldMk cId="1685343067" sldId="285"/>
        </pc:sldMkLst>
        <pc:spChg chg="mod ord">
          <ac:chgData name="Rohit Kumar" userId="0bcec9f9071d3836" providerId="Windows Live" clId="Web-{177A3DD9-39AC-4715-9ACE-F19BD729BFC0}" dt="2022-03-06T09:55:06.654" v="1093"/>
          <ac:spMkLst>
            <pc:docMk/>
            <pc:sldMk cId="1685343067" sldId="285"/>
            <ac:spMk id="2" creationId="{2AA9E590-B15A-4EEC-BAC6-E67AE172E01F}"/>
          </ac:spMkLst>
        </pc:spChg>
        <pc:spChg chg="mod ord">
          <ac:chgData name="Rohit Kumar" userId="0bcec9f9071d3836" providerId="Windows Live" clId="Web-{177A3DD9-39AC-4715-9ACE-F19BD729BFC0}" dt="2022-03-06T09:59:24.159" v="1153" actId="20577"/>
          <ac:spMkLst>
            <pc:docMk/>
            <pc:sldMk cId="1685343067" sldId="285"/>
            <ac:spMk id="3" creationId="{82F269B8-AC84-4913-B06D-C8C3C2F8151E}"/>
          </ac:spMkLst>
        </pc:spChg>
        <pc:spChg chg="add">
          <ac:chgData name="Rohit Kumar" userId="0bcec9f9071d3836" providerId="Windows Live" clId="Web-{177A3DD9-39AC-4715-9ACE-F19BD729BFC0}" dt="2022-03-06T09:55:06.654" v="1093"/>
          <ac:spMkLst>
            <pc:docMk/>
            <pc:sldMk cId="1685343067" sldId="285"/>
            <ac:spMk id="8" creationId="{46D6306C-ED4F-4AAE-B4A5-EEA6AFAD726E}"/>
          </ac:spMkLst>
        </pc:spChg>
        <pc:spChg chg="add">
          <ac:chgData name="Rohit Kumar" userId="0bcec9f9071d3836" providerId="Windows Live" clId="Web-{177A3DD9-39AC-4715-9ACE-F19BD729BFC0}" dt="2022-03-06T09:55:06.654" v="1093"/>
          <ac:spMkLst>
            <pc:docMk/>
            <pc:sldMk cId="1685343067" sldId="285"/>
            <ac:spMk id="10" creationId="{0EC5361D-F897-4856-B945-0455A365EB24}"/>
          </ac:spMkLst>
        </pc:spChg>
        <pc:spChg chg="add">
          <ac:chgData name="Rohit Kumar" userId="0bcec9f9071d3836" providerId="Windows Live" clId="Web-{177A3DD9-39AC-4715-9ACE-F19BD729BFC0}" dt="2022-03-06T09:55:06.654" v="1093"/>
          <ac:spMkLst>
            <pc:docMk/>
            <pc:sldMk cId="1685343067" sldId="285"/>
            <ac:spMk id="12" creationId="{4508C0C5-2268-42B5-B3C8-4D0899E05F8C}"/>
          </ac:spMkLst>
        </pc:spChg>
        <pc:spChg chg="add">
          <ac:chgData name="Rohit Kumar" userId="0bcec9f9071d3836" providerId="Windows Live" clId="Web-{177A3DD9-39AC-4715-9ACE-F19BD729BFC0}" dt="2022-03-06T09:55:06.654" v="1093"/>
          <ac:spMkLst>
            <pc:docMk/>
            <pc:sldMk cId="1685343067" sldId="285"/>
            <ac:spMk id="14" creationId="{141ACBDB-38F8-4B34-8183-BD95B4E55A62}"/>
          </ac:spMkLst>
        </pc:spChg>
        <pc:spChg chg="add">
          <ac:chgData name="Rohit Kumar" userId="0bcec9f9071d3836" providerId="Windows Live" clId="Web-{177A3DD9-39AC-4715-9ACE-F19BD729BFC0}" dt="2022-03-06T09:55:06.654" v="1093"/>
          <ac:spMkLst>
            <pc:docMk/>
            <pc:sldMk cId="1685343067" sldId="285"/>
            <ac:spMk id="16" creationId="{DE00DB52-3455-4E2F-867B-A6D0516E175B}"/>
          </ac:spMkLst>
        </pc:spChg>
        <pc:spChg chg="add">
          <ac:chgData name="Rohit Kumar" userId="0bcec9f9071d3836" providerId="Windows Live" clId="Web-{177A3DD9-39AC-4715-9ACE-F19BD729BFC0}" dt="2022-03-06T09:55:06.654" v="1093"/>
          <ac:spMkLst>
            <pc:docMk/>
            <pc:sldMk cId="1685343067" sldId="285"/>
            <ac:spMk id="18" creationId="{9E914C83-E0D8-4953-92D5-169D28CB43AE}"/>
          </ac:spMkLst>
        </pc:spChg>
        <pc:spChg chg="add">
          <ac:chgData name="Rohit Kumar" userId="0bcec9f9071d3836" providerId="Windows Live" clId="Web-{177A3DD9-39AC-4715-9ACE-F19BD729BFC0}" dt="2022-03-06T09:55:06.654" v="1093"/>
          <ac:spMkLst>
            <pc:docMk/>
            <pc:sldMk cId="1685343067" sldId="285"/>
            <ac:spMk id="20" creationId="{3512E083-F550-46AF-8490-767ECFD00CB7}"/>
          </ac:spMkLst>
        </pc:spChg>
      </pc:sldChg>
      <pc:sldChg chg="addSp modSp new mod setBg modClrScheme chgLayout">
        <pc:chgData name="Rohit Kumar" userId="0bcec9f9071d3836" providerId="Windows Live" clId="Web-{177A3DD9-39AC-4715-9ACE-F19BD729BFC0}" dt="2022-03-06T09:59:31.800" v="1155" actId="20577"/>
        <pc:sldMkLst>
          <pc:docMk/>
          <pc:sldMk cId="1352527811" sldId="286"/>
        </pc:sldMkLst>
        <pc:spChg chg="mod ord">
          <ac:chgData name="Rohit Kumar" userId="0bcec9f9071d3836" providerId="Windows Live" clId="Web-{177A3DD9-39AC-4715-9ACE-F19BD729BFC0}" dt="2022-03-06T09:55:12.232" v="1094"/>
          <ac:spMkLst>
            <pc:docMk/>
            <pc:sldMk cId="1352527811" sldId="286"/>
            <ac:spMk id="2" creationId="{02E79B9D-0499-4424-A660-DA832C639F5B}"/>
          </ac:spMkLst>
        </pc:spChg>
        <pc:spChg chg="mod ord">
          <ac:chgData name="Rohit Kumar" userId="0bcec9f9071d3836" providerId="Windows Live" clId="Web-{177A3DD9-39AC-4715-9ACE-F19BD729BFC0}" dt="2022-03-06T09:59:31.800" v="1155" actId="20577"/>
          <ac:spMkLst>
            <pc:docMk/>
            <pc:sldMk cId="1352527811" sldId="286"/>
            <ac:spMk id="3" creationId="{F7E12F34-79E0-4EDA-B87F-1115D7CDDCA9}"/>
          </ac:spMkLst>
        </pc:spChg>
        <pc:spChg chg="add">
          <ac:chgData name="Rohit Kumar" userId="0bcec9f9071d3836" providerId="Windows Live" clId="Web-{177A3DD9-39AC-4715-9ACE-F19BD729BFC0}" dt="2022-03-06T09:55:12.232" v="1094"/>
          <ac:spMkLst>
            <pc:docMk/>
            <pc:sldMk cId="1352527811" sldId="286"/>
            <ac:spMk id="8" creationId="{46D6306C-ED4F-4AAE-B4A5-EEA6AFAD726E}"/>
          </ac:spMkLst>
        </pc:spChg>
        <pc:spChg chg="add">
          <ac:chgData name="Rohit Kumar" userId="0bcec9f9071d3836" providerId="Windows Live" clId="Web-{177A3DD9-39AC-4715-9ACE-F19BD729BFC0}" dt="2022-03-06T09:55:12.232" v="1094"/>
          <ac:spMkLst>
            <pc:docMk/>
            <pc:sldMk cId="1352527811" sldId="286"/>
            <ac:spMk id="10" creationId="{0EC5361D-F897-4856-B945-0455A365EB24}"/>
          </ac:spMkLst>
        </pc:spChg>
        <pc:spChg chg="add">
          <ac:chgData name="Rohit Kumar" userId="0bcec9f9071d3836" providerId="Windows Live" clId="Web-{177A3DD9-39AC-4715-9ACE-F19BD729BFC0}" dt="2022-03-06T09:55:12.232" v="1094"/>
          <ac:spMkLst>
            <pc:docMk/>
            <pc:sldMk cId="1352527811" sldId="286"/>
            <ac:spMk id="12" creationId="{4508C0C5-2268-42B5-B3C8-4D0899E05F8C}"/>
          </ac:spMkLst>
        </pc:spChg>
        <pc:spChg chg="add">
          <ac:chgData name="Rohit Kumar" userId="0bcec9f9071d3836" providerId="Windows Live" clId="Web-{177A3DD9-39AC-4715-9ACE-F19BD729BFC0}" dt="2022-03-06T09:55:12.232" v="1094"/>
          <ac:spMkLst>
            <pc:docMk/>
            <pc:sldMk cId="1352527811" sldId="286"/>
            <ac:spMk id="14" creationId="{141ACBDB-38F8-4B34-8183-BD95B4E55A62}"/>
          </ac:spMkLst>
        </pc:spChg>
        <pc:spChg chg="add">
          <ac:chgData name="Rohit Kumar" userId="0bcec9f9071d3836" providerId="Windows Live" clId="Web-{177A3DD9-39AC-4715-9ACE-F19BD729BFC0}" dt="2022-03-06T09:55:12.232" v="1094"/>
          <ac:spMkLst>
            <pc:docMk/>
            <pc:sldMk cId="1352527811" sldId="286"/>
            <ac:spMk id="16" creationId="{DE00DB52-3455-4E2F-867B-A6D0516E175B}"/>
          </ac:spMkLst>
        </pc:spChg>
        <pc:spChg chg="add">
          <ac:chgData name="Rohit Kumar" userId="0bcec9f9071d3836" providerId="Windows Live" clId="Web-{177A3DD9-39AC-4715-9ACE-F19BD729BFC0}" dt="2022-03-06T09:55:12.232" v="1094"/>
          <ac:spMkLst>
            <pc:docMk/>
            <pc:sldMk cId="1352527811" sldId="286"/>
            <ac:spMk id="18" creationId="{9E914C83-E0D8-4953-92D5-169D28CB43AE}"/>
          </ac:spMkLst>
        </pc:spChg>
        <pc:spChg chg="add">
          <ac:chgData name="Rohit Kumar" userId="0bcec9f9071d3836" providerId="Windows Live" clId="Web-{177A3DD9-39AC-4715-9ACE-F19BD729BFC0}" dt="2022-03-06T09:55:12.232" v="1094"/>
          <ac:spMkLst>
            <pc:docMk/>
            <pc:sldMk cId="1352527811" sldId="286"/>
            <ac:spMk id="20" creationId="{3512E083-F550-46AF-8490-767ECFD00CB7}"/>
          </ac:spMkLst>
        </pc:spChg>
      </pc:sldChg>
      <pc:sldChg chg="addSp modSp new mod setBg modClrScheme chgLayout">
        <pc:chgData name="Rohit Kumar" userId="0bcec9f9071d3836" providerId="Windows Live" clId="Web-{177A3DD9-39AC-4715-9ACE-F19BD729BFC0}" dt="2022-03-06T09:59:40.565" v="1157" actId="20577"/>
        <pc:sldMkLst>
          <pc:docMk/>
          <pc:sldMk cId="4166532284" sldId="287"/>
        </pc:sldMkLst>
        <pc:spChg chg="mod ord">
          <ac:chgData name="Rohit Kumar" userId="0bcec9f9071d3836" providerId="Windows Live" clId="Web-{177A3DD9-39AC-4715-9ACE-F19BD729BFC0}" dt="2022-03-06T09:55:16.810" v="1095"/>
          <ac:spMkLst>
            <pc:docMk/>
            <pc:sldMk cId="4166532284" sldId="287"/>
            <ac:spMk id="2" creationId="{01EF2A4C-1BFD-4C1F-96A2-DD0C1DAB936C}"/>
          </ac:spMkLst>
        </pc:spChg>
        <pc:spChg chg="mod ord">
          <ac:chgData name="Rohit Kumar" userId="0bcec9f9071d3836" providerId="Windows Live" clId="Web-{177A3DD9-39AC-4715-9ACE-F19BD729BFC0}" dt="2022-03-06T09:59:40.565" v="1157" actId="20577"/>
          <ac:spMkLst>
            <pc:docMk/>
            <pc:sldMk cId="4166532284" sldId="287"/>
            <ac:spMk id="3" creationId="{10AFF061-5313-4EF7-AA2D-A27992D3CAF4}"/>
          </ac:spMkLst>
        </pc:spChg>
        <pc:spChg chg="add">
          <ac:chgData name="Rohit Kumar" userId="0bcec9f9071d3836" providerId="Windows Live" clId="Web-{177A3DD9-39AC-4715-9ACE-F19BD729BFC0}" dt="2022-03-06T09:55:16.810" v="1095"/>
          <ac:spMkLst>
            <pc:docMk/>
            <pc:sldMk cId="4166532284" sldId="287"/>
            <ac:spMk id="8" creationId="{46D6306C-ED4F-4AAE-B4A5-EEA6AFAD726E}"/>
          </ac:spMkLst>
        </pc:spChg>
        <pc:spChg chg="add">
          <ac:chgData name="Rohit Kumar" userId="0bcec9f9071d3836" providerId="Windows Live" clId="Web-{177A3DD9-39AC-4715-9ACE-F19BD729BFC0}" dt="2022-03-06T09:55:16.810" v="1095"/>
          <ac:spMkLst>
            <pc:docMk/>
            <pc:sldMk cId="4166532284" sldId="287"/>
            <ac:spMk id="10" creationId="{0EC5361D-F897-4856-B945-0455A365EB24}"/>
          </ac:spMkLst>
        </pc:spChg>
        <pc:spChg chg="add">
          <ac:chgData name="Rohit Kumar" userId="0bcec9f9071d3836" providerId="Windows Live" clId="Web-{177A3DD9-39AC-4715-9ACE-F19BD729BFC0}" dt="2022-03-06T09:55:16.810" v="1095"/>
          <ac:spMkLst>
            <pc:docMk/>
            <pc:sldMk cId="4166532284" sldId="287"/>
            <ac:spMk id="12" creationId="{4508C0C5-2268-42B5-B3C8-4D0899E05F8C}"/>
          </ac:spMkLst>
        </pc:spChg>
        <pc:spChg chg="add">
          <ac:chgData name="Rohit Kumar" userId="0bcec9f9071d3836" providerId="Windows Live" clId="Web-{177A3DD9-39AC-4715-9ACE-F19BD729BFC0}" dt="2022-03-06T09:55:16.810" v="1095"/>
          <ac:spMkLst>
            <pc:docMk/>
            <pc:sldMk cId="4166532284" sldId="287"/>
            <ac:spMk id="14" creationId="{141ACBDB-38F8-4B34-8183-BD95B4E55A62}"/>
          </ac:spMkLst>
        </pc:spChg>
        <pc:spChg chg="add">
          <ac:chgData name="Rohit Kumar" userId="0bcec9f9071d3836" providerId="Windows Live" clId="Web-{177A3DD9-39AC-4715-9ACE-F19BD729BFC0}" dt="2022-03-06T09:55:16.810" v="1095"/>
          <ac:spMkLst>
            <pc:docMk/>
            <pc:sldMk cId="4166532284" sldId="287"/>
            <ac:spMk id="16" creationId="{DE00DB52-3455-4E2F-867B-A6D0516E175B}"/>
          </ac:spMkLst>
        </pc:spChg>
        <pc:spChg chg="add">
          <ac:chgData name="Rohit Kumar" userId="0bcec9f9071d3836" providerId="Windows Live" clId="Web-{177A3DD9-39AC-4715-9ACE-F19BD729BFC0}" dt="2022-03-06T09:55:16.810" v="1095"/>
          <ac:spMkLst>
            <pc:docMk/>
            <pc:sldMk cId="4166532284" sldId="287"/>
            <ac:spMk id="18" creationId="{9E914C83-E0D8-4953-92D5-169D28CB43AE}"/>
          </ac:spMkLst>
        </pc:spChg>
        <pc:spChg chg="add">
          <ac:chgData name="Rohit Kumar" userId="0bcec9f9071d3836" providerId="Windows Live" clId="Web-{177A3DD9-39AC-4715-9ACE-F19BD729BFC0}" dt="2022-03-06T09:55:16.810" v="1095"/>
          <ac:spMkLst>
            <pc:docMk/>
            <pc:sldMk cId="4166532284" sldId="287"/>
            <ac:spMk id="20" creationId="{3512E083-F550-46AF-8490-767ECFD00CB7}"/>
          </ac:spMkLst>
        </pc:spChg>
      </pc:sldChg>
      <pc:sldChg chg="addSp modSp new mod setBg modClrScheme chgLayout">
        <pc:chgData name="Rohit Kumar" userId="0bcec9f9071d3836" providerId="Windows Live" clId="Web-{177A3DD9-39AC-4715-9ACE-F19BD729BFC0}" dt="2022-03-06T09:59:47.722" v="1159" actId="20577"/>
        <pc:sldMkLst>
          <pc:docMk/>
          <pc:sldMk cId="449870322" sldId="288"/>
        </pc:sldMkLst>
        <pc:spChg chg="mod ord">
          <ac:chgData name="Rohit Kumar" userId="0bcec9f9071d3836" providerId="Windows Live" clId="Web-{177A3DD9-39AC-4715-9ACE-F19BD729BFC0}" dt="2022-03-06T09:55:25.435" v="1096"/>
          <ac:spMkLst>
            <pc:docMk/>
            <pc:sldMk cId="449870322" sldId="288"/>
            <ac:spMk id="2" creationId="{3E83B276-D9F7-48F7-8F9C-42275B61E445}"/>
          </ac:spMkLst>
        </pc:spChg>
        <pc:spChg chg="mod ord">
          <ac:chgData name="Rohit Kumar" userId="0bcec9f9071d3836" providerId="Windows Live" clId="Web-{177A3DD9-39AC-4715-9ACE-F19BD729BFC0}" dt="2022-03-06T09:59:47.722" v="1159" actId="20577"/>
          <ac:spMkLst>
            <pc:docMk/>
            <pc:sldMk cId="449870322" sldId="288"/>
            <ac:spMk id="3" creationId="{019B6B8E-7FC2-43E4-9FB5-7DBA3C949297}"/>
          </ac:spMkLst>
        </pc:spChg>
        <pc:spChg chg="add">
          <ac:chgData name="Rohit Kumar" userId="0bcec9f9071d3836" providerId="Windows Live" clId="Web-{177A3DD9-39AC-4715-9ACE-F19BD729BFC0}" dt="2022-03-06T09:55:25.435" v="1096"/>
          <ac:spMkLst>
            <pc:docMk/>
            <pc:sldMk cId="449870322" sldId="288"/>
            <ac:spMk id="8" creationId="{46D6306C-ED4F-4AAE-B4A5-EEA6AFAD726E}"/>
          </ac:spMkLst>
        </pc:spChg>
        <pc:spChg chg="add">
          <ac:chgData name="Rohit Kumar" userId="0bcec9f9071d3836" providerId="Windows Live" clId="Web-{177A3DD9-39AC-4715-9ACE-F19BD729BFC0}" dt="2022-03-06T09:55:25.435" v="1096"/>
          <ac:spMkLst>
            <pc:docMk/>
            <pc:sldMk cId="449870322" sldId="288"/>
            <ac:spMk id="10" creationId="{0EC5361D-F897-4856-B945-0455A365EB24}"/>
          </ac:spMkLst>
        </pc:spChg>
        <pc:spChg chg="add">
          <ac:chgData name="Rohit Kumar" userId="0bcec9f9071d3836" providerId="Windows Live" clId="Web-{177A3DD9-39AC-4715-9ACE-F19BD729BFC0}" dt="2022-03-06T09:55:25.435" v="1096"/>
          <ac:spMkLst>
            <pc:docMk/>
            <pc:sldMk cId="449870322" sldId="288"/>
            <ac:spMk id="12" creationId="{4508C0C5-2268-42B5-B3C8-4D0899E05F8C}"/>
          </ac:spMkLst>
        </pc:spChg>
        <pc:spChg chg="add">
          <ac:chgData name="Rohit Kumar" userId="0bcec9f9071d3836" providerId="Windows Live" clId="Web-{177A3DD9-39AC-4715-9ACE-F19BD729BFC0}" dt="2022-03-06T09:55:25.435" v="1096"/>
          <ac:spMkLst>
            <pc:docMk/>
            <pc:sldMk cId="449870322" sldId="288"/>
            <ac:spMk id="14" creationId="{141ACBDB-38F8-4B34-8183-BD95B4E55A62}"/>
          </ac:spMkLst>
        </pc:spChg>
        <pc:spChg chg="add">
          <ac:chgData name="Rohit Kumar" userId="0bcec9f9071d3836" providerId="Windows Live" clId="Web-{177A3DD9-39AC-4715-9ACE-F19BD729BFC0}" dt="2022-03-06T09:55:25.435" v="1096"/>
          <ac:spMkLst>
            <pc:docMk/>
            <pc:sldMk cId="449870322" sldId="288"/>
            <ac:spMk id="16" creationId="{DE00DB52-3455-4E2F-867B-A6D0516E175B}"/>
          </ac:spMkLst>
        </pc:spChg>
        <pc:spChg chg="add">
          <ac:chgData name="Rohit Kumar" userId="0bcec9f9071d3836" providerId="Windows Live" clId="Web-{177A3DD9-39AC-4715-9ACE-F19BD729BFC0}" dt="2022-03-06T09:55:25.435" v="1096"/>
          <ac:spMkLst>
            <pc:docMk/>
            <pc:sldMk cId="449870322" sldId="288"/>
            <ac:spMk id="18" creationId="{9E914C83-E0D8-4953-92D5-169D28CB43AE}"/>
          </ac:spMkLst>
        </pc:spChg>
        <pc:spChg chg="add">
          <ac:chgData name="Rohit Kumar" userId="0bcec9f9071d3836" providerId="Windows Live" clId="Web-{177A3DD9-39AC-4715-9ACE-F19BD729BFC0}" dt="2022-03-06T09:55:25.435" v="1096"/>
          <ac:spMkLst>
            <pc:docMk/>
            <pc:sldMk cId="449870322" sldId="288"/>
            <ac:spMk id="20" creationId="{3512E083-F550-46AF-8490-767ECFD00CB7}"/>
          </ac:spMkLst>
        </pc:spChg>
      </pc:sldChg>
      <pc:sldChg chg="addSp modSp new mod setBg modClrScheme chgLayout">
        <pc:chgData name="Rohit Kumar" userId="0bcec9f9071d3836" providerId="Windows Live" clId="Web-{177A3DD9-39AC-4715-9ACE-F19BD729BFC0}" dt="2022-03-06T10:00:05.613" v="1165" actId="20577"/>
        <pc:sldMkLst>
          <pc:docMk/>
          <pc:sldMk cId="2673631126" sldId="289"/>
        </pc:sldMkLst>
        <pc:spChg chg="mod ord">
          <ac:chgData name="Rohit Kumar" userId="0bcec9f9071d3836" providerId="Windows Live" clId="Web-{177A3DD9-39AC-4715-9ACE-F19BD729BFC0}" dt="2022-03-06T09:55:29.889" v="1097"/>
          <ac:spMkLst>
            <pc:docMk/>
            <pc:sldMk cId="2673631126" sldId="289"/>
            <ac:spMk id="2" creationId="{4AAAB412-FA8C-41F1-A072-64778B66FB1B}"/>
          </ac:spMkLst>
        </pc:spChg>
        <pc:spChg chg="mod ord">
          <ac:chgData name="Rohit Kumar" userId="0bcec9f9071d3836" providerId="Windows Live" clId="Web-{177A3DD9-39AC-4715-9ACE-F19BD729BFC0}" dt="2022-03-06T10:00:05.613" v="1165" actId="20577"/>
          <ac:spMkLst>
            <pc:docMk/>
            <pc:sldMk cId="2673631126" sldId="289"/>
            <ac:spMk id="3" creationId="{D302B65E-5090-4408-81A7-4434FD6C9E33}"/>
          </ac:spMkLst>
        </pc:spChg>
        <pc:spChg chg="add">
          <ac:chgData name="Rohit Kumar" userId="0bcec9f9071d3836" providerId="Windows Live" clId="Web-{177A3DD9-39AC-4715-9ACE-F19BD729BFC0}" dt="2022-03-06T09:55:29.889" v="1097"/>
          <ac:spMkLst>
            <pc:docMk/>
            <pc:sldMk cId="2673631126" sldId="289"/>
            <ac:spMk id="8" creationId="{2B566528-1B12-4246-9431-5C2D7D081168}"/>
          </ac:spMkLst>
        </pc:spChg>
        <pc:spChg chg="add">
          <ac:chgData name="Rohit Kumar" userId="0bcec9f9071d3836" providerId="Windows Live" clId="Web-{177A3DD9-39AC-4715-9ACE-F19BD729BFC0}" dt="2022-03-06T09:55:29.889" v="1097"/>
          <ac:spMkLst>
            <pc:docMk/>
            <pc:sldMk cId="2673631126" sldId="289"/>
            <ac:spMk id="10" creationId="{2E80C965-DB6D-4F81-9E9E-B027384D0BD6}"/>
          </ac:spMkLst>
        </pc:spChg>
        <pc:spChg chg="add">
          <ac:chgData name="Rohit Kumar" userId="0bcec9f9071d3836" providerId="Windows Live" clId="Web-{177A3DD9-39AC-4715-9ACE-F19BD729BFC0}" dt="2022-03-06T09:55:29.889" v="1097"/>
          <ac:spMkLst>
            <pc:docMk/>
            <pc:sldMk cId="2673631126" sldId="289"/>
            <ac:spMk id="12" creationId="{A580F890-B085-4E95-96AA-55AEBEC5CE6E}"/>
          </ac:spMkLst>
        </pc:spChg>
        <pc:spChg chg="add">
          <ac:chgData name="Rohit Kumar" userId="0bcec9f9071d3836" providerId="Windows Live" clId="Web-{177A3DD9-39AC-4715-9ACE-F19BD729BFC0}" dt="2022-03-06T09:55:29.889" v="1097"/>
          <ac:spMkLst>
            <pc:docMk/>
            <pc:sldMk cId="2673631126" sldId="289"/>
            <ac:spMk id="14" creationId="{D3F51FEB-38FB-4F6C-9F7B-2F2AFAB65463}"/>
          </ac:spMkLst>
        </pc:spChg>
        <pc:spChg chg="add">
          <ac:chgData name="Rohit Kumar" userId="0bcec9f9071d3836" providerId="Windows Live" clId="Web-{177A3DD9-39AC-4715-9ACE-F19BD729BFC0}" dt="2022-03-06T09:55:29.889" v="1097"/>
          <ac:spMkLst>
            <pc:docMk/>
            <pc:sldMk cId="2673631126" sldId="289"/>
            <ac:spMk id="16" creationId="{1E547BA6-BAE0-43BB-A7CA-60F69CE252F0}"/>
          </ac:spMkLst>
        </pc:spChg>
      </pc:sldChg>
      <pc:sldChg chg="addSp modSp new mod setBg modClrScheme chgLayout">
        <pc:chgData name="Rohit Kumar" userId="0bcec9f9071d3836" providerId="Windows Live" clId="Web-{177A3DD9-39AC-4715-9ACE-F19BD729BFC0}" dt="2022-03-06T10:00:16.300" v="1168" actId="20577"/>
        <pc:sldMkLst>
          <pc:docMk/>
          <pc:sldMk cId="201009683" sldId="290"/>
        </pc:sldMkLst>
        <pc:spChg chg="mod ord">
          <ac:chgData name="Rohit Kumar" userId="0bcec9f9071d3836" providerId="Windows Live" clId="Web-{177A3DD9-39AC-4715-9ACE-F19BD729BFC0}" dt="2022-03-06T09:55:41.108" v="1098"/>
          <ac:spMkLst>
            <pc:docMk/>
            <pc:sldMk cId="201009683" sldId="290"/>
            <ac:spMk id="2" creationId="{2AA693A9-D44D-4E0A-902E-91A6A98DA901}"/>
          </ac:spMkLst>
        </pc:spChg>
        <pc:spChg chg="mod ord">
          <ac:chgData name="Rohit Kumar" userId="0bcec9f9071d3836" providerId="Windows Live" clId="Web-{177A3DD9-39AC-4715-9ACE-F19BD729BFC0}" dt="2022-03-06T10:00:16.300" v="1168" actId="20577"/>
          <ac:spMkLst>
            <pc:docMk/>
            <pc:sldMk cId="201009683" sldId="290"/>
            <ac:spMk id="3" creationId="{EEF994B8-2336-4D67-836C-CE848C948542}"/>
          </ac:spMkLst>
        </pc:spChg>
        <pc:spChg chg="add">
          <ac:chgData name="Rohit Kumar" userId="0bcec9f9071d3836" providerId="Windows Live" clId="Web-{177A3DD9-39AC-4715-9ACE-F19BD729BFC0}" dt="2022-03-06T09:55:41.108" v="1098"/>
          <ac:spMkLst>
            <pc:docMk/>
            <pc:sldMk cId="201009683" sldId="290"/>
            <ac:spMk id="8" creationId="{46D6306C-ED4F-4AAE-B4A5-EEA6AFAD726E}"/>
          </ac:spMkLst>
        </pc:spChg>
        <pc:spChg chg="add">
          <ac:chgData name="Rohit Kumar" userId="0bcec9f9071d3836" providerId="Windows Live" clId="Web-{177A3DD9-39AC-4715-9ACE-F19BD729BFC0}" dt="2022-03-06T09:55:41.108" v="1098"/>
          <ac:spMkLst>
            <pc:docMk/>
            <pc:sldMk cId="201009683" sldId="290"/>
            <ac:spMk id="10" creationId="{0EC5361D-F897-4856-B945-0455A365EB24}"/>
          </ac:spMkLst>
        </pc:spChg>
        <pc:spChg chg="add">
          <ac:chgData name="Rohit Kumar" userId="0bcec9f9071d3836" providerId="Windows Live" clId="Web-{177A3DD9-39AC-4715-9ACE-F19BD729BFC0}" dt="2022-03-06T09:55:41.108" v="1098"/>
          <ac:spMkLst>
            <pc:docMk/>
            <pc:sldMk cId="201009683" sldId="290"/>
            <ac:spMk id="12" creationId="{4508C0C5-2268-42B5-B3C8-4D0899E05F8C}"/>
          </ac:spMkLst>
        </pc:spChg>
        <pc:spChg chg="add">
          <ac:chgData name="Rohit Kumar" userId="0bcec9f9071d3836" providerId="Windows Live" clId="Web-{177A3DD9-39AC-4715-9ACE-F19BD729BFC0}" dt="2022-03-06T09:55:41.108" v="1098"/>
          <ac:spMkLst>
            <pc:docMk/>
            <pc:sldMk cId="201009683" sldId="290"/>
            <ac:spMk id="14" creationId="{141ACBDB-38F8-4B34-8183-BD95B4E55A62}"/>
          </ac:spMkLst>
        </pc:spChg>
        <pc:spChg chg="add">
          <ac:chgData name="Rohit Kumar" userId="0bcec9f9071d3836" providerId="Windows Live" clId="Web-{177A3DD9-39AC-4715-9ACE-F19BD729BFC0}" dt="2022-03-06T09:55:41.108" v="1098"/>
          <ac:spMkLst>
            <pc:docMk/>
            <pc:sldMk cId="201009683" sldId="290"/>
            <ac:spMk id="16" creationId="{DE00DB52-3455-4E2F-867B-A6D0516E175B}"/>
          </ac:spMkLst>
        </pc:spChg>
        <pc:spChg chg="add">
          <ac:chgData name="Rohit Kumar" userId="0bcec9f9071d3836" providerId="Windows Live" clId="Web-{177A3DD9-39AC-4715-9ACE-F19BD729BFC0}" dt="2022-03-06T09:55:41.108" v="1098"/>
          <ac:spMkLst>
            <pc:docMk/>
            <pc:sldMk cId="201009683" sldId="290"/>
            <ac:spMk id="18" creationId="{9E914C83-E0D8-4953-92D5-169D28CB43AE}"/>
          </ac:spMkLst>
        </pc:spChg>
        <pc:spChg chg="add">
          <ac:chgData name="Rohit Kumar" userId="0bcec9f9071d3836" providerId="Windows Live" clId="Web-{177A3DD9-39AC-4715-9ACE-F19BD729BFC0}" dt="2022-03-06T09:55:41.108" v="1098"/>
          <ac:spMkLst>
            <pc:docMk/>
            <pc:sldMk cId="201009683" sldId="290"/>
            <ac:spMk id="20" creationId="{3512E083-F550-46AF-8490-767ECFD00CB7}"/>
          </ac:spMkLst>
        </pc:spChg>
      </pc:sldChg>
      <pc:sldChg chg="addSp delSp modSp new mod setBg modClrScheme delDesignElem chgLayout">
        <pc:chgData name="Rohit Kumar" userId="0bcec9f9071d3836" providerId="Windows Live" clId="Web-{177A3DD9-39AC-4715-9ACE-F19BD729BFC0}" dt="2022-03-06T09:55:51.108" v="1101"/>
        <pc:sldMkLst>
          <pc:docMk/>
          <pc:sldMk cId="1056002407" sldId="291"/>
        </pc:sldMkLst>
        <pc:spChg chg="add del mod">
          <ac:chgData name="Rohit Kumar" userId="0bcec9f9071d3836" providerId="Windows Live" clId="Web-{177A3DD9-39AC-4715-9ACE-F19BD729BFC0}" dt="2022-03-06T09:51:08.149" v="1061"/>
          <ac:spMkLst>
            <pc:docMk/>
            <pc:sldMk cId="1056002407" sldId="291"/>
            <ac:spMk id="3" creationId="{DF4161C9-1076-4C07-A2F1-2F2593E6D76F}"/>
          </ac:spMkLst>
        </pc:spChg>
        <pc:spChg chg="add del">
          <ac:chgData name="Rohit Kumar" userId="0bcec9f9071d3836" providerId="Windows Live" clId="Web-{177A3DD9-39AC-4715-9ACE-F19BD729BFC0}" dt="2022-03-06T09:55:51.108" v="1100"/>
          <ac:spMkLst>
            <pc:docMk/>
            <pc:sldMk cId="1056002407" sldId="291"/>
            <ac:spMk id="7" creationId="{86FF76B9-219D-4469-AF87-0236D29032F1}"/>
          </ac:spMkLst>
        </pc:spChg>
        <pc:spChg chg="add del">
          <ac:chgData name="Rohit Kumar" userId="0bcec9f9071d3836" providerId="Windows Live" clId="Web-{177A3DD9-39AC-4715-9ACE-F19BD729BFC0}" dt="2022-03-06T09:51:45.353" v="1062"/>
          <ac:spMkLst>
            <pc:docMk/>
            <pc:sldMk cId="1056002407" sldId="291"/>
            <ac:spMk id="8" creationId="{F3060C83-F051-4F0E-ABAD-AA0DFC48B218}"/>
          </ac:spMkLst>
        </pc:spChg>
        <pc:spChg chg="add del">
          <ac:chgData name="Rohit Kumar" userId="0bcec9f9071d3836" providerId="Windows Live" clId="Web-{177A3DD9-39AC-4715-9ACE-F19BD729BFC0}" dt="2022-03-06T09:51:45.353" v="1062"/>
          <ac:spMkLst>
            <pc:docMk/>
            <pc:sldMk cId="1056002407" sldId="291"/>
            <ac:spMk id="10" creationId="{83C98ABE-055B-441F-B07E-44F97F083C39}"/>
          </ac:spMkLst>
        </pc:spChg>
        <pc:spChg chg="add">
          <ac:chgData name="Rohit Kumar" userId="0bcec9f9071d3836" providerId="Windows Live" clId="Web-{177A3DD9-39AC-4715-9ACE-F19BD729BFC0}" dt="2022-03-06T09:55:51.108" v="1101"/>
          <ac:spMkLst>
            <pc:docMk/>
            <pc:sldMk cId="1056002407" sldId="291"/>
            <ac:spMk id="11" creationId="{29FDB030-9B49-4CED-8CCD-4D99382388AC}"/>
          </ac:spMkLst>
        </pc:spChg>
        <pc:spChg chg="add del">
          <ac:chgData name="Rohit Kumar" userId="0bcec9f9071d3836" providerId="Windows Live" clId="Web-{177A3DD9-39AC-4715-9ACE-F19BD729BFC0}" dt="2022-03-06T09:51:45.353" v="1062"/>
          <ac:spMkLst>
            <pc:docMk/>
            <pc:sldMk cId="1056002407" sldId="291"/>
            <ac:spMk id="12" creationId="{29FDB030-9B49-4CED-8CCD-4D99382388AC}"/>
          </ac:spMkLst>
        </pc:spChg>
        <pc:spChg chg="add del">
          <ac:chgData name="Rohit Kumar" userId="0bcec9f9071d3836" providerId="Windows Live" clId="Web-{177A3DD9-39AC-4715-9ACE-F19BD729BFC0}" dt="2022-03-06T09:55:51.108" v="1100"/>
          <ac:spMkLst>
            <pc:docMk/>
            <pc:sldMk cId="1056002407" sldId="291"/>
            <ac:spMk id="13" creationId="{2E80C965-DB6D-4F81-9E9E-B027384D0BD6}"/>
          </ac:spMkLst>
        </pc:spChg>
        <pc:spChg chg="add del">
          <ac:chgData name="Rohit Kumar" userId="0bcec9f9071d3836" providerId="Windows Live" clId="Web-{177A3DD9-39AC-4715-9ACE-F19BD729BFC0}" dt="2022-03-06T09:51:45.353" v="1062"/>
          <ac:spMkLst>
            <pc:docMk/>
            <pc:sldMk cId="1056002407" sldId="291"/>
            <ac:spMk id="14" creationId="{3783CA14-24A1-485C-8B30-D6A5D87987AD}"/>
          </ac:spMkLst>
        </pc:spChg>
        <pc:spChg chg="add del">
          <ac:chgData name="Rohit Kumar" userId="0bcec9f9071d3836" providerId="Windows Live" clId="Web-{177A3DD9-39AC-4715-9ACE-F19BD729BFC0}" dt="2022-03-06T09:55:51.108" v="1100"/>
          <ac:spMkLst>
            <pc:docMk/>
            <pc:sldMk cId="1056002407" sldId="291"/>
            <ac:spMk id="15" creationId="{633C5E46-DAC5-4661-9C87-22B08E2A512F}"/>
          </ac:spMkLst>
        </pc:spChg>
        <pc:spChg chg="add del">
          <ac:chgData name="Rohit Kumar" userId="0bcec9f9071d3836" providerId="Windows Live" clId="Web-{177A3DD9-39AC-4715-9ACE-F19BD729BFC0}" dt="2022-03-06T09:51:45.353" v="1062"/>
          <ac:spMkLst>
            <pc:docMk/>
            <pc:sldMk cId="1056002407" sldId="291"/>
            <ac:spMk id="16" creationId="{9A97C86A-04D6-40F7-AE84-31AB43E6A846}"/>
          </ac:spMkLst>
        </pc:spChg>
        <pc:spChg chg="add">
          <ac:chgData name="Rohit Kumar" userId="0bcec9f9071d3836" providerId="Windows Live" clId="Web-{177A3DD9-39AC-4715-9ACE-F19BD729BFC0}" dt="2022-03-06T09:55:51.108" v="1101"/>
          <ac:spMkLst>
            <pc:docMk/>
            <pc:sldMk cId="1056002407" sldId="291"/>
            <ac:spMk id="17" creationId="{FF9F2414-84E8-453E-B1F3-389FDE8192D9}"/>
          </ac:spMkLst>
        </pc:spChg>
        <pc:spChg chg="add del">
          <ac:chgData name="Rohit Kumar" userId="0bcec9f9071d3836" providerId="Windows Live" clId="Web-{177A3DD9-39AC-4715-9ACE-F19BD729BFC0}" dt="2022-03-06T09:51:45.353" v="1062"/>
          <ac:spMkLst>
            <pc:docMk/>
            <pc:sldMk cId="1056002407" sldId="291"/>
            <ac:spMk id="18" creationId="{FF9F2414-84E8-453E-B1F3-389FDE8192D9}"/>
          </ac:spMkLst>
        </pc:spChg>
        <pc:spChg chg="add">
          <ac:chgData name="Rohit Kumar" userId="0bcec9f9071d3836" providerId="Windows Live" clId="Web-{177A3DD9-39AC-4715-9ACE-F19BD729BFC0}" dt="2022-03-06T09:55:51.108" v="1101"/>
          <ac:spMkLst>
            <pc:docMk/>
            <pc:sldMk cId="1056002407" sldId="291"/>
            <ac:spMk id="19" creationId="{3ECA69A1-7536-43AC-85EF-C7106179F5ED}"/>
          </ac:spMkLst>
        </pc:spChg>
        <pc:spChg chg="add del">
          <ac:chgData name="Rohit Kumar" userId="0bcec9f9071d3836" providerId="Windows Live" clId="Web-{177A3DD9-39AC-4715-9ACE-F19BD729BFC0}" dt="2022-03-06T09:51:45.353" v="1062"/>
          <ac:spMkLst>
            <pc:docMk/>
            <pc:sldMk cId="1056002407" sldId="291"/>
            <ac:spMk id="20" creationId="{3ECA69A1-7536-43AC-85EF-C7106179F5ED}"/>
          </ac:spMkLst>
        </pc:spChg>
        <pc:spChg chg="add">
          <ac:chgData name="Rohit Kumar" userId="0bcec9f9071d3836" providerId="Windows Live" clId="Web-{177A3DD9-39AC-4715-9ACE-F19BD729BFC0}" dt="2022-03-06T09:55:51.108" v="1101"/>
          <ac:spMkLst>
            <pc:docMk/>
            <pc:sldMk cId="1056002407" sldId="291"/>
            <ac:spMk id="21" creationId="{F3060C83-F051-4F0E-ABAD-AA0DFC48B218}"/>
          </ac:spMkLst>
        </pc:spChg>
        <pc:spChg chg="add">
          <ac:chgData name="Rohit Kumar" userId="0bcec9f9071d3836" providerId="Windows Live" clId="Web-{177A3DD9-39AC-4715-9ACE-F19BD729BFC0}" dt="2022-03-06T09:55:51.108" v="1101"/>
          <ac:spMkLst>
            <pc:docMk/>
            <pc:sldMk cId="1056002407" sldId="291"/>
            <ac:spMk id="22" creationId="{83C98ABE-055B-441F-B07E-44F97F083C39}"/>
          </ac:spMkLst>
        </pc:spChg>
        <pc:spChg chg="add">
          <ac:chgData name="Rohit Kumar" userId="0bcec9f9071d3836" providerId="Windows Live" clId="Web-{177A3DD9-39AC-4715-9ACE-F19BD729BFC0}" dt="2022-03-06T09:55:51.108" v="1101"/>
          <ac:spMkLst>
            <pc:docMk/>
            <pc:sldMk cId="1056002407" sldId="291"/>
            <ac:spMk id="23" creationId="{3783CA14-24A1-485C-8B30-D6A5D87987AD}"/>
          </ac:spMkLst>
        </pc:spChg>
        <pc:spChg chg="add">
          <ac:chgData name="Rohit Kumar" userId="0bcec9f9071d3836" providerId="Windows Live" clId="Web-{177A3DD9-39AC-4715-9ACE-F19BD729BFC0}" dt="2022-03-06T09:55:51.108" v="1101"/>
          <ac:spMkLst>
            <pc:docMk/>
            <pc:sldMk cId="1056002407" sldId="291"/>
            <ac:spMk id="24" creationId="{9A97C86A-04D6-40F7-AE84-31AB43E6A846}"/>
          </ac:spMkLst>
        </pc:spChg>
        <pc:grpChg chg="add del">
          <ac:chgData name="Rohit Kumar" userId="0bcec9f9071d3836" providerId="Windows Live" clId="Web-{177A3DD9-39AC-4715-9ACE-F19BD729BFC0}" dt="2022-03-06T09:55:51.108" v="1100"/>
          <ac:grpSpMkLst>
            <pc:docMk/>
            <pc:sldMk cId="1056002407" sldId="291"/>
            <ac:grpSpMk id="9" creationId="{DB88BD78-87E1-424D-B479-C37D8E41B12E}"/>
          </ac:grpSpMkLst>
        </pc:grpChg>
        <pc:picChg chg="add mod">
          <ac:chgData name="Rohit Kumar" userId="0bcec9f9071d3836" providerId="Windows Live" clId="Web-{177A3DD9-39AC-4715-9ACE-F19BD729BFC0}" dt="2022-03-06T09:50:52.618" v="1042"/>
          <ac:picMkLst>
            <pc:docMk/>
            <pc:sldMk cId="1056002407" sldId="291"/>
            <ac:picMk id="2" creationId="{3AB37C7E-2E99-4853-A92D-AE036B48A505}"/>
          </ac:picMkLst>
        </pc:picChg>
      </pc:sldChg>
      <pc:sldMasterChg chg="del delSldLayout">
        <pc:chgData name="Rohit Kumar" userId="0bcec9f9071d3836" providerId="Windows Live" clId="Web-{177A3DD9-39AC-4715-9ACE-F19BD729BFC0}" dt="2022-03-06T09:51:45.353" v="1062"/>
        <pc:sldMasterMkLst>
          <pc:docMk/>
          <pc:sldMasterMk cId="3517633325" sldId="2147483648"/>
        </pc:sldMasterMkLst>
        <pc:sldLayoutChg chg="del">
          <pc:chgData name="Rohit Kumar" userId="0bcec9f9071d3836" providerId="Windows Live" clId="Web-{177A3DD9-39AC-4715-9ACE-F19BD729BFC0}" dt="2022-03-06T09:51:45.353" v="1062"/>
          <pc:sldLayoutMkLst>
            <pc:docMk/>
            <pc:sldMasterMk cId="3517633325" sldId="2147483648"/>
            <pc:sldLayoutMk cId="1334534541" sldId="2147483649"/>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3351718883" sldId="2147483650"/>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1395301688" sldId="2147483651"/>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2384990920" sldId="2147483652"/>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4068653700" sldId="2147483653"/>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2628344416" sldId="2147483654"/>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3470153934" sldId="2147483655"/>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306390933" sldId="2147483656"/>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678870036" sldId="2147483657"/>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1388950022" sldId="2147483658"/>
          </pc:sldLayoutMkLst>
        </pc:sldLayoutChg>
        <pc:sldLayoutChg chg="del">
          <pc:chgData name="Rohit Kumar" userId="0bcec9f9071d3836" providerId="Windows Live" clId="Web-{177A3DD9-39AC-4715-9ACE-F19BD729BFC0}" dt="2022-03-06T09:51:45.353" v="1062"/>
          <pc:sldLayoutMkLst>
            <pc:docMk/>
            <pc:sldMasterMk cId="3517633325" sldId="2147483648"/>
            <pc:sldLayoutMk cId="1957839842" sldId="2147483659"/>
          </pc:sldLayoutMkLst>
        </pc:sldLayoutChg>
      </pc:sldMasterChg>
      <pc:sldMasterChg chg="add addSldLayout modSldLayout">
        <pc:chgData name="Rohit Kumar" userId="0bcec9f9071d3836" providerId="Windows Live" clId="Web-{177A3DD9-39AC-4715-9ACE-F19BD729BFC0}" dt="2022-03-06T09:51:45.353" v="1062"/>
        <pc:sldMasterMkLst>
          <pc:docMk/>
          <pc:sldMasterMk cId="3837989109" sldId="2147483660"/>
        </pc:sldMasterMkLst>
        <pc:sldLayoutChg chg="add mod replId">
          <pc:chgData name="Rohit Kumar" userId="0bcec9f9071d3836" providerId="Windows Live" clId="Web-{177A3DD9-39AC-4715-9ACE-F19BD729BFC0}" dt="2022-03-06T09:51:45.353" v="1062"/>
          <pc:sldLayoutMkLst>
            <pc:docMk/>
            <pc:sldMasterMk cId="3837989109" sldId="2147483660"/>
            <pc:sldLayoutMk cId="2696110996" sldId="2147483661"/>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2917024748" sldId="2147483662"/>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3823329951" sldId="2147483663"/>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3616083562" sldId="2147483664"/>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4163890997" sldId="2147483665"/>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3178275644" sldId="2147483666"/>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3704424839" sldId="2147483667"/>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2376838233" sldId="2147483668"/>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2130102542" sldId="2147483669"/>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2518710003" sldId="2147483670"/>
          </pc:sldLayoutMkLst>
        </pc:sldLayoutChg>
        <pc:sldLayoutChg chg="add mod replId">
          <pc:chgData name="Rohit Kumar" userId="0bcec9f9071d3836" providerId="Windows Live" clId="Web-{177A3DD9-39AC-4715-9ACE-F19BD729BFC0}" dt="2022-03-06T09:51:45.353" v="1062"/>
          <pc:sldLayoutMkLst>
            <pc:docMk/>
            <pc:sldMasterMk cId="3837989109" sldId="2147483660"/>
            <pc:sldLayoutMk cId="1210674740" sldId="2147483671"/>
          </pc:sldLayoutMkLst>
        </pc:sldLayoutChg>
      </pc:sldMasterChg>
    </pc:docChg>
  </pc:docChgLst>
  <pc:docChgLst>
    <pc:chgData name="Rohit Kumar" userId="0bcec9f9071d3836" providerId="Windows Live" clId="Web-{0B0F6D4A-1A00-42EC-8511-ED49C17AE1C9}"/>
    <pc:docChg chg="addSld delSld modSld addMainMaster delMainMaster">
      <pc:chgData name="Rohit Kumar" userId="0bcec9f9071d3836" providerId="Windows Live" clId="Web-{0B0F6D4A-1A00-42EC-8511-ED49C17AE1C9}" dt="2022-03-21T08:27:09.293" v="3977"/>
      <pc:docMkLst>
        <pc:docMk/>
      </pc:docMkLst>
      <pc:sldChg chg="delSp modSp mod modClrScheme delDesignElem chgLayout">
        <pc:chgData name="Rohit Kumar" userId="0bcec9f9071d3836" providerId="Windows Live" clId="Web-{0B0F6D4A-1A00-42EC-8511-ED49C17AE1C9}" dt="2022-03-21T08:15:03.339" v="3914"/>
        <pc:sldMkLst>
          <pc:docMk/>
          <pc:sldMk cId="3869844114" sldId="256"/>
        </pc:sldMkLst>
        <pc:spChg chg="mod ord">
          <ac:chgData name="Rohit Kumar" userId="0bcec9f9071d3836" providerId="Windows Live" clId="Web-{0B0F6D4A-1A00-42EC-8511-ED49C17AE1C9}" dt="2022-03-21T08:15:03.339" v="3914"/>
          <ac:spMkLst>
            <pc:docMk/>
            <pc:sldMk cId="3869844114" sldId="256"/>
            <ac:spMk id="2" creationId="{54E1F86D-4940-4762-8D74-C4EB04F99D24}"/>
          </ac:spMkLst>
        </pc:spChg>
        <pc:spChg chg="del">
          <ac:chgData name="Rohit Kumar" userId="0bcec9f9071d3836" providerId="Windows Live" clId="Web-{0B0F6D4A-1A00-42EC-8511-ED49C17AE1C9}" dt="2022-03-21T08:12:39.336" v="3906"/>
          <ac:spMkLst>
            <pc:docMk/>
            <pc:sldMk cId="3869844114" sldId="256"/>
            <ac:spMk id="7" creationId="{88294908-8B00-4F58-BBBA-20F71A40AA9E}"/>
          </ac:spMkLst>
        </pc:spChg>
        <pc:spChg chg="del">
          <ac:chgData name="Rohit Kumar" userId="0bcec9f9071d3836" providerId="Windows Live" clId="Web-{0B0F6D4A-1A00-42EC-8511-ED49C17AE1C9}" dt="2022-03-21T08:12:39.336" v="3906"/>
          <ac:spMkLst>
            <pc:docMk/>
            <pc:sldMk cId="3869844114" sldId="256"/>
            <ac:spMk id="9" creationId="{4364C879-1404-4203-8E9D-CC5DE0A621A2}"/>
          </ac:spMkLst>
        </pc:spChg>
        <pc:spChg chg="del">
          <ac:chgData name="Rohit Kumar" userId="0bcec9f9071d3836" providerId="Windows Live" clId="Web-{0B0F6D4A-1A00-42EC-8511-ED49C17AE1C9}" dt="2022-03-21T08:12:39.336" v="3906"/>
          <ac:spMkLst>
            <pc:docMk/>
            <pc:sldMk cId="3869844114" sldId="256"/>
            <ac:spMk id="11" creationId="{84617302-4B0D-4351-A6BB-6F0930D943AC}"/>
          </ac:spMkLst>
        </pc:spChg>
        <pc:spChg chg="del">
          <ac:chgData name="Rohit Kumar" userId="0bcec9f9071d3836" providerId="Windows Live" clId="Web-{0B0F6D4A-1A00-42EC-8511-ED49C17AE1C9}" dt="2022-03-21T08:12:39.336" v="3906"/>
          <ac:spMkLst>
            <pc:docMk/>
            <pc:sldMk cId="3869844114" sldId="256"/>
            <ac:spMk id="13" creationId="{DA2C7802-C2E0-4218-8F89-8DD7CCD2CD1C}"/>
          </ac:spMkLst>
        </pc:spChg>
        <pc:spChg chg="del">
          <ac:chgData name="Rohit Kumar" userId="0bcec9f9071d3836" providerId="Windows Live" clId="Web-{0B0F6D4A-1A00-42EC-8511-ED49C17AE1C9}" dt="2022-03-21T08:12:39.336" v="3906"/>
          <ac:spMkLst>
            <pc:docMk/>
            <pc:sldMk cId="3869844114" sldId="256"/>
            <ac:spMk id="15" creationId="{A6D7111A-21E5-4EE9-8A78-10E5530F0116}"/>
          </ac:spMkLst>
        </pc:spChg>
        <pc:spChg chg="del">
          <ac:chgData name="Rohit Kumar" userId="0bcec9f9071d3836" providerId="Windows Live" clId="Web-{0B0F6D4A-1A00-42EC-8511-ED49C17AE1C9}" dt="2022-03-21T08:12:39.336" v="3906"/>
          <ac:spMkLst>
            <pc:docMk/>
            <pc:sldMk cId="3869844114" sldId="256"/>
            <ac:spMk id="17" creationId="{A3969E80-A77B-49FC-9122-D89AFD5EE118}"/>
          </ac:spMkLst>
        </pc:spChg>
        <pc:spChg chg="del">
          <ac:chgData name="Rohit Kumar" userId="0bcec9f9071d3836" providerId="Windows Live" clId="Web-{0B0F6D4A-1A00-42EC-8511-ED49C17AE1C9}" dt="2022-03-21T08:12:39.336" v="3906"/>
          <ac:spMkLst>
            <pc:docMk/>
            <pc:sldMk cId="3869844114" sldId="256"/>
            <ac:spMk id="19" creationId="{1849CA57-76BD-4CF2-80BA-D7A46A01B7B1}"/>
          </ac:spMkLst>
        </pc:spChg>
        <pc:spChg chg="del">
          <ac:chgData name="Rohit Kumar" userId="0bcec9f9071d3836" providerId="Windows Live" clId="Web-{0B0F6D4A-1A00-42EC-8511-ED49C17AE1C9}" dt="2022-03-21T08:12:39.336" v="3906"/>
          <ac:spMkLst>
            <pc:docMk/>
            <pc:sldMk cId="3869844114" sldId="256"/>
            <ac:spMk id="21" creationId="{35E9085E-E730-4768-83D4-6CB7E9897153}"/>
          </ac:spMkLst>
        </pc:spChg>
        <pc:spChg chg="del">
          <ac:chgData name="Rohit Kumar" userId="0bcec9f9071d3836" providerId="Windows Live" clId="Web-{0B0F6D4A-1A00-42EC-8511-ED49C17AE1C9}" dt="2022-03-21T08:12:39.336" v="3906"/>
          <ac:spMkLst>
            <pc:docMk/>
            <pc:sldMk cId="3869844114" sldId="256"/>
            <ac:spMk id="23" creationId="{973272FE-A474-4CAE-8CA2-BCC8B476C3F4}"/>
          </ac:spMkLst>
        </pc:spChg>
        <pc:spChg chg="del">
          <ac:chgData name="Rohit Kumar" userId="0bcec9f9071d3836" providerId="Windows Live" clId="Web-{0B0F6D4A-1A00-42EC-8511-ED49C17AE1C9}" dt="2022-03-21T08:12:39.336" v="3906"/>
          <ac:spMkLst>
            <pc:docMk/>
            <pc:sldMk cId="3869844114" sldId="256"/>
            <ac:spMk id="25" creationId="{E07981EA-05A6-437C-88D7-B377B92B031D}"/>
          </ac:spMkLst>
        </pc:spChg>
        <pc:spChg chg="del">
          <ac:chgData name="Rohit Kumar" userId="0bcec9f9071d3836" providerId="Windows Live" clId="Web-{0B0F6D4A-1A00-42EC-8511-ED49C17AE1C9}" dt="2022-03-21T08:12:39.336" v="3906"/>
          <ac:spMkLst>
            <pc:docMk/>
            <pc:sldMk cId="3869844114" sldId="256"/>
            <ac:spMk id="27" creationId="{15E3C750-986E-4769-B1AE-49289FBEE757}"/>
          </ac:spMkLst>
        </pc:spChg>
      </pc:sldChg>
      <pc:sldChg chg="delSp modSp mod modClrScheme delDesignElem chgLayout">
        <pc:chgData name="Rohit Kumar" userId="0bcec9f9071d3836" providerId="Windows Live" clId="Web-{0B0F6D4A-1A00-42EC-8511-ED49C17AE1C9}" dt="2022-03-21T08:15:03.339" v="3914"/>
        <pc:sldMkLst>
          <pc:docMk/>
          <pc:sldMk cId="1001534783" sldId="257"/>
        </pc:sldMkLst>
        <pc:spChg chg="mod ord">
          <ac:chgData name="Rohit Kumar" userId="0bcec9f9071d3836" providerId="Windows Live" clId="Web-{0B0F6D4A-1A00-42EC-8511-ED49C17AE1C9}" dt="2022-03-21T08:15:03.339" v="3914"/>
          <ac:spMkLst>
            <pc:docMk/>
            <pc:sldMk cId="1001534783" sldId="257"/>
            <ac:spMk id="2" creationId="{FBE5BBCC-64E8-41E3-B3FF-239F7C5E2646}"/>
          </ac:spMkLst>
        </pc:spChg>
        <pc:spChg chg="mod ord">
          <ac:chgData name="Rohit Kumar" userId="0bcec9f9071d3836" providerId="Windows Live" clId="Web-{0B0F6D4A-1A00-42EC-8511-ED49C17AE1C9}" dt="2022-03-21T08:15:03.339" v="3914"/>
          <ac:spMkLst>
            <pc:docMk/>
            <pc:sldMk cId="1001534783" sldId="257"/>
            <ac:spMk id="3" creationId="{CF0F5E31-D154-40F8-A307-DBE90654C827}"/>
          </ac:spMkLst>
        </pc:spChg>
        <pc:spChg chg="del">
          <ac:chgData name="Rohit Kumar" userId="0bcec9f9071d3836" providerId="Windows Live" clId="Web-{0B0F6D4A-1A00-42EC-8511-ED49C17AE1C9}" dt="2022-03-21T08:12:39.336" v="3906"/>
          <ac:spMkLst>
            <pc:docMk/>
            <pc:sldMk cId="1001534783" sldId="257"/>
            <ac:spMk id="8" creationId="{2B566528-1B12-4246-9431-5C2D7D081168}"/>
          </ac:spMkLst>
        </pc:spChg>
        <pc:spChg chg="del">
          <ac:chgData name="Rohit Kumar" userId="0bcec9f9071d3836" providerId="Windows Live" clId="Web-{0B0F6D4A-1A00-42EC-8511-ED49C17AE1C9}" dt="2022-03-21T08:12:39.336" v="3906"/>
          <ac:spMkLst>
            <pc:docMk/>
            <pc:sldMk cId="1001534783" sldId="257"/>
            <ac:spMk id="10" creationId="{2E80C965-DB6D-4F81-9E9E-B027384D0BD6}"/>
          </ac:spMkLst>
        </pc:spChg>
        <pc:spChg chg="del">
          <ac:chgData name="Rohit Kumar" userId="0bcec9f9071d3836" providerId="Windows Live" clId="Web-{0B0F6D4A-1A00-42EC-8511-ED49C17AE1C9}" dt="2022-03-21T08:12:39.336" v="3906"/>
          <ac:spMkLst>
            <pc:docMk/>
            <pc:sldMk cId="1001534783" sldId="257"/>
            <ac:spMk id="12" creationId="{A580F890-B085-4E95-96AA-55AEBEC5CE6E}"/>
          </ac:spMkLst>
        </pc:spChg>
        <pc:spChg chg="del">
          <ac:chgData name="Rohit Kumar" userId="0bcec9f9071d3836" providerId="Windows Live" clId="Web-{0B0F6D4A-1A00-42EC-8511-ED49C17AE1C9}" dt="2022-03-21T08:12:39.336" v="3906"/>
          <ac:spMkLst>
            <pc:docMk/>
            <pc:sldMk cId="1001534783" sldId="257"/>
            <ac:spMk id="14" creationId="{D3F51FEB-38FB-4F6C-9F7B-2F2AFAB65463}"/>
          </ac:spMkLst>
        </pc:spChg>
        <pc:spChg chg="del">
          <ac:chgData name="Rohit Kumar" userId="0bcec9f9071d3836" providerId="Windows Live" clId="Web-{0B0F6D4A-1A00-42EC-8511-ED49C17AE1C9}" dt="2022-03-21T08:12:39.336" v="3906"/>
          <ac:spMkLst>
            <pc:docMk/>
            <pc:sldMk cId="1001534783" sldId="257"/>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3567772860" sldId="258"/>
        </pc:sldMkLst>
        <pc:spChg chg="mod ord">
          <ac:chgData name="Rohit Kumar" userId="0bcec9f9071d3836" providerId="Windows Live" clId="Web-{0B0F6D4A-1A00-42EC-8511-ED49C17AE1C9}" dt="2022-03-21T08:15:03.339" v="3914"/>
          <ac:spMkLst>
            <pc:docMk/>
            <pc:sldMk cId="3567772860" sldId="258"/>
            <ac:spMk id="2" creationId="{0BF2F49F-D8A9-4E2C-99F8-48C876608C0E}"/>
          </ac:spMkLst>
        </pc:spChg>
        <pc:spChg chg="mod ord">
          <ac:chgData name="Rohit Kumar" userId="0bcec9f9071d3836" providerId="Windows Live" clId="Web-{0B0F6D4A-1A00-42EC-8511-ED49C17AE1C9}" dt="2022-03-21T08:15:03.339" v="3914"/>
          <ac:spMkLst>
            <pc:docMk/>
            <pc:sldMk cId="3567772860" sldId="258"/>
            <ac:spMk id="3" creationId="{1345B617-6011-49C3-8433-EC8A5D1CAABD}"/>
          </ac:spMkLst>
        </pc:spChg>
        <pc:spChg chg="del">
          <ac:chgData name="Rohit Kumar" userId="0bcec9f9071d3836" providerId="Windows Live" clId="Web-{0B0F6D4A-1A00-42EC-8511-ED49C17AE1C9}" dt="2022-03-21T08:12:39.336" v="3906"/>
          <ac:spMkLst>
            <pc:docMk/>
            <pc:sldMk cId="3567772860" sldId="258"/>
            <ac:spMk id="8" creationId="{2B566528-1B12-4246-9431-5C2D7D081168}"/>
          </ac:spMkLst>
        </pc:spChg>
        <pc:spChg chg="del">
          <ac:chgData name="Rohit Kumar" userId="0bcec9f9071d3836" providerId="Windows Live" clId="Web-{0B0F6D4A-1A00-42EC-8511-ED49C17AE1C9}" dt="2022-03-21T08:12:39.336" v="3906"/>
          <ac:spMkLst>
            <pc:docMk/>
            <pc:sldMk cId="3567772860" sldId="258"/>
            <ac:spMk id="10" creationId="{2E80C965-DB6D-4F81-9E9E-B027384D0BD6}"/>
          </ac:spMkLst>
        </pc:spChg>
        <pc:spChg chg="del">
          <ac:chgData name="Rohit Kumar" userId="0bcec9f9071d3836" providerId="Windows Live" clId="Web-{0B0F6D4A-1A00-42EC-8511-ED49C17AE1C9}" dt="2022-03-21T08:12:39.336" v="3906"/>
          <ac:spMkLst>
            <pc:docMk/>
            <pc:sldMk cId="3567772860" sldId="258"/>
            <ac:spMk id="12" creationId="{A580F890-B085-4E95-96AA-55AEBEC5CE6E}"/>
          </ac:spMkLst>
        </pc:spChg>
        <pc:spChg chg="del">
          <ac:chgData name="Rohit Kumar" userId="0bcec9f9071d3836" providerId="Windows Live" clId="Web-{0B0F6D4A-1A00-42EC-8511-ED49C17AE1C9}" dt="2022-03-21T08:12:39.336" v="3906"/>
          <ac:spMkLst>
            <pc:docMk/>
            <pc:sldMk cId="3567772860" sldId="258"/>
            <ac:spMk id="14" creationId="{D3F51FEB-38FB-4F6C-9F7B-2F2AFAB65463}"/>
          </ac:spMkLst>
        </pc:spChg>
        <pc:spChg chg="del">
          <ac:chgData name="Rohit Kumar" userId="0bcec9f9071d3836" providerId="Windows Live" clId="Web-{0B0F6D4A-1A00-42EC-8511-ED49C17AE1C9}" dt="2022-03-21T08:12:39.336" v="3906"/>
          <ac:spMkLst>
            <pc:docMk/>
            <pc:sldMk cId="3567772860" sldId="258"/>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2602089484" sldId="259"/>
        </pc:sldMkLst>
        <pc:spChg chg="mod ord">
          <ac:chgData name="Rohit Kumar" userId="0bcec9f9071d3836" providerId="Windows Live" clId="Web-{0B0F6D4A-1A00-42EC-8511-ED49C17AE1C9}" dt="2022-03-21T08:15:03.339" v="3914"/>
          <ac:spMkLst>
            <pc:docMk/>
            <pc:sldMk cId="2602089484" sldId="259"/>
            <ac:spMk id="2" creationId="{CB98536A-C18D-44D6-A0D8-14759A8B35D4}"/>
          </ac:spMkLst>
        </pc:spChg>
        <pc:spChg chg="mod ord">
          <ac:chgData name="Rohit Kumar" userId="0bcec9f9071d3836" providerId="Windows Live" clId="Web-{0B0F6D4A-1A00-42EC-8511-ED49C17AE1C9}" dt="2022-03-21T08:15:03.339" v="3914"/>
          <ac:spMkLst>
            <pc:docMk/>
            <pc:sldMk cId="2602089484" sldId="259"/>
            <ac:spMk id="3" creationId="{CB74F81F-55DC-4F8D-9DF9-5E37524942E5}"/>
          </ac:spMkLst>
        </pc:spChg>
        <pc:spChg chg="del">
          <ac:chgData name="Rohit Kumar" userId="0bcec9f9071d3836" providerId="Windows Live" clId="Web-{0B0F6D4A-1A00-42EC-8511-ED49C17AE1C9}" dt="2022-03-21T08:12:39.336" v="3906"/>
          <ac:spMkLst>
            <pc:docMk/>
            <pc:sldMk cId="2602089484" sldId="259"/>
            <ac:spMk id="8" creationId="{2B566528-1B12-4246-9431-5C2D7D081168}"/>
          </ac:spMkLst>
        </pc:spChg>
        <pc:spChg chg="del">
          <ac:chgData name="Rohit Kumar" userId="0bcec9f9071d3836" providerId="Windows Live" clId="Web-{0B0F6D4A-1A00-42EC-8511-ED49C17AE1C9}" dt="2022-03-21T08:12:39.336" v="3906"/>
          <ac:spMkLst>
            <pc:docMk/>
            <pc:sldMk cId="2602089484" sldId="259"/>
            <ac:spMk id="10" creationId="{2E80C965-DB6D-4F81-9E9E-B027384D0BD6}"/>
          </ac:spMkLst>
        </pc:spChg>
        <pc:spChg chg="del">
          <ac:chgData name="Rohit Kumar" userId="0bcec9f9071d3836" providerId="Windows Live" clId="Web-{0B0F6D4A-1A00-42EC-8511-ED49C17AE1C9}" dt="2022-03-21T08:12:39.336" v="3906"/>
          <ac:spMkLst>
            <pc:docMk/>
            <pc:sldMk cId="2602089484" sldId="259"/>
            <ac:spMk id="12" creationId="{A580F890-B085-4E95-96AA-55AEBEC5CE6E}"/>
          </ac:spMkLst>
        </pc:spChg>
        <pc:spChg chg="del">
          <ac:chgData name="Rohit Kumar" userId="0bcec9f9071d3836" providerId="Windows Live" clId="Web-{0B0F6D4A-1A00-42EC-8511-ED49C17AE1C9}" dt="2022-03-21T08:12:39.336" v="3906"/>
          <ac:spMkLst>
            <pc:docMk/>
            <pc:sldMk cId="2602089484" sldId="259"/>
            <ac:spMk id="14" creationId="{D3F51FEB-38FB-4F6C-9F7B-2F2AFAB65463}"/>
          </ac:spMkLst>
        </pc:spChg>
        <pc:spChg chg="del">
          <ac:chgData name="Rohit Kumar" userId="0bcec9f9071d3836" providerId="Windows Live" clId="Web-{0B0F6D4A-1A00-42EC-8511-ED49C17AE1C9}" dt="2022-03-21T08:12:39.336" v="3906"/>
          <ac:spMkLst>
            <pc:docMk/>
            <pc:sldMk cId="2602089484" sldId="259"/>
            <ac:spMk id="16" creationId="{1E547BA6-BAE0-43BB-A7CA-60F69CE252F0}"/>
          </ac:spMkLst>
        </pc:spChg>
      </pc:sldChg>
      <pc:sldChg chg="delSp mod modClrScheme delDesignElem chgLayout">
        <pc:chgData name="Rohit Kumar" userId="0bcec9f9071d3836" providerId="Windows Live" clId="Web-{0B0F6D4A-1A00-42EC-8511-ED49C17AE1C9}" dt="2022-03-21T08:15:03.339" v="3914"/>
        <pc:sldMkLst>
          <pc:docMk/>
          <pc:sldMk cId="3000716604" sldId="260"/>
        </pc:sldMkLst>
        <pc:spChg chg="del">
          <ac:chgData name="Rohit Kumar" userId="0bcec9f9071d3836" providerId="Windows Live" clId="Web-{0B0F6D4A-1A00-42EC-8511-ED49C17AE1C9}" dt="2022-03-21T08:12:39.336" v="3906"/>
          <ac:spMkLst>
            <pc:docMk/>
            <pc:sldMk cId="3000716604" sldId="260"/>
            <ac:spMk id="71" creationId="{F3060C83-F051-4F0E-ABAD-AA0DFC48B218}"/>
          </ac:spMkLst>
        </pc:spChg>
        <pc:spChg chg="del">
          <ac:chgData name="Rohit Kumar" userId="0bcec9f9071d3836" providerId="Windows Live" clId="Web-{0B0F6D4A-1A00-42EC-8511-ED49C17AE1C9}" dt="2022-03-21T08:12:39.336" v="3906"/>
          <ac:spMkLst>
            <pc:docMk/>
            <pc:sldMk cId="3000716604" sldId="260"/>
            <ac:spMk id="73" creationId="{83C98ABE-055B-441F-B07E-44F97F083C39}"/>
          </ac:spMkLst>
        </pc:spChg>
        <pc:spChg chg="del">
          <ac:chgData name="Rohit Kumar" userId="0bcec9f9071d3836" providerId="Windows Live" clId="Web-{0B0F6D4A-1A00-42EC-8511-ED49C17AE1C9}" dt="2022-03-21T08:12:39.336" v="3906"/>
          <ac:spMkLst>
            <pc:docMk/>
            <pc:sldMk cId="3000716604" sldId="260"/>
            <ac:spMk id="75" creationId="{29FDB030-9B49-4CED-8CCD-4D99382388AC}"/>
          </ac:spMkLst>
        </pc:spChg>
        <pc:spChg chg="del">
          <ac:chgData name="Rohit Kumar" userId="0bcec9f9071d3836" providerId="Windows Live" clId="Web-{0B0F6D4A-1A00-42EC-8511-ED49C17AE1C9}" dt="2022-03-21T08:12:39.336" v="3906"/>
          <ac:spMkLst>
            <pc:docMk/>
            <pc:sldMk cId="3000716604" sldId="260"/>
            <ac:spMk id="77" creationId="{3783CA14-24A1-485C-8B30-D6A5D87987AD}"/>
          </ac:spMkLst>
        </pc:spChg>
        <pc:spChg chg="del">
          <ac:chgData name="Rohit Kumar" userId="0bcec9f9071d3836" providerId="Windows Live" clId="Web-{0B0F6D4A-1A00-42EC-8511-ED49C17AE1C9}" dt="2022-03-21T08:12:39.336" v="3906"/>
          <ac:spMkLst>
            <pc:docMk/>
            <pc:sldMk cId="3000716604" sldId="260"/>
            <ac:spMk id="79" creationId="{9A97C86A-04D6-40F7-AE84-31AB43E6A846}"/>
          </ac:spMkLst>
        </pc:spChg>
        <pc:spChg chg="del">
          <ac:chgData name="Rohit Kumar" userId="0bcec9f9071d3836" providerId="Windows Live" clId="Web-{0B0F6D4A-1A00-42EC-8511-ED49C17AE1C9}" dt="2022-03-21T08:12:39.336" v="3906"/>
          <ac:spMkLst>
            <pc:docMk/>
            <pc:sldMk cId="3000716604" sldId="260"/>
            <ac:spMk id="81" creationId="{FF9F2414-84E8-453E-B1F3-389FDE8192D9}"/>
          </ac:spMkLst>
        </pc:spChg>
        <pc:spChg chg="del">
          <ac:chgData name="Rohit Kumar" userId="0bcec9f9071d3836" providerId="Windows Live" clId="Web-{0B0F6D4A-1A00-42EC-8511-ED49C17AE1C9}" dt="2022-03-21T08:12:39.336" v="3906"/>
          <ac:spMkLst>
            <pc:docMk/>
            <pc:sldMk cId="3000716604" sldId="260"/>
            <ac:spMk id="83" creationId="{3ECA69A1-7536-43AC-85EF-C7106179F5ED}"/>
          </ac:spMkLst>
        </pc:spChg>
      </pc:sldChg>
      <pc:sldChg chg="delSp modSp mod modClrScheme delDesignElem chgLayout">
        <pc:chgData name="Rohit Kumar" userId="0bcec9f9071d3836" providerId="Windows Live" clId="Web-{0B0F6D4A-1A00-42EC-8511-ED49C17AE1C9}" dt="2022-03-21T08:15:03.339" v="3914"/>
        <pc:sldMkLst>
          <pc:docMk/>
          <pc:sldMk cId="3253545951" sldId="261"/>
        </pc:sldMkLst>
        <pc:spChg chg="mod ord">
          <ac:chgData name="Rohit Kumar" userId="0bcec9f9071d3836" providerId="Windows Live" clId="Web-{0B0F6D4A-1A00-42EC-8511-ED49C17AE1C9}" dt="2022-03-21T08:15:03.339" v="3914"/>
          <ac:spMkLst>
            <pc:docMk/>
            <pc:sldMk cId="3253545951" sldId="261"/>
            <ac:spMk id="2" creationId="{CCC67FDF-9848-4AC3-B05A-24102FEF7B1C}"/>
          </ac:spMkLst>
        </pc:spChg>
        <pc:spChg chg="mod ord">
          <ac:chgData name="Rohit Kumar" userId="0bcec9f9071d3836" providerId="Windows Live" clId="Web-{0B0F6D4A-1A00-42EC-8511-ED49C17AE1C9}" dt="2022-03-21T08:15:03.339" v="3914"/>
          <ac:spMkLst>
            <pc:docMk/>
            <pc:sldMk cId="3253545951" sldId="261"/>
            <ac:spMk id="3" creationId="{7FA24A89-2564-49D8-B9A6-8D2F11DCA6CA}"/>
          </ac:spMkLst>
        </pc:spChg>
        <pc:spChg chg="del">
          <ac:chgData name="Rohit Kumar" userId="0bcec9f9071d3836" providerId="Windows Live" clId="Web-{0B0F6D4A-1A00-42EC-8511-ED49C17AE1C9}" dt="2022-03-21T08:12:39.336" v="3906"/>
          <ac:spMkLst>
            <pc:docMk/>
            <pc:sldMk cId="3253545951" sldId="261"/>
            <ac:spMk id="8" creationId="{2B566528-1B12-4246-9431-5C2D7D081168}"/>
          </ac:spMkLst>
        </pc:spChg>
        <pc:spChg chg="del">
          <ac:chgData name="Rohit Kumar" userId="0bcec9f9071d3836" providerId="Windows Live" clId="Web-{0B0F6D4A-1A00-42EC-8511-ED49C17AE1C9}" dt="2022-03-21T08:12:39.336" v="3906"/>
          <ac:spMkLst>
            <pc:docMk/>
            <pc:sldMk cId="3253545951" sldId="261"/>
            <ac:spMk id="10" creationId="{2E80C965-DB6D-4F81-9E9E-B027384D0BD6}"/>
          </ac:spMkLst>
        </pc:spChg>
        <pc:spChg chg="del">
          <ac:chgData name="Rohit Kumar" userId="0bcec9f9071d3836" providerId="Windows Live" clId="Web-{0B0F6D4A-1A00-42EC-8511-ED49C17AE1C9}" dt="2022-03-21T08:12:39.336" v="3906"/>
          <ac:spMkLst>
            <pc:docMk/>
            <pc:sldMk cId="3253545951" sldId="261"/>
            <ac:spMk id="12" creationId="{A580F890-B085-4E95-96AA-55AEBEC5CE6E}"/>
          </ac:spMkLst>
        </pc:spChg>
        <pc:spChg chg="del">
          <ac:chgData name="Rohit Kumar" userId="0bcec9f9071d3836" providerId="Windows Live" clId="Web-{0B0F6D4A-1A00-42EC-8511-ED49C17AE1C9}" dt="2022-03-21T08:12:39.336" v="3906"/>
          <ac:spMkLst>
            <pc:docMk/>
            <pc:sldMk cId="3253545951" sldId="261"/>
            <ac:spMk id="14" creationId="{D3F51FEB-38FB-4F6C-9F7B-2F2AFAB65463}"/>
          </ac:spMkLst>
        </pc:spChg>
        <pc:spChg chg="del">
          <ac:chgData name="Rohit Kumar" userId="0bcec9f9071d3836" providerId="Windows Live" clId="Web-{0B0F6D4A-1A00-42EC-8511-ED49C17AE1C9}" dt="2022-03-21T08:12:39.336" v="3906"/>
          <ac:spMkLst>
            <pc:docMk/>
            <pc:sldMk cId="3253545951" sldId="261"/>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1609672126" sldId="262"/>
        </pc:sldMkLst>
        <pc:spChg chg="mod ord">
          <ac:chgData name="Rohit Kumar" userId="0bcec9f9071d3836" providerId="Windows Live" clId="Web-{0B0F6D4A-1A00-42EC-8511-ED49C17AE1C9}" dt="2022-03-21T08:15:03.339" v="3914"/>
          <ac:spMkLst>
            <pc:docMk/>
            <pc:sldMk cId="1609672126" sldId="262"/>
            <ac:spMk id="2" creationId="{4128226D-DA8F-47BD-B068-C43272B64DC7}"/>
          </ac:spMkLst>
        </pc:spChg>
        <pc:spChg chg="mod ord">
          <ac:chgData name="Rohit Kumar" userId="0bcec9f9071d3836" providerId="Windows Live" clId="Web-{0B0F6D4A-1A00-42EC-8511-ED49C17AE1C9}" dt="2022-03-21T08:15:03.339" v="3914"/>
          <ac:spMkLst>
            <pc:docMk/>
            <pc:sldMk cId="1609672126" sldId="262"/>
            <ac:spMk id="3" creationId="{367A7329-88C6-4A36-9C94-5144E26EA960}"/>
          </ac:spMkLst>
        </pc:spChg>
        <pc:spChg chg="del">
          <ac:chgData name="Rohit Kumar" userId="0bcec9f9071d3836" providerId="Windows Live" clId="Web-{0B0F6D4A-1A00-42EC-8511-ED49C17AE1C9}" dt="2022-03-21T08:12:39.336" v="3906"/>
          <ac:spMkLst>
            <pc:docMk/>
            <pc:sldMk cId="1609672126" sldId="262"/>
            <ac:spMk id="8" creationId="{2B566528-1B12-4246-9431-5C2D7D081168}"/>
          </ac:spMkLst>
        </pc:spChg>
        <pc:spChg chg="del">
          <ac:chgData name="Rohit Kumar" userId="0bcec9f9071d3836" providerId="Windows Live" clId="Web-{0B0F6D4A-1A00-42EC-8511-ED49C17AE1C9}" dt="2022-03-21T08:12:39.336" v="3906"/>
          <ac:spMkLst>
            <pc:docMk/>
            <pc:sldMk cId="1609672126" sldId="262"/>
            <ac:spMk id="10" creationId="{2E80C965-DB6D-4F81-9E9E-B027384D0BD6}"/>
          </ac:spMkLst>
        </pc:spChg>
        <pc:spChg chg="del">
          <ac:chgData name="Rohit Kumar" userId="0bcec9f9071d3836" providerId="Windows Live" clId="Web-{0B0F6D4A-1A00-42EC-8511-ED49C17AE1C9}" dt="2022-03-21T08:12:39.336" v="3906"/>
          <ac:spMkLst>
            <pc:docMk/>
            <pc:sldMk cId="1609672126" sldId="262"/>
            <ac:spMk id="12" creationId="{A580F890-B085-4E95-96AA-55AEBEC5CE6E}"/>
          </ac:spMkLst>
        </pc:spChg>
        <pc:spChg chg="del">
          <ac:chgData name="Rohit Kumar" userId="0bcec9f9071d3836" providerId="Windows Live" clId="Web-{0B0F6D4A-1A00-42EC-8511-ED49C17AE1C9}" dt="2022-03-21T08:12:39.336" v="3906"/>
          <ac:spMkLst>
            <pc:docMk/>
            <pc:sldMk cId="1609672126" sldId="262"/>
            <ac:spMk id="14" creationId="{D3F51FEB-38FB-4F6C-9F7B-2F2AFAB65463}"/>
          </ac:spMkLst>
        </pc:spChg>
        <pc:spChg chg="del">
          <ac:chgData name="Rohit Kumar" userId="0bcec9f9071d3836" providerId="Windows Live" clId="Web-{0B0F6D4A-1A00-42EC-8511-ED49C17AE1C9}" dt="2022-03-21T08:12:39.336" v="3906"/>
          <ac:spMkLst>
            <pc:docMk/>
            <pc:sldMk cId="1609672126" sldId="262"/>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2654891185" sldId="263"/>
        </pc:sldMkLst>
        <pc:spChg chg="mod ord">
          <ac:chgData name="Rohit Kumar" userId="0bcec9f9071d3836" providerId="Windows Live" clId="Web-{0B0F6D4A-1A00-42EC-8511-ED49C17AE1C9}" dt="2022-03-21T08:15:03.339" v="3914"/>
          <ac:spMkLst>
            <pc:docMk/>
            <pc:sldMk cId="2654891185" sldId="263"/>
            <ac:spMk id="2" creationId="{7948436E-B7E1-484E-834F-02CBE5F85535}"/>
          </ac:spMkLst>
        </pc:spChg>
        <pc:spChg chg="mod ord">
          <ac:chgData name="Rohit Kumar" userId="0bcec9f9071d3836" providerId="Windows Live" clId="Web-{0B0F6D4A-1A00-42EC-8511-ED49C17AE1C9}" dt="2022-03-21T08:15:03.339" v="3914"/>
          <ac:spMkLst>
            <pc:docMk/>
            <pc:sldMk cId="2654891185" sldId="263"/>
            <ac:spMk id="3" creationId="{D087772D-2478-404D-A12D-50A4E7614438}"/>
          </ac:spMkLst>
        </pc:spChg>
        <pc:spChg chg="del">
          <ac:chgData name="Rohit Kumar" userId="0bcec9f9071d3836" providerId="Windows Live" clId="Web-{0B0F6D4A-1A00-42EC-8511-ED49C17AE1C9}" dt="2022-03-21T08:12:39.336" v="3906"/>
          <ac:spMkLst>
            <pc:docMk/>
            <pc:sldMk cId="2654891185" sldId="263"/>
            <ac:spMk id="8" creationId="{2B566528-1B12-4246-9431-5C2D7D081168}"/>
          </ac:spMkLst>
        </pc:spChg>
        <pc:spChg chg="del">
          <ac:chgData name="Rohit Kumar" userId="0bcec9f9071d3836" providerId="Windows Live" clId="Web-{0B0F6D4A-1A00-42EC-8511-ED49C17AE1C9}" dt="2022-03-21T08:12:39.336" v="3906"/>
          <ac:spMkLst>
            <pc:docMk/>
            <pc:sldMk cId="2654891185" sldId="263"/>
            <ac:spMk id="10" creationId="{2E80C965-DB6D-4F81-9E9E-B027384D0BD6}"/>
          </ac:spMkLst>
        </pc:spChg>
        <pc:spChg chg="del">
          <ac:chgData name="Rohit Kumar" userId="0bcec9f9071d3836" providerId="Windows Live" clId="Web-{0B0F6D4A-1A00-42EC-8511-ED49C17AE1C9}" dt="2022-03-21T08:12:39.336" v="3906"/>
          <ac:spMkLst>
            <pc:docMk/>
            <pc:sldMk cId="2654891185" sldId="263"/>
            <ac:spMk id="12" creationId="{A580F890-B085-4E95-96AA-55AEBEC5CE6E}"/>
          </ac:spMkLst>
        </pc:spChg>
        <pc:spChg chg="del">
          <ac:chgData name="Rohit Kumar" userId="0bcec9f9071d3836" providerId="Windows Live" clId="Web-{0B0F6D4A-1A00-42EC-8511-ED49C17AE1C9}" dt="2022-03-21T08:12:39.336" v="3906"/>
          <ac:spMkLst>
            <pc:docMk/>
            <pc:sldMk cId="2654891185" sldId="263"/>
            <ac:spMk id="14" creationId="{D3F51FEB-38FB-4F6C-9F7B-2F2AFAB65463}"/>
          </ac:spMkLst>
        </pc:spChg>
        <pc:spChg chg="del">
          <ac:chgData name="Rohit Kumar" userId="0bcec9f9071d3836" providerId="Windows Live" clId="Web-{0B0F6D4A-1A00-42EC-8511-ED49C17AE1C9}" dt="2022-03-21T08:12:39.336" v="3906"/>
          <ac:spMkLst>
            <pc:docMk/>
            <pc:sldMk cId="2654891185" sldId="263"/>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1136156016" sldId="264"/>
        </pc:sldMkLst>
        <pc:spChg chg="mod ord">
          <ac:chgData name="Rohit Kumar" userId="0bcec9f9071d3836" providerId="Windows Live" clId="Web-{0B0F6D4A-1A00-42EC-8511-ED49C17AE1C9}" dt="2022-03-21T08:15:03.339" v="3914"/>
          <ac:spMkLst>
            <pc:docMk/>
            <pc:sldMk cId="1136156016" sldId="264"/>
            <ac:spMk id="2" creationId="{4FB0AA8C-AF7F-4E0B-92F3-840FD3520B79}"/>
          </ac:spMkLst>
        </pc:spChg>
        <pc:spChg chg="mod ord">
          <ac:chgData name="Rohit Kumar" userId="0bcec9f9071d3836" providerId="Windows Live" clId="Web-{0B0F6D4A-1A00-42EC-8511-ED49C17AE1C9}" dt="2022-03-21T08:15:03.339" v="3914"/>
          <ac:spMkLst>
            <pc:docMk/>
            <pc:sldMk cId="1136156016" sldId="264"/>
            <ac:spMk id="3" creationId="{00BBFA7E-5F12-4573-82E8-99CF398B8F6B}"/>
          </ac:spMkLst>
        </pc:spChg>
        <pc:spChg chg="del">
          <ac:chgData name="Rohit Kumar" userId="0bcec9f9071d3836" providerId="Windows Live" clId="Web-{0B0F6D4A-1A00-42EC-8511-ED49C17AE1C9}" dt="2022-03-21T08:12:39.336" v="3906"/>
          <ac:spMkLst>
            <pc:docMk/>
            <pc:sldMk cId="1136156016" sldId="264"/>
            <ac:spMk id="8" creationId="{2B566528-1B12-4246-9431-5C2D7D081168}"/>
          </ac:spMkLst>
        </pc:spChg>
        <pc:spChg chg="del">
          <ac:chgData name="Rohit Kumar" userId="0bcec9f9071d3836" providerId="Windows Live" clId="Web-{0B0F6D4A-1A00-42EC-8511-ED49C17AE1C9}" dt="2022-03-21T08:12:39.336" v="3906"/>
          <ac:spMkLst>
            <pc:docMk/>
            <pc:sldMk cId="1136156016" sldId="264"/>
            <ac:spMk id="10" creationId="{2E80C965-DB6D-4F81-9E9E-B027384D0BD6}"/>
          </ac:spMkLst>
        </pc:spChg>
        <pc:spChg chg="del">
          <ac:chgData name="Rohit Kumar" userId="0bcec9f9071d3836" providerId="Windows Live" clId="Web-{0B0F6D4A-1A00-42EC-8511-ED49C17AE1C9}" dt="2022-03-21T08:12:39.336" v="3906"/>
          <ac:spMkLst>
            <pc:docMk/>
            <pc:sldMk cId="1136156016" sldId="264"/>
            <ac:spMk id="12" creationId="{A580F890-B085-4E95-96AA-55AEBEC5CE6E}"/>
          </ac:spMkLst>
        </pc:spChg>
        <pc:spChg chg="del">
          <ac:chgData name="Rohit Kumar" userId="0bcec9f9071d3836" providerId="Windows Live" clId="Web-{0B0F6D4A-1A00-42EC-8511-ED49C17AE1C9}" dt="2022-03-21T08:12:39.336" v="3906"/>
          <ac:spMkLst>
            <pc:docMk/>
            <pc:sldMk cId="1136156016" sldId="264"/>
            <ac:spMk id="14" creationId="{D3F51FEB-38FB-4F6C-9F7B-2F2AFAB65463}"/>
          </ac:spMkLst>
        </pc:spChg>
        <pc:spChg chg="del">
          <ac:chgData name="Rohit Kumar" userId="0bcec9f9071d3836" providerId="Windows Live" clId="Web-{0B0F6D4A-1A00-42EC-8511-ED49C17AE1C9}" dt="2022-03-21T08:12:39.336" v="3906"/>
          <ac:spMkLst>
            <pc:docMk/>
            <pc:sldMk cId="1136156016" sldId="264"/>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2792587317" sldId="265"/>
        </pc:sldMkLst>
        <pc:spChg chg="mod ord">
          <ac:chgData name="Rohit Kumar" userId="0bcec9f9071d3836" providerId="Windows Live" clId="Web-{0B0F6D4A-1A00-42EC-8511-ED49C17AE1C9}" dt="2022-03-21T08:15:03.339" v="3914"/>
          <ac:spMkLst>
            <pc:docMk/>
            <pc:sldMk cId="2792587317" sldId="265"/>
            <ac:spMk id="2" creationId="{DA6939E0-AA6C-4393-9428-4191708524E6}"/>
          </ac:spMkLst>
        </pc:spChg>
        <pc:spChg chg="mod ord">
          <ac:chgData name="Rohit Kumar" userId="0bcec9f9071d3836" providerId="Windows Live" clId="Web-{0B0F6D4A-1A00-42EC-8511-ED49C17AE1C9}" dt="2022-03-21T08:15:03.339" v="3914"/>
          <ac:spMkLst>
            <pc:docMk/>
            <pc:sldMk cId="2792587317" sldId="265"/>
            <ac:spMk id="3" creationId="{D136463A-CA89-4CC4-956F-8BBA404B0561}"/>
          </ac:spMkLst>
        </pc:spChg>
        <pc:spChg chg="del">
          <ac:chgData name="Rohit Kumar" userId="0bcec9f9071d3836" providerId="Windows Live" clId="Web-{0B0F6D4A-1A00-42EC-8511-ED49C17AE1C9}" dt="2022-03-21T08:12:39.336" v="3906"/>
          <ac:spMkLst>
            <pc:docMk/>
            <pc:sldMk cId="2792587317" sldId="265"/>
            <ac:spMk id="8" creationId="{2B566528-1B12-4246-9431-5C2D7D081168}"/>
          </ac:spMkLst>
        </pc:spChg>
        <pc:spChg chg="del">
          <ac:chgData name="Rohit Kumar" userId="0bcec9f9071d3836" providerId="Windows Live" clId="Web-{0B0F6D4A-1A00-42EC-8511-ED49C17AE1C9}" dt="2022-03-21T08:12:39.336" v="3906"/>
          <ac:spMkLst>
            <pc:docMk/>
            <pc:sldMk cId="2792587317" sldId="265"/>
            <ac:spMk id="10" creationId="{2E80C965-DB6D-4F81-9E9E-B027384D0BD6}"/>
          </ac:spMkLst>
        </pc:spChg>
        <pc:spChg chg="del">
          <ac:chgData name="Rohit Kumar" userId="0bcec9f9071d3836" providerId="Windows Live" clId="Web-{0B0F6D4A-1A00-42EC-8511-ED49C17AE1C9}" dt="2022-03-21T08:12:39.336" v="3906"/>
          <ac:spMkLst>
            <pc:docMk/>
            <pc:sldMk cId="2792587317" sldId="265"/>
            <ac:spMk id="12" creationId="{A580F890-B085-4E95-96AA-55AEBEC5CE6E}"/>
          </ac:spMkLst>
        </pc:spChg>
        <pc:spChg chg="del">
          <ac:chgData name="Rohit Kumar" userId="0bcec9f9071d3836" providerId="Windows Live" clId="Web-{0B0F6D4A-1A00-42EC-8511-ED49C17AE1C9}" dt="2022-03-21T08:12:39.336" v="3906"/>
          <ac:spMkLst>
            <pc:docMk/>
            <pc:sldMk cId="2792587317" sldId="265"/>
            <ac:spMk id="14" creationId="{D3F51FEB-38FB-4F6C-9F7B-2F2AFAB65463}"/>
          </ac:spMkLst>
        </pc:spChg>
        <pc:spChg chg="del">
          <ac:chgData name="Rohit Kumar" userId="0bcec9f9071d3836" providerId="Windows Live" clId="Web-{0B0F6D4A-1A00-42EC-8511-ED49C17AE1C9}" dt="2022-03-21T08:12:39.336" v="3906"/>
          <ac:spMkLst>
            <pc:docMk/>
            <pc:sldMk cId="2792587317" sldId="265"/>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4243965729" sldId="266"/>
        </pc:sldMkLst>
        <pc:spChg chg="mod ord">
          <ac:chgData name="Rohit Kumar" userId="0bcec9f9071d3836" providerId="Windows Live" clId="Web-{0B0F6D4A-1A00-42EC-8511-ED49C17AE1C9}" dt="2022-03-21T08:15:03.339" v="3914"/>
          <ac:spMkLst>
            <pc:docMk/>
            <pc:sldMk cId="4243965729" sldId="266"/>
            <ac:spMk id="2" creationId="{0C35436E-2347-4D2C-8D06-7E477C24DEB3}"/>
          </ac:spMkLst>
        </pc:spChg>
        <pc:spChg chg="mod ord">
          <ac:chgData name="Rohit Kumar" userId="0bcec9f9071d3836" providerId="Windows Live" clId="Web-{0B0F6D4A-1A00-42EC-8511-ED49C17AE1C9}" dt="2022-03-21T08:15:03.339" v="3914"/>
          <ac:spMkLst>
            <pc:docMk/>
            <pc:sldMk cId="4243965729" sldId="266"/>
            <ac:spMk id="3" creationId="{3270EA0E-1C26-4C8E-B1D3-ADCA17288E7D}"/>
          </ac:spMkLst>
        </pc:spChg>
        <pc:spChg chg="del">
          <ac:chgData name="Rohit Kumar" userId="0bcec9f9071d3836" providerId="Windows Live" clId="Web-{0B0F6D4A-1A00-42EC-8511-ED49C17AE1C9}" dt="2022-03-21T08:12:39.336" v="3906"/>
          <ac:spMkLst>
            <pc:docMk/>
            <pc:sldMk cId="4243965729" sldId="266"/>
            <ac:spMk id="8" creationId="{2B566528-1B12-4246-9431-5C2D7D081168}"/>
          </ac:spMkLst>
        </pc:spChg>
        <pc:spChg chg="del">
          <ac:chgData name="Rohit Kumar" userId="0bcec9f9071d3836" providerId="Windows Live" clId="Web-{0B0F6D4A-1A00-42EC-8511-ED49C17AE1C9}" dt="2022-03-21T08:12:39.336" v="3906"/>
          <ac:spMkLst>
            <pc:docMk/>
            <pc:sldMk cId="4243965729" sldId="266"/>
            <ac:spMk id="10" creationId="{2E80C965-DB6D-4F81-9E9E-B027384D0BD6}"/>
          </ac:spMkLst>
        </pc:spChg>
        <pc:spChg chg="del">
          <ac:chgData name="Rohit Kumar" userId="0bcec9f9071d3836" providerId="Windows Live" clId="Web-{0B0F6D4A-1A00-42EC-8511-ED49C17AE1C9}" dt="2022-03-21T08:12:39.336" v="3906"/>
          <ac:spMkLst>
            <pc:docMk/>
            <pc:sldMk cId="4243965729" sldId="266"/>
            <ac:spMk id="12" creationId="{A580F890-B085-4E95-96AA-55AEBEC5CE6E}"/>
          </ac:spMkLst>
        </pc:spChg>
        <pc:spChg chg="del">
          <ac:chgData name="Rohit Kumar" userId="0bcec9f9071d3836" providerId="Windows Live" clId="Web-{0B0F6D4A-1A00-42EC-8511-ED49C17AE1C9}" dt="2022-03-21T08:12:39.336" v="3906"/>
          <ac:spMkLst>
            <pc:docMk/>
            <pc:sldMk cId="4243965729" sldId="266"/>
            <ac:spMk id="14" creationId="{D3F51FEB-38FB-4F6C-9F7B-2F2AFAB65463}"/>
          </ac:spMkLst>
        </pc:spChg>
        <pc:spChg chg="del">
          <ac:chgData name="Rohit Kumar" userId="0bcec9f9071d3836" providerId="Windows Live" clId="Web-{0B0F6D4A-1A00-42EC-8511-ED49C17AE1C9}" dt="2022-03-21T08:12:39.336" v="3906"/>
          <ac:spMkLst>
            <pc:docMk/>
            <pc:sldMk cId="4243965729" sldId="266"/>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1343113331" sldId="267"/>
        </pc:sldMkLst>
        <pc:spChg chg="mod ord">
          <ac:chgData name="Rohit Kumar" userId="0bcec9f9071d3836" providerId="Windows Live" clId="Web-{0B0F6D4A-1A00-42EC-8511-ED49C17AE1C9}" dt="2022-03-21T08:15:03.339" v="3914"/>
          <ac:spMkLst>
            <pc:docMk/>
            <pc:sldMk cId="1343113331" sldId="267"/>
            <ac:spMk id="2" creationId="{3BABF130-5114-4093-82C4-250FC518FA60}"/>
          </ac:spMkLst>
        </pc:spChg>
        <pc:spChg chg="mod ord">
          <ac:chgData name="Rohit Kumar" userId="0bcec9f9071d3836" providerId="Windows Live" clId="Web-{0B0F6D4A-1A00-42EC-8511-ED49C17AE1C9}" dt="2022-03-21T08:15:03.339" v="3914"/>
          <ac:spMkLst>
            <pc:docMk/>
            <pc:sldMk cId="1343113331" sldId="267"/>
            <ac:spMk id="3" creationId="{4F08F438-5F50-4E67-A82D-F65A8D619873}"/>
          </ac:spMkLst>
        </pc:spChg>
        <pc:spChg chg="del">
          <ac:chgData name="Rohit Kumar" userId="0bcec9f9071d3836" providerId="Windows Live" clId="Web-{0B0F6D4A-1A00-42EC-8511-ED49C17AE1C9}" dt="2022-03-21T08:12:39.336" v="3906"/>
          <ac:spMkLst>
            <pc:docMk/>
            <pc:sldMk cId="1343113331" sldId="267"/>
            <ac:spMk id="8" creationId="{2B566528-1B12-4246-9431-5C2D7D081168}"/>
          </ac:spMkLst>
        </pc:spChg>
        <pc:spChg chg="del">
          <ac:chgData name="Rohit Kumar" userId="0bcec9f9071d3836" providerId="Windows Live" clId="Web-{0B0F6D4A-1A00-42EC-8511-ED49C17AE1C9}" dt="2022-03-21T08:12:39.336" v="3906"/>
          <ac:spMkLst>
            <pc:docMk/>
            <pc:sldMk cId="1343113331" sldId="267"/>
            <ac:spMk id="10" creationId="{2E80C965-DB6D-4F81-9E9E-B027384D0BD6}"/>
          </ac:spMkLst>
        </pc:spChg>
        <pc:spChg chg="del">
          <ac:chgData name="Rohit Kumar" userId="0bcec9f9071d3836" providerId="Windows Live" clId="Web-{0B0F6D4A-1A00-42EC-8511-ED49C17AE1C9}" dt="2022-03-21T08:12:39.336" v="3906"/>
          <ac:spMkLst>
            <pc:docMk/>
            <pc:sldMk cId="1343113331" sldId="267"/>
            <ac:spMk id="12" creationId="{A580F890-B085-4E95-96AA-55AEBEC5CE6E}"/>
          </ac:spMkLst>
        </pc:spChg>
        <pc:spChg chg="del">
          <ac:chgData name="Rohit Kumar" userId="0bcec9f9071d3836" providerId="Windows Live" clId="Web-{0B0F6D4A-1A00-42EC-8511-ED49C17AE1C9}" dt="2022-03-21T08:12:39.336" v="3906"/>
          <ac:spMkLst>
            <pc:docMk/>
            <pc:sldMk cId="1343113331" sldId="267"/>
            <ac:spMk id="14" creationId="{D3F51FEB-38FB-4F6C-9F7B-2F2AFAB65463}"/>
          </ac:spMkLst>
        </pc:spChg>
        <pc:spChg chg="del">
          <ac:chgData name="Rohit Kumar" userId="0bcec9f9071d3836" providerId="Windows Live" clId="Web-{0B0F6D4A-1A00-42EC-8511-ED49C17AE1C9}" dt="2022-03-21T08:12:39.336" v="3906"/>
          <ac:spMkLst>
            <pc:docMk/>
            <pc:sldMk cId="1343113331" sldId="267"/>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4175512617" sldId="268"/>
        </pc:sldMkLst>
        <pc:spChg chg="mod ord">
          <ac:chgData name="Rohit Kumar" userId="0bcec9f9071d3836" providerId="Windows Live" clId="Web-{0B0F6D4A-1A00-42EC-8511-ED49C17AE1C9}" dt="2022-03-21T08:15:03.339" v="3914"/>
          <ac:spMkLst>
            <pc:docMk/>
            <pc:sldMk cId="4175512617" sldId="268"/>
            <ac:spMk id="2" creationId="{E59C4096-BC44-434E-9A87-85C95F377D12}"/>
          </ac:spMkLst>
        </pc:spChg>
        <pc:spChg chg="del">
          <ac:chgData name="Rohit Kumar" userId="0bcec9f9071d3836" providerId="Windows Live" clId="Web-{0B0F6D4A-1A00-42EC-8511-ED49C17AE1C9}" dt="2022-03-21T08:12:39.336" v="3906"/>
          <ac:spMkLst>
            <pc:docMk/>
            <pc:sldMk cId="4175512617" sldId="268"/>
            <ac:spMk id="7" creationId="{88294908-8B00-4F58-BBBA-20F71A40AA9E}"/>
          </ac:spMkLst>
        </pc:spChg>
        <pc:spChg chg="del">
          <ac:chgData name="Rohit Kumar" userId="0bcec9f9071d3836" providerId="Windows Live" clId="Web-{0B0F6D4A-1A00-42EC-8511-ED49C17AE1C9}" dt="2022-03-21T08:12:39.336" v="3906"/>
          <ac:spMkLst>
            <pc:docMk/>
            <pc:sldMk cId="4175512617" sldId="268"/>
            <ac:spMk id="9" creationId="{4364C879-1404-4203-8E9D-CC5DE0A621A2}"/>
          </ac:spMkLst>
        </pc:spChg>
        <pc:spChg chg="del">
          <ac:chgData name="Rohit Kumar" userId="0bcec9f9071d3836" providerId="Windows Live" clId="Web-{0B0F6D4A-1A00-42EC-8511-ED49C17AE1C9}" dt="2022-03-21T08:12:39.336" v="3906"/>
          <ac:spMkLst>
            <pc:docMk/>
            <pc:sldMk cId="4175512617" sldId="268"/>
            <ac:spMk id="11" creationId="{84617302-4B0D-4351-A6BB-6F0930D943AC}"/>
          </ac:spMkLst>
        </pc:spChg>
        <pc:spChg chg="del">
          <ac:chgData name="Rohit Kumar" userId="0bcec9f9071d3836" providerId="Windows Live" clId="Web-{0B0F6D4A-1A00-42EC-8511-ED49C17AE1C9}" dt="2022-03-21T08:12:39.336" v="3906"/>
          <ac:spMkLst>
            <pc:docMk/>
            <pc:sldMk cId="4175512617" sldId="268"/>
            <ac:spMk id="13" creationId="{DA2C7802-C2E0-4218-8F89-8DD7CCD2CD1C}"/>
          </ac:spMkLst>
        </pc:spChg>
        <pc:spChg chg="del">
          <ac:chgData name="Rohit Kumar" userId="0bcec9f9071d3836" providerId="Windows Live" clId="Web-{0B0F6D4A-1A00-42EC-8511-ED49C17AE1C9}" dt="2022-03-21T08:12:39.336" v="3906"/>
          <ac:spMkLst>
            <pc:docMk/>
            <pc:sldMk cId="4175512617" sldId="268"/>
            <ac:spMk id="15" creationId="{A6D7111A-21E5-4EE9-8A78-10E5530F0116}"/>
          </ac:spMkLst>
        </pc:spChg>
        <pc:spChg chg="del">
          <ac:chgData name="Rohit Kumar" userId="0bcec9f9071d3836" providerId="Windows Live" clId="Web-{0B0F6D4A-1A00-42EC-8511-ED49C17AE1C9}" dt="2022-03-21T08:12:39.336" v="3906"/>
          <ac:spMkLst>
            <pc:docMk/>
            <pc:sldMk cId="4175512617" sldId="268"/>
            <ac:spMk id="17" creationId="{A3969E80-A77B-49FC-9122-D89AFD5EE118}"/>
          </ac:spMkLst>
        </pc:spChg>
        <pc:spChg chg="del">
          <ac:chgData name="Rohit Kumar" userId="0bcec9f9071d3836" providerId="Windows Live" clId="Web-{0B0F6D4A-1A00-42EC-8511-ED49C17AE1C9}" dt="2022-03-21T08:12:39.336" v="3906"/>
          <ac:spMkLst>
            <pc:docMk/>
            <pc:sldMk cId="4175512617" sldId="268"/>
            <ac:spMk id="19" creationId="{1849CA57-76BD-4CF2-80BA-D7A46A01B7B1}"/>
          </ac:spMkLst>
        </pc:spChg>
        <pc:spChg chg="del">
          <ac:chgData name="Rohit Kumar" userId="0bcec9f9071d3836" providerId="Windows Live" clId="Web-{0B0F6D4A-1A00-42EC-8511-ED49C17AE1C9}" dt="2022-03-21T08:12:39.336" v="3906"/>
          <ac:spMkLst>
            <pc:docMk/>
            <pc:sldMk cId="4175512617" sldId="268"/>
            <ac:spMk id="21" creationId="{35E9085E-E730-4768-83D4-6CB7E9897153}"/>
          </ac:spMkLst>
        </pc:spChg>
        <pc:spChg chg="del">
          <ac:chgData name="Rohit Kumar" userId="0bcec9f9071d3836" providerId="Windows Live" clId="Web-{0B0F6D4A-1A00-42EC-8511-ED49C17AE1C9}" dt="2022-03-21T08:12:39.336" v="3906"/>
          <ac:spMkLst>
            <pc:docMk/>
            <pc:sldMk cId="4175512617" sldId="268"/>
            <ac:spMk id="23" creationId="{973272FE-A474-4CAE-8CA2-BCC8B476C3F4}"/>
          </ac:spMkLst>
        </pc:spChg>
        <pc:spChg chg="del">
          <ac:chgData name="Rohit Kumar" userId="0bcec9f9071d3836" providerId="Windows Live" clId="Web-{0B0F6D4A-1A00-42EC-8511-ED49C17AE1C9}" dt="2022-03-21T08:12:39.336" v="3906"/>
          <ac:spMkLst>
            <pc:docMk/>
            <pc:sldMk cId="4175512617" sldId="268"/>
            <ac:spMk id="25" creationId="{E07981EA-05A6-437C-88D7-B377B92B031D}"/>
          </ac:spMkLst>
        </pc:spChg>
        <pc:spChg chg="del">
          <ac:chgData name="Rohit Kumar" userId="0bcec9f9071d3836" providerId="Windows Live" clId="Web-{0B0F6D4A-1A00-42EC-8511-ED49C17AE1C9}" dt="2022-03-21T08:12:39.336" v="3906"/>
          <ac:spMkLst>
            <pc:docMk/>
            <pc:sldMk cId="4175512617" sldId="268"/>
            <ac:spMk id="27" creationId="{15E3C750-986E-4769-B1AE-49289FBEE757}"/>
          </ac:spMkLst>
        </pc:spChg>
      </pc:sldChg>
      <pc:sldChg chg="delSp modSp mod modClrScheme delDesignElem chgLayout">
        <pc:chgData name="Rohit Kumar" userId="0bcec9f9071d3836" providerId="Windows Live" clId="Web-{0B0F6D4A-1A00-42EC-8511-ED49C17AE1C9}" dt="2022-03-21T08:15:03.339" v="3914"/>
        <pc:sldMkLst>
          <pc:docMk/>
          <pc:sldMk cId="4079794661" sldId="269"/>
        </pc:sldMkLst>
        <pc:spChg chg="mod ord">
          <ac:chgData name="Rohit Kumar" userId="0bcec9f9071d3836" providerId="Windows Live" clId="Web-{0B0F6D4A-1A00-42EC-8511-ED49C17AE1C9}" dt="2022-03-21T08:15:03.339" v="3914"/>
          <ac:spMkLst>
            <pc:docMk/>
            <pc:sldMk cId="4079794661" sldId="269"/>
            <ac:spMk id="2" creationId="{56EB4327-E8BB-4A49-843A-A39A65107D19}"/>
          </ac:spMkLst>
        </pc:spChg>
        <pc:spChg chg="mod ord">
          <ac:chgData name="Rohit Kumar" userId="0bcec9f9071d3836" providerId="Windows Live" clId="Web-{0B0F6D4A-1A00-42EC-8511-ED49C17AE1C9}" dt="2022-03-21T08:15:03.339" v="3914"/>
          <ac:spMkLst>
            <pc:docMk/>
            <pc:sldMk cId="4079794661" sldId="269"/>
            <ac:spMk id="3" creationId="{BED5F625-0A50-4F81-91FF-911FA115BCA6}"/>
          </ac:spMkLst>
        </pc:spChg>
        <pc:spChg chg="del">
          <ac:chgData name="Rohit Kumar" userId="0bcec9f9071d3836" providerId="Windows Live" clId="Web-{0B0F6D4A-1A00-42EC-8511-ED49C17AE1C9}" dt="2022-03-21T08:12:39.336" v="3906"/>
          <ac:spMkLst>
            <pc:docMk/>
            <pc:sldMk cId="4079794661" sldId="269"/>
            <ac:spMk id="8" creationId="{2B566528-1B12-4246-9431-5C2D7D081168}"/>
          </ac:spMkLst>
        </pc:spChg>
        <pc:spChg chg="del">
          <ac:chgData name="Rohit Kumar" userId="0bcec9f9071d3836" providerId="Windows Live" clId="Web-{0B0F6D4A-1A00-42EC-8511-ED49C17AE1C9}" dt="2022-03-21T08:12:39.336" v="3906"/>
          <ac:spMkLst>
            <pc:docMk/>
            <pc:sldMk cId="4079794661" sldId="269"/>
            <ac:spMk id="10" creationId="{2E80C965-DB6D-4F81-9E9E-B027384D0BD6}"/>
          </ac:spMkLst>
        </pc:spChg>
        <pc:spChg chg="del">
          <ac:chgData name="Rohit Kumar" userId="0bcec9f9071d3836" providerId="Windows Live" clId="Web-{0B0F6D4A-1A00-42EC-8511-ED49C17AE1C9}" dt="2022-03-21T08:12:39.336" v="3906"/>
          <ac:spMkLst>
            <pc:docMk/>
            <pc:sldMk cId="4079794661" sldId="269"/>
            <ac:spMk id="12" creationId="{A580F890-B085-4E95-96AA-55AEBEC5CE6E}"/>
          </ac:spMkLst>
        </pc:spChg>
        <pc:spChg chg="del">
          <ac:chgData name="Rohit Kumar" userId="0bcec9f9071d3836" providerId="Windows Live" clId="Web-{0B0F6D4A-1A00-42EC-8511-ED49C17AE1C9}" dt="2022-03-21T08:12:39.336" v="3906"/>
          <ac:spMkLst>
            <pc:docMk/>
            <pc:sldMk cId="4079794661" sldId="269"/>
            <ac:spMk id="14" creationId="{D3F51FEB-38FB-4F6C-9F7B-2F2AFAB65463}"/>
          </ac:spMkLst>
        </pc:spChg>
        <pc:spChg chg="del">
          <ac:chgData name="Rohit Kumar" userId="0bcec9f9071d3836" providerId="Windows Live" clId="Web-{0B0F6D4A-1A00-42EC-8511-ED49C17AE1C9}" dt="2022-03-21T08:12:39.336" v="3906"/>
          <ac:spMkLst>
            <pc:docMk/>
            <pc:sldMk cId="4079794661" sldId="269"/>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2025727135" sldId="270"/>
        </pc:sldMkLst>
        <pc:spChg chg="mod ord">
          <ac:chgData name="Rohit Kumar" userId="0bcec9f9071d3836" providerId="Windows Live" clId="Web-{0B0F6D4A-1A00-42EC-8511-ED49C17AE1C9}" dt="2022-03-21T08:15:03.339" v="3914"/>
          <ac:spMkLst>
            <pc:docMk/>
            <pc:sldMk cId="2025727135" sldId="270"/>
            <ac:spMk id="2" creationId="{610479DC-2BFC-403A-B8E6-86FCFCA683F9}"/>
          </ac:spMkLst>
        </pc:spChg>
        <pc:spChg chg="mod ord">
          <ac:chgData name="Rohit Kumar" userId="0bcec9f9071d3836" providerId="Windows Live" clId="Web-{0B0F6D4A-1A00-42EC-8511-ED49C17AE1C9}" dt="2022-03-21T08:15:03.339" v="3914"/>
          <ac:spMkLst>
            <pc:docMk/>
            <pc:sldMk cId="2025727135" sldId="270"/>
            <ac:spMk id="3" creationId="{21833AE0-C056-4919-B2ED-A7BFC974BB6F}"/>
          </ac:spMkLst>
        </pc:spChg>
        <pc:spChg chg="del">
          <ac:chgData name="Rohit Kumar" userId="0bcec9f9071d3836" providerId="Windows Live" clId="Web-{0B0F6D4A-1A00-42EC-8511-ED49C17AE1C9}" dt="2022-03-21T08:12:39.336" v="3906"/>
          <ac:spMkLst>
            <pc:docMk/>
            <pc:sldMk cId="2025727135" sldId="270"/>
            <ac:spMk id="8" creationId="{2B566528-1B12-4246-9431-5C2D7D081168}"/>
          </ac:spMkLst>
        </pc:spChg>
        <pc:spChg chg="del">
          <ac:chgData name="Rohit Kumar" userId="0bcec9f9071d3836" providerId="Windows Live" clId="Web-{0B0F6D4A-1A00-42EC-8511-ED49C17AE1C9}" dt="2022-03-21T08:12:39.336" v="3906"/>
          <ac:spMkLst>
            <pc:docMk/>
            <pc:sldMk cId="2025727135" sldId="270"/>
            <ac:spMk id="10" creationId="{2E80C965-DB6D-4F81-9E9E-B027384D0BD6}"/>
          </ac:spMkLst>
        </pc:spChg>
        <pc:spChg chg="del">
          <ac:chgData name="Rohit Kumar" userId="0bcec9f9071d3836" providerId="Windows Live" clId="Web-{0B0F6D4A-1A00-42EC-8511-ED49C17AE1C9}" dt="2022-03-21T08:12:39.336" v="3906"/>
          <ac:spMkLst>
            <pc:docMk/>
            <pc:sldMk cId="2025727135" sldId="270"/>
            <ac:spMk id="12" creationId="{A580F890-B085-4E95-96AA-55AEBEC5CE6E}"/>
          </ac:spMkLst>
        </pc:spChg>
        <pc:spChg chg="del">
          <ac:chgData name="Rohit Kumar" userId="0bcec9f9071d3836" providerId="Windows Live" clId="Web-{0B0F6D4A-1A00-42EC-8511-ED49C17AE1C9}" dt="2022-03-21T08:12:39.336" v="3906"/>
          <ac:spMkLst>
            <pc:docMk/>
            <pc:sldMk cId="2025727135" sldId="270"/>
            <ac:spMk id="14" creationId="{D3F51FEB-38FB-4F6C-9F7B-2F2AFAB65463}"/>
          </ac:spMkLst>
        </pc:spChg>
        <pc:spChg chg="del">
          <ac:chgData name="Rohit Kumar" userId="0bcec9f9071d3836" providerId="Windows Live" clId="Web-{0B0F6D4A-1A00-42EC-8511-ED49C17AE1C9}" dt="2022-03-21T08:12:39.336" v="3906"/>
          <ac:spMkLst>
            <pc:docMk/>
            <pc:sldMk cId="2025727135" sldId="270"/>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1704097608" sldId="271"/>
        </pc:sldMkLst>
        <pc:spChg chg="mod ord">
          <ac:chgData name="Rohit Kumar" userId="0bcec9f9071d3836" providerId="Windows Live" clId="Web-{0B0F6D4A-1A00-42EC-8511-ED49C17AE1C9}" dt="2022-03-21T08:15:03.339" v="3914"/>
          <ac:spMkLst>
            <pc:docMk/>
            <pc:sldMk cId="1704097608" sldId="271"/>
            <ac:spMk id="2" creationId="{650104E3-D499-4F6A-B6D7-84AC2F0F1242}"/>
          </ac:spMkLst>
        </pc:spChg>
        <pc:spChg chg="mod ord">
          <ac:chgData name="Rohit Kumar" userId="0bcec9f9071d3836" providerId="Windows Live" clId="Web-{0B0F6D4A-1A00-42EC-8511-ED49C17AE1C9}" dt="2022-03-21T08:15:03.339" v="3914"/>
          <ac:spMkLst>
            <pc:docMk/>
            <pc:sldMk cId="1704097608" sldId="271"/>
            <ac:spMk id="3" creationId="{B4D8FCCC-9420-42A2-B924-A546FDA5F5C7}"/>
          </ac:spMkLst>
        </pc:spChg>
        <pc:spChg chg="del">
          <ac:chgData name="Rohit Kumar" userId="0bcec9f9071d3836" providerId="Windows Live" clId="Web-{0B0F6D4A-1A00-42EC-8511-ED49C17AE1C9}" dt="2022-03-21T08:12:39.336" v="3906"/>
          <ac:spMkLst>
            <pc:docMk/>
            <pc:sldMk cId="1704097608" sldId="271"/>
            <ac:spMk id="8" creationId="{2B566528-1B12-4246-9431-5C2D7D081168}"/>
          </ac:spMkLst>
        </pc:spChg>
        <pc:spChg chg="del">
          <ac:chgData name="Rohit Kumar" userId="0bcec9f9071d3836" providerId="Windows Live" clId="Web-{0B0F6D4A-1A00-42EC-8511-ED49C17AE1C9}" dt="2022-03-21T08:12:39.336" v="3906"/>
          <ac:spMkLst>
            <pc:docMk/>
            <pc:sldMk cId="1704097608" sldId="271"/>
            <ac:spMk id="10" creationId="{2E80C965-DB6D-4F81-9E9E-B027384D0BD6}"/>
          </ac:spMkLst>
        </pc:spChg>
        <pc:spChg chg="del">
          <ac:chgData name="Rohit Kumar" userId="0bcec9f9071d3836" providerId="Windows Live" clId="Web-{0B0F6D4A-1A00-42EC-8511-ED49C17AE1C9}" dt="2022-03-21T08:12:39.336" v="3906"/>
          <ac:spMkLst>
            <pc:docMk/>
            <pc:sldMk cId="1704097608" sldId="271"/>
            <ac:spMk id="12" creationId="{A580F890-B085-4E95-96AA-55AEBEC5CE6E}"/>
          </ac:spMkLst>
        </pc:spChg>
        <pc:spChg chg="del">
          <ac:chgData name="Rohit Kumar" userId="0bcec9f9071d3836" providerId="Windows Live" clId="Web-{0B0F6D4A-1A00-42EC-8511-ED49C17AE1C9}" dt="2022-03-21T08:12:39.336" v="3906"/>
          <ac:spMkLst>
            <pc:docMk/>
            <pc:sldMk cId="1704097608" sldId="271"/>
            <ac:spMk id="14" creationId="{D3F51FEB-38FB-4F6C-9F7B-2F2AFAB65463}"/>
          </ac:spMkLst>
        </pc:spChg>
        <pc:spChg chg="del">
          <ac:chgData name="Rohit Kumar" userId="0bcec9f9071d3836" providerId="Windows Live" clId="Web-{0B0F6D4A-1A00-42EC-8511-ED49C17AE1C9}" dt="2022-03-21T08:12:39.336" v="3906"/>
          <ac:spMkLst>
            <pc:docMk/>
            <pc:sldMk cId="1704097608" sldId="271"/>
            <ac:spMk id="16" creationId="{1E547BA6-BAE0-43BB-A7CA-60F69CE252F0}"/>
          </ac:spMkLst>
        </pc:spChg>
      </pc:sldChg>
      <pc:sldChg chg="delSp modSp mod modClrScheme delDesignElem chgLayout">
        <pc:chgData name="Rohit Kumar" userId="0bcec9f9071d3836" providerId="Windows Live" clId="Web-{0B0F6D4A-1A00-42EC-8511-ED49C17AE1C9}" dt="2022-03-21T08:15:03.339" v="3914"/>
        <pc:sldMkLst>
          <pc:docMk/>
          <pc:sldMk cId="4164962557" sldId="272"/>
        </pc:sldMkLst>
        <pc:spChg chg="mod ord">
          <ac:chgData name="Rohit Kumar" userId="0bcec9f9071d3836" providerId="Windows Live" clId="Web-{0B0F6D4A-1A00-42EC-8511-ED49C17AE1C9}" dt="2022-03-21T08:15:03.339" v="3914"/>
          <ac:spMkLst>
            <pc:docMk/>
            <pc:sldMk cId="4164962557" sldId="272"/>
            <ac:spMk id="2" creationId="{C135202F-2FA9-4FB9-ACF3-EDAE2D743883}"/>
          </ac:spMkLst>
        </pc:spChg>
        <pc:spChg chg="mod ord">
          <ac:chgData name="Rohit Kumar" userId="0bcec9f9071d3836" providerId="Windows Live" clId="Web-{0B0F6D4A-1A00-42EC-8511-ED49C17AE1C9}" dt="2022-03-21T08:15:03.339" v="3914"/>
          <ac:spMkLst>
            <pc:docMk/>
            <pc:sldMk cId="4164962557" sldId="272"/>
            <ac:spMk id="3" creationId="{DD84BC21-7896-4AE4-B518-E63C18868F74}"/>
          </ac:spMkLst>
        </pc:spChg>
        <pc:spChg chg="del">
          <ac:chgData name="Rohit Kumar" userId="0bcec9f9071d3836" providerId="Windows Live" clId="Web-{0B0F6D4A-1A00-42EC-8511-ED49C17AE1C9}" dt="2022-03-21T08:12:39.336" v="3906"/>
          <ac:spMkLst>
            <pc:docMk/>
            <pc:sldMk cId="4164962557" sldId="272"/>
            <ac:spMk id="8" creationId="{2B566528-1B12-4246-9431-5C2D7D081168}"/>
          </ac:spMkLst>
        </pc:spChg>
        <pc:spChg chg="del">
          <ac:chgData name="Rohit Kumar" userId="0bcec9f9071d3836" providerId="Windows Live" clId="Web-{0B0F6D4A-1A00-42EC-8511-ED49C17AE1C9}" dt="2022-03-21T08:12:39.336" v="3906"/>
          <ac:spMkLst>
            <pc:docMk/>
            <pc:sldMk cId="4164962557" sldId="272"/>
            <ac:spMk id="10" creationId="{2E80C965-DB6D-4F81-9E9E-B027384D0BD6}"/>
          </ac:spMkLst>
        </pc:spChg>
        <pc:spChg chg="del">
          <ac:chgData name="Rohit Kumar" userId="0bcec9f9071d3836" providerId="Windows Live" clId="Web-{0B0F6D4A-1A00-42EC-8511-ED49C17AE1C9}" dt="2022-03-21T08:12:39.336" v="3906"/>
          <ac:spMkLst>
            <pc:docMk/>
            <pc:sldMk cId="4164962557" sldId="272"/>
            <ac:spMk id="12" creationId="{A580F890-B085-4E95-96AA-55AEBEC5CE6E}"/>
          </ac:spMkLst>
        </pc:spChg>
        <pc:spChg chg="del">
          <ac:chgData name="Rohit Kumar" userId="0bcec9f9071d3836" providerId="Windows Live" clId="Web-{0B0F6D4A-1A00-42EC-8511-ED49C17AE1C9}" dt="2022-03-21T08:12:39.336" v="3906"/>
          <ac:spMkLst>
            <pc:docMk/>
            <pc:sldMk cId="4164962557" sldId="272"/>
            <ac:spMk id="14" creationId="{D3F51FEB-38FB-4F6C-9F7B-2F2AFAB65463}"/>
          </ac:spMkLst>
        </pc:spChg>
        <pc:spChg chg="del">
          <ac:chgData name="Rohit Kumar" userId="0bcec9f9071d3836" providerId="Windows Live" clId="Web-{0B0F6D4A-1A00-42EC-8511-ED49C17AE1C9}" dt="2022-03-21T08:12:39.336" v="3906"/>
          <ac:spMkLst>
            <pc:docMk/>
            <pc:sldMk cId="4164962557" sldId="272"/>
            <ac:spMk id="16" creationId="{1E547BA6-BAE0-43BB-A7CA-60F69CE252F0}"/>
          </ac:spMkLst>
        </pc:spChg>
      </pc:sldChg>
      <pc:sldChg chg="addSp delSp modSp mod modClrScheme delDesignElem chgLayout">
        <pc:chgData name="Rohit Kumar" userId="0bcec9f9071d3836" providerId="Windows Live" clId="Web-{0B0F6D4A-1A00-42EC-8511-ED49C17AE1C9}" dt="2022-03-21T08:16:22.154" v="3917"/>
        <pc:sldMkLst>
          <pc:docMk/>
          <pc:sldMk cId="1369388542" sldId="273"/>
        </pc:sldMkLst>
        <pc:spChg chg="mod ord">
          <ac:chgData name="Rohit Kumar" userId="0bcec9f9071d3836" providerId="Windows Live" clId="Web-{0B0F6D4A-1A00-42EC-8511-ED49C17AE1C9}" dt="2022-03-21T08:15:03.339" v="3914"/>
          <ac:spMkLst>
            <pc:docMk/>
            <pc:sldMk cId="1369388542" sldId="273"/>
            <ac:spMk id="2" creationId="{3006C674-A3B4-46C8-B5CB-F218E3945D50}"/>
          </ac:spMkLst>
        </pc:spChg>
        <pc:spChg chg="mod ord">
          <ac:chgData name="Rohit Kumar" userId="0bcec9f9071d3836" providerId="Windows Live" clId="Web-{0B0F6D4A-1A00-42EC-8511-ED49C17AE1C9}" dt="2022-03-21T08:16:22.154" v="3917"/>
          <ac:spMkLst>
            <pc:docMk/>
            <pc:sldMk cId="1369388542" sldId="273"/>
            <ac:spMk id="3" creationId="{1F41C6C9-697C-4CDF-8004-505ED05D04C5}"/>
          </ac:spMkLst>
        </pc:spChg>
        <pc:spChg chg="add">
          <ac:chgData name="Rohit Kumar" userId="0bcec9f9071d3836" providerId="Windows Live" clId="Web-{0B0F6D4A-1A00-42EC-8511-ED49C17AE1C9}" dt="2022-03-21T08:16:22.154" v="3917"/>
          <ac:spMkLst>
            <pc:docMk/>
            <pc:sldMk cId="1369388542" sldId="273"/>
            <ac:spMk id="5" creationId="{2B566528-1B12-4246-9431-5C2D7D081168}"/>
          </ac:spMkLst>
        </pc:spChg>
        <pc:spChg chg="add">
          <ac:chgData name="Rohit Kumar" userId="0bcec9f9071d3836" providerId="Windows Live" clId="Web-{0B0F6D4A-1A00-42EC-8511-ED49C17AE1C9}" dt="2022-03-21T08:16:22.154" v="3917"/>
          <ac:spMkLst>
            <pc:docMk/>
            <pc:sldMk cId="1369388542" sldId="273"/>
            <ac:spMk id="6" creationId="{2E80C965-DB6D-4F81-9E9E-B027384D0BD6}"/>
          </ac:spMkLst>
        </pc:spChg>
        <pc:spChg chg="add">
          <ac:chgData name="Rohit Kumar" userId="0bcec9f9071d3836" providerId="Windows Live" clId="Web-{0B0F6D4A-1A00-42EC-8511-ED49C17AE1C9}" dt="2022-03-21T08:16:22.154" v="3917"/>
          <ac:spMkLst>
            <pc:docMk/>
            <pc:sldMk cId="1369388542" sldId="273"/>
            <ac:spMk id="7" creationId="{A580F890-B085-4E95-96AA-55AEBEC5CE6E}"/>
          </ac:spMkLst>
        </pc:spChg>
        <pc:spChg chg="del">
          <ac:chgData name="Rohit Kumar" userId="0bcec9f9071d3836" providerId="Windows Live" clId="Web-{0B0F6D4A-1A00-42EC-8511-ED49C17AE1C9}" dt="2022-03-21T08:12:39.336" v="3906"/>
          <ac:spMkLst>
            <pc:docMk/>
            <pc:sldMk cId="1369388542" sldId="273"/>
            <ac:spMk id="8" creationId="{2B566528-1B12-4246-9431-5C2D7D081168}"/>
          </ac:spMkLst>
        </pc:spChg>
        <pc:spChg chg="add">
          <ac:chgData name="Rohit Kumar" userId="0bcec9f9071d3836" providerId="Windows Live" clId="Web-{0B0F6D4A-1A00-42EC-8511-ED49C17AE1C9}" dt="2022-03-21T08:16:22.154" v="3917"/>
          <ac:spMkLst>
            <pc:docMk/>
            <pc:sldMk cId="1369388542" sldId="273"/>
            <ac:spMk id="9" creationId="{D3F51FEB-38FB-4F6C-9F7B-2F2AFAB65463}"/>
          </ac:spMkLst>
        </pc:spChg>
        <pc:spChg chg="del">
          <ac:chgData name="Rohit Kumar" userId="0bcec9f9071d3836" providerId="Windows Live" clId="Web-{0B0F6D4A-1A00-42EC-8511-ED49C17AE1C9}" dt="2022-03-21T08:12:39.336" v="3906"/>
          <ac:spMkLst>
            <pc:docMk/>
            <pc:sldMk cId="1369388542" sldId="273"/>
            <ac:spMk id="10" creationId="{2E80C965-DB6D-4F81-9E9E-B027384D0BD6}"/>
          </ac:spMkLst>
        </pc:spChg>
        <pc:spChg chg="add">
          <ac:chgData name="Rohit Kumar" userId="0bcec9f9071d3836" providerId="Windows Live" clId="Web-{0B0F6D4A-1A00-42EC-8511-ED49C17AE1C9}" dt="2022-03-21T08:16:22.154" v="3917"/>
          <ac:spMkLst>
            <pc:docMk/>
            <pc:sldMk cId="1369388542" sldId="273"/>
            <ac:spMk id="11" creationId="{1E547BA6-BAE0-43BB-A7CA-60F69CE252F0}"/>
          </ac:spMkLst>
        </pc:spChg>
        <pc:spChg chg="del">
          <ac:chgData name="Rohit Kumar" userId="0bcec9f9071d3836" providerId="Windows Live" clId="Web-{0B0F6D4A-1A00-42EC-8511-ED49C17AE1C9}" dt="2022-03-21T08:12:39.336" v="3906"/>
          <ac:spMkLst>
            <pc:docMk/>
            <pc:sldMk cId="1369388542" sldId="273"/>
            <ac:spMk id="12" creationId="{A580F890-B085-4E95-96AA-55AEBEC5CE6E}"/>
          </ac:spMkLst>
        </pc:spChg>
        <pc:spChg chg="del">
          <ac:chgData name="Rohit Kumar" userId="0bcec9f9071d3836" providerId="Windows Live" clId="Web-{0B0F6D4A-1A00-42EC-8511-ED49C17AE1C9}" dt="2022-03-21T08:12:39.336" v="3906"/>
          <ac:spMkLst>
            <pc:docMk/>
            <pc:sldMk cId="1369388542" sldId="273"/>
            <ac:spMk id="14" creationId="{D3F51FEB-38FB-4F6C-9F7B-2F2AFAB65463}"/>
          </ac:spMkLst>
        </pc:spChg>
        <pc:spChg chg="del">
          <ac:chgData name="Rohit Kumar" userId="0bcec9f9071d3836" providerId="Windows Live" clId="Web-{0B0F6D4A-1A00-42EC-8511-ED49C17AE1C9}" dt="2022-03-21T08:12:39.336" v="3906"/>
          <ac:spMkLst>
            <pc:docMk/>
            <pc:sldMk cId="1369388542" sldId="273"/>
            <ac:spMk id="16" creationId="{1E547BA6-BAE0-43BB-A7CA-60F69CE252F0}"/>
          </ac:spMkLst>
        </pc:spChg>
      </pc:sldChg>
      <pc:sldChg chg="addSp delSp modSp mod modClrScheme delDesignElem chgLayout">
        <pc:chgData name="Rohit Kumar" userId="0bcec9f9071d3836" providerId="Windows Live" clId="Web-{0B0F6D4A-1A00-42EC-8511-ED49C17AE1C9}" dt="2022-03-21T08:16:27.013" v="3918"/>
        <pc:sldMkLst>
          <pc:docMk/>
          <pc:sldMk cId="711880156" sldId="274"/>
        </pc:sldMkLst>
        <pc:spChg chg="mod ord">
          <ac:chgData name="Rohit Kumar" userId="0bcec9f9071d3836" providerId="Windows Live" clId="Web-{0B0F6D4A-1A00-42EC-8511-ED49C17AE1C9}" dt="2022-03-21T08:15:03.339" v="3914"/>
          <ac:spMkLst>
            <pc:docMk/>
            <pc:sldMk cId="711880156" sldId="274"/>
            <ac:spMk id="2" creationId="{61E03852-F86E-4F92-9806-A20151F6B34E}"/>
          </ac:spMkLst>
        </pc:spChg>
        <pc:spChg chg="mod ord">
          <ac:chgData name="Rohit Kumar" userId="0bcec9f9071d3836" providerId="Windows Live" clId="Web-{0B0F6D4A-1A00-42EC-8511-ED49C17AE1C9}" dt="2022-03-21T08:16:27.013" v="3918"/>
          <ac:spMkLst>
            <pc:docMk/>
            <pc:sldMk cId="711880156" sldId="274"/>
            <ac:spMk id="3" creationId="{CB42790F-BD9C-4C20-9B8A-4D6C9CF45739}"/>
          </ac:spMkLst>
        </pc:spChg>
        <pc:spChg chg="add">
          <ac:chgData name="Rohit Kumar" userId="0bcec9f9071d3836" providerId="Windows Live" clId="Web-{0B0F6D4A-1A00-42EC-8511-ED49C17AE1C9}" dt="2022-03-21T08:16:27.013" v="3918"/>
          <ac:spMkLst>
            <pc:docMk/>
            <pc:sldMk cId="711880156" sldId="274"/>
            <ac:spMk id="5" creationId="{2B566528-1B12-4246-9431-5C2D7D081168}"/>
          </ac:spMkLst>
        </pc:spChg>
        <pc:spChg chg="add">
          <ac:chgData name="Rohit Kumar" userId="0bcec9f9071d3836" providerId="Windows Live" clId="Web-{0B0F6D4A-1A00-42EC-8511-ED49C17AE1C9}" dt="2022-03-21T08:16:27.013" v="3918"/>
          <ac:spMkLst>
            <pc:docMk/>
            <pc:sldMk cId="711880156" sldId="274"/>
            <ac:spMk id="6" creationId="{2E80C965-DB6D-4F81-9E9E-B027384D0BD6}"/>
          </ac:spMkLst>
        </pc:spChg>
        <pc:spChg chg="add">
          <ac:chgData name="Rohit Kumar" userId="0bcec9f9071d3836" providerId="Windows Live" clId="Web-{0B0F6D4A-1A00-42EC-8511-ED49C17AE1C9}" dt="2022-03-21T08:16:27.013" v="3918"/>
          <ac:spMkLst>
            <pc:docMk/>
            <pc:sldMk cId="711880156" sldId="274"/>
            <ac:spMk id="7" creationId="{A580F890-B085-4E95-96AA-55AEBEC5CE6E}"/>
          </ac:spMkLst>
        </pc:spChg>
        <pc:spChg chg="del">
          <ac:chgData name="Rohit Kumar" userId="0bcec9f9071d3836" providerId="Windows Live" clId="Web-{0B0F6D4A-1A00-42EC-8511-ED49C17AE1C9}" dt="2022-03-21T08:12:39.336" v="3906"/>
          <ac:spMkLst>
            <pc:docMk/>
            <pc:sldMk cId="711880156" sldId="274"/>
            <ac:spMk id="8" creationId="{2B566528-1B12-4246-9431-5C2D7D081168}"/>
          </ac:spMkLst>
        </pc:spChg>
        <pc:spChg chg="add">
          <ac:chgData name="Rohit Kumar" userId="0bcec9f9071d3836" providerId="Windows Live" clId="Web-{0B0F6D4A-1A00-42EC-8511-ED49C17AE1C9}" dt="2022-03-21T08:16:27.013" v="3918"/>
          <ac:spMkLst>
            <pc:docMk/>
            <pc:sldMk cId="711880156" sldId="274"/>
            <ac:spMk id="9" creationId="{D3F51FEB-38FB-4F6C-9F7B-2F2AFAB65463}"/>
          </ac:spMkLst>
        </pc:spChg>
        <pc:spChg chg="del">
          <ac:chgData name="Rohit Kumar" userId="0bcec9f9071d3836" providerId="Windows Live" clId="Web-{0B0F6D4A-1A00-42EC-8511-ED49C17AE1C9}" dt="2022-03-21T08:12:39.336" v="3906"/>
          <ac:spMkLst>
            <pc:docMk/>
            <pc:sldMk cId="711880156" sldId="274"/>
            <ac:spMk id="10" creationId="{2E80C965-DB6D-4F81-9E9E-B027384D0BD6}"/>
          </ac:spMkLst>
        </pc:spChg>
        <pc:spChg chg="add">
          <ac:chgData name="Rohit Kumar" userId="0bcec9f9071d3836" providerId="Windows Live" clId="Web-{0B0F6D4A-1A00-42EC-8511-ED49C17AE1C9}" dt="2022-03-21T08:16:27.013" v="3918"/>
          <ac:spMkLst>
            <pc:docMk/>
            <pc:sldMk cId="711880156" sldId="274"/>
            <ac:spMk id="11" creationId="{1E547BA6-BAE0-43BB-A7CA-60F69CE252F0}"/>
          </ac:spMkLst>
        </pc:spChg>
        <pc:spChg chg="del">
          <ac:chgData name="Rohit Kumar" userId="0bcec9f9071d3836" providerId="Windows Live" clId="Web-{0B0F6D4A-1A00-42EC-8511-ED49C17AE1C9}" dt="2022-03-21T08:12:39.336" v="3906"/>
          <ac:spMkLst>
            <pc:docMk/>
            <pc:sldMk cId="711880156" sldId="274"/>
            <ac:spMk id="12" creationId="{A580F890-B085-4E95-96AA-55AEBEC5CE6E}"/>
          </ac:spMkLst>
        </pc:spChg>
        <pc:spChg chg="del">
          <ac:chgData name="Rohit Kumar" userId="0bcec9f9071d3836" providerId="Windows Live" clId="Web-{0B0F6D4A-1A00-42EC-8511-ED49C17AE1C9}" dt="2022-03-21T08:12:39.336" v="3906"/>
          <ac:spMkLst>
            <pc:docMk/>
            <pc:sldMk cId="711880156" sldId="274"/>
            <ac:spMk id="14" creationId="{D3F51FEB-38FB-4F6C-9F7B-2F2AFAB65463}"/>
          </ac:spMkLst>
        </pc:spChg>
        <pc:spChg chg="del">
          <ac:chgData name="Rohit Kumar" userId="0bcec9f9071d3836" providerId="Windows Live" clId="Web-{0B0F6D4A-1A00-42EC-8511-ED49C17AE1C9}" dt="2022-03-21T08:12:39.336" v="3906"/>
          <ac:spMkLst>
            <pc:docMk/>
            <pc:sldMk cId="711880156" sldId="274"/>
            <ac:spMk id="16" creationId="{1E547BA6-BAE0-43BB-A7CA-60F69CE252F0}"/>
          </ac:spMkLst>
        </pc:spChg>
      </pc:sldChg>
      <pc:sldChg chg="addSp delSp modSp mod modClrScheme delDesignElem chgLayout">
        <pc:chgData name="Rohit Kumar" userId="0bcec9f9071d3836" providerId="Windows Live" clId="Web-{0B0F6D4A-1A00-42EC-8511-ED49C17AE1C9}" dt="2022-03-21T08:16:30.107" v="3919"/>
        <pc:sldMkLst>
          <pc:docMk/>
          <pc:sldMk cId="1519535910" sldId="275"/>
        </pc:sldMkLst>
        <pc:spChg chg="mod ord">
          <ac:chgData name="Rohit Kumar" userId="0bcec9f9071d3836" providerId="Windows Live" clId="Web-{0B0F6D4A-1A00-42EC-8511-ED49C17AE1C9}" dt="2022-03-21T08:15:03.339" v="3914"/>
          <ac:spMkLst>
            <pc:docMk/>
            <pc:sldMk cId="1519535910" sldId="275"/>
            <ac:spMk id="2" creationId="{992995A6-6AFA-47BC-975F-A3913BC45D5F}"/>
          </ac:spMkLst>
        </pc:spChg>
        <pc:spChg chg="mod ord">
          <ac:chgData name="Rohit Kumar" userId="0bcec9f9071d3836" providerId="Windows Live" clId="Web-{0B0F6D4A-1A00-42EC-8511-ED49C17AE1C9}" dt="2022-03-21T08:16:30.107" v="3919"/>
          <ac:spMkLst>
            <pc:docMk/>
            <pc:sldMk cId="1519535910" sldId="275"/>
            <ac:spMk id="3" creationId="{0D498AC1-80AA-42CD-BD0F-200EA84AAFEF}"/>
          </ac:spMkLst>
        </pc:spChg>
        <pc:spChg chg="add">
          <ac:chgData name="Rohit Kumar" userId="0bcec9f9071d3836" providerId="Windows Live" clId="Web-{0B0F6D4A-1A00-42EC-8511-ED49C17AE1C9}" dt="2022-03-21T08:16:30.107" v="3919"/>
          <ac:spMkLst>
            <pc:docMk/>
            <pc:sldMk cId="1519535910" sldId="275"/>
            <ac:spMk id="5" creationId="{2B566528-1B12-4246-9431-5C2D7D081168}"/>
          </ac:spMkLst>
        </pc:spChg>
        <pc:spChg chg="add">
          <ac:chgData name="Rohit Kumar" userId="0bcec9f9071d3836" providerId="Windows Live" clId="Web-{0B0F6D4A-1A00-42EC-8511-ED49C17AE1C9}" dt="2022-03-21T08:16:30.107" v="3919"/>
          <ac:spMkLst>
            <pc:docMk/>
            <pc:sldMk cId="1519535910" sldId="275"/>
            <ac:spMk id="6" creationId="{2E80C965-DB6D-4F81-9E9E-B027384D0BD6}"/>
          </ac:spMkLst>
        </pc:spChg>
        <pc:spChg chg="add">
          <ac:chgData name="Rohit Kumar" userId="0bcec9f9071d3836" providerId="Windows Live" clId="Web-{0B0F6D4A-1A00-42EC-8511-ED49C17AE1C9}" dt="2022-03-21T08:16:30.107" v="3919"/>
          <ac:spMkLst>
            <pc:docMk/>
            <pc:sldMk cId="1519535910" sldId="275"/>
            <ac:spMk id="7" creationId="{A580F890-B085-4E95-96AA-55AEBEC5CE6E}"/>
          </ac:spMkLst>
        </pc:spChg>
        <pc:spChg chg="del">
          <ac:chgData name="Rohit Kumar" userId="0bcec9f9071d3836" providerId="Windows Live" clId="Web-{0B0F6D4A-1A00-42EC-8511-ED49C17AE1C9}" dt="2022-03-21T08:12:39.336" v="3906"/>
          <ac:spMkLst>
            <pc:docMk/>
            <pc:sldMk cId="1519535910" sldId="275"/>
            <ac:spMk id="8" creationId="{2B566528-1B12-4246-9431-5C2D7D081168}"/>
          </ac:spMkLst>
        </pc:spChg>
        <pc:spChg chg="add">
          <ac:chgData name="Rohit Kumar" userId="0bcec9f9071d3836" providerId="Windows Live" clId="Web-{0B0F6D4A-1A00-42EC-8511-ED49C17AE1C9}" dt="2022-03-21T08:16:30.107" v="3919"/>
          <ac:spMkLst>
            <pc:docMk/>
            <pc:sldMk cId="1519535910" sldId="275"/>
            <ac:spMk id="9" creationId="{D3F51FEB-38FB-4F6C-9F7B-2F2AFAB65463}"/>
          </ac:spMkLst>
        </pc:spChg>
        <pc:spChg chg="del">
          <ac:chgData name="Rohit Kumar" userId="0bcec9f9071d3836" providerId="Windows Live" clId="Web-{0B0F6D4A-1A00-42EC-8511-ED49C17AE1C9}" dt="2022-03-21T08:12:39.336" v="3906"/>
          <ac:spMkLst>
            <pc:docMk/>
            <pc:sldMk cId="1519535910" sldId="275"/>
            <ac:spMk id="10" creationId="{2E80C965-DB6D-4F81-9E9E-B027384D0BD6}"/>
          </ac:spMkLst>
        </pc:spChg>
        <pc:spChg chg="add">
          <ac:chgData name="Rohit Kumar" userId="0bcec9f9071d3836" providerId="Windows Live" clId="Web-{0B0F6D4A-1A00-42EC-8511-ED49C17AE1C9}" dt="2022-03-21T08:16:30.107" v="3919"/>
          <ac:spMkLst>
            <pc:docMk/>
            <pc:sldMk cId="1519535910" sldId="275"/>
            <ac:spMk id="11" creationId="{1E547BA6-BAE0-43BB-A7CA-60F69CE252F0}"/>
          </ac:spMkLst>
        </pc:spChg>
        <pc:spChg chg="del">
          <ac:chgData name="Rohit Kumar" userId="0bcec9f9071d3836" providerId="Windows Live" clId="Web-{0B0F6D4A-1A00-42EC-8511-ED49C17AE1C9}" dt="2022-03-21T08:12:39.336" v="3906"/>
          <ac:spMkLst>
            <pc:docMk/>
            <pc:sldMk cId="1519535910" sldId="275"/>
            <ac:spMk id="12" creationId="{A580F890-B085-4E95-96AA-55AEBEC5CE6E}"/>
          </ac:spMkLst>
        </pc:spChg>
        <pc:spChg chg="del">
          <ac:chgData name="Rohit Kumar" userId="0bcec9f9071d3836" providerId="Windows Live" clId="Web-{0B0F6D4A-1A00-42EC-8511-ED49C17AE1C9}" dt="2022-03-21T08:12:39.336" v="3906"/>
          <ac:spMkLst>
            <pc:docMk/>
            <pc:sldMk cId="1519535910" sldId="275"/>
            <ac:spMk id="14" creationId="{D3F51FEB-38FB-4F6C-9F7B-2F2AFAB65463}"/>
          </ac:spMkLst>
        </pc:spChg>
        <pc:spChg chg="del">
          <ac:chgData name="Rohit Kumar" userId="0bcec9f9071d3836" providerId="Windows Live" clId="Web-{0B0F6D4A-1A00-42EC-8511-ED49C17AE1C9}" dt="2022-03-21T08:12:39.336" v="3906"/>
          <ac:spMkLst>
            <pc:docMk/>
            <pc:sldMk cId="1519535910" sldId="275"/>
            <ac:spMk id="16" creationId="{1E547BA6-BAE0-43BB-A7CA-60F69CE252F0}"/>
          </ac:spMkLst>
        </pc:spChg>
      </pc:sldChg>
      <pc:sldChg chg="addSp delSp modSp mod modClrScheme delDesignElem chgLayout">
        <pc:chgData name="Rohit Kumar" userId="0bcec9f9071d3836" providerId="Windows Live" clId="Web-{0B0F6D4A-1A00-42EC-8511-ED49C17AE1C9}" dt="2022-03-21T08:16:43.467" v="3920"/>
        <pc:sldMkLst>
          <pc:docMk/>
          <pc:sldMk cId="3087869835" sldId="276"/>
        </pc:sldMkLst>
        <pc:spChg chg="mod ord">
          <ac:chgData name="Rohit Kumar" userId="0bcec9f9071d3836" providerId="Windows Live" clId="Web-{0B0F6D4A-1A00-42EC-8511-ED49C17AE1C9}" dt="2022-03-21T08:16:43.467" v="3920"/>
          <ac:spMkLst>
            <pc:docMk/>
            <pc:sldMk cId="3087869835" sldId="276"/>
            <ac:spMk id="3" creationId="{0E5937F9-4349-4E94-ACBD-C013CE788409}"/>
          </ac:spMkLst>
        </pc:spChg>
        <pc:spChg chg="del">
          <ac:chgData name="Rohit Kumar" userId="0bcec9f9071d3836" providerId="Windows Live" clId="Web-{0B0F6D4A-1A00-42EC-8511-ED49C17AE1C9}" dt="2022-03-21T08:12:39.336" v="3906"/>
          <ac:spMkLst>
            <pc:docMk/>
            <pc:sldMk cId="3087869835" sldId="276"/>
            <ac:spMk id="5" creationId="{2B566528-1B12-4246-9431-5C2D7D081168}"/>
          </ac:spMkLst>
        </pc:spChg>
        <pc:spChg chg="del">
          <ac:chgData name="Rohit Kumar" userId="0bcec9f9071d3836" providerId="Windows Live" clId="Web-{0B0F6D4A-1A00-42EC-8511-ED49C17AE1C9}" dt="2022-03-21T08:12:39.336" v="3906"/>
          <ac:spMkLst>
            <pc:docMk/>
            <pc:sldMk cId="3087869835" sldId="276"/>
            <ac:spMk id="6" creationId="{2E80C965-DB6D-4F81-9E9E-B027384D0BD6}"/>
          </ac:spMkLst>
        </pc:spChg>
        <pc:spChg chg="del">
          <ac:chgData name="Rohit Kumar" userId="0bcec9f9071d3836" providerId="Windows Live" clId="Web-{0B0F6D4A-1A00-42EC-8511-ED49C17AE1C9}" dt="2022-03-21T08:12:39.336" v="3906"/>
          <ac:spMkLst>
            <pc:docMk/>
            <pc:sldMk cId="3087869835" sldId="276"/>
            <ac:spMk id="7" creationId="{A580F890-B085-4E95-96AA-55AEBEC5CE6E}"/>
          </ac:spMkLst>
        </pc:spChg>
        <pc:spChg chg="del">
          <ac:chgData name="Rohit Kumar" userId="0bcec9f9071d3836" providerId="Windows Live" clId="Web-{0B0F6D4A-1A00-42EC-8511-ED49C17AE1C9}" dt="2022-03-21T08:12:39.336" v="3906"/>
          <ac:spMkLst>
            <pc:docMk/>
            <pc:sldMk cId="3087869835" sldId="276"/>
            <ac:spMk id="9" creationId="{D3F51FEB-38FB-4F6C-9F7B-2F2AFAB65463}"/>
          </ac:spMkLst>
        </pc:spChg>
        <pc:spChg chg="del">
          <ac:chgData name="Rohit Kumar" userId="0bcec9f9071d3836" providerId="Windows Live" clId="Web-{0B0F6D4A-1A00-42EC-8511-ED49C17AE1C9}" dt="2022-03-21T08:12:39.336" v="3906"/>
          <ac:spMkLst>
            <pc:docMk/>
            <pc:sldMk cId="3087869835" sldId="276"/>
            <ac:spMk id="11" creationId="{1E547BA6-BAE0-43BB-A7CA-60F69CE252F0}"/>
          </ac:spMkLst>
        </pc:spChg>
        <pc:spChg chg="add">
          <ac:chgData name="Rohit Kumar" userId="0bcec9f9071d3836" providerId="Windows Live" clId="Web-{0B0F6D4A-1A00-42EC-8511-ED49C17AE1C9}" dt="2022-03-21T08:16:43.467" v="3920"/>
          <ac:spMkLst>
            <pc:docMk/>
            <pc:sldMk cId="3087869835" sldId="276"/>
            <ac:spMk id="13" creationId="{2B566528-1B12-4246-9431-5C2D7D081168}"/>
          </ac:spMkLst>
        </pc:spChg>
        <pc:spChg chg="add">
          <ac:chgData name="Rohit Kumar" userId="0bcec9f9071d3836" providerId="Windows Live" clId="Web-{0B0F6D4A-1A00-42EC-8511-ED49C17AE1C9}" dt="2022-03-21T08:16:43.467" v="3920"/>
          <ac:spMkLst>
            <pc:docMk/>
            <pc:sldMk cId="3087869835" sldId="276"/>
            <ac:spMk id="15" creationId="{2E80C965-DB6D-4F81-9E9E-B027384D0BD6}"/>
          </ac:spMkLst>
        </pc:spChg>
        <pc:spChg chg="add">
          <ac:chgData name="Rohit Kumar" userId="0bcec9f9071d3836" providerId="Windows Live" clId="Web-{0B0F6D4A-1A00-42EC-8511-ED49C17AE1C9}" dt="2022-03-21T08:16:43.467" v="3920"/>
          <ac:spMkLst>
            <pc:docMk/>
            <pc:sldMk cId="3087869835" sldId="276"/>
            <ac:spMk id="17" creationId="{A580F890-B085-4E95-96AA-55AEBEC5CE6E}"/>
          </ac:spMkLst>
        </pc:spChg>
        <pc:spChg chg="add">
          <ac:chgData name="Rohit Kumar" userId="0bcec9f9071d3836" providerId="Windows Live" clId="Web-{0B0F6D4A-1A00-42EC-8511-ED49C17AE1C9}" dt="2022-03-21T08:16:43.467" v="3920"/>
          <ac:spMkLst>
            <pc:docMk/>
            <pc:sldMk cId="3087869835" sldId="276"/>
            <ac:spMk id="18" creationId="{D3F51FEB-38FB-4F6C-9F7B-2F2AFAB65463}"/>
          </ac:spMkLst>
        </pc:spChg>
        <pc:spChg chg="add">
          <ac:chgData name="Rohit Kumar" userId="0bcec9f9071d3836" providerId="Windows Live" clId="Web-{0B0F6D4A-1A00-42EC-8511-ED49C17AE1C9}" dt="2022-03-21T08:16:43.467" v="3920"/>
          <ac:spMkLst>
            <pc:docMk/>
            <pc:sldMk cId="3087869835" sldId="276"/>
            <ac:spMk id="19" creationId="{1E547BA6-BAE0-43BB-A7CA-60F69CE252F0}"/>
          </ac:spMkLst>
        </pc:spChg>
      </pc:sldChg>
      <pc:sldChg chg="addSp delSp modSp mod modClrScheme delDesignElem chgLayout">
        <pc:chgData name="Rohit Kumar" userId="0bcec9f9071d3836" providerId="Windows Live" clId="Web-{0B0F6D4A-1A00-42EC-8511-ED49C17AE1C9}" dt="2022-03-21T08:16:52.170" v="3921"/>
        <pc:sldMkLst>
          <pc:docMk/>
          <pc:sldMk cId="689462073" sldId="277"/>
        </pc:sldMkLst>
        <pc:spChg chg="mod ord">
          <ac:chgData name="Rohit Kumar" userId="0bcec9f9071d3836" providerId="Windows Live" clId="Web-{0B0F6D4A-1A00-42EC-8511-ED49C17AE1C9}" dt="2022-03-21T08:15:03.339" v="3914"/>
          <ac:spMkLst>
            <pc:docMk/>
            <pc:sldMk cId="689462073" sldId="277"/>
            <ac:spMk id="2" creationId="{7422ECB5-785C-41CC-B616-BF65194B0BB2}"/>
          </ac:spMkLst>
        </pc:spChg>
        <pc:spChg chg="mod ord">
          <ac:chgData name="Rohit Kumar" userId="0bcec9f9071d3836" providerId="Windows Live" clId="Web-{0B0F6D4A-1A00-42EC-8511-ED49C17AE1C9}" dt="2022-03-21T08:16:52.170" v="3921"/>
          <ac:spMkLst>
            <pc:docMk/>
            <pc:sldMk cId="689462073" sldId="277"/>
            <ac:spMk id="3" creationId="{2C747F1E-B6A8-4D40-9829-C9136CD96793}"/>
          </ac:spMkLst>
        </pc:spChg>
        <pc:spChg chg="add">
          <ac:chgData name="Rohit Kumar" userId="0bcec9f9071d3836" providerId="Windows Live" clId="Web-{0B0F6D4A-1A00-42EC-8511-ED49C17AE1C9}" dt="2022-03-21T08:16:52.170" v="3921"/>
          <ac:spMkLst>
            <pc:docMk/>
            <pc:sldMk cId="689462073" sldId="277"/>
            <ac:spMk id="5" creationId="{2B566528-1B12-4246-9431-5C2D7D081168}"/>
          </ac:spMkLst>
        </pc:spChg>
        <pc:spChg chg="add">
          <ac:chgData name="Rohit Kumar" userId="0bcec9f9071d3836" providerId="Windows Live" clId="Web-{0B0F6D4A-1A00-42EC-8511-ED49C17AE1C9}" dt="2022-03-21T08:16:52.170" v="3921"/>
          <ac:spMkLst>
            <pc:docMk/>
            <pc:sldMk cId="689462073" sldId="277"/>
            <ac:spMk id="6" creationId="{2E80C965-DB6D-4F81-9E9E-B027384D0BD6}"/>
          </ac:spMkLst>
        </pc:spChg>
        <pc:spChg chg="add">
          <ac:chgData name="Rohit Kumar" userId="0bcec9f9071d3836" providerId="Windows Live" clId="Web-{0B0F6D4A-1A00-42EC-8511-ED49C17AE1C9}" dt="2022-03-21T08:16:52.170" v="3921"/>
          <ac:spMkLst>
            <pc:docMk/>
            <pc:sldMk cId="689462073" sldId="277"/>
            <ac:spMk id="7" creationId="{A580F890-B085-4E95-96AA-55AEBEC5CE6E}"/>
          </ac:spMkLst>
        </pc:spChg>
        <pc:spChg chg="del">
          <ac:chgData name="Rohit Kumar" userId="0bcec9f9071d3836" providerId="Windows Live" clId="Web-{0B0F6D4A-1A00-42EC-8511-ED49C17AE1C9}" dt="2022-03-21T08:12:39.336" v="3906"/>
          <ac:spMkLst>
            <pc:docMk/>
            <pc:sldMk cId="689462073" sldId="277"/>
            <ac:spMk id="8" creationId="{2B566528-1B12-4246-9431-5C2D7D081168}"/>
          </ac:spMkLst>
        </pc:spChg>
        <pc:spChg chg="add">
          <ac:chgData name="Rohit Kumar" userId="0bcec9f9071d3836" providerId="Windows Live" clId="Web-{0B0F6D4A-1A00-42EC-8511-ED49C17AE1C9}" dt="2022-03-21T08:16:52.170" v="3921"/>
          <ac:spMkLst>
            <pc:docMk/>
            <pc:sldMk cId="689462073" sldId="277"/>
            <ac:spMk id="9" creationId="{D3F51FEB-38FB-4F6C-9F7B-2F2AFAB65463}"/>
          </ac:spMkLst>
        </pc:spChg>
        <pc:spChg chg="del">
          <ac:chgData name="Rohit Kumar" userId="0bcec9f9071d3836" providerId="Windows Live" clId="Web-{0B0F6D4A-1A00-42EC-8511-ED49C17AE1C9}" dt="2022-03-21T08:12:39.336" v="3906"/>
          <ac:spMkLst>
            <pc:docMk/>
            <pc:sldMk cId="689462073" sldId="277"/>
            <ac:spMk id="10" creationId="{2E80C965-DB6D-4F81-9E9E-B027384D0BD6}"/>
          </ac:spMkLst>
        </pc:spChg>
        <pc:spChg chg="add">
          <ac:chgData name="Rohit Kumar" userId="0bcec9f9071d3836" providerId="Windows Live" clId="Web-{0B0F6D4A-1A00-42EC-8511-ED49C17AE1C9}" dt="2022-03-21T08:16:52.170" v="3921"/>
          <ac:spMkLst>
            <pc:docMk/>
            <pc:sldMk cId="689462073" sldId="277"/>
            <ac:spMk id="11" creationId="{1E547BA6-BAE0-43BB-A7CA-60F69CE252F0}"/>
          </ac:spMkLst>
        </pc:spChg>
        <pc:spChg chg="del">
          <ac:chgData name="Rohit Kumar" userId="0bcec9f9071d3836" providerId="Windows Live" clId="Web-{0B0F6D4A-1A00-42EC-8511-ED49C17AE1C9}" dt="2022-03-21T08:12:39.336" v="3906"/>
          <ac:spMkLst>
            <pc:docMk/>
            <pc:sldMk cId="689462073" sldId="277"/>
            <ac:spMk id="12" creationId="{A580F890-B085-4E95-96AA-55AEBEC5CE6E}"/>
          </ac:spMkLst>
        </pc:spChg>
        <pc:spChg chg="del">
          <ac:chgData name="Rohit Kumar" userId="0bcec9f9071d3836" providerId="Windows Live" clId="Web-{0B0F6D4A-1A00-42EC-8511-ED49C17AE1C9}" dt="2022-03-21T08:12:39.336" v="3906"/>
          <ac:spMkLst>
            <pc:docMk/>
            <pc:sldMk cId="689462073" sldId="277"/>
            <ac:spMk id="14" creationId="{D3F51FEB-38FB-4F6C-9F7B-2F2AFAB65463}"/>
          </ac:spMkLst>
        </pc:spChg>
        <pc:spChg chg="del">
          <ac:chgData name="Rohit Kumar" userId="0bcec9f9071d3836" providerId="Windows Live" clId="Web-{0B0F6D4A-1A00-42EC-8511-ED49C17AE1C9}" dt="2022-03-21T08:12:39.336" v="3906"/>
          <ac:spMkLst>
            <pc:docMk/>
            <pc:sldMk cId="689462073" sldId="277"/>
            <ac:spMk id="16" creationId="{1E547BA6-BAE0-43BB-A7CA-60F69CE252F0}"/>
          </ac:spMkLst>
        </pc:spChg>
      </pc:sldChg>
      <pc:sldChg chg="addSp delSp modSp mod modClrScheme delDesignElem chgLayout">
        <pc:chgData name="Rohit Kumar" userId="0bcec9f9071d3836" providerId="Windows Live" clId="Web-{0B0F6D4A-1A00-42EC-8511-ED49C17AE1C9}" dt="2022-03-21T08:17:02.623" v="3923"/>
        <pc:sldMkLst>
          <pc:docMk/>
          <pc:sldMk cId="2855333168" sldId="278"/>
        </pc:sldMkLst>
        <pc:spChg chg="mod ord">
          <ac:chgData name="Rohit Kumar" userId="0bcec9f9071d3836" providerId="Windows Live" clId="Web-{0B0F6D4A-1A00-42EC-8511-ED49C17AE1C9}" dt="2022-03-21T08:15:03.339" v="3914"/>
          <ac:spMkLst>
            <pc:docMk/>
            <pc:sldMk cId="2855333168" sldId="278"/>
            <ac:spMk id="2" creationId="{FDB3C766-FACE-4B9C-8DB2-880B7E67DC7F}"/>
          </ac:spMkLst>
        </pc:spChg>
        <pc:spChg chg="mod ord">
          <ac:chgData name="Rohit Kumar" userId="0bcec9f9071d3836" providerId="Windows Live" clId="Web-{0B0F6D4A-1A00-42EC-8511-ED49C17AE1C9}" dt="2022-03-21T08:17:02.623" v="3923"/>
          <ac:spMkLst>
            <pc:docMk/>
            <pc:sldMk cId="2855333168" sldId="278"/>
            <ac:spMk id="3" creationId="{202548F2-2D78-49F3-8E78-CA548AE19352}"/>
          </ac:spMkLst>
        </pc:spChg>
        <pc:spChg chg="add">
          <ac:chgData name="Rohit Kumar" userId="0bcec9f9071d3836" providerId="Windows Live" clId="Web-{0B0F6D4A-1A00-42EC-8511-ED49C17AE1C9}" dt="2022-03-21T08:17:02.623" v="3923"/>
          <ac:spMkLst>
            <pc:docMk/>
            <pc:sldMk cId="2855333168" sldId="278"/>
            <ac:spMk id="5" creationId="{2B566528-1B12-4246-9431-5C2D7D081168}"/>
          </ac:spMkLst>
        </pc:spChg>
        <pc:spChg chg="add">
          <ac:chgData name="Rohit Kumar" userId="0bcec9f9071d3836" providerId="Windows Live" clId="Web-{0B0F6D4A-1A00-42EC-8511-ED49C17AE1C9}" dt="2022-03-21T08:17:02.623" v="3923"/>
          <ac:spMkLst>
            <pc:docMk/>
            <pc:sldMk cId="2855333168" sldId="278"/>
            <ac:spMk id="6" creationId="{2E80C965-DB6D-4F81-9E9E-B027384D0BD6}"/>
          </ac:spMkLst>
        </pc:spChg>
        <pc:spChg chg="add">
          <ac:chgData name="Rohit Kumar" userId="0bcec9f9071d3836" providerId="Windows Live" clId="Web-{0B0F6D4A-1A00-42EC-8511-ED49C17AE1C9}" dt="2022-03-21T08:17:02.623" v="3923"/>
          <ac:spMkLst>
            <pc:docMk/>
            <pc:sldMk cId="2855333168" sldId="278"/>
            <ac:spMk id="7" creationId="{A580F890-B085-4E95-96AA-55AEBEC5CE6E}"/>
          </ac:spMkLst>
        </pc:spChg>
        <pc:spChg chg="del">
          <ac:chgData name="Rohit Kumar" userId="0bcec9f9071d3836" providerId="Windows Live" clId="Web-{0B0F6D4A-1A00-42EC-8511-ED49C17AE1C9}" dt="2022-03-21T08:12:39.336" v="3906"/>
          <ac:spMkLst>
            <pc:docMk/>
            <pc:sldMk cId="2855333168" sldId="278"/>
            <ac:spMk id="8" creationId="{2B566528-1B12-4246-9431-5C2D7D081168}"/>
          </ac:spMkLst>
        </pc:spChg>
        <pc:spChg chg="add">
          <ac:chgData name="Rohit Kumar" userId="0bcec9f9071d3836" providerId="Windows Live" clId="Web-{0B0F6D4A-1A00-42EC-8511-ED49C17AE1C9}" dt="2022-03-21T08:17:02.623" v="3923"/>
          <ac:spMkLst>
            <pc:docMk/>
            <pc:sldMk cId="2855333168" sldId="278"/>
            <ac:spMk id="9" creationId="{D3F51FEB-38FB-4F6C-9F7B-2F2AFAB65463}"/>
          </ac:spMkLst>
        </pc:spChg>
        <pc:spChg chg="del">
          <ac:chgData name="Rohit Kumar" userId="0bcec9f9071d3836" providerId="Windows Live" clId="Web-{0B0F6D4A-1A00-42EC-8511-ED49C17AE1C9}" dt="2022-03-21T08:12:39.336" v="3906"/>
          <ac:spMkLst>
            <pc:docMk/>
            <pc:sldMk cId="2855333168" sldId="278"/>
            <ac:spMk id="10" creationId="{2E80C965-DB6D-4F81-9E9E-B027384D0BD6}"/>
          </ac:spMkLst>
        </pc:spChg>
        <pc:spChg chg="add">
          <ac:chgData name="Rohit Kumar" userId="0bcec9f9071d3836" providerId="Windows Live" clId="Web-{0B0F6D4A-1A00-42EC-8511-ED49C17AE1C9}" dt="2022-03-21T08:17:02.623" v="3923"/>
          <ac:spMkLst>
            <pc:docMk/>
            <pc:sldMk cId="2855333168" sldId="278"/>
            <ac:spMk id="11" creationId="{1E547BA6-BAE0-43BB-A7CA-60F69CE252F0}"/>
          </ac:spMkLst>
        </pc:spChg>
        <pc:spChg chg="del">
          <ac:chgData name="Rohit Kumar" userId="0bcec9f9071d3836" providerId="Windows Live" clId="Web-{0B0F6D4A-1A00-42EC-8511-ED49C17AE1C9}" dt="2022-03-21T08:12:39.336" v="3906"/>
          <ac:spMkLst>
            <pc:docMk/>
            <pc:sldMk cId="2855333168" sldId="278"/>
            <ac:spMk id="12" creationId="{A580F890-B085-4E95-96AA-55AEBEC5CE6E}"/>
          </ac:spMkLst>
        </pc:spChg>
        <pc:spChg chg="del">
          <ac:chgData name="Rohit Kumar" userId="0bcec9f9071d3836" providerId="Windows Live" clId="Web-{0B0F6D4A-1A00-42EC-8511-ED49C17AE1C9}" dt="2022-03-21T08:12:39.336" v="3906"/>
          <ac:spMkLst>
            <pc:docMk/>
            <pc:sldMk cId="2855333168" sldId="278"/>
            <ac:spMk id="14" creationId="{D3F51FEB-38FB-4F6C-9F7B-2F2AFAB65463}"/>
          </ac:spMkLst>
        </pc:spChg>
        <pc:spChg chg="del">
          <ac:chgData name="Rohit Kumar" userId="0bcec9f9071d3836" providerId="Windows Live" clId="Web-{0B0F6D4A-1A00-42EC-8511-ED49C17AE1C9}" dt="2022-03-21T08:12:39.336" v="3906"/>
          <ac:spMkLst>
            <pc:docMk/>
            <pc:sldMk cId="2855333168" sldId="278"/>
            <ac:spMk id="16" creationId="{1E547BA6-BAE0-43BB-A7CA-60F69CE252F0}"/>
          </ac:spMkLst>
        </pc:spChg>
      </pc:sldChg>
      <pc:sldChg chg="addSp delSp modSp mod modClrScheme delDesignElem chgLayout">
        <pc:chgData name="Rohit Kumar" userId="0bcec9f9071d3836" providerId="Windows Live" clId="Web-{0B0F6D4A-1A00-42EC-8511-ED49C17AE1C9}" dt="2022-03-21T08:17:06.733" v="3924"/>
        <pc:sldMkLst>
          <pc:docMk/>
          <pc:sldMk cId="4177390860" sldId="279"/>
        </pc:sldMkLst>
        <pc:spChg chg="mod ord">
          <ac:chgData name="Rohit Kumar" userId="0bcec9f9071d3836" providerId="Windows Live" clId="Web-{0B0F6D4A-1A00-42EC-8511-ED49C17AE1C9}" dt="2022-03-21T08:15:03.339" v="3914"/>
          <ac:spMkLst>
            <pc:docMk/>
            <pc:sldMk cId="4177390860" sldId="279"/>
            <ac:spMk id="2" creationId="{E99C793E-BC13-42F9-A38A-7AA0E251B5B6}"/>
          </ac:spMkLst>
        </pc:spChg>
        <pc:spChg chg="mod ord">
          <ac:chgData name="Rohit Kumar" userId="0bcec9f9071d3836" providerId="Windows Live" clId="Web-{0B0F6D4A-1A00-42EC-8511-ED49C17AE1C9}" dt="2022-03-21T08:15:03.339" v="3914"/>
          <ac:spMkLst>
            <pc:docMk/>
            <pc:sldMk cId="4177390860" sldId="279"/>
            <ac:spMk id="3" creationId="{A85EB116-8DCD-45A5-9972-0BF46E0017AD}"/>
          </ac:spMkLst>
        </pc:spChg>
        <pc:spChg chg="add del">
          <ac:chgData name="Rohit Kumar" userId="0bcec9f9071d3836" providerId="Windows Live" clId="Web-{0B0F6D4A-1A00-42EC-8511-ED49C17AE1C9}" dt="2022-03-21T08:14:43.401" v="3913"/>
          <ac:spMkLst>
            <pc:docMk/>
            <pc:sldMk cId="4177390860" sldId="279"/>
            <ac:spMk id="5" creationId="{2B566528-1B12-4246-9431-5C2D7D081168}"/>
          </ac:spMkLst>
        </pc:spChg>
        <pc:spChg chg="add del">
          <ac:chgData name="Rohit Kumar" userId="0bcec9f9071d3836" providerId="Windows Live" clId="Web-{0B0F6D4A-1A00-42EC-8511-ED49C17AE1C9}" dt="2022-03-21T08:14:43.401" v="3913"/>
          <ac:spMkLst>
            <pc:docMk/>
            <pc:sldMk cId="4177390860" sldId="279"/>
            <ac:spMk id="6" creationId="{2E80C965-DB6D-4F81-9E9E-B027384D0BD6}"/>
          </ac:spMkLst>
        </pc:spChg>
        <pc:spChg chg="add del">
          <ac:chgData name="Rohit Kumar" userId="0bcec9f9071d3836" providerId="Windows Live" clId="Web-{0B0F6D4A-1A00-42EC-8511-ED49C17AE1C9}" dt="2022-03-21T08:14:43.401" v="3913"/>
          <ac:spMkLst>
            <pc:docMk/>
            <pc:sldMk cId="4177390860" sldId="279"/>
            <ac:spMk id="7" creationId="{A580F890-B085-4E95-96AA-55AEBEC5CE6E}"/>
          </ac:spMkLst>
        </pc:spChg>
        <pc:spChg chg="del">
          <ac:chgData name="Rohit Kumar" userId="0bcec9f9071d3836" providerId="Windows Live" clId="Web-{0B0F6D4A-1A00-42EC-8511-ED49C17AE1C9}" dt="2022-03-21T08:12:39.336" v="3906"/>
          <ac:spMkLst>
            <pc:docMk/>
            <pc:sldMk cId="4177390860" sldId="279"/>
            <ac:spMk id="8" creationId="{2B566528-1B12-4246-9431-5C2D7D081168}"/>
          </ac:spMkLst>
        </pc:spChg>
        <pc:spChg chg="add del">
          <ac:chgData name="Rohit Kumar" userId="0bcec9f9071d3836" providerId="Windows Live" clId="Web-{0B0F6D4A-1A00-42EC-8511-ED49C17AE1C9}" dt="2022-03-21T08:14:43.401" v="3913"/>
          <ac:spMkLst>
            <pc:docMk/>
            <pc:sldMk cId="4177390860" sldId="279"/>
            <ac:spMk id="9" creationId="{D3F51FEB-38FB-4F6C-9F7B-2F2AFAB65463}"/>
          </ac:spMkLst>
        </pc:spChg>
        <pc:spChg chg="del">
          <ac:chgData name="Rohit Kumar" userId="0bcec9f9071d3836" providerId="Windows Live" clId="Web-{0B0F6D4A-1A00-42EC-8511-ED49C17AE1C9}" dt="2022-03-21T08:12:39.336" v="3906"/>
          <ac:spMkLst>
            <pc:docMk/>
            <pc:sldMk cId="4177390860" sldId="279"/>
            <ac:spMk id="10" creationId="{2E80C965-DB6D-4F81-9E9E-B027384D0BD6}"/>
          </ac:spMkLst>
        </pc:spChg>
        <pc:spChg chg="add del">
          <ac:chgData name="Rohit Kumar" userId="0bcec9f9071d3836" providerId="Windows Live" clId="Web-{0B0F6D4A-1A00-42EC-8511-ED49C17AE1C9}" dt="2022-03-21T08:14:43.401" v="3913"/>
          <ac:spMkLst>
            <pc:docMk/>
            <pc:sldMk cId="4177390860" sldId="279"/>
            <ac:spMk id="11" creationId="{1E547BA6-BAE0-43BB-A7CA-60F69CE252F0}"/>
          </ac:spMkLst>
        </pc:spChg>
        <pc:spChg chg="del">
          <ac:chgData name="Rohit Kumar" userId="0bcec9f9071d3836" providerId="Windows Live" clId="Web-{0B0F6D4A-1A00-42EC-8511-ED49C17AE1C9}" dt="2022-03-21T08:12:39.336" v="3906"/>
          <ac:spMkLst>
            <pc:docMk/>
            <pc:sldMk cId="4177390860" sldId="279"/>
            <ac:spMk id="12" creationId="{A580F890-B085-4E95-96AA-55AEBEC5CE6E}"/>
          </ac:spMkLst>
        </pc:spChg>
        <pc:spChg chg="add">
          <ac:chgData name="Rohit Kumar" userId="0bcec9f9071d3836" providerId="Windows Live" clId="Web-{0B0F6D4A-1A00-42EC-8511-ED49C17AE1C9}" dt="2022-03-21T08:17:06.733" v="3924"/>
          <ac:spMkLst>
            <pc:docMk/>
            <pc:sldMk cId="4177390860" sldId="279"/>
            <ac:spMk id="13" creationId="{2B566528-1B12-4246-9431-5C2D7D081168}"/>
          </ac:spMkLst>
        </pc:spChg>
        <pc:spChg chg="del">
          <ac:chgData name="Rohit Kumar" userId="0bcec9f9071d3836" providerId="Windows Live" clId="Web-{0B0F6D4A-1A00-42EC-8511-ED49C17AE1C9}" dt="2022-03-21T08:12:39.336" v="3906"/>
          <ac:spMkLst>
            <pc:docMk/>
            <pc:sldMk cId="4177390860" sldId="279"/>
            <ac:spMk id="14" creationId="{D3F51FEB-38FB-4F6C-9F7B-2F2AFAB65463}"/>
          </ac:spMkLst>
        </pc:spChg>
        <pc:spChg chg="add">
          <ac:chgData name="Rohit Kumar" userId="0bcec9f9071d3836" providerId="Windows Live" clId="Web-{0B0F6D4A-1A00-42EC-8511-ED49C17AE1C9}" dt="2022-03-21T08:17:06.733" v="3924"/>
          <ac:spMkLst>
            <pc:docMk/>
            <pc:sldMk cId="4177390860" sldId="279"/>
            <ac:spMk id="15" creationId="{2E80C965-DB6D-4F81-9E9E-B027384D0BD6}"/>
          </ac:spMkLst>
        </pc:spChg>
        <pc:spChg chg="del">
          <ac:chgData name="Rohit Kumar" userId="0bcec9f9071d3836" providerId="Windows Live" clId="Web-{0B0F6D4A-1A00-42EC-8511-ED49C17AE1C9}" dt="2022-03-21T08:12:39.336" v="3906"/>
          <ac:spMkLst>
            <pc:docMk/>
            <pc:sldMk cId="4177390860" sldId="279"/>
            <ac:spMk id="16" creationId="{1E547BA6-BAE0-43BB-A7CA-60F69CE252F0}"/>
          </ac:spMkLst>
        </pc:spChg>
        <pc:spChg chg="add">
          <ac:chgData name="Rohit Kumar" userId="0bcec9f9071d3836" providerId="Windows Live" clId="Web-{0B0F6D4A-1A00-42EC-8511-ED49C17AE1C9}" dt="2022-03-21T08:17:06.733" v="3924"/>
          <ac:spMkLst>
            <pc:docMk/>
            <pc:sldMk cId="4177390860" sldId="279"/>
            <ac:spMk id="17" creationId="{A580F890-B085-4E95-96AA-55AEBEC5CE6E}"/>
          </ac:spMkLst>
        </pc:spChg>
        <pc:spChg chg="add">
          <ac:chgData name="Rohit Kumar" userId="0bcec9f9071d3836" providerId="Windows Live" clId="Web-{0B0F6D4A-1A00-42EC-8511-ED49C17AE1C9}" dt="2022-03-21T08:17:06.733" v="3924"/>
          <ac:spMkLst>
            <pc:docMk/>
            <pc:sldMk cId="4177390860" sldId="279"/>
            <ac:spMk id="18" creationId="{D3F51FEB-38FB-4F6C-9F7B-2F2AFAB65463}"/>
          </ac:spMkLst>
        </pc:spChg>
        <pc:spChg chg="add">
          <ac:chgData name="Rohit Kumar" userId="0bcec9f9071d3836" providerId="Windows Live" clId="Web-{0B0F6D4A-1A00-42EC-8511-ED49C17AE1C9}" dt="2022-03-21T08:17:06.733" v="3924"/>
          <ac:spMkLst>
            <pc:docMk/>
            <pc:sldMk cId="4177390860" sldId="279"/>
            <ac:spMk id="19" creationId="{1E547BA6-BAE0-43BB-A7CA-60F69CE252F0}"/>
          </ac:spMkLst>
        </pc:spChg>
      </pc:sldChg>
      <pc:sldChg chg="addSp delSp modSp mod modClrScheme delDesignElem chgLayout">
        <pc:chgData name="Rohit Kumar" userId="0bcec9f9071d3836" providerId="Windows Live" clId="Web-{0B0F6D4A-1A00-42EC-8511-ED49C17AE1C9}" dt="2022-03-21T08:16:57.420" v="3922"/>
        <pc:sldMkLst>
          <pc:docMk/>
          <pc:sldMk cId="2855233617" sldId="280"/>
        </pc:sldMkLst>
        <pc:spChg chg="mod ord">
          <ac:chgData name="Rohit Kumar" userId="0bcec9f9071d3836" providerId="Windows Live" clId="Web-{0B0F6D4A-1A00-42EC-8511-ED49C17AE1C9}" dt="2022-03-21T08:15:03.339" v="3914"/>
          <ac:spMkLst>
            <pc:docMk/>
            <pc:sldMk cId="2855233617" sldId="280"/>
            <ac:spMk id="2" creationId="{8B7406C9-A9C2-48C3-8CDE-164CAADACF46}"/>
          </ac:spMkLst>
        </pc:spChg>
        <pc:spChg chg="mod ord">
          <ac:chgData name="Rohit Kumar" userId="0bcec9f9071d3836" providerId="Windows Live" clId="Web-{0B0F6D4A-1A00-42EC-8511-ED49C17AE1C9}" dt="2022-03-21T08:16:57.420" v="3922"/>
          <ac:spMkLst>
            <pc:docMk/>
            <pc:sldMk cId="2855233617" sldId="280"/>
            <ac:spMk id="3" creationId="{393BC3C4-005E-4F35-8F65-575406C69893}"/>
          </ac:spMkLst>
        </pc:spChg>
        <pc:spChg chg="add">
          <ac:chgData name="Rohit Kumar" userId="0bcec9f9071d3836" providerId="Windows Live" clId="Web-{0B0F6D4A-1A00-42EC-8511-ED49C17AE1C9}" dt="2022-03-21T08:16:57.420" v="3922"/>
          <ac:spMkLst>
            <pc:docMk/>
            <pc:sldMk cId="2855233617" sldId="280"/>
            <ac:spMk id="5" creationId="{2B566528-1B12-4246-9431-5C2D7D081168}"/>
          </ac:spMkLst>
        </pc:spChg>
        <pc:spChg chg="add">
          <ac:chgData name="Rohit Kumar" userId="0bcec9f9071d3836" providerId="Windows Live" clId="Web-{0B0F6D4A-1A00-42EC-8511-ED49C17AE1C9}" dt="2022-03-21T08:16:57.420" v="3922"/>
          <ac:spMkLst>
            <pc:docMk/>
            <pc:sldMk cId="2855233617" sldId="280"/>
            <ac:spMk id="6" creationId="{2E80C965-DB6D-4F81-9E9E-B027384D0BD6}"/>
          </ac:spMkLst>
        </pc:spChg>
        <pc:spChg chg="add">
          <ac:chgData name="Rohit Kumar" userId="0bcec9f9071d3836" providerId="Windows Live" clId="Web-{0B0F6D4A-1A00-42EC-8511-ED49C17AE1C9}" dt="2022-03-21T08:16:57.420" v="3922"/>
          <ac:spMkLst>
            <pc:docMk/>
            <pc:sldMk cId="2855233617" sldId="280"/>
            <ac:spMk id="7" creationId="{A580F890-B085-4E95-96AA-55AEBEC5CE6E}"/>
          </ac:spMkLst>
        </pc:spChg>
        <pc:spChg chg="del">
          <ac:chgData name="Rohit Kumar" userId="0bcec9f9071d3836" providerId="Windows Live" clId="Web-{0B0F6D4A-1A00-42EC-8511-ED49C17AE1C9}" dt="2022-03-21T08:12:39.336" v="3906"/>
          <ac:spMkLst>
            <pc:docMk/>
            <pc:sldMk cId="2855233617" sldId="280"/>
            <ac:spMk id="8" creationId="{2B566528-1B12-4246-9431-5C2D7D081168}"/>
          </ac:spMkLst>
        </pc:spChg>
        <pc:spChg chg="add">
          <ac:chgData name="Rohit Kumar" userId="0bcec9f9071d3836" providerId="Windows Live" clId="Web-{0B0F6D4A-1A00-42EC-8511-ED49C17AE1C9}" dt="2022-03-21T08:16:57.420" v="3922"/>
          <ac:spMkLst>
            <pc:docMk/>
            <pc:sldMk cId="2855233617" sldId="280"/>
            <ac:spMk id="9" creationId="{D3F51FEB-38FB-4F6C-9F7B-2F2AFAB65463}"/>
          </ac:spMkLst>
        </pc:spChg>
        <pc:spChg chg="del">
          <ac:chgData name="Rohit Kumar" userId="0bcec9f9071d3836" providerId="Windows Live" clId="Web-{0B0F6D4A-1A00-42EC-8511-ED49C17AE1C9}" dt="2022-03-21T08:12:39.336" v="3906"/>
          <ac:spMkLst>
            <pc:docMk/>
            <pc:sldMk cId="2855233617" sldId="280"/>
            <ac:spMk id="10" creationId="{2E80C965-DB6D-4F81-9E9E-B027384D0BD6}"/>
          </ac:spMkLst>
        </pc:spChg>
        <pc:spChg chg="add">
          <ac:chgData name="Rohit Kumar" userId="0bcec9f9071d3836" providerId="Windows Live" clId="Web-{0B0F6D4A-1A00-42EC-8511-ED49C17AE1C9}" dt="2022-03-21T08:16:57.420" v="3922"/>
          <ac:spMkLst>
            <pc:docMk/>
            <pc:sldMk cId="2855233617" sldId="280"/>
            <ac:spMk id="11" creationId="{1E547BA6-BAE0-43BB-A7CA-60F69CE252F0}"/>
          </ac:spMkLst>
        </pc:spChg>
        <pc:spChg chg="del">
          <ac:chgData name="Rohit Kumar" userId="0bcec9f9071d3836" providerId="Windows Live" clId="Web-{0B0F6D4A-1A00-42EC-8511-ED49C17AE1C9}" dt="2022-03-21T08:12:39.336" v="3906"/>
          <ac:spMkLst>
            <pc:docMk/>
            <pc:sldMk cId="2855233617" sldId="280"/>
            <ac:spMk id="12" creationId="{A580F890-B085-4E95-96AA-55AEBEC5CE6E}"/>
          </ac:spMkLst>
        </pc:spChg>
        <pc:spChg chg="del">
          <ac:chgData name="Rohit Kumar" userId="0bcec9f9071d3836" providerId="Windows Live" clId="Web-{0B0F6D4A-1A00-42EC-8511-ED49C17AE1C9}" dt="2022-03-21T08:12:39.336" v="3906"/>
          <ac:spMkLst>
            <pc:docMk/>
            <pc:sldMk cId="2855233617" sldId="280"/>
            <ac:spMk id="14" creationId="{D3F51FEB-38FB-4F6C-9F7B-2F2AFAB65463}"/>
          </ac:spMkLst>
        </pc:spChg>
        <pc:spChg chg="del">
          <ac:chgData name="Rohit Kumar" userId="0bcec9f9071d3836" providerId="Windows Live" clId="Web-{0B0F6D4A-1A00-42EC-8511-ED49C17AE1C9}" dt="2022-03-21T08:12:39.336" v="3906"/>
          <ac:spMkLst>
            <pc:docMk/>
            <pc:sldMk cId="2855233617" sldId="280"/>
            <ac:spMk id="16" creationId="{1E547BA6-BAE0-43BB-A7CA-60F69CE252F0}"/>
          </ac:spMkLst>
        </pc:spChg>
      </pc:sldChg>
      <pc:sldChg chg="addSp delSp modSp mod modClrScheme delDesignElem chgLayout">
        <pc:chgData name="Rohit Kumar" userId="0bcec9f9071d3836" providerId="Windows Live" clId="Web-{0B0F6D4A-1A00-42EC-8511-ED49C17AE1C9}" dt="2022-03-21T08:15:55.059" v="3916"/>
        <pc:sldMkLst>
          <pc:docMk/>
          <pc:sldMk cId="4093842860" sldId="281"/>
        </pc:sldMkLst>
        <pc:spChg chg="mod ord">
          <ac:chgData name="Rohit Kumar" userId="0bcec9f9071d3836" providerId="Windows Live" clId="Web-{0B0F6D4A-1A00-42EC-8511-ED49C17AE1C9}" dt="2022-03-21T08:15:03.339" v="3914"/>
          <ac:spMkLst>
            <pc:docMk/>
            <pc:sldMk cId="4093842860" sldId="281"/>
            <ac:spMk id="2" creationId="{1253D57D-984D-4DFB-9BFE-64544B64A817}"/>
          </ac:spMkLst>
        </pc:spChg>
        <pc:spChg chg="mod ord">
          <ac:chgData name="Rohit Kumar" userId="0bcec9f9071d3836" providerId="Windows Live" clId="Web-{0B0F6D4A-1A00-42EC-8511-ED49C17AE1C9}" dt="2022-03-21T08:15:03.339" v="3914"/>
          <ac:spMkLst>
            <pc:docMk/>
            <pc:sldMk cId="4093842860" sldId="281"/>
            <ac:spMk id="3" creationId="{B4A4B6AE-765B-4BA9-8E11-1B4F1A4717DB}"/>
          </ac:spMkLst>
        </pc:spChg>
        <pc:spChg chg="add del">
          <ac:chgData name="Rohit Kumar" userId="0bcec9f9071d3836" providerId="Windows Live" clId="Web-{0B0F6D4A-1A00-42EC-8511-ED49C17AE1C9}" dt="2022-03-21T08:14:43.401" v="3913"/>
          <ac:spMkLst>
            <pc:docMk/>
            <pc:sldMk cId="4093842860" sldId="281"/>
            <ac:spMk id="5" creationId="{2B566528-1B12-4246-9431-5C2D7D081168}"/>
          </ac:spMkLst>
        </pc:spChg>
        <pc:spChg chg="add del">
          <ac:chgData name="Rohit Kumar" userId="0bcec9f9071d3836" providerId="Windows Live" clId="Web-{0B0F6D4A-1A00-42EC-8511-ED49C17AE1C9}" dt="2022-03-21T08:14:43.401" v="3913"/>
          <ac:spMkLst>
            <pc:docMk/>
            <pc:sldMk cId="4093842860" sldId="281"/>
            <ac:spMk id="6" creationId="{2E80C965-DB6D-4F81-9E9E-B027384D0BD6}"/>
          </ac:spMkLst>
        </pc:spChg>
        <pc:spChg chg="add del">
          <ac:chgData name="Rohit Kumar" userId="0bcec9f9071d3836" providerId="Windows Live" clId="Web-{0B0F6D4A-1A00-42EC-8511-ED49C17AE1C9}" dt="2022-03-21T08:14:43.401" v="3913"/>
          <ac:spMkLst>
            <pc:docMk/>
            <pc:sldMk cId="4093842860" sldId="281"/>
            <ac:spMk id="7" creationId="{A580F890-B085-4E95-96AA-55AEBEC5CE6E}"/>
          </ac:spMkLst>
        </pc:spChg>
        <pc:spChg chg="del">
          <ac:chgData name="Rohit Kumar" userId="0bcec9f9071d3836" providerId="Windows Live" clId="Web-{0B0F6D4A-1A00-42EC-8511-ED49C17AE1C9}" dt="2022-03-21T08:12:39.336" v="3906"/>
          <ac:spMkLst>
            <pc:docMk/>
            <pc:sldMk cId="4093842860" sldId="281"/>
            <ac:spMk id="8" creationId="{2B566528-1B12-4246-9431-5C2D7D081168}"/>
          </ac:spMkLst>
        </pc:spChg>
        <pc:spChg chg="add del">
          <ac:chgData name="Rohit Kumar" userId="0bcec9f9071d3836" providerId="Windows Live" clId="Web-{0B0F6D4A-1A00-42EC-8511-ED49C17AE1C9}" dt="2022-03-21T08:14:43.401" v="3913"/>
          <ac:spMkLst>
            <pc:docMk/>
            <pc:sldMk cId="4093842860" sldId="281"/>
            <ac:spMk id="9" creationId="{D3F51FEB-38FB-4F6C-9F7B-2F2AFAB65463}"/>
          </ac:spMkLst>
        </pc:spChg>
        <pc:spChg chg="del">
          <ac:chgData name="Rohit Kumar" userId="0bcec9f9071d3836" providerId="Windows Live" clId="Web-{0B0F6D4A-1A00-42EC-8511-ED49C17AE1C9}" dt="2022-03-21T08:12:39.336" v="3906"/>
          <ac:spMkLst>
            <pc:docMk/>
            <pc:sldMk cId="4093842860" sldId="281"/>
            <ac:spMk id="10" creationId="{2E80C965-DB6D-4F81-9E9E-B027384D0BD6}"/>
          </ac:spMkLst>
        </pc:spChg>
        <pc:spChg chg="add del">
          <ac:chgData name="Rohit Kumar" userId="0bcec9f9071d3836" providerId="Windows Live" clId="Web-{0B0F6D4A-1A00-42EC-8511-ED49C17AE1C9}" dt="2022-03-21T08:14:43.401" v="3913"/>
          <ac:spMkLst>
            <pc:docMk/>
            <pc:sldMk cId="4093842860" sldId="281"/>
            <ac:spMk id="11" creationId="{1E547BA6-BAE0-43BB-A7CA-60F69CE252F0}"/>
          </ac:spMkLst>
        </pc:spChg>
        <pc:spChg chg="del">
          <ac:chgData name="Rohit Kumar" userId="0bcec9f9071d3836" providerId="Windows Live" clId="Web-{0B0F6D4A-1A00-42EC-8511-ED49C17AE1C9}" dt="2022-03-21T08:12:39.336" v="3906"/>
          <ac:spMkLst>
            <pc:docMk/>
            <pc:sldMk cId="4093842860" sldId="281"/>
            <ac:spMk id="12" creationId="{A580F890-B085-4E95-96AA-55AEBEC5CE6E}"/>
          </ac:spMkLst>
        </pc:spChg>
        <pc:spChg chg="add">
          <ac:chgData name="Rohit Kumar" userId="0bcec9f9071d3836" providerId="Windows Live" clId="Web-{0B0F6D4A-1A00-42EC-8511-ED49C17AE1C9}" dt="2022-03-21T08:15:55.059" v="3916"/>
          <ac:spMkLst>
            <pc:docMk/>
            <pc:sldMk cId="4093842860" sldId="281"/>
            <ac:spMk id="13" creationId="{2B566528-1B12-4246-9431-5C2D7D081168}"/>
          </ac:spMkLst>
        </pc:spChg>
        <pc:spChg chg="del">
          <ac:chgData name="Rohit Kumar" userId="0bcec9f9071d3836" providerId="Windows Live" clId="Web-{0B0F6D4A-1A00-42EC-8511-ED49C17AE1C9}" dt="2022-03-21T08:12:39.336" v="3906"/>
          <ac:spMkLst>
            <pc:docMk/>
            <pc:sldMk cId="4093842860" sldId="281"/>
            <ac:spMk id="14" creationId="{D3F51FEB-38FB-4F6C-9F7B-2F2AFAB65463}"/>
          </ac:spMkLst>
        </pc:spChg>
        <pc:spChg chg="add">
          <ac:chgData name="Rohit Kumar" userId="0bcec9f9071d3836" providerId="Windows Live" clId="Web-{0B0F6D4A-1A00-42EC-8511-ED49C17AE1C9}" dt="2022-03-21T08:15:55.059" v="3916"/>
          <ac:spMkLst>
            <pc:docMk/>
            <pc:sldMk cId="4093842860" sldId="281"/>
            <ac:spMk id="15" creationId="{2E80C965-DB6D-4F81-9E9E-B027384D0BD6}"/>
          </ac:spMkLst>
        </pc:spChg>
        <pc:spChg chg="del">
          <ac:chgData name="Rohit Kumar" userId="0bcec9f9071d3836" providerId="Windows Live" clId="Web-{0B0F6D4A-1A00-42EC-8511-ED49C17AE1C9}" dt="2022-03-21T08:12:39.336" v="3906"/>
          <ac:spMkLst>
            <pc:docMk/>
            <pc:sldMk cId="4093842860" sldId="281"/>
            <ac:spMk id="16" creationId="{1E547BA6-BAE0-43BB-A7CA-60F69CE252F0}"/>
          </ac:spMkLst>
        </pc:spChg>
        <pc:spChg chg="add">
          <ac:chgData name="Rohit Kumar" userId="0bcec9f9071d3836" providerId="Windows Live" clId="Web-{0B0F6D4A-1A00-42EC-8511-ED49C17AE1C9}" dt="2022-03-21T08:15:55.059" v="3916"/>
          <ac:spMkLst>
            <pc:docMk/>
            <pc:sldMk cId="4093842860" sldId="281"/>
            <ac:spMk id="17" creationId="{A580F890-B085-4E95-96AA-55AEBEC5CE6E}"/>
          </ac:spMkLst>
        </pc:spChg>
        <pc:spChg chg="add">
          <ac:chgData name="Rohit Kumar" userId="0bcec9f9071d3836" providerId="Windows Live" clId="Web-{0B0F6D4A-1A00-42EC-8511-ED49C17AE1C9}" dt="2022-03-21T08:15:55.059" v="3916"/>
          <ac:spMkLst>
            <pc:docMk/>
            <pc:sldMk cId="4093842860" sldId="281"/>
            <ac:spMk id="18" creationId="{D3F51FEB-38FB-4F6C-9F7B-2F2AFAB65463}"/>
          </ac:spMkLst>
        </pc:spChg>
        <pc:spChg chg="add">
          <ac:chgData name="Rohit Kumar" userId="0bcec9f9071d3836" providerId="Windows Live" clId="Web-{0B0F6D4A-1A00-42EC-8511-ED49C17AE1C9}" dt="2022-03-21T08:15:55.059" v="3916"/>
          <ac:spMkLst>
            <pc:docMk/>
            <pc:sldMk cId="4093842860" sldId="281"/>
            <ac:spMk id="19" creationId="{1E547BA6-BAE0-43BB-A7CA-60F69CE252F0}"/>
          </ac:spMkLst>
        </pc:spChg>
      </pc:sldChg>
      <pc:sldChg chg="addSp delSp modSp mod modClrScheme delDesignElem chgLayout">
        <pc:chgData name="Rohit Kumar" userId="0bcec9f9071d3836" providerId="Windows Live" clId="Web-{0B0F6D4A-1A00-42EC-8511-ED49C17AE1C9}" dt="2022-03-21T08:17:12.655" v="3925"/>
        <pc:sldMkLst>
          <pc:docMk/>
          <pc:sldMk cId="1182181209" sldId="282"/>
        </pc:sldMkLst>
        <pc:spChg chg="mod ord">
          <ac:chgData name="Rohit Kumar" userId="0bcec9f9071d3836" providerId="Windows Live" clId="Web-{0B0F6D4A-1A00-42EC-8511-ED49C17AE1C9}" dt="2022-03-21T08:15:03.339" v="3914"/>
          <ac:spMkLst>
            <pc:docMk/>
            <pc:sldMk cId="1182181209" sldId="282"/>
            <ac:spMk id="2" creationId="{E3576EB3-0E97-48A9-A449-62E917D15E6B}"/>
          </ac:spMkLst>
        </pc:spChg>
        <pc:spChg chg="mod ord">
          <ac:chgData name="Rohit Kumar" userId="0bcec9f9071d3836" providerId="Windows Live" clId="Web-{0B0F6D4A-1A00-42EC-8511-ED49C17AE1C9}" dt="2022-03-21T08:15:03.339" v="3914"/>
          <ac:spMkLst>
            <pc:docMk/>
            <pc:sldMk cId="1182181209" sldId="282"/>
            <ac:spMk id="3" creationId="{8DE4AB47-0397-48A1-B6A6-4D991632B174}"/>
          </ac:spMkLst>
        </pc:spChg>
        <pc:spChg chg="add del">
          <ac:chgData name="Rohit Kumar" userId="0bcec9f9071d3836" providerId="Windows Live" clId="Web-{0B0F6D4A-1A00-42EC-8511-ED49C17AE1C9}" dt="2022-03-21T08:14:43.401" v="3913"/>
          <ac:spMkLst>
            <pc:docMk/>
            <pc:sldMk cId="1182181209" sldId="282"/>
            <ac:spMk id="5" creationId="{2B566528-1B12-4246-9431-5C2D7D081168}"/>
          </ac:spMkLst>
        </pc:spChg>
        <pc:spChg chg="add del">
          <ac:chgData name="Rohit Kumar" userId="0bcec9f9071d3836" providerId="Windows Live" clId="Web-{0B0F6D4A-1A00-42EC-8511-ED49C17AE1C9}" dt="2022-03-21T08:14:43.401" v="3913"/>
          <ac:spMkLst>
            <pc:docMk/>
            <pc:sldMk cId="1182181209" sldId="282"/>
            <ac:spMk id="6" creationId="{2E80C965-DB6D-4F81-9E9E-B027384D0BD6}"/>
          </ac:spMkLst>
        </pc:spChg>
        <pc:spChg chg="add del">
          <ac:chgData name="Rohit Kumar" userId="0bcec9f9071d3836" providerId="Windows Live" clId="Web-{0B0F6D4A-1A00-42EC-8511-ED49C17AE1C9}" dt="2022-03-21T08:14:43.401" v="3913"/>
          <ac:spMkLst>
            <pc:docMk/>
            <pc:sldMk cId="1182181209" sldId="282"/>
            <ac:spMk id="7" creationId="{A580F890-B085-4E95-96AA-55AEBEC5CE6E}"/>
          </ac:spMkLst>
        </pc:spChg>
        <pc:spChg chg="del">
          <ac:chgData name="Rohit Kumar" userId="0bcec9f9071d3836" providerId="Windows Live" clId="Web-{0B0F6D4A-1A00-42EC-8511-ED49C17AE1C9}" dt="2022-03-21T08:12:39.336" v="3906"/>
          <ac:spMkLst>
            <pc:docMk/>
            <pc:sldMk cId="1182181209" sldId="282"/>
            <ac:spMk id="8" creationId="{2B566528-1B12-4246-9431-5C2D7D081168}"/>
          </ac:spMkLst>
        </pc:spChg>
        <pc:spChg chg="add del">
          <ac:chgData name="Rohit Kumar" userId="0bcec9f9071d3836" providerId="Windows Live" clId="Web-{0B0F6D4A-1A00-42EC-8511-ED49C17AE1C9}" dt="2022-03-21T08:14:43.401" v="3913"/>
          <ac:spMkLst>
            <pc:docMk/>
            <pc:sldMk cId="1182181209" sldId="282"/>
            <ac:spMk id="9" creationId="{D3F51FEB-38FB-4F6C-9F7B-2F2AFAB65463}"/>
          </ac:spMkLst>
        </pc:spChg>
        <pc:spChg chg="del">
          <ac:chgData name="Rohit Kumar" userId="0bcec9f9071d3836" providerId="Windows Live" clId="Web-{0B0F6D4A-1A00-42EC-8511-ED49C17AE1C9}" dt="2022-03-21T08:12:39.336" v="3906"/>
          <ac:spMkLst>
            <pc:docMk/>
            <pc:sldMk cId="1182181209" sldId="282"/>
            <ac:spMk id="10" creationId="{2E80C965-DB6D-4F81-9E9E-B027384D0BD6}"/>
          </ac:spMkLst>
        </pc:spChg>
        <pc:spChg chg="add del">
          <ac:chgData name="Rohit Kumar" userId="0bcec9f9071d3836" providerId="Windows Live" clId="Web-{0B0F6D4A-1A00-42EC-8511-ED49C17AE1C9}" dt="2022-03-21T08:14:43.401" v="3913"/>
          <ac:spMkLst>
            <pc:docMk/>
            <pc:sldMk cId="1182181209" sldId="282"/>
            <ac:spMk id="11" creationId="{1E547BA6-BAE0-43BB-A7CA-60F69CE252F0}"/>
          </ac:spMkLst>
        </pc:spChg>
        <pc:spChg chg="del">
          <ac:chgData name="Rohit Kumar" userId="0bcec9f9071d3836" providerId="Windows Live" clId="Web-{0B0F6D4A-1A00-42EC-8511-ED49C17AE1C9}" dt="2022-03-21T08:12:39.336" v="3906"/>
          <ac:spMkLst>
            <pc:docMk/>
            <pc:sldMk cId="1182181209" sldId="282"/>
            <ac:spMk id="12" creationId="{A580F890-B085-4E95-96AA-55AEBEC5CE6E}"/>
          </ac:spMkLst>
        </pc:spChg>
        <pc:spChg chg="add">
          <ac:chgData name="Rohit Kumar" userId="0bcec9f9071d3836" providerId="Windows Live" clId="Web-{0B0F6D4A-1A00-42EC-8511-ED49C17AE1C9}" dt="2022-03-21T08:17:12.655" v="3925"/>
          <ac:spMkLst>
            <pc:docMk/>
            <pc:sldMk cId="1182181209" sldId="282"/>
            <ac:spMk id="13" creationId="{2B566528-1B12-4246-9431-5C2D7D081168}"/>
          </ac:spMkLst>
        </pc:spChg>
        <pc:spChg chg="del">
          <ac:chgData name="Rohit Kumar" userId="0bcec9f9071d3836" providerId="Windows Live" clId="Web-{0B0F6D4A-1A00-42EC-8511-ED49C17AE1C9}" dt="2022-03-21T08:12:39.336" v="3906"/>
          <ac:spMkLst>
            <pc:docMk/>
            <pc:sldMk cId="1182181209" sldId="282"/>
            <ac:spMk id="14" creationId="{D3F51FEB-38FB-4F6C-9F7B-2F2AFAB65463}"/>
          </ac:spMkLst>
        </pc:spChg>
        <pc:spChg chg="add">
          <ac:chgData name="Rohit Kumar" userId="0bcec9f9071d3836" providerId="Windows Live" clId="Web-{0B0F6D4A-1A00-42EC-8511-ED49C17AE1C9}" dt="2022-03-21T08:17:12.655" v="3925"/>
          <ac:spMkLst>
            <pc:docMk/>
            <pc:sldMk cId="1182181209" sldId="282"/>
            <ac:spMk id="15" creationId="{2E80C965-DB6D-4F81-9E9E-B027384D0BD6}"/>
          </ac:spMkLst>
        </pc:spChg>
        <pc:spChg chg="del">
          <ac:chgData name="Rohit Kumar" userId="0bcec9f9071d3836" providerId="Windows Live" clId="Web-{0B0F6D4A-1A00-42EC-8511-ED49C17AE1C9}" dt="2022-03-21T08:12:39.336" v="3906"/>
          <ac:spMkLst>
            <pc:docMk/>
            <pc:sldMk cId="1182181209" sldId="282"/>
            <ac:spMk id="16" creationId="{1E547BA6-BAE0-43BB-A7CA-60F69CE252F0}"/>
          </ac:spMkLst>
        </pc:spChg>
        <pc:spChg chg="add">
          <ac:chgData name="Rohit Kumar" userId="0bcec9f9071d3836" providerId="Windows Live" clId="Web-{0B0F6D4A-1A00-42EC-8511-ED49C17AE1C9}" dt="2022-03-21T08:17:12.655" v="3925"/>
          <ac:spMkLst>
            <pc:docMk/>
            <pc:sldMk cId="1182181209" sldId="282"/>
            <ac:spMk id="17" creationId="{A580F890-B085-4E95-96AA-55AEBEC5CE6E}"/>
          </ac:spMkLst>
        </pc:spChg>
        <pc:spChg chg="add">
          <ac:chgData name="Rohit Kumar" userId="0bcec9f9071d3836" providerId="Windows Live" clId="Web-{0B0F6D4A-1A00-42EC-8511-ED49C17AE1C9}" dt="2022-03-21T08:17:12.655" v="3925"/>
          <ac:spMkLst>
            <pc:docMk/>
            <pc:sldMk cId="1182181209" sldId="282"/>
            <ac:spMk id="18" creationId="{D3F51FEB-38FB-4F6C-9F7B-2F2AFAB65463}"/>
          </ac:spMkLst>
        </pc:spChg>
        <pc:spChg chg="add">
          <ac:chgData name="Rohit Kumar" userId="0bcec9f9071d3836" providerId="Windows Live" clId="Web-{0B0F6D4A-1A00-42EC-8511-ED49C17AE1C9}" dt="2022-03-21T08:17:12.655" v="3925"/>
          <ac:spMkLst>
            <pc:docMk/>
            <pc:sldMk cId="1182181209" sldId="282"/>
            <ac:spMk id="19" creationId="{1E547BA6-BAE0-43BB-A7CA-60F69CE252F0}"/>
          </ac:spMkLst>
        </pc:spChg>
      </pc:sldChg>
      <pc:sldChg chg="del">
        <pc:chgData name="Rohit Kumar" userId="0bcec9f9071d3836" providerId="Windows Live" clId="Web-{0B0F6D4A-1A00-42EC-8511-ED49C17AE1C9}" dt="2022-03-21T04:57:25.728" v="1777"/>
        <pc:sldMkLst>
          <pc:docMk/>
          <pc:sldMk cId="3604747558" sldId="283"/>
        </pc:sldMkLst>
      </pc:sldChg>
      <pc:sldChg chg="del">
        <pc:chgData name="Rohit Kumar" userId="0bcec9f9071d3836" providerId="Windows Live" clId="Web-{0B0F6D4A-1A00-42EC-8511-ED49C17AE1C9}" dt="2022-03-21T04:00:25.557" v="374"/>
        <pc:sldMkLst>
          <pc:docMk/>
          <pc:sldMk cId="3615605490" sldId="284"/>
        </pc:sldMkLst>
      </pc:sldChg>
      <pc:sldChg chg="del">
        <pc:chgData name="Rohit Kumar" userId="0bcec9f9071d3836" providerId="Windows Live" clId="Web-{0B0F6D4A-1A00-42EC-8511-ED49C17AE1C9}" dt="2022-03-21T04:57:25.728" v="1776"/>
        <pc:sldMkLst>
          <pc:docMk/>
          <pc:sldMk cId="1685343067" sldId="285"/>
        </pc:sldMkLst>
      </pc:sldChg>
      <pc:sldChg chg="del">
        <pc:chgData name="Rohit Kumar" userId="0bcec9f9071d3836" providerId="Windows Live" clId="Web-{0B0F6D4A-1A00-42EC-8511-ED49C17AE1C9}" dt="2022-03-21T04:57:25.728" v="1775"/>
        <pc:sldMkLst>
          <pc:docMk/>
          <pc:sldMk cId="1352527811" sldId="286"/>
        </pc:sldMkLst>
      </pc:sldChg>
      <pc:sldChg chg="del">
        <pc:chgData name="Rohit Kumar" userId="0bcec9f9071d3836" providerId="Windows Live" clId="Web-{0B0F6D4A-1A00-42EC-8511-ED49C17AE1C9}" dt="2022-03-21T04:57:25.728" v="1774"/>
        <pc:sldMkLst>
          <pc:docMk/>
          <pc:sldMk cId="4166532284" sldId="287"/>
        </pc:sldMkLst>
      </pc:sldChg>
      <pc:sldChg chg="del">
        <pc:chgData name="Rohit Kumar" userId="0bcec9f9071d3836" providerId="Windows Live" clId="Web-{0B0F6D4A-1A00-42EC-8511-ED49C17AE1C9}" dt="2022-03-21T04:57:25.728" v="1773"/>
        <pc:sldMkLst>
          <pc:docMk/>
          <pc:sldMk cId="449870322" sldId="288"/>
        </pc:sldMkLst>
      </pc:sldChg>
      <pc:sldChg chg="del">
        <pc:chgData name="Rohit Kumar" userId="0bcec9f9071d3836" providerId="Windows Live" clId="Web-{0B0F6D4A-1A00-42EC-8511-ED49C17AE1C9}" dt="2022-03-21T04:57:25.728" v="1772"/>
        <pc:sldMkLst>
          <pc:docMk/>
          <pc:sldMk cId="2673631126" sldId="289"/>
        </pc:sldMkLst>
      </pc:sldChg>
      <pc:sldChg chg="del">
        <pc:chgData name="Rohit Kumar" userId="0bcec9f9071d3836" providerId="Windows Live" clId="Web-{0B0F6D4A-1A00-42EC-8511-ED49C17AE1C9}" dt="2022-03-21T04:57:25.728" v="1771"/>
        <pc:sldMkLst>
          <pc:docMk/>
          <pc:sldMk cId="201009683" sldId="290"/>
        </pc:sldMkLst>
      </pc:sldChg>
      <pc:sldChg chg="addSp delSp mod modClrScheme delDesignElem chgLayout">
        <pc:chgData name="Rohit Kumar" userId="0bcec9f9071d3836" providerId="Windows Live" clId="Web-{0B0F6D4A-1A00-42EC-8511-ED49C17AE1C9}" dt="2022-03-21T08:27:09.293" v="3977"/>
        <pc:sldMkLst>
          <pc:docMk/>
          <pc:sldMk cId="1056002407" sldId="291"/>
        </pc:sldMkLst>
        <pc:spChg chg="add">
          <ac:chgData name="Rohit Kumar" userId="0bcec9f9071d3836" providerId="Windows Live" clId="Web-{0B0F6D4A-1A00-42EC-8511-ED49C17AE1C9}" dt="2022-03-21T08:27:09.293" v="3977"/>
          <ac:spMkLst>
            <pc:docMk/>
            <pc:sldMk cId="1056002407" sldId="291"/>
            <ac:spMk id="4" creationId="{F3060C83-F051-4F0E-ABAD-AA0DFC48B218}"/>
          </ac:spMkLst>
        </pc:spChg>
        <pc:spChg chg="add">
          <ac:chgData name="Rohit Kumar" userId="0bcec9f9071d3836" providerId="Windows Live" clId="Web-{0B0F6D4A-1A00-42EC-8511-ED49C17AE1C9}" dt="2022-03-21T08:27:09.293" v="3977"/>
          <ac:spMkLst>
            <pc:docMk/>
            <pc:sldMk cId="1056002407" sldId="291"/>
            <ac:spMk id="5" creationId="{83C98ABE-055B-441F-B07E-44F97F083C39}"/>
          </ac:spMkLst>
        </pc:spChg>
        <pc:spChg chg="add">
          <ac:chgData name="Rohit Kumar" userId="0bcec9f9071d3836" providerId="Windows Live" clId="Web-{0B0F6D4A-1A00-42EC-8511-ED49C17AE1C9}" dt="2022-03-21T08:27:09.293" v="3977"/>
          <ac:spMkLst>
            <pc:docMk/>
            <pc:sldMk cId="1056002407" sldId="291"/>
            <ac:spMk id="6" creationId="{29FDB030-9B49-4CED-8CCD-4D99382388AC}"/>
          </ac:spMkLst>
        </pc:spChg>
        <pc:spChg chg="del">
          <ac:chgData name="Rohit Kumar" userId="0bcec9f9071d3836" providerId="Windows Live" clId="Web-{0B0F6D4A-1A00-42EC-8511-ED49C17AE1C9}" dt="2022-03-21T08:12:39.336" v="3906"/>
          <ac:spMkLst>
            <pc:docMk/>
            <pc:sldMk cId="1056002407" sldId="291"/>
            <ac:spMk id="11" creationId="{29FDB030-9B49-4CED-8CCD-4D99382388AC}"/>
          </ac:spMkLst>
        </pc:spChg>
        <pc:spChg chg="del">
          <ac:chgData name="Rohit Kumar" userId="0bcec9f9071d3836" providerId="Windows Live" clId="Web-{0B0F6D4A-1A00-42EC-8511-ED49C17AE1C9}" dt="2022-03-21T08:12:39.336" v="3906"/>
          <ac:spMkLst>
            <pc:docMk/>
            <pc:sldMk cId="1056002407" sldId="291"/>
            <ac:spMk id="17" creationId="{FF9F2414-84E8-453E-B1F3-389FDE8192D9}"/>
          </ac:spMkLst>
        </pc:spChg>
        <pc:spChg chg="del">
          <ac:chgData name="Rohit Kumar" userId="0bcec9f9071d3836" providerId="Windows Live" clId="Web-{0B0F6D4A-1A00-42EC-8511-ED49C17AE1C9}" dt="2022-03-21T08:12:39.336" v="3906"/>
          <ac:spMkLst>
            <pc:docMk/>
            <pc:sldMk cId="1056002407" sldId="291"/>
            <ac:spMk id="19" creationId="{3ECA69A1-7536-43AC-85EF-C7106179F5ED}"/>
          </ac:spMkLst>
        </pc:spChg>
        <pc:spChg chg="del">
          <ac:chgData name="Rohit Kumar" userId="0bcec9f9071d3836" providerId="Windows Live" clId="Web-{0B0F6D4A-1A00-42EC-8511-ED49C17AE1C9}" dt="2022-03-21T08:12:39.336" v="3906"/>
          <ac:spMkLst>
            <pc:docMk/>
            <pc:sldMk cId="1056002407" sldId="291"/>
            <ac:spMk id="21" creationId="{F3060C83-F051-4F0E-ABAD-AA0DFC48B218}"/>
          </ac:spMkLst>
        </pc:spChg>
        <pc:spChg chg="del">
          <ac:chgData name="Rohit Kumar" userId="0bcec9f9071d3836" providerId="Windows Live" clId="Web-{0B0F6D4A-1A00-42EC-8511-ED49C17AE1C9}" dt="2022-03-21T08:12:39.336" v="3906"/>
          <ac:spMkLst>
            <pc:docMk/>
            <pc:sldMk cId="1056002407" sldId="291"/>
            <ac:spMk id="22" creationId="{83C98ABE-055B-441F-B07E-44F97F083C39}"/>
          </ac:spMkLst>
        </pc:spChg>
        <pc:spChg chg="del">
          <ac:chgData name="Rohit Kumar" userId="0bcec9f9071d3836" providerId="Windows Live" clId="Web-{0B0F6D4A-1A00-42EC-8511-ED49C17AE1C9}" dt="2022-03-21T08:12:39.336" v="3906"/>
          <ac:spMkLst>
            <pc:docMk/>
            <pc:sldMk cId="1056002407" sldId="291"/>
            <ac:spMk id="23" creationId="{3783CA14-24A1-485C-8B30-D6A5D87987AD}"/>
          </ac:spMkLst>
        </pc:spChg>
        <pc:spChg chg="del">
          <ac:chgData name="Rohit Kumar" userId="0bcec9f9071d3836" providerId="Windows Live" clId="Web-{0B0F6D4A-1A00-42EC-8511-ED49C17AE1C9}" dt="2022-03-21T08:12:39.336" v="3906"/>
          <ac:spMkLst>
            <pc:docMk/>
            <pc:sldMk cId="1056002407" sldId="291"/>
            <ac:spMk id="24" creationId="{9A97C86A-04D6-40F7-AE84-31AB43E6A846}"/>
          </ac:spMkLst>
        </pc:spChg>
        <pc:spChg chg="add">
          <ac:chgData name="Rohit Kumar" userId="0bcec9f9071d3836" providerId="Windows Live" clId="Web-{0B0F6D4A-1A00-42EC-8511-ED49C17AE1C9}" dt="2022-03-21T08:27:09.293" v="3977"/>
          <ac:spMkLst>
            <pc:docMk/>
            <pc:sldMk cId="1056002407" sldId="291"/>
            <ac:spMk id="25" creationId="{3783CA14-24A1-485C-8B30-D6A5D87987AD}"/>
          </ac:spMkLst>
        </pc:spChg>
        <pc:spChg chg="add">
          <ac:chgData name="Rohit Kumar" userId="0bcec9f9071d3836" providerId="Windows Live" clId="Web-{0B0F6D4A-1A00-42EC-8511-ED49C17AE1C9}" dt="2022-03-21T08:27:09.293" v="3977"/>
          <ac:spMkLst>
            <pc:docMk/>
            <pc:sldMk cId="1056002407" sldId="291"/>
            <ac:spMk id="26" creationId="{9A97C86A-04D6-40F7-AE84-31AB43E6A846}"/>
          </ac:spMkLst>
        </pc:spChg>
        <pc:spChg chg="add">
          <ac:chgData name="Rohit Kumar" userId="0bcec9f9071d3836" providerId="Windows Live" clId="Web-{0B0F6D4A-1A00-42EC-8511-ED49C17AE1C9}" dt="2022-03-21T08:27:09.293" v="3977"/>
          <ac:spMkLst>
            <pc:docMk/>
            <pc:sldMk cId="1056002407" sldId="291"/>
            <ac:spMk id="27" creationId="{FF9F2414-84E8-453E-B1F3-389FDE8192D9}"/>
          </ac:spMkLst>
        </pc:spChg>
        <pc:spChg chg="add">
          <ac:chgData name="Rohit Kumar" userId="0bcec9f9071d3836" providerId="Windows Live" clId="Web-{0B0F6D4A-1A00-42EC-8511-ED49C17AE1C9}" dt="2022-03-21T08:27:09.293" v="3977"/>
          <ac:spMkLst>
            <pc:docMk/>
            <pc:sldMk cId="1056002407" sldId="291"/>
            <ac:spMk id="28" creationId="{3ECA69A1-7536-43AC-85EF-C7106179F5ED}"/>
          </ac:spMkLst>
        </pc:spChg>
      </pc:sldChg>
      <pc:sldChg chg="addSp delSp modSp mod setBg modClrScheme delDesignElem chgLayout">
        <pc:chgData name="Rohit Kumar" userId="0bcec9f9071d3836" providerId="Windows Live" clId="Web-{0B0F6D4A-1A00-42EC-8511-ED49C17AE1C9}" dt="2022-03-21T08:15:30.824" v="3915"/>
        <pc:sldMkLst>
          <pc:docMk/>
          <pc:sldMk cId="43279572" sldId="292"/>
        </pc:sldMkLst>
        <pc:spChg chg="mod ord">
          <ac:chgData name="Rohit Kumar" userId="0bcec9f9071d3836" providerId="Windows Live" clId="Web-{0B0F6D4A-1A00-42EC-8511-ED49C17AE1C9}" dt="2022-03-21T08:15:03.339" v="3914"/>
          <ac:spMkLst>
            <pc:docMk/>
            <pc:sldMk cId="43279572" sldId="292"/>
            <ac:spMk id="2" creationId="{1D516AA3-3117-4B25-ABFE-5FC84AFE9BCC}"/>
          </ac:spMkLst>
        </pc:spChg>
        <pc:spChg chg="add">
          <ac:chgData name="Rohit Kumar" userId="0bcec9f9071d3836" providerId="Windows Live" clId="Web-{0B0F6D4A-1A00-42EC-8511-ED49C17AE1C9}" dt="2022-03-21T08:15:30.824" v="3915"/>
          <ac:spMkLst>
            <pc:docMk/>
            <pc:sldMk cId="43279572" sldId="292"/>
            <ac:spMk id="4" creationId="{88294908-8B00-4F58-BBBA-20F71A40AA9E}"/>
          </ac:spMkLst>
        </pc:spChg>
        <pc:spChg chg="add">
          <ac:chgData name="Rohit Kumar" userId="0bcec9f9071d3836" providerId="Windows Live" clId="Web-{0B0F6D4A-1A00-42EC-8511-ED49C17AE1C9}" dt="2022-03-21T08:15:30.824" v="3915"/>
          <ac:spMkLst>
            <pc:docMk/>
            <pc:sldMk cId="43279572" sldId="292"/>
            <ac:spMk id="5" creationId="{4364C879-1404-4203-8E9D-CC5DE0A621A2}"/>
          </ac:spMkLst>
        </pc:spChg>
        <pc:spChg chg="add">
          <ac:chgData name="Rohit Kumar" userId="0bcec9f9071d3836" providerId="Windows Live" clId="Web-{0B0F6D4A-1A00-42EC-8511-ED49C17AE1C9}" dt="2022-03-21T08:15:30.824" v="3915"/>
          <ac:spMkLst>
            <pc:docMk/>
            <pc:sldMk cId="43279572" sldId="292"/>
            <ac:spMk id="6" creationId="{84617302-4B0D-4351-A6BB-6F0930D943AC}"/>
          </ac:spMkLst>
        </pc:spChg>
        <pc:spChg chg="add del">
          <ac:chgData name="Rohit Kumar" userId="0bcec9f9071d3836" providerId="Windows Live" clId="Web-{0B0F6D4A-1A00-42EC-8511-ED49C17AE1C9}" dt="2022-03-21T08:14:43.401" v="3913"/>
          <ac:spMkLst>
            <pc:docMk/>
            <pc:sldMk cId="43279572" sldId="292"/>
            <ac:spMk id="7" creationId="{88294908-8B00-4F58-BBBA-20F71A40AA9E}"/>
          </ac:spMkLst>
        </pc:spChg>
        <pc:spChg chg="add">
          <ac:chgData name="Rohit Kumar" userId="0bcec9f9071d3836" providerId="Windows Live" clId="Web-{0B0F6D4A-1A00-42EC-8511-ED49C17AE1C9}" dt="2022-03-21T08:15:30.824" v="3915"/>
          <ac:spMkLst>
            <pc:docMk/>
            <pc:sldMk cId="43279572" sldId="292"/>
            <ac:spMk id="8" creationId="{DA2C7802-C2E0-4218-8F89-8DD7CCD2CD1C}"/>
          </ac:spMkLst>
        </pc:spChg>
        <pc:spChg chg="add del">
          <ac:chgData name="Rohit Kumar" userId="0bcec9f9071d3836" providerId="Windows Live" clId="Web-{0B0F6D4A-1A00-42EC-8511-ED49C17AE1C9}" dt="2022-03-21T08:14:43.401" v="3913"/>
          <ac:spMkLst>
            <pc:docMk/>
            <pc:sldMk cId="43279572" sldId="292"/>
            <ac:spMk id="9" creationId="{4364C879-1404-4203-8E9D-CC5DE0A621A2}"/>
          </ac:spMkLst>
        </pc:spChg>
        <pc:spChg chg="add">
          <ac:chgData name="Rohit Kumar" userId="0bcec9f9071d3836" providerId="Windows Live" clId="Web-{0B0F6D4A-1A00-42EC-8511-ED49C17AE1C9}" dt="2022-03-21T08:15:30.824" v="3915"/>
          <ac:spMkLst>
            <pc:docMk/>
            <pc:sldMk cId="43279572" sldId="292"/>
            <ac:spMk id="10" creationId="{A6D7111A-21E5-4EE9-8A78-10E5530F0116}"/>
          </ac:spMkLst>
        </pc:spChg>
        <pc:spChg chg="add del">
          <ac:chgData name="Rohit Kumar" userId="0bcec9f9071d3836" providerId="Windows Live" clId="Web-{0B0F6D4A-1A00-42EC-8511-ED49C17AE1C9}" dt="2022-03-21T08:14:43.401" v="3913"/>
          <ac:spMkLst>
            <pc:docMk/>
            <pc:sldMk cId="43279572" sldId="292"/>
            <ac:spMk id="11" creationId="{84617302-4B0D-4351-A6BB-6F0930D943AC}"/>
          </ac:spMkLst>
        </pc:spChg>
        <pc:spChg chg="add">
          <ac:chgData name="Rohit Kumar" userId="0bcec9f9071d3836" providerId="Windows Live" clId="Web-{0B0F6D4A-1A00-42EC-8511-ED49C17AE1C9}" dt="2022-03-21T08:15:30.824" v="3915"/>
          <ac:spMkLst>
            <pc:docMk/>
            <pc:sldMk cId="43279572" sldId="292"/>
            <ac:spMk id="12" creationId="{A3969E80-A77B-49FC-9122-D89AFD5EE118}"/>
          </ac:spMkLst>
        </pc:spChg>
        <pc:spChg chg="add del">
          <ac:chgData name="Rohit Kumar" userId="0bcec9f9071d3836" providerId="Windows Live" clId="Web-{0B0F6D4A-1A00-42EC-8511-ED49C17AE1C9}" dt="2022-03-21T08:14:43.401" v="3913"/>
          <ac:spMkLst>
            <pc:docMk/>
            <pc:sldMk cId="43279572" sldId="292"/>
            <ac:spMk id="13" creationId="{DA2C7802-C2E0-4218-8F89-8DD7CCD2CD1C}"/>
          </ac:spMkLst>
        </pc:spChg>
        <pc:spChg chg="add">
          <ac:chgData name="Rohit Kumar" userId="0bcec9f9071d3836" providerId="Windows Live" clId="Web-{0B0F6D4A-1A00-42EC-8511-ED49C17AE1C9}" dt="2022-03-21T08:15:30.824" v="3915"/>
          <ac:spMkLst>
            <pc:docMk/>
            <pc:sldMk cId="43279572" sldId="292"/>
            <ac:spMk id="14" creationId="{1849CA57-76BD-4CF2-80BA-D7A46A01B7B1}"/>
          </ac:spMkLst>
        </pc:spChg>
        <pc:spChg chg="add del">
          <ac:chgData name="Rohit Kumar" userId="0bcec9f9071d3836" providerId="Windows Live" clId="Web-{0B0F6D4A-1A00-42EC-8511-ED49C17AE1C9}" dt="2022-03-21T08:14:43.401" v="3913"/>
          <ac:spMkLst>
            <pc:docMk/>
            <pc:sldMk cId="43279572" sldId="292"/>
            <ac:spMk id="15" creationId="{A6D7111A-21E5-4EE9-8A78-10E5530F0116}"/>
          </ac:spMkLst>
        </pc:spChg>
        <pc:spChg chg="add">
          <ac:chgData name="Rohit Kumar" userId="0bcec9f9071d3836" providerId="Windows Live" clId="Web-{0B0F6D4A-1A00-42EC-8511-ED49C17AE1C9}" dt="2022-03-21T08:15:30.824" v="3915"/>
          <ac:spMkLst>
            <pc:docMk/>
            <pc:sldMk cId="43279572" sldId="292"/>
            <ac:spMk id="16" creationId="{35E9085E-E730-4768-83D4-6CB7E9897153}"/>
          </ac:spMkLst>
        </pc:spChg>
        <pc:spChg chg="add del">
          <ac:chgData name="Rohit Kumar" userId="0bcec9f9071d3836" providerId="Windows Live" clId="Web-{0B0F6D4A-1A00-42EC-8511-ED49C17AE1C9}" dt="2022-03-21T08:14:43.401" v="3913"/>
          <ac:spMkLst>
            <pc:docMk/>
            <pc:sldMk cId="43279572" sldId="292"/>
            <ac:spMk id="17" creationId="{A3969E80-A77B-49FC-9122-D89AFD5EE118}"/>
          </ac:spMkLst>
        </pc:spChg>
        <pc:spChg chg="add">
          <ac:chgData name="Rohit Kumar" userId="0bcec9f9071d3836" providerId="Windows Live" clId="Web-{0B0F6D4A-1A00-42EC-8511-ED49C17AE1C9}" dt="2022-03-21T08:15:30.824" v="3915"/>
          <ac:spMkLst>
            <pc:docMk/>
            <pc:sldMk cId="43279572" sldId="292"/>
            <ac:spMk id="18" creationId="{973272FE-A474-4CAE-8CA2-BCC8B476C3F4}"/>
          </ac:spMkLst>
        </pc:spChg>
        <pc:spChg chg="add del">
          <ac:chgData name="Rohit Kumar" userId="0bcec9f9071d3836" providerId="Windows Live" clId="Web-{0B0F6D4A-1A00-42EC-8511-ED49C17AE1C9}" dt="2022-03-21T08:14:43.401" v="3913"/>
          <ac:spMkLst>
            <pc:docMk/>
            <pc:sldMk cId="43279572" sldId="292"/>
            <ac:spMk id="19" creationId="{1849CA57-76BD-4CF2-80BA-D7A46A01B7B1}"/>
          </ac:spMkLst>
        </pc:spChg>
        <pc:spChg chg="add">
          <ac:chgData name="Rohit Kumar" userId="0bcec9f9071d3836" providerId="Windows Live" clId="Web-{0B0F6D4A-1A00-42EC-8511-ED49C17AE1C9}" dt="2022-03-21T08:15:30.824" v="3915"/>
          <ac:spMkLst>
            <pc:docMk/>
            <pc:sldMk cId="43279572" sldId="292"/>
            <ac:spMk id="20" creationId="{E07981EA-05A6-437C-88D7-B377B92B031D}"/>
          </ac:spMkLst>
        </pc:spChg>
        <pc:spChg chg="add del">
          <ac:chgData name="Rohit Kumar" userId="0bcec9f9071d3836" providerId="Windows Live" clId="Web-{0B0F6D4A-1A00-42EC-8511-ED49C17AE1C9}" dt="2022-03-21T08:14:43.401" v="3913"/>
          <ac:spMkLst>
            <pc:docMk/>
            <pc:sldMk cId="43279572" sldId="292"/>
            <ac:spMk id="21" creationId="{35E9085E-E730-4768-83D4-6CB7E9897153}"/>
          </ac:spMkLst>
        </pc:spChg>
        <pc:spChg chg="add">
          <ac:chgData name="Rohit Kumar" userId="0bcec9f9071d3836" providerId="Windows Live" clId="Web-{0B0F6D4A-1A00-42EC-8511-ED49C17AE1C9}" dt="2022-03-21T08:15:30.824" v="3915"/>
          <ac:spMkLst>
            <pc:docMk/>
            <pc:sldMk cId="43279572" sldId="292"/>
            <ac:spMk id="22" creationId="{15E3C750-986E-4769-B1AE-49289FBEE757}"/>
          </ac:spMkLst>
        </pc:spChg>
        <pc:spChg chg="add del">
          <ac:chgData name="Rohit Kumar" userId="0bcec9f9071d3836" providerId="Windows Live" clId="Web-{0B0F6D4A-1A00-42EC-8511-ED49C17AE1C9}" dt="2022-03-21T08:14:43.401" v="3913"/>
          <ac:spMkLst>
            <pc:docMk/>
            <pc:sldMk cId="43279572" sldId="292"/>
            <ac:spMk id="23" creationId="{973272FE-A474-4CAE-8CA2-BCC8B476C3F4}"/>
          </ac:spMkLst>
        </pc:spChg>
        <pc:spChg chg="add del">
          <ac:chgData name="Rohit Kumar" userId="0bcec9f9071d3836" providerId="Windows Live" clId="Web-{0B0F6D4A-1A00-42EC-8511-ED49C17AE1C9}" dt="2022-03-21T08:14:43.401" v="3913"/>
          <ac:spMkLst>
            <pc:docMk/>
            <pc:sldMk cId="43279572" sldId="292"/>
            <ac:spMk id="25" creationId="{E07981EA-05A6-437C-88D7-B377B92B031D}"/>
          </ac:spMkLst>
        </pc:spChg>
        <pc:spChg chg="add del">
          <ac:chgData name="Rohit Kumar" userId="0bcec9f9071d3836" providerId="Windows Live" clId="Web-{0B0F6D4A-1A00-42EC-8511-ED49C17AE1C9}" dt="2022-03-21T08:14:43.401" v="3913"/>
          <ac:spMkLst>
            <pc:docMk/>
            <pc:sldMk cId="43279572" sldId="292"/>
            <ac:spMk id="27" creationId="{15E3C750-986E-4769-B1AE-49289FBEE757}"/>
          </ac:spMkLst>
        </pc:spChg>
      </pc:sldChg>
      <pc:sldChg chg="addSp delSp modSp mod setBg modClrScheme delDesignElem chgLayout">
        <pc:chgData name="Rohit Kumar" userId="0bcec9f9071d3836" providerId="Windows Live" clId="Web-{0B0F6D4A-1A00-42EC-8511-ED49C17AE1C9}" dt="2022-03-21T08:17:17.983" v="3926"/>
        <pc:sldMkLst>
          <pc:docMk/>
          <pc:sldMk cId="1717374816" sldId="293"/>
        </pc:sldMkLst>
        <pc:spChg chg="mod ord">
          <ac:chgData name="Rohit Kumar" userId="0bcec9f9071d3836" providerId="Windows Live" clId="Web-{0B0F6D4A-1A00-42EC-8511-ED49C17AE1C9}" dt="2022-03-21T08:15:03.339" v="3914"/>
          <ac:spMkLst>
            <pc:docMk/>
            <pc:sldMk cId="1717374816" sldId="293"/>
            <ac:spMk id="2" creationId="{45B64D7C-8F02-437E-9640-050F69ED95A2}"/>
          </ac:spMkLst>
        </pc:spChg>
        <pc:spChg chg="mod ord">
          <ac:chgData name="Rohit Kumar" userId="0bcec9f9071d3836" providerId="Windows Live" clId="Web-{0B0F6D4A-1A00-42EC-8511-ED49C17AE1C9}" dt="2022-03-21T08:15:03.339" v="3914"/>
          <ac:spMkLst>
            <pc:docMk/>
            <pc:sldMk cId="1717374816" sldId="293"/>
            <ac:spMk id="3" creationId="{45BDEAC4-6866-41EB-AC90-C122C4F22C64}"/>
          </ac:spMkLst>
        </pc:spChg>
        <pc:spChg chg="add">
          <ac:chgData name="Rohit Kumar" userId="0bcec9f9071d3836" providerId="Windows Live" clId="Web-{0B0F6D4A-1A00-42EC-8511-ED49C17AE1C9}" dt="2022-03-21T08:17:17.983" v="3926"/>
          <ac:spMkLst>
            <pc:docMk/>
            <pc:sldMk cId="1717374816" sldId="293"/>
            <ac:spMk id="5" creationId="{2B566528-1B12-4246-9431-5C2D7D081168}"/>
          </ac:spMkLst>
        </pc:spChg>
        <pc:spChg chg="add">
          <ac:chgData name="Rohit Kumar" userId="0bcec9f9071d3836" providerId="Windows Live" clId="Web-{0B0F6D4A-1A00-42EC-8511-ED49C17AE1C9}" dt="2022-03-21T08:17:17.983" v="3926"/>
          <ac:spMkLst>
            <pc:docMk/>
            <pc:sldMk cId="1717374816" sldId="293"/>
            <ac:spMk id="6" creationId="{2E80C965-DB6D-4F81-9E9E-B027384D0BD6}"/>
          </ac:spMkLst>
        </pc:spChg>
        <pc:spChg chg="add">
          <ac:chgData name="Rohit Kumar" userId="0bcec9f9071d3836" providerId="Windows Live" clId="Web-{0B0F6D4A-1A00-42EC-8511-ED49C17AE1C9}" dt="2022-03-21T08:17:17.983" v="3926"/>
          <ac:spMkLst>
            <pc:docMk/>
            <pc:sldMk cId="1717374816" sldId="293"/>
            <ac:spMk id="7" creationId="{A580F890-B085-4E95-96AA-55AEBEC5CE6E}"/>
          </ac:spMkLst>
        </pc:spChg>
        <pc:spChg chg="add del">
          <ac:chgData name="Rohit Kumar" userId="0bcec9f9071d3836" providerId="Windows Live" clId="Web-{0B0F6D4A-1A00-42EC-8511-ED49C17AE1C9}" dt="2022-03-21T08:14:43.401" v="3913"/>
          <ac:spMkLst>
            <pc:docMk/>
            <pc:sldMk cId="1717374816" sldId="293"/>
            <ac:spMk id="8" creationId="{2B566528-1B12-4246-9431-5C2D7D081168}"/>
          </ac:spMkLst>
        </pc:spChg>
        <pc:spChg chg="add">
          <ac:chgData name="Rohit Kumar" userId="0bcec9f9071d3836" providerId="Windows Live" clId="Web-{0B0F6D4A-1A00-42EC-8511-ED49C17AE1C9}" dt="2022-03-21T08:17:17.983" v="3926"/>
          <ac:spMkLst>
            <pc:docMk/>
            <pc:sldMk cId="1717374816" sldId="293"/>
            <ac:spMk id="9" creationId="{D3F51FEB-38FB-4F6C-9F7B-2F2AFAB65463}"/>
          </ac:spMkLst>
        </pc:spChg>
        <pc:spChg chg="add del">
          <ac:chgData name="Rohit Kumar" userId="0bcec9f9071d3836" providerId="Windows Live" clId="Web-{0B0F6D4A-1A00-42EC-8511-ED49C17AE1C9}" dt="2022-03-21T08:14:43.401" v="3913"/>
          <ac:spMkLst>
            <pc:docMk/>
            <pc:sldMk cId="1717374816" sldId="293"/>
            <ac:spMk id="10" creationId="{2E80C965-DB6D-4F81-9E9E-B027384D0BD6}"/>
          </ac:spMkLst>
        </pc:spChg>
        <pc:spChg chg="add">
          <ac:chgData name="Rohit Kumar" userId="0bcec9f9071d3836" providerId="Windows Live" clId="Web-{0B0F6D4A-1A00-42EC-8511-ED49C17AE1C9}" dt="2022-03-21T08:17:17.983" v="3926"/>
          <ac:spMkLst>
            <pc:docMk/>
            <pc:sldMk cId="1717374816" sldId="293"/>
            <ac:spMk id="11" creationId="{1E547BA6-BAE0-43BB-A7CA-60F69CE252F0}"/>
          </ac:spMkLst>
        </pc:spChg>
        <pc:spChg chg="add del">
          <ac:chgData name="Rohit Kumar" userId="0bcec9f9071d3836" providerId="Windows Live" clId="Web-{0B0F6D4A-1A00-42EC-8511-ED49C17AE1C9}" dt="2022-03-21T08:14:43.401" v="3913"/>
          <ac:spMkLst>
            <pc:docMk/>
            <pc:sldMk cId="1717374816" sldId="293"/>
            <ac:spMk id="12" creationId="{A580F890-B085-4E95-96AA-55AEBEC5CE6E}"/>
          </ac:spMkLst>
        </pc:spChg>
        <pc:spChg chg="add del">
          <ac:chgData name="Rohit Kumar" userId="0bcec9f9071d3836" providerId="Windows Live" clId="Web-{0B0F6D4A-1A00-42EC-8511-ED49C17AE1C9}" dt="2022-03-21T08:14:43.401" v="3913"/>
          <ac:spMkLst>
            <pc:docMk/>
            <pc:sldMk cId="1717374816" sldId="293"/>
            <ac:spMk id="14" creationId="{D3F51FEB-38FB-4F6C-9F7B-2F2AFAB65463}"/>
          </ac:spMkLst>
        </pc:spChg>
        <pc:spChg chg="add del">
          <ac:chgData name="Rohit Kumar" userId="0bcec9f9071d3836" providerId="Windows Live" clId="Web-{0B0F6D4A-1A00-42EC-8511-ED49C17AE1C9}" dt="2022-03-21T08:14:43.401" v="3913"/>
          <ac:spMkLst>
            <pc:docMk/>
            <pc:sldMk cId="1717374816" sldId="293"/>
            <ac:spMk id="16" creationId="{1E547BA6-BAE0-43BB-A7CA-60F69CE252F0}"/>
          </ac:spMkLst>
        </pc:spChg>
      </pc:sldChg>
      <pc:sldChg chg="addSp modSp mod setBg modClrScheme chgLayout">
        <pc:chgData name="Rohit Kumar" userId="0bcec9f9071d3836" providerId="Windows Live" clId="Web-{0B0F6D4A-1A00-42EC-8511-ED49C17AE1C9}" dt="2022-03-21T08:18:37.125" v="3928"/>
        <pc:sldMkLst>
          <pc:docMk/>
          <pc:sldMk cId="2927269856" sldId="294"/>
        </pc:sldMkLst>
        <pc:spChg chg="mod ord">
          <ac:chgData name="Rohit Kumar" userId="0bcec9f9071d3836" providerId="Windows Live" clId="Web-{0B0F6D4A-1A00-42EC-8511-ED49C17AE1C9}" dt="2022-03-21T08:18:37.125" v="3928"/>
          <ac:spMkLst>
            <pc:docMk/>
            <pc:sldMk cId="2927269856" sldId="294"/>
            <ac:spMk id="2" creationId="{9693BCBE-840A-41E5-8776-0225E454FE2C}"/>
          </ac:spMkLst>
        </pc:spChg>
        <pc:spChg chg="mod ord">
          <ac:chgData name="Rohit Kumar" userId="0bcec9f9071d3836" providerId="Windows Live" clId="Web-{0B0F6D4A-1A00-42EC-8511-ED49C17AE1C9}" dt="2022-03-21T08:18:37.125" v="3928"/>
          <ac:spMkLst>
            <pc:docMk/>
            <pc:sldMk cId="2927269856" sldId="294"/>
            <ac:spMk id="3" creationId="{702F37E2-21D5-4BEA-AD53-48B485372267}"/>
          </ac:spMkLst>
        </pc:spChg>
        <pc:spChg chg="add">
          <ac:chgData name="Rohit Kumar" userId="0bcec9f9071d3836" providerId="Windows Live" clId="Web-{0B0F6D4A-1A00-42EC-8511-ED49C17AE1C9}" dt="2022-03-21T08:18:37.125" v="3928"/>
          <ac:spMkLst>
            <pc:docMk/>
            <pc:sldMk cId="2927269856" sldId="294"/>
            <ac:spMk id="8" creationId="{7CB4857B-ED7C-444D-9F04-2F885114A1C2}"/>
          </ac:spMkLst>
        </pc:spChg>
        <pc:spChg chg="add">
          <ac:chgData name="Rohit Kumar" userId="0bcec9f9071d3836" providerId="Windows Live" clId="Web-{0B0F6D4A-1A00-42EC-8511-ED49C17AE1C9}" dt="2022-03-21T08:18:37.125" v="3928"/>
          <ac:spMkLst>
            <pc:docMk/>
            <pc:sldMk cId="2927269856" sldId="294"/>
            <ac:spMk id="10" creationId="{D18046FB-44EA-4FD8-A585-EA09A319B2D0}"/>
          </ac:spMkLst>
        </pc:spChg>
        <pc:spChg chg="add">
          <ac:chgData name="Rohit Kumar" userId="0bcec9f9071d3836" providerId="Windows Live" clId="Web-{0B0F6D4A-1A00-42EC-8511-ED49C17AE1C9}" dt="2022-03-21T08:18:37.125" v="3928"/>
          <ac:spMkLst>
            <pc:docMk/>
            <pc:sldMk cId="2927269856" sldId="294"/>
            <ac:spMk id="12" creationId="{479F5F2B-8B58-4140-AE6A-51F6C67B18D9}"/>
          </ac:spMkLst>
        </pc:spChg>
      </pc:sldChg>
      <pc:sldChg chg="addSp modSp mod setBg modClrScheme chgLayout">
        <pc:chgData name="Rohit Kumar" userId="0bcec9f9071d3836" providerId="Windows Live" clId="Web-{0B0F6D4A-1A00-42EC-8511-ED49C17AE1C9}" dt="2022-03-21T08:17:47.452" v="3927"/>
        <pc:sldMkLst>
          <pc:docMk/>
          <pc:sldMk cId="1141005702" sldId="295"/>
        </pc:sldMkLst>
        <pc:spChg chg="mod ord">
          <ac:chgData name="Rohit Kumar" userId="0bcec9f9071d3836" providerId="Windows Live" clId="Web-{0B0F6D4A-1A00-42EC-8511-ED49C17AE1C9}" dt="2022-03-21T08:17:47.452" v="3927"/>
          <ac:spMkLst>
            <pc:docMk/>
            <pc:sldMk cId="1141005702" sldId="295"/>
            <ac:spMk id="2" creationId="{D560156A-0EA6-4FCE-ACF6-BF1465DA8AB5}"/>
          </ac:spMkLst>
        </pc:spChg>
        <pc:spChg chg="mod ord">
          <ac:chgData name="Rohit Kumar" userId="0bcec9f9071d3836" providerId="Windows Live" clId="Web-{0B0F6D4A-1A00-42EC-8511-ED49C17AE1C9}" dt="2022-03-21T08:17:47.452" v="3927"/>
          <ac:spMkLst>
            <pc:docMk/>
            <pc:sldMk cId="1141005702" sldId="295"/>
            <ac:spMk id="3" creationId="{4FDCD0C5-DB37-48DC-945C-DF95DA468590}"/>
          </ac:spMkLst>
        </pc:spChg>
        <pc:spChg chg="add">
          <ac:chgData name="Rohit Kumar" userId="0bcec9f9071d3836" providerId="Windows Live" clId="Web-{0B0F6D4A-1A00-42EC-8511-ED49C17AE1C9}" dt="2022-03-21T08:17:47.452" v="3927"/>
          <ac:spMkLst>
            <pc:docMk/>
            <pc:sldMk cId="1141005702" sldId="295"/>
            <ac:spMk id="8" creationId="{2B566528-1B12-4246-9431-5C2D7D081168}"/>
          </ac:spMkLst>
        </pc:spChg>
        <pc:spChg chg="add">
          <ac:chgData name="Rohit Kumar" userId="0bcec9f9071d3836" providerId="Windows Live" clId="Web-{0B0F6D4A-1A00-42EC-8511-ED49C17AE1C9}" dt="2022-03-21T08:17:47.452" v="3927"/>
          <ac:spMkLst>
            <pc:docMk/>
            <pc:sldMk cId="1141005702" sldId="295"/>
            <ac:spMk id="10" creationId="{2E80C965-DB6D-4F81-9E9E-B027384D0BD6}"/>
          </ac:spMkLst>
        </pc:spChg>
        <pc:spChg chg="add">
          <ac:chgData name="Rohit Kumar" userId="0bcec9f9071d3836" providerId="Windows Live" clId="Web-{0B0F6D4A-1A00-42EC-8511-ED49C17AE1C9}" dt="2022-03-21T08:17:47.452" v="3927"/>
          <ac:spMkLst>
            <pc:docMk/>
            <pc:sldMk cId="1141005702" sldId="295"/>
            <ac:spMk id="12" creationId="{A580F890-B085-4E95-96AA-55AEBEC5CE6E}"/>
          </ac:spMkLst>
        </pc:spChg>
        <pc:spChg chg="add">
          <ac:chgData name="Rohit Kumar" userId="0bcec9f9071d3836" providerId="Windows Live" clId="Web-{0B0F6D4A-1A00-42EC-8511-ED49C17AE1C9}" dt="2022-03-21T08:17:47.452" v="3927"/>
          <ac:spMkLst>
            <pc:docMk/>
            <pc:sldMk cId="1141005702" sldId="295"/>
            <ac:spMk id="14" creationId="{D3F51FEB-38FB-4F6C-9F7B-2F2AFAB65463}"/>
          </ac:spMkLst>
        </pc:spChg>
        <pc:spChg chg="add">
          <ac:chgData name="Rohit Kumar" userId="0bcec9f9071d3836" providerId="Windows Live" clId="Web-{0B0F6D4A-1A00-42EC-8511-ED49C17AE1C9}" dt="2022-03-21T08:17:47.452" v="3927"/>
          <ac:spMkLst>
            <pc:docMk/>
            <pc:sldMk cId="1141005702" sldId="295"/>
            <ac:spMk id="16" creationId="{1E547BA6-BAE0-43BB-A7CA-60F69CE252F0}"/>
          </ac:spMkLst>
        </pc:spChg>
      </pc:sldChg>
      <pc:sldChg chg="addSp modSp mod setBg modClrScheme chgLayout">
        <pc:chgData name="Rohit Kumar" userId="0bcec9f9071d3836" providerId="Windows Live" clId="Web-{0B0F6D4A-1A00-42EC-8511-ED49C17AE1C9}" dt="2022-03-21T08:19:04.126" v="3930"/>
        <pc:sldMkLst>
          <pc:docMk/>
          <pc:sldMk cId="2927204815" sldId="296"/>
        </pc:sldMkLst>
        <pc:spChg chg="mod ord">
          <ac:chgData name="Rohit Kumar" userId="0bcec9f9071d3836" providerId="Windows Live" clId="Web-{0B0F6D4A-1A00-42EC-8511-ED49C17AE1C9}" dt="2022-03-21T08:19:04.126" v="3930"/>
          <ac:spMkLst>
            <pc:docMk/>
            <pc:sldMk cId="2927204815" sldId="296"/>
            <ac:spMk id="2" creationId="{97997C7A-A2B8-4CEB-9E6B-88D607F03A4D}"/>
          </ac:spMkLst>
        </pc:spChg>
        <pc:spChg chg="mod ord">
          <ac:chgData name="Rohit Kumar" userId="0bcec9f9071d3836" providerId="Windows Live" clId="Web-{0B0F6D4A-1A00-42EC-8511-ED49C17AE1C9}" dt="2022-03-21T08:19:04.126" v="3930"/>
          <ac:spMkLst>
            <pc:docMk/>
            <pc:sldMk cId="2927204815" sldId="296"/>
            <ac:spMk id="3" creationId="{66652981-43DD-47DE-B256-024BE49F4A09}"/>
          </ac:spMkLst>
        </pc:spChg>
        <pc:spChg chg="add">
          <ac:chgData name="Rohit Kumar" userId="0bcec9f9071d3836" providerId="Windows Live" clId="Web-{0B0F6D4A-1A00-42EC-8511-ED49C17AE1C9}" dt="2022-03-21T08:19:04.126" v="3930"/>
          <ac:spMkLst>
            <pc:docMk/>
            <pc:sldMk cId="2927204815" sldId="296"/>
            <ac:spMk id="8" creationId="{7CB4857B-ED7C-444D-9F04-2F885114A1C2}"/>
          </ac:spMkLst>
        </pc:spChg>
        <pc:spChg chg="add">
          <ac:chgData name="Rohit Kumar" userId="0bcec9f9071d3836" providerId="Windows Live" clId="Web-{0B0F6D4A-1A00-42EC-8511-ED49C17AE1C9}" dt="2022-03-21T08:19:04.126" v="3930"/>
          <ac:spMkLst>
            <pc:docMk/>
            <pc:sldMk cId="2927204815" sldId="296"/>
            <ac:spMk id="10" creationId="{D18046FB-44EA-4FD8-A585-EA09A319B2D0}"/>
          </ac:spMkLst>
        </pc:spChg>
        <pc:spChg chg="add">
          <ac:chgData name="Rohit Kumar" userId="0bcec9f9071d3836" providerId="Windows Live" clId="Web-{0B0F6D4A-1A00-42EC-8511-ED49C17AE1C9}" dt="2022-03-21T08:19:04.126" v="3930"/>
          <ac:spMkLst>
            <pc:docMk/>
            <pc:sldMk cId="2927204815" sldId="296"/>
            <ac:spMk id="12" creationId="{479F5F2B-8B58-4140-AE6A-51F6C67B18D9}"/>
          </ac:spMkLst>
        </pc:spChg>
      </pc:sldChg>
      <pc:sldChg chg="addSp modSp mod setBg modClrScheme chgLayout">
        <pc:chgData name="Rohit Kumar" userId="0bcec9f9071d3836" providerId="Windows Live" clId="Web-{0B0F6D4A-1A00-42EC-8511-ED49C17AE1C9}" dt="2022-03-21T08:18:53.798" v="3929"/>
        <pc:sldMkLst>
          <pc:docMk/>
          <pc:sldMk cId="2393361362" sldId="297"/>
        </pc:sldMkLst>
        <pc:spChg chg="mod ord">
          <ac:chgData name="Rohit Kumar" userId="0bcec9f9071d3836" providerId="Windows Live" clId="Web-{0B0F6D4A-1A00-42EC-8511-ED49C17AE1C9}" dt="2022-03-21T08:18:53.798" v="3929"/>
          <ac:spMkLst>
            <pc:docMk/>
            <pc:sldMk cId="2393361362" sldId="297"/>
            <ac:spMk id="2" creationId="{658F04CA-0B1D-41F0-AB22-E03DB47F2FEC}"/>
          </ac:spMkLst>
        </pc:spChg>
        <pc:spChg chg="mod ord">
          <ac:chgData name="Rohit Kumar" userId="0bcec9f9071d3836" providerId="Windows Live" clId="Web-{0B0F6D4A-1A00-42EC-8511-ED49C17AE1C9}" dt="2022-03-21T08:18:53.798" v="3929"/>
          <ac:spMkLst>
            <pc:docMk/>
            <pc:sldMk cId="2393361362" sldId="297"/>
            <ac:spMk id="3" creationId="{B682F894-9E48-4D4E-B5FA-B4A50C1A7B67}"/>
          </ac:spMkLst>
        </pc:spChg>
        <pc:spChg chg="add">
          <ac:chgData name="Rohit Kumar" userId="0bcec9f9071d3836" providerId="Windows Live" clId="Web-{0B0F6D4A-1A00-42EC-8511-ED49C17AE1C9}" dt="2022-03-21T08:18:53.798" v="3929"/>
          <ac:spMkLst>
            <pc:docMk/>
            <pc:sldMk cId="2393361362" sldId="297"/>
            <ac:spMk id="8" creationId="{2B566528-1B12-4246-9431-5C2D7D081168}"/>
          </ac:spMkLst>
        </pc:spChg>
        <pc:spChg chg="add">
          <ac:chgData name="Rohit Kumar" userId="0bcec9f9071d3836" providerId="Windows Live" clId="Web-{0B0F6D4A-1A00-42EC-8511-ED49C17AE1C9}" dt="2022-03-21T08:18:53.798" v="3929"/>
          <ac:spMkLst>
            <pc:docMk/>
            <pc:sldMk cId="2393361362" sldId="297"/>
            <ac:spMk id="10" creationId="{2E80C965-DB6D-4F81-9E9E-B027384D0BD6}"/>
          </ac:spMkLst>
        </pc:spChg>
        <pc:spChg chg="add">
          <ac:chgData name="Rohit Kumar" userId="0bcec9f9071d3836" providerId="Windows Live" clId="Web-{0B0F6D4A-1A00-42EC-8511-ED49C17AE1C9}" dt="2022-03-21T08:18:53.798" v="3929"/>
          <ac:spMkLst>
            <pc:docMk/>
            <pc:sldMk cId="2393361362" sldId="297"/>
            <ac:spMk id="12" creationId="{A580F890-B085-4E95-96AA-55AEBEC5CE6E}"/>
          </ac:spMkLst>
        </pc:spChg>
        <pc:spChg chg="add">
          <ac:chgData name="Rohit Kumar" userId="0bcec9f9071d3836" providerId="Windows Live" clId="Web-{0B0F6D4A-1A00-42EC-8511-ED49C17AE1C9}" dt="2022-03-21T08:18:53.798" v="3929"/>
          <ac:spMkLst>
            <pc:docMk/>
            <pc:sldMk cId="2393361362" sldId="297"/>
            <ac:spMk id="14" creationId="{D3F51FEB-38FB-4F6C-9F7B-2F2AFAB65463}"/>
          </ac:spMkLst>
        </pc:spChg>
        <pc:spChg chg="add">
          <ac:chgData name="Rohit Kumar" userId="0bcec9f9071d3836" providerId="Windows Live" clId="Web-{0B0F6D4A-1A00-42EC-8511-ED49C17AE1C9}" dt="2022-03-21T08:18:53.798" v="3929"/>
          <ac:spMkLst>
            <pc:docMk/>
            <pc:sldMk cId="2393361362" sldId="297"/>
            <ac:spMk id="16" creationId="{1E547BA6-BAE0-43BB-A7CA-60F69CE252F0}"/>
          </ac:spMkLst>
        </pc:spChg>
      </pc:sldChg>
      <pc:sldChg chg="addSp modSp mod setBg modClrScheme chgLayout">
        <pc:chgData name="Rohit Kumar" userId="0bcec9f9071d3836" providerId="Windows Live" clId="Web-{0B0F6D4A-1A00-42EC-8511-ED49C17AE1C9}" dt="2022-03-21T08:19:09.079" v="3931"/>
        <pc:sldMkLst>
          <pc:docMk/>
          <pc:sldMk cId="355979178" sldId="298"/>
        </pc:sldMkLst>
        <pc:spChg chg="mod ord">
          <ac:chgData name="Rohit Kumar" userId="0bcec9f9071d3836" providerId="Windows Live" clId="Web-{0B0F6D4A-1A00-42EC-8511-ED49C17AE1C9}" dt="2022-03-21T08:19:09.079" v="3931"/>
          <ac:spMkLst>
            <pc:docMk/>
            <pc:sldMk cId="355979178" sldId="298"/>
            <ac:spMk id="2" creationId="{77808293-4C2E-4500-B720-5394AB93464D}"/>
          </ac:spMkLst>
        </pc:spChg>
        <pc:spChg chg="mod ord">
          <ac:chgData name="Rohit Kumar" userId="0bcec9f9071d3836" providerId="Windows Live" clId="Web-{0B0F6D4A-1A00-42EC-8511-ED49C17AE1C9}" dt="2022-03-21T08:19:09.079" v="3931"/>
          <ac:spMkLst>
            <pc:docMk/>
            <pc:sldMk cId="355979178" sldId="298"/>
            <ac:spMk id="3" creationId="{2B381B0B-F510-4B30-A42B-47940CFBFB80}"/>
          </ac:spMkLst>
        </pc:spChg>
        <pc:spChg chg="add">
          <ac:chgData name="Rohit Kumar" userId="0bcec9f9071d3836" providerId="Windows Live" clId="Web-{0B0F6D4A-1A00-42EC-8511-ED49C17AE1C9}" dt="2022-03-21T08:19:09.079" v="3931"/>
          <ac:spMkLst>
            <pc:docMk/>
            <pc:sldMk cId="355979178" sldId="298"/>
            <ac:spMk id="8" creationId="{2B566528-1B12-4246-9431-5C2D7D081168}"/>
          </ac:spMkLst>
        </pc:spChg>
        <pc:spChg chg="add">
          <ac:chgData name="Rohit Kumar" userId="0bcec9f9071d3836" providerId="Windows Live" clId="Web-{0B0F6D4A-1A00-42EC-8511-ED49C17AE1C9}" dt="2022-03-21T08:19:09.079" v="3931"/>
          <ac:spMkLst>
            <pc:docMk/>
            <pc:sldMk cId="355979178" sldId="298"/>
            <ac:spMk id="10" creationId="{2E80C965-DB6D-4F81-9E9E-B027384D0BD6}"/>
          </ac:spMkLst>
        </pc:spChg>
        <pc:spChg chg="add">
          <ac:chgData name="Rohit Kumar" userId="0bcec9f9071d3836" providerId="Windows Live" clId="Web-{0B0F6D4A-1A00-42EC-8511-ED49C17AE1C9}" dt="2022-03-21T08:19:09.079" v="3931"/>
          <ac:spMkLst>
            <pc:docMk/>
            <pc:sldMk cId="355979178" sldId="298"/>
            <ac:spMk id="12" creationId="{A580F890-B085-4E95-96AA-55AEBEC5CE6E}"/>
          </ac:spMkLst>
        </pc:spChg>
        <pc:spChg chg="add">
          <ac:chgData name="Rohit Kumar" userId="0bcec9f9071d3836" providerId="Windows Live" clId="Web-{0B0F6D4A-1A00-42EC-8511-ED49C17AE1C9}" dt="2022-03-21T08:19:09.079" v="3931"/>
          <ac:spMkLst>
            <pc:docMk/>
            <pc:sldMk cId="355979178" sldId="298"/>
            <ac:spMk id="14" creationId="{D3F51FEB-38FB-4F6C-9F7B-2F2AFAB65463}"/>
          </ac:spMkLst>
        </pc:spChg>
        <pc:spChg chg="add">
          <ac:chgData name="Rohit Kumar" userId="0bcec9f9071d3836" providerId="Windows Live" clId="Web-{0B0F6D4A-1A00-42EC-8511-ED49C17AE1C9}" dt="2022-03-21T08:19:09.079" v="3931"/>
          <ac:spMkLst>
            <pc:docMk/>
            <pc:sldMk cId="355979178" sldId="298"/>
            <ac:spMk id="16" creationId="{1E547BA6-BAE0-43BB-A7CA-60F69CE252F0}"/>
          </ac:spMkLst>
        </pc:spChg>
      </pc:sldChg>
      <pc:sldChg chg="addSp modSp mod setBg modClrScheme chgLayout">
        <pc:chgData name="Rohit Kumar" userId="0bcec9f9071d3836" providerId="Windows Live" clId="Web-{0B0F6D4A-1A00-42EC-8511-ED49C17AE1C9}" dt="2022-03-21T08:19:16.751" v="3932"/>
        <pc:sldMkLst>
          <pc:docMk/>
          <pc:sldMk cId="4115509441" sldId="299"/>
        </pc:sldMkLst>
        <pc:spChg chg="mod ord">
          <ac:chgData name="Rohit Kumar" userId="0bcec9f9071d3836" providerId="Windows Live" clId="Web-{0B0F6D4A-1A00-42EC-8511-ED49C17AE1C9}" dt="2022-03-21T08:19:16.751" v="3932"/>
          <ac:spMkLst>
            <pc:docMk/>
            <pc:sldMk cId="4115509441" sldId="299"/>
            <ac:spMk id="2" creationId="{A6183E2C-C1F8-47C0-9107-F713424F0FD3}"/>
          </ac:spMkLst>
        </pc:spChg>
        <pc:spChg chg="mod ord">
          <ac:chgData name="Rohit Kumar" userId="0bcec9f9071d3836" providerId="Windows Live" clId="Web-{0B0F6D4A-1A00-42EC-8511-ED49C17AE1C9}" dt="2022-03-21T08:19:16.751" v="3932"/>
          <ac:spMkLst>
            <pc:docMk/>
            <pc:sldMk cId="4115509441" sldId="299"/>
            <ac:spMk id="3" creationId="{5503F06C-E938-4012-9EA1-C828E434F36E}"/>
          </ac:spMkLst>
        </pc:spChg>
        <pc:spChg chg="add">
          <ac:chgData name="Rohit Kumar" userId="0bcec9f9071d3836" providerId="Windows Live" clId="Web-{0B0F6D4A-1A00-42EC-8511-ED49C17AE1C9}" dt="2022-03-21T08:19:16.751" v="3932"/>
          <ac:spMkLst>
            <pc:docMk/>
            <pc:sldMk cId="4115509441" sldId="299"/>
            <ac:spMk id="8" creationId="{2B566528-1B12-4246-9431-5C2D7D081168}"/>
          </ac:spMkLst>
        </pc:spChg>
        <pc:spChg chg="add">
          <ac:chgData name="Rohit Kumar" userId="0bcec9f9071d3836" providerId="Windows Live" clId="Web-{0B0F6D4A-1A00-42EC-8511-ED49C17AE1C9}" dt="2022-03-21T08:19:16.751" v="3932"/>
          <ac:spMkLst>
            <pc:docMk/>
            <pc:sldMk cId="4115509441" sldId="299"/>
            <ac:spMk id="10" creationId="{2E80C965-DB6D-4F81-9E9E-B027384D0BD6}"/>
          </ac:spMkLst>
        </pc:spChg>
        <pc:spChg chg="add">
          <ac:chgData name="Rohit Kumar" userId="0bcec9f9071d3836" providerId="Windows Live" clId="Web-{0B0F6D4A-1A00-42EC-8511-ED49C17AE1C9}" dt="2022-03-21T08:19:16.751" v="3932"/>
          <ac:spMkLst>
            <pc:docMk/>
            <pc:sldMk cId="4115509441" sldId="299"/>
            <ac:spMk id="12" creationId="{A580F890-B085-4E95-96AA-55AEBEC5CE6E}"/>
          </ac:spMkLst>
        </pc:spChg>
        <pc:spChg chg="add">
          <ac:chgData name="Rohit Kumar" userId="0bcec9f9071d3836" providerId="Windows Live" clId="Web-{0B0F6D4A-1A00-42EC-8511-ED49C17AE1C9}" dt="2022-03-21T08:19:16.751" v="3932"/>
          <ac:spMkLst>
            <pc:docMk/>
            <pc:sldMk cId="4115509441" sldId="299"/>
            <ac:spMk id="14" creationId="{D3F51FEB-38FB-4F6C-9F7B-2F2AFAB65463}"/>
          </ac:spMkLst>
        </pc:spChg>
        <pc:spChg chg="add">
          <ac:chgData name="Rohit Kumar" userId="0bcec9f9071d3836" providerId="Windows Live" clId="Web-{0B0F6D4A-1A00-42EC-8511-ED49C17AE1C9}" dt="2022-03-21T08:19:16.751" v="3932"/>
          <ac:spMkLst>
            <pc:docMk/>
            <pc:sldMk cId="4115509441" sldId="299"/>
            <ac:spMk id="16" creationId="{1E547BA6-BAE0-43BB-A7CA-60F69CE252F0}"/>
          </ac:spMkLst>
        </pc:spChg>
      </pc:sldChg>
      <pc:sldChg chg="addSp modSp mod setBg modClrScheme chgLayout">
        <pc:chgData name="Rohit Kumar" userId="0bcec9f9071d3836" providerId="Windows Live" clId="Web-{0B0F6D4A-1A00-42EC-8511-ED49C17AE1C9}" dt="2022-03-21T08:19:39.580" v="3933"/>
        <pc:sldMkLst>
          <pc:docMk/>
          <pc:sldMk cId="4139506224" sldId="300"/>
        </pc:sldMkLst>
        <pc:spChg chg="mod ord">
          <ac:chgData name="Rohit Kumar" userId="0bcec9f9071d3836" providerId="Windows Live" clId="Web-{0B0F6D4A-1A00-42EC-8511-ED49C17AE1C9}" dt="2022-03-21T08:19:39.580" v="3933"/>
          <ac:spMkLst>
            <pc:docMk/>
            <pc:sldMk cId="4139506224" sldId="300"/>
            <ac:spMk id="2" creationId="{D41A5E7C-8B72-4C31-B4BB-127E68507D61}"/>
          </ac:spMkLst>
        </pc:spChg>
        <pc:spChg chg="mod ord">
          <ac:chgData name="Rohit Kumar" userId="0bcec9f9071d3836" providerId="Windows Live" clId="Web-{0B0F6D4A-1A00-42EC-8511-ED49C17AE1C9}" dt="2022-03-21T08:19:39.580" v="3933"/>
          <ac:spMkLst>
            <pc:docMk/>
            <pc:sldMk cId="4139506224" sldId="300"/>
            <ac:spMk id="3" creationId="{6DF9BD58-5EA9-46A8-BDA0-F03D4DC952CB}"/>
          </ac:spMkLst>
        </pc:spChg>
        <pc:spChg chg="add">
          <ac:chgData name="Rohit Kumar" userId="0bcec9f9071d3836" providerId="Windows Live" clId="Web-{0B0F6D4A-1A00-42EC-8511-ED49C17AE1C9}" dt="2022-03-21T08:19:39.580" v="3933"/>
          <ac:spMkLst>
            <pc:docMk/>
            <pc:sldMk cId="4139506224" sldId="300"/>
            <ac:spMk id="8" creationId="{2B566528-1B12-4246-9431-5C2D7D081168}"/>
          </ac:spMkLst>
        </pc:spChg>
        <pc:spChg chg="add">
          <ac:chgData name="Rohit Kumar" userId="0bcec9f9071d3836" providerId="Windows Live" clId="Web-{0B0F6D4A-1A00-42EC-8511-ED49C17AE1C9}" dt="2022-03-21T08:19:39.580" v="3933"/>
          <ac:spMkLst>
            <pc:docMk/>
            <pc:sldMk cId="4139506224" sldId="300"/>
            <ac:spMk id="10" creationId="{2E80C965-DB6D-4F81-9E9E-B027384D0BD6}"/>
          </ac:spMkLst>
        </pc:spChg>
        <pc:spChg chg="add">
          <ac:chgData name="Rohit Kumar" userId="0bcec9f9071d3836" providerId="Windows Live" clId="Web-{0B0F6D4A-1A00-42EC-8511-ED49C17AE1C9}" dt="2022-03-21T08:19:39.580" v="3933"/>
          <ac:spMkLst>
            <pc:docMk/>
            <pc:sldMk cId="4139506224" sldId="300"/>
            <ac:spMk id="12" creationId="{A580F890-B085-4E95-96AA-55AEBEC5CE6E}"/>
          </ac:spMkLst>
        </pc:spChg>
        <pc:spChg chg="add">
          <ac:chgData name="Rohit Kumar" userId="0bcec9f9071d3836" providerId="Windows Live" clId="Web-{0B0F6D4A-1A00-42EC-8511-ED49C17AE1C9}" dt="2022-03-21T08:19:39.580" v="3933"/>
          <ac:spMkLst>
            <pc:docMk/>
            <pc:sldMk cId="4139506224" sldId="300"/>
            <ac:spMk id="14" creationId="{D3F51FEB-38FB-4F6C-9F7B-2F2AFAB65463}"/>
          </ac:spMkLst>
        </pc:spChg>
        <pc:spChg chg="add">
          <ac:chgData name="Rohit Kumar" userId="0bcec9f9071d3836" providerId="Windows Live" clId="Web-{0B0F6D4A-1A00-42EC-8511-ED49C17AE1C9}" dt="2022-03-21T08:19:39.580" v="3933"/>
          <ac:spMkLst>
            <pc:docMk/>
            <pc:sldMk cId="4139506224" sldId="300"/>
            <ac:spMk id="16" creationId="{1E547BA6-BAE0-43BB-A7CA-60F69CE252F0}"/>
          </ac:spMkLst>
        </pc:spChg>
      </pc:sldChg>
      <pc:sldChg chg="addSp modSp mod setBg modClrScheme chgLayout">
        <pc:chgData name="Rohit Kumar" userId="0bcec9f9071d3836" providerId="Windows Live" clId="Web-{0B0F6D4A-1A00-42EC-8511-ED49C17AE1C9}" dt="2022-03-21T08:19:46.189" v="3934"/>
        <pc:sldMkLst>
          <pc:docMk/>
          <pc:sldMk cId="2349984990" sldId="301"/>
        </pc:sldMkLst>
        <pc:spChg chg="mod ord">
          <ac:chgData name="Rohit Kumar" userId="0bcec9f9071d3836" providerId="Windows Live" clId="Web-{0B0F6D4A-1A00-42EC-8511-ED49C17AE1C9}" dt="2022-03-21T08:19:46.189" v="3934"/>
          <ac:spMkLst>
            <pc:docMk/>
            <pc:sldMk cId="2349984990" sldId="301"/>
            <ac:spMk id="2" creationId="{F9FD3818-CE9E-45D7-926D-A4A46B56F484}"/>
          </ac:spMkLst>
        </pc:spChg>
        <pc:spChg chg="mod ord">
          <ac:chgData name="Rohit Kumar" userId="0bcec9f9071d3836" providerId="Windows Live" clId="Web-{0B0F6D4A-1A00-42EC-8511-ED49C17AE1C9}" dt="2022-03-21T08:19:46.189" v="3934"/>
          <ac:spMkLst>
            <pc:docMk/>
            <pc:sldMk cId="2349984990" sldId="301"/>
            <ac:spMk id="3" creationId="{AC6EE9F0-FC01-4673-886E-511B5A781CF7}"/>
          </ac:spMkLst>
        </pc:spChg>
        <pc:spChg chg="add">
          <ac:chgData name="Rohit Kumar" userId="0bcec9f9071d3836" providerId="Windows Live" clId="Web-{0B0F6D4A-1A00-42EC-8511-ED49C17AE1C9}" dt="2022-03-21T08:19:46.189" v="3934"/>
          <ac:spMkLst>
            <pc:docMk/>
            <pc:sldMk cId="2349984990" sldId="301"/>
            <ac:spMk id="8" creationId="{2B566528-1B12-4246-9431-5C2D7D081168}"/>
          </ac:spMkLst>
        </pc:spChg>
        <pc:spChg chg="add">
          <ac:chgData name="Rohit Kumar" userId="0bcec9f9071d3836" providerId="Windows Live" clId="Web-{0B0F6D4A-1A00-42EC-8511-ED49C17AE1C9}" dt="2022-03-21T08:19:46.189" v="3934"/>
          <ac:spMkLst>
            <pc:docMk/>
            <pc:sldMk cId="2349984990" sldId="301"/>
            <ac:spMk id="10" creationId="{2E80C965-DB6D-4F81-9E9E-B027384D0BD6}"/>
          </ac:spMkLst>
        </pc:spChg>
        <pc:spChg chg="add">
          <ac:chgData name="Rohit Kumar" userId="0bcec9f9071d3836" providerId="Windows Live" clId="Web-{0B0F6D4A-1A00-42EC-8511-ED49C17AE1C9}" dt="2022-03-21T08:19:46.189" v="3934"/>
          <ac:spMkLst>
            <pc:docMk/>
            <pc:sldMk cId="2349984990" sldId="301"/>
            <ac:spMk id="12" creationId="{A580F890-B085-4E95-96AA-55AEBEC5CE6E}"/>
          </ac:spMkLst>
        </pc:spChg>
        <pc:spChg chg="add">
          <ac:chgData name="Rohit Kumar" userId="0bcec9f9071d3836" providerId="Windows Live" clId="Web-{0B0F6D4A-1A00-42EC-8511-ED49C17AE1C9}" dt="2022-03-21T08:19:46.189" v="3934"/>
          <ac:spMkLst>
            <pc:docMk/>
            <pc:sldMk cId="2349984990" sldId="301"/>
            <ac:spMk id="14" creationId="{D3F51FEB-38FB-4F6C-9F7B-2F2AFAB65463}"/>
          </ac:spMkLst>
        </pc:spChg>
        <pc:spChg chg="add">
          <ac:chgData name="Rohit Kumar" userId="0bcec9f9071d3836" providerId="Windows Live" clId="Web-{0B0F6D4A-1A00-42EC-8511-ED49C17AE1C9}" dt="2022-03-21T08:19:46.189" v="3934"/>
          <ac:spMkLst>
            <pc:docMk/>
            <pc:sldMk cId="2349984990" sldId="301"/>
            <ac:spMk id="16" creationId="{1E547BA6-BAE0-43BB-A7CA-60F69CE252F0}"/>
          </ac:spMkLst>
        </pc:spChg>
      </pc:sldChg>
      <pc:sldChg chg="addSp modSp new mod setBg modClrScheme chgLayout">
        <pc:chgData name="Rohit Kumar" userId="0bcec9f9071d3836" providerId="Windows Live" clId="Web-{0B0F6D4A-1A00-42EC-8511-ED49C17AE1C9}" dt="2022-03-21T08:19:52.549" v="3935"/>
        <pc:sldMkLst>
          <pc:docMk/>
          <pc:sldMk cId="4079990381" sldId="302"/>
        </pc:sldMkLst>
        <pc:spChg chg="mod ord">
          <ac:chgData name="Rohit Kumar" userId="0bcec9f9071d3836" providerId="Windows Live" clId="Web-{0B0F6D4A-1A00-42EC-8511-ED49C17AE1C9}" dt="2022-03-21T08:19:52.549" v="3935"/>
          <ac:spMkLst>
            <pc:docMk/>
            <pc:sldMk cId="4079990381" sldId="302"/>
            <ac:spMk id="2" creationId="{4D881C01-DA20-4857-B6AD-570B6F2CC38C}"/>
          </ac:spMkLst>
        </pc:spChg>
        <pc:spChg chg="mod ord">
          <ac:chgData name="Rohit Kumar" userId="0bcec9f9071d3836" providerId="Windows Live" clId="Web-{0B0F6D4A-1A00-42EC-8511-ED49C17AE1C9}" dt="2022-03-21T08:19:52.549" v="3935"/>
          <ac:spMkLst>
            <pc:docMk/>
            <pc:sldMk cId="4079990381" sldId="302"/>
            <ac:spMk id="3" creationId="{A2B4DD86-A61D-44F8-B721-1EC68B7A5396}"/>
          </ac:spMkLst>
        </pc:spChg>
        <pc:spChg chg="add">
          <ac:chgData name="Rohit Kumar" userId="0bcec9f9071d3836" providerId="Windows Live" clId="Web-{0B0F6D4A-1A00-42EC-8511-ED49C17AE1C9}" dt="2022-03-21T08:19:52.549" v="3935"/>
          <ac:spMkLst>
            <pc:docMk/>
            <pc:sldMk cId="4079990381" sldId="302"/>
            <ac:spMk id="8" creationId="{2B566528-1B12-4246-9431-5C2D7D081168}"/>
          </ac:spMkLst>
        </pc:spChg>
        <pc:spChg chg="add">
          <ac:chgData name="Rohit Kumar" userId="0bcec9f9071d3836" providerId="Windows Live" clId="Web-{0B0F6D4A-1A00-42EC-8511-ED49C17AE1C9}" dt="2022-03-21T08:19:52.549" v="3935"/>
          <ac:spMkLst>
            <pc:docMk/>
            <pc:sldMk cId="4079990381" sldId="302"/>
            <ac:spMk id="10" creationId="{2E80C965-DB6D-4F81-9E9E-B027384D0BD6}"/>
          </ac:spMkLst>
        </pc:spChg>
        <pc:spChg chg="add">
          <ac:chgData name="Rohit Kumar" userId="0bcec9f9071d3836" providerId="Windows Live" clId="Web-{0B0F6D4A-1A00-42EC-8511-ED49C17AE1C9}" dt="2022-03-21T08:19:52.549" v="3935"/>
          <ac:spMkLst>
            <pc:docMk/>
            <pc:sldMk cId="4079990381" sldId="302"/>
            <ac:spMk id="12" creationId="{A580F890-B085-4E95-96AA-55AEBEC5CE6E}"/>
          </ac:spMkLst>
        </pc:spChg>
        <pc:spChg chg="add">
          <ac:chgData name="Rohit Kumar" userId="0bcec9f9071d3836" providerId="Windows Live" clId="Web-{0B0F6D4A-1A00-42EC-8511-ED49C17AE1C9}" dt="2022-03-21T08:19:52.549" v="3935"/>
          <ac:spMkLst>
            <pc:docMk/>
            <pc:sldMk cId="4079990381" sldId="302"/>
            <ac:spMk id="14" creationId="{D3F51FEB-38FB-4F6C-9F7B-2F2AFAB65463}"/>
          </ac:spMkLst>
        </pc:spChg>
        <pc:spChg chg="add">
          <ac:chgData name="Rohit Kumar" userId="0bcec9f9071d3836" providerId="Windows Live" clId="Web-{0B0F6D4A-1A00-42EC-8511-ED49C17AE1C9}" dt="2022-03-21T08:19:52.549" v="3935"/>
          <ac:spMkLst>
            <pc:docMk/>
            <pc:sldMk cId="4079990381" sldId="302"/>
            <ac:spMk id="16" creationId="{1E547BA6-BAE0-43BB-A7CA-60F69CE252F0}"/>
          </ac:spMkLst>
        </pc:spChg>
      </pc:sldChg>
      <pc:sldChg chg="addSp modSp new mod setBg modClrScheme chgLayout">
        <pc:chgData name="Rohit Kumar" userId="0bcec9f9071d3836" providerId="Windows Live" clId="Web-{0B0F6D4A-1A00-42EC-8511-ED49C17AE1C9}" dt="2022-03-21T08:15:03.339" v="3914"/>
        <pc:sldMkLst>
          <pc:docMk/>
          <pc:sldMk cId="284782665" sldId="303"/>
        </pc:sldMkLst>
        <pc:spChg chg="mod ord">
          <ac:chgData name="Rohit Kumar" userId="0bcec9f9071d3836" providerId="Windows Live" clId="Web-{0B0F6D4A-1A00-42EC-8511-ED49C17AE1C9}" dt="2022-03-21T08:15:03.339" v="3914"/>
          <ac:spMkLst>
            <pc:docMk/>
            <pc:sldMk cId="284782665" sldId="303"/>
            <ac:spMk id="2" creationId="{F0C9D092-E6FB-4624-BEC5-602B320CBD73}"/>
          </ac:spMkLst>
        </pc:spChg>
        <pc:spChg chg="mod ord">
          <ac:chgData name="Rohit Kumar" userId="0bcec9f9071d3836" providerId="Windows Live" clId="Web-{0B0F6D4A-1A00-42EC-8511-ED49C17AE1C9}" dt="2022-03-21T08:15:03.339" v="3914"/>
          <ac:spMkLst>
            <pc:docMk/>
            <pc:sldMk cId="284782665" sldId="303"/>
            <ac:spMk id="3" creationId="{D0BB8DD9-57B1-4A16-909D-4F79A9596F12}"/>
          </ac:spMkLst>
        </pc:spChg>
        <pc:picChg chg="add mod">
          <ac:chgData name="Rohit Kumar" userId="0bcec9f9071d3836" providerId="Windows Live" clId="Web-{0B0F6D4A-1A00-42EC-8511-ED49C17AE1C9}" dt="2022-03-21T03:42:01.394" v="268"/>
          <ac:picMkLst>
            <pc:docMk/>
            <pc:sldMk cId="284782665" sldId="303"/>
            <ac:picMk id="4" creationId="{5F702690-90FD-4E99-93BB-756684AF43AC}"/>
          </ac:picMkLst>
        </pc:picChg>
      </pc:sldChg>
      <pc:sldChg chg="addSp delSp modSp new mod setBg modClrScheme chgLayout">
        <pc:chgData name="Rohit Kumar" userId="0bcec9f9071d3836" providerId="Windows Live" clId="Web-{0B0F6D4A-1A00-42EC-8511-ED49C17AE1C9}" dt="2022-03-21T08:15:03.339" v="3914"/>
        <pc:sldMkLst>
          <pc:docMk/>
          <pc:sldMk cId="3083757466" sldId="304"/>
        </pc:sldMkLst>
        <pc:spChg chg="mod ord">
          <ac:chgData name="Rohit Kumar" userId="0bcec9f9071d3836" providerId="Windows Live" clId="Web-{0B0F6D4A-1A00-42EC-8511-ED49C17AE1C9}" dt="2022-03-21T08:15:03.339" v="3914"/>
          <ac:spMkLst>
            <pc:docMk/>
            <pc:sldMk cId="3083757466" sldId="304"/>
            <ac:spMk id="2" creationId="{6B177342-E5E8-49A6-9F68-0DC69EB9840B}"/>
          </ac:spMkLst>
        </pc:spChg>
        <pc:spChg chg="mod ord">
          <ac:chgData name="Rohit Kumar" userId="0bcec9f9071d3836" providerId="Windows Live" clId="Web-{0B0F6D4A-1A00-42EC-8511-ED49C17AE1C9}" dt="2022-03-21T08:15:03.339" v="3914"/>
          <ac:spMkLst>
            <pc:docMk/>
            <pc:sldMk cId="3083757466" sldId="304"/>
            <ac:spMk id="3" creationId="{E864747C-B467-479E-BED0-D4FD8812DCE3}"/>
          </ac:spMkLst>
        </pc:spChg>
        <pc:spChg chg="add del">
          <ac:chgData name="Rohit Kumar" userId="0bcec9f9071d3836" providerId="Windows Live" clId="Web-{0B0F6D4A-1A00-42EC-8511-ED49C17AE1C9}" dt="2022-03-21T03:50:22.576" v="290"/>
          <ac:spMkLst>
            <pc:docMk/>
            <pc:sldMk cId="3083757466" sldId="304"/>
            <ac:spMk id="9" creationId="{59A309A7-1751-4ABE-A3C1-EEC40366AD89}"/>
          </ac:spMkLst>
        </pc:spChg>
        <pc:spChg chg="add del">
          <ac:chgData name="Rohit Kumar" userId="0bcec9f9071d3836" providerId="Windows Live" clId="Web-{0B0F6D4A-1A00-42EC-8511-ED49C17AE1C9}" dt="2022-03-21T03:50:22.576" v="290"/>
          <ac:spMkLst>
            <pc:docMk/>
            <pc:sldMk cId="3083757466" sldId="304"/>
            <ac:spMk id="11" creationId="{967D8EB6-EAE1-4F9C-B398-83321E287204}"/>
          </ac:spMkLst>
        </pc:spChg>
        <pc:picChg chg="add mod">
          <ac:chgData name="Rohit Kumar" userId="0bcec9f9071d3836" providerId="Windows Live" clId="Web-{0B0F6D4A-1A00-42EC-8511-ED49C17AE1C9}" dt="2022-03-21T03:50:22.576" v="291"/>
          <ac:picMkLst>
            <pc:docMk/>
            <pc:sldMk cId="3083757466" sldId="304"/>
            <ac:picMk id="4" creationId="{3609AD44-B8A2-4C71-B2FB-98AFDEE1EE79}"/>
          </ac:picMkLst>
        </pc:picChg>
      </pc:sldChg>
      <pc:sldChg chg="addSp delSp modSp new mod setBg modClrScheme chgLayout">
        <pc:chgData name="Rohit Kumar" userId="0bcec9f9071d3836" providerId="Windows Live" clId="Web-{0B0F6D4A-1A00-42EC-8511-ED49C17AE1C9}" dt="2022-03-21T08:20:24.003" v="3936"/>
        <pc:sldMkLst>
          <pc:docMk/>
          <pc:sldMk cId="4020269780" sldId="305"/>
        </pc:sldMkLst>
        <pc:spChg chg="mod ord">
          <ac:chgData name="Rohit Kumar" userId="0bcec9f9071d3836" providerId="Windows Live" clId="Web-{0B0F6D4A-1A00-42EC-8511-ED49C17AE1C9}" dt="2022-03-21T08:20:24.003" v="3936"/>
          <ac:spMkLst>
            <pc:docMk/>
            <pc:sldMk cId="4020269780" sldId="305"/>
            <ac:spMk id="2" creationId="{8D061486-F92A-4586-B92D-0E64797674E9}"/>
          </ac:spMkLst>
        </pc:spChg>
        <pc:spChg chg="mod ord">
          <ac:chgData name="Rohit Kumar" userId="0bcec9f9071d3836" providerId="Windows Live" clId="Web-{0B0F6D4A-1A00-42EC-8511-ED49C17AE1C9}" dt="2022-03-21T08:20:24.003" v="3936"/>
          <ac:spMkLst>
            <pc:docMk/>
            <pc:sldMk cId="4020269780" sldId="305"/>
            <ac:spMk id="3" creationId="{6F86A610-FCD6-4536-A510-00051E915F67}"/>
          </ac:spMkLst>
        </pc:spChg>
        <pc:spChg chg="add del">
          <ac:chgData name="Rohit Kumar" userId="0bcec9f9071d3836" providerId="Windows Live" clId="Web-{0B0F6D4A-1A00-42EC-8511-ED49C17AE1C9}" dt="2022-03-21T03:55:39.223" v="329"/>
          <ac:spMkLst>
            <pc:docMk/>
            <pc:sldMk cId="4020269780" sldId="305"/>
            <ac:spMk id="4" creationId="{122A6105-F737-4400-B07A-2E40269C586C}"/>
          </ac:spMkLst>
        </pc:spChg>
        <pc:spChg chg="add">
          <ac:chgData name="Rohit Kumar" userId="0bcec9f9071d3836" providerId="Windows Live" clId="Web-{0B0F6D4A-1A00-42EC-8511-ED49C17AE1C9}" dt="2022-03-21T08:20:24.003" v="3936"/>
          <ac:spMkLst>
            <pc:docMk/>
            <pc:sldMk cId="4020269780" sldId="305"/>
            <ac:spMk id="8" creationId="{2B566528-1B12-4246-9431-5C2D7D081168}"/>
          </ac:spMkLst>
        </pc:spChg>
        <pc:spChg chg="add">
          <ac:chgData name="Rohit Kumar" userId="0bcec9f9071d3836" providerId="Windows Live" clId="Web-{0B0F6D4A-1A00-42EC-8511-ED49C17AE1C9}" dt="2022-03-21T08:20:24.003" v="3936"/>
          <ac:spMkLst>
            <pc:docMk/>
            <pc:sldMk cId="4020269780" sldId="305"/>
            <ac:spMk id="10" creationId="{2E80C965-DB6D-4F81-9E9E-B027384D0BD6}"/>
          </ac:spMkLst>
        </pc:spChg>
        <pc:spChg chg="add">
          <ac:chgData name="Rohit Kumar" userId="0bcec9f9071d3836" providerId="Windows Live" clId="Web-{0B0F6D4A-1A00-42EC-8511-ED49C17AE1C9}" dt="2022-03-21T08:20:24.003" v="3936"/>
          <ac:spMkLst>
            <pc:docMk/>
            <pc:sldMk cId="4020269780" sldId="305"/>
            <ac:spMk id="12" creationId="{A580F890-B085-4E95-96AA-55AEBEC5CE6E}"/>
          </ac:spMkLst>
        </pc:spChg>
        <pc:spChg chg="add">
          <ac:chgData name="Rohit Kumar" userId="0bcec9f9071d3836" providerId="Windows Live" clId="Web-{0B0F6D4A-1A00-42EC-8511-ED49C17AE1C9}" dt="2022-03-21T08:20:24.003" v="3936"/>
          <ac:spMkLst>
            <pc:docMk/>
            <pc:sldMk cId="4020269780" sldId="305"/>
            <ac:spMk id="14" creationId="{D3F51FEB-38FB-4F6C-9F7B-2F2AFAB65463}"/>
          </ac:spMkLst>
        </pc:spChg>
        <pc:spChg chg="add">
          <ac:chgData name="Rohit Kumar" userId="0bcec9f9071d3836" providerId="Windows Live" clId="Web-{0B0F6D4A-1A00-42EC-8511-ED49C17AE1C9}" dt="2022-03-21T08:20:24.003" v="3936"/>
          <ac:spMkLst>
            <pc:docMk/>
            <pc:sldMk cId="4020269780" sldId="305"/>
            <ac:spMk id="16" creationId="{1E547BA6-BAE0-43BB-A7CA-60F69CE252F0}"/>
          </ac:spMkLst>
        </pc:spChg>
      </pc:sldChg>
      <pc:sldChg chg="addSp modSp new mod setBg modClrScheme chgLayout">
        <pc:chgData name="Rohit Kumar" userId="0bcec9f9071d3836" providerId="Windows Live" clId="Web-{0B0F6D4A-1A00-42EC-8511-ED49C17AE1C9}" dt="2022-03-21T08:20:29.768" v="3937"/>
        <pc:sldMkLst>
          <pc:docMk/>
          <pc:sldMk cId="3089021617" sldId="306"/>
        </pc:sldMkLst>
        <pc:spChg chg="mod ord">
          <ac:chgData name="Rohit Kumar" userId="0bcec9f9071d3836" providerId="Windows Live" clId="Web-{0B0F6D4A-1A00-42EC-8511-ED49C17AE1C9}" dt="2022-03-21T08:20:29.768" v="3937"/>
          <ac:spMkLst>
            <pc:docMk/>
            <pc:sldMk cId="3089021617" sldId="306"/>
            <ac:spMk id="2" creationId="{2B8F2E7D-2783-461F-B3DB-41CEB68C3D6D}"/>
          </ac:spMkLst>
        </pc:spChg>
        <pc:spChg chg="mod ord">
          <ac:chgData name="Rohit Kumar" userId="0bcec9f9071d3836" providerId="Windows Live" clId="Web-{0B0F6D4A-1A00-42EC-8511-ED49C17AE1C9}" dt="2022-03-21T08:20:29.768" v="3937"/>
          <ac:spMkLst>
            <pc:docMk/>
            <pc:sldMk cId="3089021617" sldId="306"/>
            <ac:spMk id="3" creationId="{83410875-A20E-4AA4-A9DC-BCD305EC8A29}"/>
          </ac:spMkLst>
        </pc:spChg>
        <pc:spChg chg="add">
          <ac:chgData name="Rohit Kumar" userId="0bcec9f9071d3836" providerId="Windows Live" clId="Web-{0B0F6D4A-1A00-42EC-8511-ED49C17AE1C9}" dt="2022-03-21T08:20:29.768" v="3937"/>
          <ac:spMkLst>
            <pc:docMk/>
            <pc:sldMk cId="3089021617" sldId="306"/>
            <ac:spMk id="8" creationId="{2B566528-1B12-4246-9431-5C2D7D081168}"/>
          </ac:spMkLst>
        </pc:spChg>
        <pc:spChg chg="add">
          <ac:chgData name="Rohit Kumar" userId="0bcec9f9071d3836" providerId="Windows Live" clId="Web-{0B0F6D4A-1A00-42EC-8511-ED49C17AE1C9}" dt="2022-03-21T08:20:29.768" v="3937"/>
          <ac:spMkLst>
            <pc:docMk/>
            <pc:sldMk cId="3089021617" sldId="306"/>
            <ac:spMk id="10" creationId="{2E80C965-DB6D-4F81-9E9E-B027384D0BD6}"/>
          </ac:spMkLst>
        </pc:spChg>
        <pc:spChg chg="add">
          <ac:chgData name="Rohit Kumar" userId="0bcec9f9071d3836" providerId="Windows Live" clId="Web-{0B0F6D4A-1A00-42EC-8511-ED49C17AE1C9}" dt="2022-03-21T08:20:29.768" v="3937"/>
          <ac:spMkLst>
            <pc:docMk/>
            <pc:sldMk cId="3089021617" sldId="306"/>
            <ac:spMk id="12" creationId="{A580F890-B085-4E95-96AA-55AEBEC5CE6E}"/>
          </ac:spMkLst>
        </pc:spChg>
        <pc:spChg chg="add">
          <ac:chgData name="Rohit Kumar" userId="0bcec9f9071d3836" providerId="Windows Live" clId="Web-{0B0F6D4A-1A00-42EC-8511-ED49C17AE1C9}" dt="2022-03-21T08:20:29.768" v="3937"/>
          <ac:spMkLst>
            <pc:docMk/>
            <pc:sldMk cId="3089021617" sldId="306"/>
            <ac:spMk id="14" creationId="{D3F51FEB-38FB-4F6C-9F7B-2F2AFAB65463}"/>
          </ac:spMkLst>
        </pc:spChg>
        <pc:spChg chg="add">
          <ac:chgData name="Rohit Kumar" userId="0bcec9f9071d3836" providerId="Windows Live" clId="Web-{0B0F6D4A-1A00-42EC-8511-ED49C17AE1C9}" dt="2022-03-21T08:20:29.768" v="3937"/>
          <ac:spMkLst>
            <pc:docMk/>
            <pc:sldMk cId="3089021617" sldId="306"/>
            <ac:spMk id="16" creationId="{1E547BA6-BAE0-43BB-A7CA-60F69CE252F0}"/>
          </ac:spMkLst>
        </pc:spChg>
      </pc:sldChg>
      <pc:sldChg chg="addSp delSp modSp new mod setBg modClrScheme chgLayout">
        <pc:chgData name="Rohit Kumar" userId="0bcec9f9071d3836" providerId="Windows Live" clId="Web-{0B0F6D4A-1A00-42EC-8511-ED49C17AE1C9}" dt="2022-03-21T08:20:43.800" v="3938"/>
        <pc:sldMkLst>
          <pc:docMk/>
          <pc:sldMk cId="2067115961" sldId="307"/>
        </pc:sldMkLst>
        <pc:spChg chg="mod ord">
          <ac:chgData name="Rohit Kumar" userId="0bcec9f9071d3836" providerId="Windows Live" clId="Web-{0B0F6D4A-1A00-42EC-8511-ED49C17AE1C9}" dt="2022-03-21T08:20:43.800" v="3938"/>
          <ac:spMkLst>
            <pc:docMk/>
            <pc:sldMk cId="2067115961" sldId="307"/>
            <ac:spMk id="2" creationId="{E8567C63-60AF-4BDB-920E-53B541185CCE}"/>
          </ac:spMkLst>
        </pc:spChg>
        <pc:spChg chg="mod ord">
          <ac:chgData name="Rohit Kumar" userId="0bcec9f9071d3836" providerId="Windows Live" clId="Web-{0B0F6D4A-1A00-42EC-8511-ED49C17AE1C9}" dt="2022-03-21T08:20:43.800" v="3938"/>
          <ac:spMkLst>
            <pc:docMk/>
            <pc:sldMk cId="2067115961" sldId="307"/>
            <ac:spMk id="3" creationId="{49D37385-A213-40C9-B49C-A4E80E73C016}"/>
          </ac:spMkLst>
        </pc:spChg>
        <pc:spChg chg="add">
          <ac:chgData name="Rohit Kumar" userId="0bcec9f9071d3836" providerId="Windows Live" clId="Web-{0B0F6D4A-1A00-42EC-8511-ED49C17AE1C9}" dt="2022-03-21T08:20:43.800" v="3938"/>
          <ac:spMkLst>
            <pc:docMk/>
            <pc:sldMk cId="2067115961" sldId="307"/>
            <ac:spMk id="8" creationId="{7CB4857B-ED7C-444D-9F04-2F885114A1C2}"/>
          </ac:spMkLst>
        </pc:spChg>
        <pc:spChg chg="add">
          <ac:chgData name="Rohit Kumar" userId="0bcec9f9071d3836" providerId="Windows Live" clId="Web-{0B0F6D4A-1A00-42EC-8511-ED49C17AE1C9}" dt="2022-03-21T08:20:43.800" v="3938"/>
          <ac:spMkLst>
            <pc:docMk/>
            <pc:sldMk cId="2067115961" sldId="307"/>
            <ac:spMk id="10" creationId="{D18046FB-44EA-4FD8-A585-EA09A319B2D0}"/>
          </ac:spMkLst>
        </pc:spChg>
        <pc:spChg chg="add">
          <ac:chgData name="Rohit Kumar" userId="0bcec9f9071d3836" providerId="Windows Live" clId="Web-{0B0F6D4A-1A00-42EC-8511-ED49C17AE1C9}" dt="2022-03-21T08:20:43.800" v="3938"/>
          <ac:spMkLst>
            <pc:docMk/>
            <pc:sldMk cId="2067115961" sldId="307"/>
            <ac:spMk id="12" creationId="{479F5F2B-8B58-4140-AE6A-51F6C67B18D9}"/>
          </ac:spMkLst>
        </pc:spChg>
        <pc:picChg chg="add del mod">
          <ac:chgData name="Rohit Kumar" userId="0bcec9f9071d3836" providerId="Windows Live" clId="Web-{0B0F6D4A-1A00-42EC-8511-ED49C17AE1C9}" dt="2022-03-21T04:12:50.401" v="849"/>
          <ac:picMkLst>
            <pc:docMk/>
            <pc:sldMk cId="2067115961" sldId="307"/>
            <ac:picMk id="4" creationId="{66C74749-3DF4-4912-BA9D-68D377445D45}"/>
          </ac:picMkLst>
        </pc:picChg>
      </pc:sldChg>
      <pc:sldChg chg="addSp delSp modSp new mod setBg modClrScheme delDesignElem chgLayout">
        <pc:chgData name="Rohit Kumar" userId="0bcec9f9071d3836" providerId="Windows Live" clId="Web-{0B0F6D4A-1A00-42EC-8511-ED49C17AE1C9}" dt="2022-03-21T08:20:47.816" v="3939"/>
        <pc:sldMkLst>
          <pc:docMk/>
          <pc:sldMk cId="3316061005" sldId="308"/>
        </pc:sldMkLst>
        <pc:spChg chg="add del">
          <ac:chgData name="Rohit Kumar" userId="0bcec9f9071d3836" providerId="Windows Live" clId="Web-{0B0F6D4A-1A00-42EC-8511-ED49C17AE1C9}" dt="2022-03-21T04:13:03.198" v="852"/>
          <ac:spMkLst>
            <pc:docMk/>
            <pc:sldMk cId="3316061005" sldId="308"/>
            <ac:spMk id="2" creationId="{712B19C1-3FE7-4CB2-A761-5A7170EDC02F}"/>
          </ac:spMkLst>
        </pc:spChg>
        <pc:spChg chg="add">
          <ac:chgData name="Rohit Kumar" userId="0bcec9f9071d3836" providerId="Windows Live" clId="Web-{0B0F6D4A-1A00-42EC-8511-ED49C17AE1C9}" dt="2022-03-21T08:20:47.816" v="3939"/>
          <ac:spMkLst>
            <pc:docMk/>
            <pc:sldMk cId="3316061005" sldId="308"/>
            <ac:spMk id="5" creationId="{F3060C83-F051-4F0E-ABAD-AA0DFC48B218}"/>
          </ac:spMkLst>
        </pc:spChg>
        <pc:spChg chg="add">
          <ac:chgData name="Rohit Kumar" userId="0bcec9f9071d3836" providerId="Windows Live" clId="Web-{0B0F6D4A-1A00-42EC-8511-ED49C17AE1C9}" dt="2022-03-21T08:20:47.816" v="3939"/>
          <ac:spMkLst>
            <pc:docMk/>
            <pc:sldMk cId="3316061005" sldId="308"/>
            <ac:spMk id="6" creationId="{83C98ABE-055B-441F-B07E-44F97F083C39}"/>
          </ac:spMkLst>
        </pc:spChg>
        <pc:spChg chg="add">
          <ac:chgData name="Rohit Kumar" userId="0bcec9f9071d3836" providerId="Windows Live" clId="Web-{0B0F6D4A-1A00-42EC-8511-ED49C17AE1C9}" dt="2022-03-21T08:20:47.816" v="3939"/>
          <ac:spMkLst>
            <pc:docMk/>
            <pc:sldMk cId="3316061005" sldId="308"/>
            <ac:spMk id="7" creationId="{29FDB030-9B49-4CED-8CCD-4D99382388AC}"/>
          </ac:spMkLst>
        </pc:spChg>
        <pc:spChg chg="add del">
          <ac:chgData name="Rohit Kumar" userId="0bcec9f9071d3836" providerId="Windows Live" clId="Web-{0B0F6D4A-1A00-42EC-8511-ED49C17AE1C9}" dt="2022-03-21T08:12:39.336" v="3906"/>
          <ac:spMkLst>
            <pc:docMk/>
            <pc:sldMk cId="3316061005" sldId="308"/>
            <ac:spMk id="8" creationId="{F3060C83-F051-4F0E-ABAD-AA0DFC48B218}"/>
          </ac:spMkLst>
        </pc:spChg>
        <pc:spChg chg="add">
          <ac:chgData name="Rohit Kumar" userId="0bcec9f9071d3836" providerId="Windows Live" clId="Web-{0B0F6D4A-1A00-42EC-8511-ED49C17AE1C9}" dt="2022-03-21T08:20:47.816" v="3939"/>
          <ac:spMkLst>
            <pc:docMk/>
            <pc:sldMk cId="3316061005" sldId="308"/>
            <ac:spMk id="9" creationId="{3783CA14-24A1-485C-8B30-D6A5D87987AD}"/>
          </ac:spMkLst>
        </pc:spChg>
        <pc:spChg chg="add del">
          <ac:chgData name="Rohit Kumar" userId="0bcec9f9071d3836" providerId="Windows Live" clId="Web-{0B0F6D4A-1A00-42EC-8511-ED49C17AE1C9}" dt="2022-03-21T08:12:39.336" v="3906"/>
          <ac:spMkLst>
            <pc:docMk/>
            <pc:sldMk cId="3316061005" sldId="308"/>
            <ac:spMk id="10" creationId="{83C98ABE-055B-441F-B07E-44F97F083C39}"/>
          </ac:spMkLst>
        </pc:spChg>
        <pc:spChg chg="add">
          <ac:chgData name="Rohit Kumar" userId="0bcec9f9071d3836" providerId="Windows Live" clId="Web-{0B0F6D4A-1A00-42EC-8511-ED49C17AE1C9}" dt="2022-03-21T08:20:47.816" v="3939"/>
          <ac:spMkLst>
            <pc:docMk/>
            <pc:sldMk cId="3316061005" sldId="308"/>
            <ac:spMk id="11" creationId="{9A97C86A-04D6-40F7-AE84-31AB43E6A846}"/>
          </ac:spMkLst>
        </pc:spChg>
        <pc:spChg chg="add del">
          <ac:chgData name="Rohit Kumar" userId="0bcec9f9071d3836" providerId="Windows Live" clId="Web-{0B0F6D4A-1A00-42EC-8511-ED49C17AE1C9}" dt="2022-03-21T08:12:39.336" v="3906"/>
          <ac:spMkLst>
            <pc:docMk/>
            <pc:sldMk cId="3316061005" sldId="308"/>
            <ac:spMk id="12" creationId="{29FDB030-9B49-4CED-8CCD-4D99382388AC}"/>
          </ac:spMkLst>
        </pc:spChg>
        <pc:spChg chg="add">
          <ac:chgData name="Rohit Kumar" userId="0bcec9f9071d3836" providerId="Windows Live" clId="Web-{0B0F6D4A-1A00-42EC-8511-ED49C17AE1C9}" dt="2022-03-21T08:20:47.816" v="3939"/>
          <ac:spMkLst>
            <pc:docMk/>
            <pc:sldMk cId="3316061005" sldId="308"/>
            <ac:spMk id="13" creationId="{FF9F2414-84E8-453E-B1F3-389FDE8192D9}"/>
          </ac:spMkLst>
        </pc:spChg>
        <pc:spChg chg="add del">
          <ac:chgData name="Rohit Kumar" userId="0bcec9f9071d3836" providerId="Windows Live" clId="Web-{0B0F6D4A-1A00-42EC-8511-ED49C17AE1C9}" dt="2022-03-21T08:12:39.336" v="3906"/>
          <ac:spMkLst>
            <pc:docMk/>
            <pc:sldMk cId="3316061005" sldId="308"/>
            <ac:spMk id="14" creationId="{3783CA14-24A1-485C-8B30-D6A5D87987AD}"/>
          </ac:spMkLst>
        </pc:spChg>
        <pc:spChg chg="add">
          <ac:chgData name="Rohit Kumar" userId="0bcec9f9071d3836" providerId="Windows Live" clId="Web-{0B0F6D4A-1A00-42EC-8511-ED49C17AE1C9}" dt="2022-03-21T08:20:47.816" v="3939"/>
          <ac:spMkLst>
            <pc:docMk/>
            <pc:sldMk cId="3316061005" sldId="308"/>
            <ac:spMk id="15" creationId="{3ECA69A1-7536-43AC-85EF-C7106179F5ED}"/>
          </ac:spMkLst>
        </pc:spChg>
        <pc:spChg chg="add del">
          <ac:chgData name="Rohit Kumar" userId="0bcec9f9071d3836" providerId="Windows Live" clId="Web-{0B0F6D4A-1A00-42EC-8511-ED49C17AE1C9}" dt="2022-03-21T08:12:39.336" v="3906"/>
          <ac:spMkLst>
            <pc:docMk/>
            <pc:sldMk cId="3316061005" sldId="308"/>
            <ac:spMk id="16" creationId="{9A97C86A-04D6-40F7-AE84-31AB43E6A846}"/>
          </ac:spMkLst>
        </pc:spChg>
        <pc:spChg chg="add del">
          <ac:chgData name="Rohit Kumar" userId="0bcec9f9071d3836" providerId="Windows Live" clId="Web-{0B0F6D4A-1A00-42EC-8511-ED49C17AE1C9}" dt="2022-03-21T08:12:39.336" v="3906"/>
          <ac:spMkLst>
            <pc:docMk/>
            <pc:sldMk cId="3316061005" sldId="308"/>
            <ac:spMk id="18" creationId="{FF9F2414-84E8-453E-B1F3-389FDE8192D9}"/>
          </ac:spMkLst>
        </pc:spChg>
        <pc:spChg chg="add del">
          <ac:chgData name="Rohit Kumar" userId="0bcec9f9071d3836" providerId="Windows Live" clId="Web-{0B0F6D4A-1A00-42EC-8511-ED49C17AE1C9}" dt="2022-03-21T08:12:39.336" v="3906"/>
          <ac:spMkLst>
            <pc:docMk/>
            <pc:sldMk cId="3316061005" sldId="308"/>
            <ac:spMk id="20" creationId="{3ECA69A1-7536-43AC-85EF-C7106179F5ED}"/>
          </ac:spMkLst>
        </pc:spChg>
        <pc:picChg chg="add mod">
          <ac:chgData name="Rohit Kumar" userId="0bcec9f9071d3836" providerId="Windows Live" clId="Web-{0B0F6D4A-1A00-42EC-8511-ED49C17AE1C9}" dt="2022-03-21T04:13:15.214" v="854"/>
          <ac:picMkLst>
            <pc:docMk/>
            <pc:sldMk cId="3316061005" sldId="308"/>
            <ac:picMk id="3" creationId="{C62B6A1F-DD9B-40D1-AB09-22A5FF0C8AFA}"/>
          </ac:picMkLst>
        </pc:picChg>
      </pc:sldChg>
      <pc:sldChg chg="addSp modSp new mod setBg modClrScheme chgLayout">
        <pc:chgData name="Rohit Kumar" userId="0bcec9f9071d3836" providerId="Windows Live" clId="Web-{0B0F6D4A-1A00-42EC-8511-ED49C17AE1C9}" dt="2022-03-21T08:20:54.472" v="3940"/>
        <pc:sldMkLst>
          <pc:docMk/>
          <pc:sldMk cId="3546333254" sldId="309"/>
        </pc:sldMkLst>
        <pc:spChg chg="mod ord">
          <ac:chgData name="Rohit Kumar" userId="0bcec9f9071d3836" providerId="Windows Live" clId="Web-{0B0F6D4A-1A00-42EC-8511-ED49C17AE1C9}" dt="2022-03-21T08:20:54.472" v="3940"/>
          <ac:spMkLst>
            <pc:docMk/>
            <pc:sldMk cId="3546333254" sldId="309"/>
            <ac:spMk id="2" creationId="{998731D0-108D-4A19-B534-07DBA1D632FF}"/>
          </ac:spMkLst>
        </pc:spChg>
        <pc:spChg chg="mod ord">
          <ac:chgData name="Rohit Kumar" userId="0bcec9f9071d3836" providerId="Windows Live" clId="Web-{0B0F6D4A-1A00-42EC-8511-ED49C17AE1C9}" dt="2022-03-21T08:20:54.472" v="3940"/>
          <ac:spMkLst>
            <pc:docMk/>
            <pc:sldMk cId="3546333254" sldId="309"/>
            <ac:spMk id="3" creationId="{EDD27FFE-7663-4A07-A716-76547A2B086A}"/>
          </ac:spMkLst>
        </pc:spChg>
        <pc:spChg chg="add">
          <ac:chgData name="Rohit Kumar" userId="0bcec9f9071d3836" providerId="Windows Live" clId="Web-{0B0F6D4A-1A00-42EC-8511-ED49C17AE1C9}" dt="2022-03-21T08:20:54.472" v="3940"/>
          <ac:spMkLst>
            <pc:docMk/>
            <pc:sldMk cId="3546333254" sldId="309"/>
            <ac:spMk id="8" creationId="{2B566528-1B12-4246-9431-5C2D7D081168}"/>
          </ac:spMkLst>
        </pc:spChg>
        <pc:spChg chg="add">
          <ac:chgData name="Rohit Kumar" userId="0bcec9f9071d3836" providerId="Windows Live" clId="Web-{0B0F6D4A-1A00-42EC-8511-ED49C17AE1C9}" dt="2022-03-21T08:20:54.472" v="3940"/>
          <ac:spMkLst>
            <pc:docMk/>
            <pc:sldMk cId="3546333254" sldId="309"/>
            <ac:spMk id="10" creationId="{2E80C965-DB6D-4F81-9E9E-B027384D0BD6}"/>
          </ac:spMkLst>
        </pc:spChg>
        <pc:spChg chg="add">
          <ac:chgData name="Rohit Kumar" userId="0bcec9f9071d3836" providerId="Windows Live" clId="Web-{0B0F6D4A-1A00-42EC-8511-ED49C17AE1C9}" dt="2022-03-21T08:20:54.472" v="3940"/>
          <ac:spMkLst>
            <pc:docMk/>
            <pc:sldMk cId="3546333254" sldId="309"/>
            <ac:spMk id="12" creationId="{A580F890-B085-4E95-96AA-55AEBEC5CE6E}"/>
          </ac:spMkLst>
        </pc:spChg>
        <pc:spChg chg="add">
          <ac:chgData name="Rohit Kumar" userId="0bcec9f9071d3836" providerId="Windows Live" clId="Web-{0B0F6D4A-1A00-42EC-8511-ED49C17AE1C9}" dt="2022-03-21T08:20:54.472" v="3940"/>
          <ac:spMkLst>
            <pc:docMk/>
            <pc:sldMk cId="3546333254" sldId="309"/>
            <ac:spMk id="14" creationId="{D3F51FEB-38FB-4F6C-9F7B-2F2AFAB65463}"/>
          </ac:spMkLst>
        </pc:spChg>
        <pc:spChg chg="add">
          <ac:chgData name="Rohit Kumar" userId="0bcec9f9071d3836" providerId="Windows Live" clId="Web-{0B0F6D4A-1A00-42EC-8511-ED49C17AE1C9}" dt="2022-03-21T08:20:54.472" v="3940"/>
          <ac:spMkLst>
            <pc:docMk/>
            <pc:sldMk cId="3546333254" sldId="309"/>
            <ac:spMk id="16" creationId="{1E547BA6-BAE0-43BB-A7CA-60F69CE252F0}"/>
          </ac:spMkLst>
        </pc:spChg>
      </pc:sldChg>
      <pc:sldChg chg="addSp delSp modSp new mod setBg modClrScheme delDesignElem chgLayout">
        <pc:chgData name="Rohit Kumar" userId="0bcec9f9071d3836" providerId="Windows Live" clId="Web-{0B0F6D4A-1A00-42EC-8511-ED49C17AE1C9}" dt="2022-03-21T08:21:10.144" v="3941"/>
        <pc:sldMkLst>
          <pc:docMk/>
          <pc:sldMk cId="136622476" sldId="310"/>
        </pc:sldMkLst>
        <pc:spChg chg="add">
          <ac:chgData name="Rohit Kumar" userId="0bcec9f9071d3836" providerId="Windows Live" clId="Web-{0B0F6D4A-1A00-42EC-8511-ED49C17AE1C9}" dt="2022-03-21T08:21:10.144" v="3941"/>
          <ac:spMkLst>
            <pc:docMk/>
            <pc:sldMk cId="136622476" sldId="310"/>
            <ac:spMk id="4" creationId="{F3060C83-F051-4F0E-ABAD-AA0DFC48B218}"/>
          </ac:spMkLst>
        </pc:spChg>
        <pc:spChg chg="add">
          <ac:chgData name="Rohit Kumar" userId="0bcec9f9071d3836" providerId="Windows Live" clId="Web-{0B0F6D4A-1A00-42EC-8511-ED49C17AE1C9}" dt="2022-03-21T08:21:10.144" v="3941"/>
          <ac:spMkLst>
            <pc:docMk/>
            <pc:sldMk cId="136622476" sldId="310"/>
            <ac:spMk id="5" creationId="{83C98ABE-055B-441F-B07E-44F97F083C39}"/>
          </ac:spMkLst>
        </pc:spChg>
        <pc:spChg chg="add">
          <ac:chgData name="Rohit Kumar" userId="0bcec9f9071d3836" providerId="Windows Live" clId="Web-{0B0F6D4A-1A00-42EC-8511-ED49C17AE1C9}" dt="2022-03-21T08:21:10.144" v="3941"/>
          <ac:spMkLst>
            <pc:docMk/>
            <pc:sldMk cId="136622476" sldId="310"/>
            <ac:spMk id="6" creationId="{29FDB030-9B49-4CED-8CCD-4D99382388AC}"/>
          </ac:spMkLst>
        </pc:spChg>
        <pc:spChg chg="add del">
          <ac:chgData name="Rohit Kumar" userId="0bcec9f9071d3836" providerId="Windows Live" clId="Web-{0B0F6D4A-1A00-42EC-8511-ED49C17AE1C9}" dt="2022-03-21T08:12:39.336" v="3906"/>
          <ac:spMkLst>
            <pc:docMk/>
            <pc:sldMk cId="136622476" sldId="310"/>
            <ac:spMk id="7" creationId="{F3060C83-F051-4F0E-ABAD-AA0DFC48B218}"/>
          </ac:spMkLst>
        </pc:spChg>
        <pc:spChg chg="add">
          <ac:chgData name="Rohit Kumar" userId="0bcec9f9071d3836" providerId="Windows Live" clId="Web-{0B0F6D4A-1A00-42EC-8511-ED49C17AE1C9}" dt="2022-03-21T08:21:10.144" v="3941"/>
          <ac:spMkLst>
            <pc:docMk/>
            <pc:sldMk cId="136622476" sldId="310"/>
            <ac:spMk id="8" creationId="{3783CA14-24A1-485C-8B30-D6A5D87987AD}"/>
          </ac:spMkLst>
        </pc:spChg>
        <pc:spChg chg="add del">
          <ac:chgData name="Rohit Kumar" userId="0bcec9f9071d3836" providerId="Windows Live" clId="Web-{0B0F6D4A-1A00-42EC-8511-ED49C17AE1C9}" dt="2022-03-21T08:12:39.336" v="3906"/>
          <ac:spMkLst>
            <pc:docMk/>
            <pc:sldMk cId="136622476" sldId="310"/>
            <ac:spMk id="9" creationId="{83C98ABE-055B-441F-B07E-44F97F083C39}"/>
          </ac:spMkLst>
        </pc:spChg>
        <pc:spChg chg="add">
          <ac:chgData name="Rohit Kumar" userId="0bcec9f9071d3836" providerId="Windows Live" clId="Web-{0B0F6D4A-1A00-42EC-8511-ED49C17AE1C9}" dt="2022-03-21T08:21:10.144" v="3941"/>
          <ac:spMkLst>
            <pc:docMk/>
            <pc:sldMk cId="136622476" sldId="310"/>
            <ac:spMk id="10" creationId="{9A97C86A-04D6-40F7-AE84-31AB43E6A846}"/>
          </ac:spMkLst>
        </pc:spChg>
        <pc:spChg chg="add del">
          <ac:chgData name="Rohit Kumar" userId="0bcec9f9071d3836" providerId="Windows Live" clId="Web-{0B0F6D4A-1A00-42EC-8511-ED49C17AE1C9}" dt="2022-03-21T08:12:39.336" v="3906"/>
          <ac:spMkLst>
            <pc:docMk/>
            <pc:sldMk cId="136622476" sldId="310"/>
            <ac:spMk id="11" creationId="{29FDB030-9B49-4CED-8CCD-4D99382388AC}"/>
          </ac:spMkLst>
        </pc:spChg>
        <pc:spChg chg="add">
          <ac:chgData name="Rohit Kumar" userId="0bcec9f9071d3836" providerId="Windows Live" clId="Web-{0B0F6D4A-1A00-42EC-8511-ED49C17AE1C9}" dt="2022-03-21T08:21:10.144" v="3941"/>
          <ac:spMkLst>
            <pc:docMk/>
            <pc:sldMk cId="136622476" sldId="310"/>
            <ac:spMk id="12" creationId="{FF9F2414-84E8-453E-B1F3-389FDE8192D9}"/>
          </ac:spMkLst>
        </pc:spChg>
        <pc:spChg chg="add del">
          <ac:chgData name="Rohit Kumar" userId="0bcec9f9071d3836" providerId="Windows Live" clId="Web-{0B0F6D4A-1A00-42EC-8511-ED49C17AE1C9}" dt="2022-03-21T08:12:39.336" v="3906"/>
          <ac:spMkLst>
            <pc:docMk/>
            <pc:sldMk cId="136622476" sldId="310"/>
            <ac:spMk id="13" creationId="{3783CA14-24A1-485C-8B30-D6A5D87987AD}"/>
          </ac:spMkLst>
        </pc:spChg>
        <pc:spChg chg="add">
          <ac:chgData name="Rohit Kumar" userId="0bcec9f9071d3836" providerId="Windows Live" clId="Web-{0B0F6D4A-1A00-42EC-8511-ED49C17AE1C9}" dt="2022-03-21T08:21:10.144" v="3941"/>
          <ac:spMkLst>
            <pc:docMk/>
            <pc:sldMk cId="136622476" sldId="310"/>
            <ac:spMk id="14" creationId="{3ECA69A1-7536-43AC-85EF-C7106179F5ED}"/>
          </ac:spMkLst>
        </pc:spChg>
        <pc:spChg chg="add del">
          <ac:chgData name="Rohit Kumar" userId="0bcec9f9071d3836" providerId="Windows Live" clId="Web-{0B0F6D4A-1A00-42EC-8511-ED49C17AE1C9}" dt="2022-03-21T08:12:39.336" v="3906"/>
          <ac:spMkLst>
            <pc:docMk/>
            <pc:sldMk cId="136622476" sldId="310"/>
            <ac:spMk id="15" creationId="{9A97C86A-04D6-40F7-AE84-31AB43E6A846}"/>
          </ac:spMkLst>
        </pc:spChg>
        <pc:spChg chg="add del">
          <ac:chgData name="Rohit Kumar" userId="0bcec9f9071d3836" providerId="Windows Live" clId="Web-{0B0F6D4A-1A00-42EC-8511-ED49C17AE1C9}" dt="2022-03-21T08:12:39.336" v="3906"/>
          <ac:spMkLst>
            <pc:docMk/>
            <pc:sldMk cId="136622476" sldId="310"/>
            <ac:spMk id="17" creationId="{FF9F2414-84E8-453E-B1F3-389FDE8192D9}"/>
          </ac:spMkLst>
        </pc:spChg>
        <pc:spChg chg="add del">
          <ac:chgData name="Rohit Kumar" userId="0bcec9f9071d3836" providerId="Windows Live" clId="Web-{0B0F6D4A-1A00-42EC-8511-ED49C17AE1C9}" dt="2022-03-21T08:12:39.336" v="3906"/>
          <ac:spMkLst>
            <pc:docMk/>
            <pc:sldMk cId="136622476" sldId="310"/>
            <ac:spMk id="19" creationId="{3ECA69A1-7536-43AC-85EF-C7106179F5ED}"/>
          </ac:spMkLst>
        </pc:spChg>
        <pc:picChg chg="add mod">
          <ac:chgData name="Rohit Kumar" userId="0bcec9f9071d3836" providerId="Windows Live" clId="Web-{0B0F6D4A-1A00-42EC-8511-ED49C17AE1C9}" dt="2022-03-21T08:21:10.144" v="3941"/>
          <ac:picMkLst>
            <pc:docMk/>
            <pc:sldMk cId="136622476" sldId="310"/>
            <ac:picMk id="2" creationId="{4E808E7D-92F3-4292-9DE2-FEA3FE83F019}"/>
          </ac:picMkLst>
        </pc:picChg>
      </pc:sldChg>
      <pc:sldChg chg="addSp modSp new mod setBg modClrScheme chgLayout">
        <pc:chgData name="Rohit Kumar" userId="0bcec9f9071d3836" providerId="Windows Live" clId="Web-{0B0F6D4A-1A00-42EC-8511-ED49C17AE1C9}" dt="2022-03-21T08:21:21.973" v="3942"/>
        <pc:sldMkLst>
          <pc:docMk/>
          <pc:sldMk cId="3574623075" sldId="311"/>
        </pc:sldMkLst>
        <pc:spChg chg="mod ord">
          <ac:chgData name="Rohit Kumar" userId="0bcec9f9071d3836" providerId="Windows Live" clId="Web-{0B0F6D4A-1A00-42EC-8511-ED49C17AE1C9}" dt="2022-03-21T08:21:21.973" v="3942"/>
          <ac:spMkLst>
            <pc:docMk/>
            <pc:sldMk cId="3574623075" sldId="311"/>
            <ac:spMk id="2" creationId="{A5205DD9-39A0-4D6C-B89F-18C55EEE3002}"/>
          </ac:spMkLst>
        </pc:spChg>
        <pc:spChg chg="mod ord">
          <ac:chgData name="Rohit Kumar" userId="0bcec9f9071d3836" providerId="Windows Live" clId="Web-{0B0F6D4A-1A00-42EC-8511-ED49C17AE1C9}" dt="2022-03-21T08:21:21.973" v="3942"/>
          <ac:spMkLst>
            <pc:docMk/>
            <pc:sldMk cId="3574623075" sldId="311"/>
            <ac:spMk id="3" creationId="{FE73C1E0-11A4-4258-8D77-003A1962C25D}"/>
          </ac:spMkLst>
        </pc:spChg>
        <pc:spChg chg="add">
          <ac:chgData name="Rohit Kumar" userId="0bcec9f9071d3836" providerId="Windows Live" clId="Web-{0B0F6D4A-1A00-42EC-8511-ED49C17AE1C9}" dt="2022-03-21T08:21:21.973" v="3942"/>
          <ac:spMkLst>
            <pc:docMk/>
            <pc:sldMk cId="3574623075" sldId="311"/>
            <ac:spMk id="8" creationId="{2B566528-1B12-4246-9431-5C2D7D081168}"/>
          </ac:spMkLst>
        </pc:spChg>
        <pc:spChg chg="add">
          <ac:chgData name="Rohit Kumar" userId="0bcec9f9071d3836" providerId="Windows Live" clId="Web-{0B0F6D4A-1A00-42EC-8511-ED49C17AE1C9}" dt="2022-03-21T08:21:21.973" v="3942"/>
          <ac:spMkLst>
            <pc:docMk/>
            <pc:sldMk cId="3574623075" sldId="311"/>
            <ac:spMk id="10" creationId="{2E80C965-DB6D-4F81-9E9E-B027384D0BD6}"/>
          </ac:spMkLst>
        </pc:spChg>
        <pc:spChg chg="add">
          <ac:chgData name="Rohit Kumar" userId="0bcec9f9071d3836" providerId="Windows Live" clId="Web-{0B0F6D4A-1A00-42EC-8511-ED49C17AE1C9}" dt="2022-03-21T08:21:21.973" v="3942"/>
          <ac:spMkLst>
            <pc:docMk/>
            <pc:sldMk cId="3574623075" sldId="311"/>
            <ac:spMk id="12" creationId="{A580F890-B085-4E95-96AA-55AEBEC5CE6E}"/>
          </ac:spMkLst>
        </pc:spChg>
        <pc:spChg chg="add">
          <ac:chgData name="Rohit Kumar" userId="0bcec9f9071d3836" providerId="Windows Live" clId="Web-{0B0F6D4A-1A00-42EC-8511-ED49C17AE1C9}" dt="2022-03-21T08:21:21.973" v="3942"/>
          <ac:spMkLst>
            <pc:docMk/>
            <pc:sldMk cId="3574623075" sldId="311"/>
            <ac:spMk id="14" creationId="{D3F51FEB-38FB-4F6C-9F7B-2F2AFAB65463}"/>
          </ac:spMkLst>
        </pc:spChg>
        <pc:spChg chg="add">
          <ac:chgData name="Rohit Kumar" userId="0bcec9f9071d3836" providerId="Windows Live" clId="Web-{0B0F6D4A-1A00-42EC-8511-ED49C17AE1C9}" dt="2022-03-21T08:21:21.973" v="3942"/>
          <ac:spMkLst>
            <pc:docMk/>
            <pc:sldMk cId="3574623075" sldId="311"/>
            <ac:spMk id="16" creationId="{1E547BA6-BAE0-43BB-A7CA-60F69CE252F0}"/>
          </ac:spMkLst>
        </pc:spChg>
      </pc:sldChg>
      <pc:sldChg chg="addSp delSp modSp new mod setBg modClrScheme delDesignElem chgLayout">
        <pc:chgData name="Rohit Kumar" userId="0bcec9f9071d3836" providerId="Windows Live" clId="Web-{0B0F6D4A-1A00-42EC-8511-ED49C17AE1C9}" dt="2022-03-21T08:21:25.863" v="3943"/>
        <pc:sldMkLst>
          <pc:docMk/>
          <pc:sldMk cId="2663326229" sldId="312"/>
        </pc:sldMkLst>
        <pc:spChg chg="add">
          <ac:chgData name="Rohit Kumar" userId="0bcec9f9071d3836" providerId="Windows Live" clId="Web-{0B0F6D4A-1A00-42EC-8511-ED49C17AE1C9}" dt="2022-03-21T08:21:25.863" v="3943"/>
          <ac:spMkLst>
            <pc:docMk/>
            <pc:sldMk cId="2663326229" sldId="312"/>
            <ac:spMk id="4" creationId="{F3060C83-F051-4F0E-ABAD-AA0DFC48B218}"/>
          </ac:spMkLst>
        </pc:spChg>
        <pc:spChg chg="add">
          <ac:chgData name="Rohit Kumar" userId="0bcec9f9071d3836" providerId="Windows Live" clId="Web-{0B0F6D4A-1A00-42EC-8511-ED49C17AE1C9}" dt="2022-03-21T08:21:25.863" v="3943"/>
          <ac:spMkLst>
            <pc:docMk/>
            <pc:sldMk cId="2663326229" sldId="312"/>
            <ac:spMk id="5" creationId="{83C98ABE-055B-441F-B07E-44F97F083C39}"/>
          </ac:spMkLst>
        </pc:spChg>
        <pc:spChg chg="add">
          <ac:chgData name="Rohit Kumar" userId="0bcec9f9071d3836" providerId="Windows Live" clId="Web-{0B0F6D4A-1A00-42EC-8511-ED49C17AE1C9}" dt="2022-03-21T08:21:25.863" v="3943"/>
          <ac:spMkLst>
            <pc:docMk/>
            <pc:sldMk cId="2663326229" sldId="312"/>
            <ac:spMk id="6" creationId="{29FDB030-9B49-4CED-8CCD-4D99382388AC}"/>
          </ac:spMkLst>
        </pc:spChg>
        <pc:spChg chg="add del">
          <ac:chgData name="Rohit Kumar" userId="0bcec9f9071d3836" providerId="Windows Live" clId="Web-{0B0F6D4A-1A00-42EC-8511-ED49C17AE1C9}" dt="2022-03-21T08:12:39.336" v="3906"/>
          <ac:spMkLst>
            <pc:docMk/>
            <pc:sldMk cId="2663326229" sldId="312"/>
            <ac:spMk id="7" creationId="{F3060C83-F051-4F0E-ABAD-AA0DFC48B218}"/>
          </ac:spMkLst>
        </pc:spChg>
        <pc:spChg chg="add">
          <ac:chgData name="Rohit Kumar" userId="0bcec9f9071d3836" providerId="Windows Live" clId="Web-{0B0F6D4A-1A00-42EC-8511-ED49C17AE1C9}" dt="2022-03-21T08:21:25.863" v="3943"/>
          <ac:spMkLst>
            <pc:docMk/>
            <pc:sldMk cId="2663326229" sldId="312"/>
            <ac:spMk id="8" creationId="{3783CA14-24A1-485C-8B30-D6A5D87987AD}"/>
          </ac:spMkLst>
        </pc:spChg>
        <pc:spChg chg="add del">
          <ac:chgData name="Rohit Kumar" userId="0bcec9f9071d3836" providerId="Windows Live" clId="Web-{0B0F6D4A-1A00-42EC-8511-ED49C17AE1C9}" dt="2022-03-21T08:12:39.336" v="3906"/>
          <ac:spMkLst>
            <pc:docMk/>
            <pc:sldMk cId="2663326229" sldId="312"/>
            <ac:spMk id="9" creationId="{83C98ABE-055B-441F-B07E-44F97F083C39}"/>
          </ac:spMkLst>
        </pc:spChg>
        <pc:spChg chg="add">
          <ac:chgData name="Rohit Kumar" userId="0bcec9f9071d3836" providerId="Windows Live" clId="Web-{0B0F6D4A-1A00-42EC-8511-ED49C17AE1C9}" dt="2022-03-21T08:21:25.863" v="3943"/>
          <ac:spMkLst>
            <pc:docMk/>
            <pc:sldMk cId="2663326229" sldId="312"/>
            <ac:spMk id="10" creationId="{9A97C86A-04D6-40F7-AE84-31AB43E6A846}"/>
          </ac:spMkLst>
        </pc:spChg>
        <pc:spChg chg="add del">
          <ac:chgData name="Rohit Kumar" userId="0bcec9f9071d3836" providerId="Windows Live" clId="Web-{0B0F6D4A-1A00-42EC-8511-ED49C17AE1C9}" dt="2022-03-21T08:12:39.336" v="3906"/>
          <ac:spMkLst>
            <pc:docMk/>
            <pc:sldMk cId="2663326229" sldId="312"/>
            <ac:spMk id="11" creationId="{29FDB030-9B49-4CED-8CCD-4D99382388AC}"/>
          </ac:spMkLst>
        </pc:spChg>
        <pc:spChg chg="add">
          <ac:chgData name="Rohit Kumar" userId="0bcec9f9071d3836" providerId="Windows Live" clId="Web-{0B0F6D4A-1A00-42EC-8511-ED49C17AE1C9}" dt="2022-03-21T08:21:25.863" v="3943"/>
          <ac:spMkLst>
            <pc:docMk/>
            <pc:sldMk cId="2663326229" sldId="312"/>
            <ac:spMk id="12" creationId="{FF9F2414-84E8-453E-B1F3-389FDE8192D9}"/>
          </ac:spMkLst>
        </pc:spChg>
        <pc:spChg chg="add del">
          <ac:chgData name="Rohit Kumar" userId="0bcec9f9071d3836" providerId="Windows Live" clId="Web-{0B0F6D4A-1A00-42EC-8511-ED49C17AE1C9}" dt="2022-03-21T08:12:39.336" v="3906"/>
          <ac:spMkLst>
            <pc:docMk/>
            <pc:sldMk cId="2663326229" sldId="312"/>
            <ac:spMk id="13" creationId="{3783CA14-24A1-485C-8B30-D6A5D87987AD}"/>
          </ac:spMkLst>
        </pc:spChg>
        <pc:spChg chg="add">
          <ac:chgData name="Rohit Kumar" userId="0bcec9f9071d3836" providerId="Windows Live" clId="Web-{0B0F6D4A-1A00-42EC-8511-ED49C17AE1C9}" dt="2022-03-21T08:21:25.863" v="3943"/>
          <ac:spMkLst>
            <pc:docMk/>
            <pc:sldMk cId="2663326229" sldId="312"/>
            <ac:spMk id="14" creationId="{3ECA69A1-7536-43AC-85EF-C7106179F5ED}"/>
          </ac:spMkLst>
        </pc:spChg>
        <pc:spChg chg="add del">
          <ac:chgData name="Rohit Kumar" userId="0bcec9f9071d3836" providerId="Windows Live" clId="Web-{0B0F6D4A-1A00-42EC-8511-ED49C17AE1C9}" dt="2022-03-21T08:12:39.336" v="3906"/>
          <ac:spMkLst>
            <pc:docMk/>
            <pc:sldMk cId="2663326229" sldId="312"/>
            <ac:spMk id="15" creationId="{9A97C86A-04D6-40F7-AE84-31AB43E6A846}"/>
          </ac:spMkLst>
        </pc:spChg>
        <pc:spChg chg="add del">
          <ac:chgData name="Rohit Kumar" userId="0bcec9f9071d3836" providerId="Windows Live" clId="Web-{0B0F6D4A-1A00-42EC-8511-ED49C17AE1C9}" dt="2022-03-21T08:12:39.336" v="3906"/>
          <ac:spMkLst>
            <pc:docMk/>
            <pc:sldMk cId="2663326229" sldId="312"/>
            <ac:spMk id="17" creationId="{FF9F2414-84E8-453E-B1F3-389FDE8192D9}"/>
          </ac:spMkLst>
        </pc:spChg>
        <pc:spChg chg="add del">
          <ac:chgData name="Rohit Kumar" userId="0bcec9f9071d3836" providerId="Windows Live" clId="Web-{0B0F6D4A-1A00-42EC-8511-ED49C17AE1C9}" dt="2022-03-21T08:12:39.336" v="3906"/>
          <ac:spMkLst>
            <pc:docMk/>
            <pc:sldMk cId="2663326229" sldId="312"/>
            <ac:spMk id="19" creationId="{3ECA69A1-7536-43AC-85EF-C7106179F5ED}"/>
          </ac:spMkLst>
        </pc:spChg>
        <pc:picChg chg="add mod">
          <ac:chgData name="Rohit Kumar" userId="0bcec9f9071d3836" providerId="Windows Live" clId="Web-{0B0F6D4A-1A00-42EC-8511-ED49C17AE1C9}" dt="2022-03-21T08:21:25.863" v="3943"/>
          <ac:picMkLst>
            <pc:docMk/>
            <pc:sldMk cId="2663326229" sldId="312"/>
            <ac:picMk id="2" creationId="{70C71B77-D904-44E1-8BE7-291663CF3016}"/>
          </ac:picMkLst>
        </pc:picChg>
      </pc:sldChg>
      <pc:sldChg chg="addSp modSp new mod setBg modClrScheme chgLayout">
        <pc:chgData name="Rohit Kumar" userId="0bcec9f9071d3836" providerId="Windows Live" clId="Web-{0B0F6D4A-1A00-42EC-8511-ED49C17AE1C9}" dt="2022-03-21T08:22:13.661" v="3944"/>
        <pc:sldMkLst>
          <pc:docMk/>
          <pc:sldMk cId="333754560" sldId="313"/>
        </pc:sldMkLst>
        <pc:spChg chg="mod ord">
          <ac:chgData name="Rohit Kumar" userId="0bcec9f9071d3836" providerId="Windows Live" clId="Web-{0B0F6D4A-1A00-42EC-8511-ED49C17AE1C9}" dt="2022-03-21T08:22:13.661" v="3944"/>
          <ac:spMkLst>
            <pc:docMk/>
            <pc:sldMk cId="333754560" sldId="313"/>
            <ac:spMk id="2" creationId="{9732EB4A-8759-488E-AE12-CF0D1F081872}"/>
          </ac:spMkLst>
        </pc:spChg>
        <pc:spChg chg="mod ord">
          <ac:chgData name="Rohit Kumar" userId="0bcec9f9071d3836" providerId="Windows Live" clId="Web-{0B0F6D4A-1A00-42EC-8511-ED49C17AE1C9}" dt="2022-03-21T08:22:13.661" v="3944"/>
          <ac:spMkLst>
            <pc:docMk/>
            <pc:sldMk cId="333754560" sldId="313"/>
            <ac:spMk id="3" creationId="{A0B3DBFE-2F4E-4122-A3BC-EA812CFE1124}"/>
          </ac:spMkLst>
        </pc:spChg>
        <pc:spChg chg="add">
          <ac:chgData name="Rohit Kumar" userId="0bcec9f9071d3836" providerId="Windows Live" clId="Web-{0B0F6D4A-1A00-42EC-8511-ED49C17AE1C9}" dt="2022-03-21T08:22:13.661" v="3944"/>
          <ac:spMkLst>
            <pc:docMk/>
            <pc:sldMk cId="333754560" sldId="313"/>
            <ac:spMk id="8" creationId="{2B566528-1B12-4246-9431-5C2D7D081168}"/>
          </ac:spMkLst>
        </pc:spChg>
        <pc:spChg chg="add">
          <ac:chgData name="Rohit Kumar" userId="0bcec9f9071d3836" providerId="Windows Live" clId="Web-{0B0F6D4A-1A00-42EC-8511-ED49C17AE1C9}" dt="2022-03-21T08:22:13.661" v="3944"/>
          <ac:spMkLst>
            <pc:docMk/>
            <pc:sldMk cId="333754560" sldId="313"/>
            <ac:spMk id="10" creationId="{2E80C965-DB6D-4F81-9E9E-B027384D0BD6}"/>
          </ac:spMkLst>
        </pc:spChg>
        <pc:spChg chg="add">
          <ac:chgData name="Rohit Kumar" userId="0bcec9f9071d3836" providerId="Windows Live" clId="Web-{0B0F6D4A-1A00-42EC-8511-ED49C17AE1C9}" dt="2022-03-21T08:22:13.661" v="3944"/>
          <ac:spMkLst>
            <pc:docMk/>
            <pc:sldMk cId="333754560" sldId="313"/>
            <ac:spMk id="12" creationId="{A580F890-B085-4E95-96AA-55AEBEC5CE6E}"/>
          </ac:spMkLst>
        </pc:spChg>
        <pc:spChg chg="add">
          <ac:chgData name="Rohit Kumar" userId="0bcec9f9071d3836" providerId="Windows Live" clId="Web-{0B0F6D4A-1A00-42EC-8511-ED49C17AE1C9}" dt="2022-03-21T08:22:13.661" v="3944"/>
          <ac:spMkLst>
            <pc:docMk/>
            <pc:sldMk cId="333754560" sldId="313"/>
            <ac:spMk id="14" creationId="{D3F51FEB-38FB-4F6C-9F7B-2F2AFAB65463}"/>
          </ac:spMkLst>
        </pc:spChg>
        <pc:spChg chg="add">
          <ac:chgData name="Rohit Kumar" userId="0bcec9f9071d3836" providerId="Windows Live" clId="Web-{0B0F6D4A-1A00-42EC-8511-ED49C17AE1C9}" dt="2022-03-21T08:22:13.661" v="3944"/>
          <ac:spMkLst>
            <pc:docMk/>
            <pc:sldMk cId="333754560" sldId="313"/>
            <ac:spMk id="16" creationId="{1E547BA6-BAE0-43BB-A7CA-60F69CE252F0}"/>
          </ac:spMkLst>
        </pc:spChg>
      </pc:sldChg>
      <pc:sldChg chg="addSp delSp modSp new mod setBg modClrScheme delDesignElem chgLayout">
        <pc:chgData name="Rohit Kumar" userId="0bcec9f9071d3836" providerId="Windows Live" clId="Web-{0B0F6D4A-1A00-42EC-8511-ED49C17AE1C9}" dt="2022-03-21T08:22:19.365" v="3945"/>
        <pc:sldMkLst>
          <pc:docMk/>
          <pc:sldMk cId="3654447659" sldId="314"/>
        </pc:sldMkLst>
        <pc:spChg chg="mod ord">
          <ac:chgData name="Rohit Kumar" userId="0bcec9f9071d3836" providerId="Windows Live" clId="Web-{0B0F6D4A-1A00-42EC-8511-ED49C17AE1C9}" dt="2022-03-21T08:15:03.339" v="3914"/>
          <ac:spMkLst>
            <pc:docMk/>
            <pc:sldMk cId="3654447659" sldId="314"/>
            <ac:spMk id="2" creationId="{86E35F98-83C9-4BDC-AB6F-6DD89CAC7AB0}"/>
          </ac:spMkLst>
        </pc:spChg>
        <pc:spChg chg="mod ord">
          <ac:chgData name="Rohit Kumar" userId="0bcec9f9071d3836" providerId="Windows Live" clId="Web-{0B0F6D4A-1A00-42EC-8511-ED49C17AE1C9}" dt="2022-03-21T08:15:03.339" v="3914"/>
          <ac:spMkLst>
            <pc:docMk/>
            <pc:sldMk cId="3654447659" sldId="314"/>
            <ac:spMk id="3" creationId="{7A978DD2-3D07-4E2B-9166-9EE912572502}"/>
          </ac:spMkLst>
        </pc:spChg>
        <pc:spChg chg="add">
          <ac:chgData name="Rohit Kumar" userId="0bcec9f9071d3836" providerId="Windows Live" clId="Web-{0B0F6D4A-1A00-42EC-8511-ED49C17AE1C9}" dt="2022-03-21T08:22:19.365" v="3945"/>
          <ac:spMkLst>
            <pc:docMk/>
            <pc:sldMk cId="3654447659" sldId="314"/>
            <ac:spMk id="6" creationId="{2B566528-1B12-4246-9431-5C2D7D081168}"/>
          </ac:spMkLst>
        </pc:spChg>
        <pc:spChg chg="add del">
          <ac:chgData name="Rohit Kumar" userId="0bcec9f9071d3836" providerId="Windows Live" clId="Web-{0B0F6D4A-1A00-42EC-8511-ED49C17AE1C9}" dt="2022-03-21T08:12:39.336" v="3906"/>
          <ac:spMkLst>
            <pc:docMk/>
            <pc:sldMk cId="3654447659" sldId="314"/>
            <ac:spMk id="9" creationId="{2B566528-1B12-4246-9431-5C2D7D081168}"/>
          </ac:spMkLst>
        </pc:spChg>
        <pc:grpChg chg="add">
          <ac:chgData name="Rohit Kumar" userId="0bcec9f9071d3836" providerId="Windows Live" clId="Web-{0B0F6D4A-1A00-42EC-8511-ED49C17AE1C9}" dt="2022-03-21T08:22:19.365" v="3945"/>
          <ac:grpSpMkLst>
            <pc:docMk/>
            <pc:sldMk cId="3654447659" sldId="314"/>
            <ac:grpSpMk id="7" creationId="{828A5161-06F1-46CF-8AD7-844680A59E13}"/>
          </ac:grpSpMkLst>
        </pc:grpChg>
        <pc:grpChg chg="add">
          <ac:chgData name="Rohit Kumar" userId="0bcec9f9071d3836" providerId="Windows Live" clId="Web-{0B0F6D4A-1A00-42EC-8511-ED49C17AE1C9}" dt="2022-03-21T08:22:19.365" v="3945"/>
          <ac:grpSpMkLst>
            <pc:docMk/>
            <pc:sldMk cId="3654447659" sldId="314"/>
            <ac:grpSpMk id="8" creationId="{5995D10D-E9C9-47DB-AE7E-801FEF38F5C9}"/>
          </ac:grpSpMkLst>
        </pc:grpChg>
        <pc:grpChg chg="add del">
          <ac:chgData name="Rohit Kumar" userId="0bcec9f9071d3836" providerId="Windows Live" clId="Web-{0B0F6D4A-1A00-42EC-8511-ED49C17AE1C9}" dt="2022-03-21T08:12:39.336" v="3906"/>
          <ac:grpSpMkLst>
            <pc:docMk/>
            <pc:sldMk cId="3654447659" sldId="314"/>
            <ac:grpSpMk id="11" creationId="{828A5161-06F1-46CF-8AD7-844680A59E13}"/>
          </ac:grpSpMkLst>
        </pc:grpChg>
        <pc:grpChg chg="add del">
          <ac:chgData name="Rohit Kumar" userId="0bcec9f9071d3836" providerId="Windows Live" clId="Web-{0B0F6D4A-1A00-42EC-8511-ED49C17AE1C9}" dt="2022-03-21T08:12:39.336" v="3906"/>
          <ac:grpSpMkLst>
            <pc:docMk/>
            <pc:sldMk cId="3654447659" sldId="314"/>
            <ac:grpSpMk id="15" creationId="{5995D10D-E9C9-47DB-AE7E-801FEF38F5C9}"/>
          </ac:grpSpMkLst>
        </pc:grpChg>
        <pc:picChg chg="add mod">
          <ac:chgData name="Rohit Kumar" userId="0bcec9f9071d3836" providerId="Windows Live" clId="Web-{0B0F6D4A-1A00-42EC-8511-ED49C17AE1C9}" dt="2022-03-21T04:50:39.510" v="1730"/>
          <ac:picMkLst>
            <pc:docMk/>
            <pc:sldMk cId="3654447659" sldId="314"/>
            <ac:picMk id="4" creationId="{928AD1F2-27A4-4276-8311-1713FCE79AE0}"/>
          </ac:picMkLst>
        </pc:picChg>
      </pc:sldChg>
      <pc:sldChg chg="addSp modSp new mod setBg modClrScheme chgLayout">
        <pc:chgData name="Rohit Kumar" userId="0bcec9f9071d3836" providerId="Windows Live" clId="Web-{0B0F6D4A-1A00-42EC-8511-ED49C17AE1C9}" dt="2022-03-21T08:22:24.474" v="3946"/>
        <pc:sldMkLst>
          <pc:docMk/>
          <pc:sldMk cId="2651071092" sldId="315"/>
        </pc:sldMkLst>
        <pc:spChg chg="mod ord">
          <ac:chgData name="Rohit Kumar" userId="0bcec9f9071d3836" providerId="Windows Live" clId="Web-{0B0F6D4A-1A00-42EC-8511-ED49C17AE1C9}" dt="2022-03-21T08:22:24.474" v="3946"/>
          <ac:spMkLst>
            <pc:docMk/>
            <pc:sldMk cId="2651071092" sldId="315"/>
            <ac:spMk id="2" creationId="{9E46FD0E-78F5-4B17-A294-D98AD5F37324}"/>
          </ac:spMkLst>
        </pc:spChg>
        <pc:spChg chg="mod ord">
          <ac:chgData name="Rohit Kumar" userId="0bcec9f9071d3836" providerId="Windows Live" clId="Web-{0B0F6D4A-1A00-42EC-8511-ED49C17AE1C9}" dt="2022-03-21T08:22:24.474" v="3946"/>
          <ac:spMkLst>
            <pc:docMk/>
            <pc:sldMk cId="2651071092" sldId="315"/>
            <ac:spMk id="3" creationId="{DD593F2F-10B0-47FE-B0BA-BD57D84D2683}"/>
          </ac:spMkLst>
        </pc:spChg>
        <pc:spChg chg="add">
          <ac:chgData name="Rohit Kumar" userId="0bcec9f9071d3836" providerId="Windows Live" clId="Web-{0B0F6D4A-1A00-42EC-8511-ED49C17AE1C9}" dt="2022-03-21T08:22:24.474" v="3946"/>
          <ac:spMkLst>
            <pc:docMk/>
            <pc:sldMk cId="2651071092" sldId="315"/>
            <ac:spMk id="8" creationId="{2B566528-1B12-4246-9431-5C2D7D081168}"/>
          </ac:spMkLst>
        </pc:spChg>
        <pc:spChg chg="add">
          <ac:chgData name="Rohit Kumar" userId="0bcec9f9071d3836" providerId="Windows Live" clId="Web-{0B0F6D4A-1A00-42EC-8511-ED49C17AE1C9}" dt="2022-03-21T08:22:24.474" v="3946"/>
          <ac:spMkLst>
            <pc:docMk/>
            <pc:sldMk cId="2651071092" sldId="315"/>
            <ac:spMk id="10" creationId="{2E80C965-DB6D-4F81-9E9E-B027384D0BD6}"/>
          </ac:spMkLst>
        </pc:spChg>
        <pc:spChg chg="add">
          <ac:chgData name="Rohit Kumar" userId="0bcec9f9071d3836" providerId="Windows Live" clId="Web-{0B0F6D4A-1A00-42EC-8511-ED49C17AE1C9}" dt="2022-03-21T08:22:24.474" v="3946"/>
          <ac:spMkLst>
            <pc:docMk/>
            <pc:sldMk cId="2651071092" sldId="315"/>
            <ac:spMk id="12" creationId="{A580F890-B085-4E95-96AA-55AEBEC5CE6E}"/>
          </ac:spMkLst>
        </pc:spChg>
        <pc:spChg chg="add">
          <ac:chgData name="Rohit Kumar" userId="0bcec9f9071d3836" providerId="Windows Live" clId="Web-{0B0F6D4A-1A00-42EC-8511-ED49C17AE1C9}" dt="2022-03-21T08:22:24.474" v="3946"/>
          <ac:spMkLst>
            <pc:docMk/>
            <pc:sldMk cId="2651071092" sldId="315"/>
            <ac:spMk id="14" creationId="{D3F51FEB-38FB-4F6C-9F7B-2F2AFAB65463}"/>
          </ac:spMkLst>
        </pc:spChg>
        <pc:spChg chg="add">
          <ac:chgData name="Rohit Kumar" userId="0bcec9f9071d3836" providerId="Windows Live" clId="Web-{0B0F6D4A-1A00-42EC-8511-ED49C17AE1C9}" dt="2022-03-21T08:22:24.474" v="3946"/>
          <ac:spMkLst>
            <pc:docMk/>
            <pc:sldMk cId="2651071092" sldId="315"/>
            <ac:spMk id="16" creationId="{1E547BA6-BAE0-43BB-A7CA-60F69CE252F0}"/>
          </ac:spMkLst>
        </pc:spChg>
      </pc:sldChg>
      <pc:sldChg chg="addSp modSp new mod setBg modClrScheme chgLayout">
        <pc:chgData name="Rohit Kumar" userId="0bcec9f9071d3836" providerId="Windows Live" clId="Web-{0B0F6D4A-1A00-42EC-8511-ED49C17AE1C9}" dt="2022-03-21T08:22:29.130" v="3947"/>
        <pc:sldMkLst>
          <pc:docMk/>
          <pc:sldMk cId="1004018246" sldId="316"/>
        </pc:sldMkLst>
        <pc:spChg chg="mod ord">
          <ac:chgData name="Rohit Kumar" userId="0bcec9f9071d3836" providerId="Windows Live" clId="Web-{0B0F6D4A-1A00-42EC-8511-ED49C17AE1C9}" dt="2022-03-21T08:22:29.130" v="3947"/>
          <ac:spMkLst>
            <pc:docMk/>
            <pc:sldMk cId="1004018246" sldId="316"/>
            <ac:spMk id="2" creationId="{8214427A-64E6-4D3D-AA59-216042FDD089}"/>
          </ac:spMkLst>
        </pc:spChg>
        <pc:spChg chg="mod ord">
          <ac:chgData name="Rohit Kumar" userId="0bcec9f9071d3836" providerId="Windows Live" clId="Web-{0B0F6D4A-1A00-42EC-8511-ED49C17AE1C9}" dt="2022-03-21T08:22:29.130" v="3947"/>
          <ac:spMkLst>
            <pc:docMk/>
            <pc:sldMk cId="1004018246" sldId="316"/>
            <ac:spMk id="3" creationId="{3D019B04-FD18-497F-8F1F-01C715BE5E77}"/>
          </ac:spMkLst>
        </pc:spChg>
        <pc:spChg chg="add">
          <ac:chgData name="Rohit Kumar" userId="0bcec9f9071d3836" providerId="Windows Live" clId="Web-{0B0F6D4A-1A00-42EC-8511-ED49C17AE1C9}" dt="2022-03-21T08:22:29.130" v="3947"/>
          <ac:spMkLst>
            <pc:docMk/>
            <pc:sldMk cId="1004018246" sldId="316"/>
            <ac:spMk id="8" creationId="{2B566528-1B12-4246-9431-5C2D7D081168}"/>
          </ac:spMkLst>
        </pc:spChg>
        <pc:spChg chg="add">
          <ac:chgData name="Rohit Kumar" userId="0bcec9f9071d3836" providerId="Windows Live" clId="Web-{0B0F6D4A-1A00-42EC-8511-ED49C17AE1C9}" dt="2022-03-21T08:22:29.130" v="3947"/>
          <ac:spMkLst>
            <pc:docMk/>
            <pc:sldMk cId="1004018246" sldId="316"/>
            <ac:spMk id="10" creationId="{2E80C965-DB6D-4F81-9E9E-B027384D0BD6}"/>
          </ac:spMkLst>
        </pc:spChg>
        <pc:spChg chg="add">
          <ac:chgData name="Rohit Kumar" userId="0bcec9f9071d3836" providerId="Windows Live" clId="Web-{0B0F6D4A-1A00-42EC-8511-ED49C17AE1C9}" dt="2022-03-21T08:22:29.130" v="3947"/>
          <ac:spMkLst>
            <pc:docMk/>
            <pc:sldMk cId="1004018246" sldId="316"/>
            <ac:spMk id="12" creationId="{A580F890-B085-4E95-96AA-55AEBEC5CE6E}"/>
          </ac:spMkLst>
        </pc:spChg>
        <pc:spChg chg="add">
          <ac:chgData name="Rohit Kumar" userId="0bcec9f9071d3836" providerId="Windows Live" clId="Web-{0B0F6D4A-1A00-42EC-8511-ED49C17AE1C9}" dt="2022-03-21T08:22:29.130" v="3947"/>
          <ac:spMkLst>
            <pc:docMk/>
            <pc:sldMk cId="1004018246" sldId="316"/>
            <ac:spMk id="14" creationId="{D3F51FEB-38FB-4F6C-9F7B-2F2AFAB65463}"/>
          </ac:spMkLst>
        </pc:spChg>
        <pc:spChg chg="add">
          <ac:chgData name="Rohit Kumar" userId="0bcec9f9071d3836" providerId="Windows Live" clId="Web-{0B0F6D4A-1A00-42EC-8511-ED49C17AE1C9}" dt="2022-03-21T08:22:29.130" v="3947"/>
          <ac:spMkLst>
            <pc:docMk/>
            <pc:sldMk cId="1004018246" sldId="316"/>
            <ac:spMk id="16" creationId="{1E547BA6-BAE0-43BB-A7CA-60F69CE252F0}"/>
          </ac:spMkLst>
        </pc:spChg>
      </pc:sldChg>
      <pc:sldChg chg="addSp modSp new mod setBg modClrScheme chgLayout">
        <pc:chgData name="Rohit Kumar" userId="0bcec9f9071d3836" providerId="Windows Live" clId="Web-{0B0F6D4A-1A00-42EC-8511-ED49C17AE1C9}" dt="2022-03-21T08:22:48.178" v="3948"/>
        <pc:sldMkLst>
          <pc:docMk/>
          <pc:sldMk cId="2886489310" sldId="317"/>
        </pc:sldMkLst>
        <pc:spChg chg="mod ord">
          <ac:chgData name="Rohit Kumar" userId="0bcec9f9071d3836" providerId="Windows Live" clId="Web-{0B0F6D4A-1A00-42EC-8511-ED49C17AE1C9}" dt="2022-03-21T08:22:48.178" v="3948"/>
          <ac:spMkLst>
            <pc:docMk/>
            <pc:sldMk cId="2886489310" sldId="317"/>
            <ac:spMk id="2" creationId="{71CB735D-B0AD-447F-820E-27B872D9B87B}"/>
          </ac:spMkLst>
        </pc:spChg>
        <pc:spChg chg="mod ord">
          <ac:chgData name="Rohit Kumar" userId="0bcec9f9071d3836" providerId="Windows Live" clId="Web-{0B0F6D4A-1A00-42EC-8511-ED49C17AE1C9}" dt="2022-03-21T08:22:48.178" v="3948"/>
          <ac:spMkLst>
            <pc:docMk/>
            <pc:sldMk cId="2886489310" sldId="317"/>
            <ac:spMk id="3" creationId="{F1E609C6-8CC7-4E3A-9924-6E88ABCBBC42}"/>
          </ac:spMkLst>
        </pc:spChg>
        <pc:spChg chg="add">
          <ac:chgData name="Rohit Kumar" userId="0bcec9f9071d3836" providerId="Windows Live" clId="Web-{0B0F6D4A-1A00-42EC-8511-ED49C17AE1C9}" dt="2022-03-21T08:22:48.178" v="3948"/>
          <ac:spMkLst>
            <pc:docMk/>
            <pc:sldMk cId="2886489310" sldId="317"/>
            <ac:spMk id="8" creationId="{7CB4857B-ED7C-444D-9F04-2F885114A1C2}"/>
          </ac:spMkLst>
        </pc:spChg>
        <pc:spChg chg="add">
          <ac:chgData name="Rohit Kumar" userId="0bcec9f9071d3836" providerId="Windows Live" clId="Web-{0B0F6D4A-1A00-42EC-8511-ED49C17AE1C9}" dt="2022-03-21T08:22:48.178" v="3948"/>
          <ac:spMkLst>
            <pc:docMk/>
            <pc:sldMk cId="2886489310" sldId="317"/>
            <ac:spMk id="10" creationId="{D18046FB-44EA-4FD8-A585-EA09A319B2D0}"/>
          </ac:spMkLst>
        </pc:spChg>
        <pc:spChg chg="add">
          <ac:chgData name="Rohit Kumar" userId="0bcec9f9071d3836" providerId="Windows Live" clId="Web-{0B0F6D4A-1A00-42EC-8511-ED49C17AE1C9}" dt="2022-03-21T08:22:48.178" v="3948"/>
          <ac:spMkLst>
            <pc:docMk/>
            <pc:sldMk cId="2886489310" sldId="317"/>
            <ac:spMk id="12" creationId="{479F5F2B-8B58-4140-AE6A-51F6C67B18D9}"/>
          </ac:spMkLst>
        </pc:spChg>
      </pc:sldChg>
      <pc:sldChg chg="addSp modSp new mod setBg modClrScheme chgLayout">
        <pc:chgData name="Rohit Kumar" userId="0bcec9f9071d3836" providerId="Windows Live" clId="Web-{0B0F6D4A-1A00-42EC-8511-ED49C17AE1C9}" dt="2022-03-21T08:23:04.241" v="3949"/>
        <pc:sldMkLst>
          <pc:docMk/>
          <pc:sldMk cId="1701223030" sldId="318"/>
        </pc:sldMkLst>
        <pc:spChg chg="mod ord">
          <ac:chgData name="Rohit Kumar" userId="0bcec9f9071d3836" providerId="Windows Live" clId="Web-{0B0F6D4A-1A00-42EC-8511-ED49C17AE1C9}" dt="2022-03-21T08:23:04.241" v="3949"/>
          <ac:spMkLst>
            <pc:docMk/>
            <pc:sldMk cId="1701223030" sldId="318"/>
            <ac:spMk id="2" creationId="{D06A9FB0-CCAE-45D0-B1FB-34D4C89784B7}"/>
          </ac:spMkLst>
        </pc:spChg>
        <pc:spChg chg="mod ord">
          <ac:chgData name="Rohit Kumar" userId="0bcec9f9071d3836" providerId="Windows Live" clId="Web-{0B0F6D4A-1A00-42EC-8511-ED49C17AE1C9}" dt="2022-03-21T08:23:04.241" v="3949"/>
          <ac:spMkLst>
            <pc:docMk/>
            <pc:sldMk cId="1701223030" sldId="318"/>
            <ac:spMk id="3" creationId="{E750A7DD-A439-40F6-A523-30F51D48C2E8}"/>
          </ac:spMkLst>
        </pc:spChg>
        <pc:spChg chg="add">
          <ac:chgData name="Rohit Kumar" userId="0bcec9f9071d3836" providerId="Windows Live" clId="Web-{0B0F6D4A-1A00-42EC-8511-ED49C17AE1C9}" dt="2022-03-21T08:23:04.241" v="3949"/>
          <ac:spMkLst>
            <pc:docMk/>
            <pc:sldMk cId="1701223030" sldId="318"/>
            <ac:spMk id="8" creationId="{1A3C89F8-0D2F-47FF-B903-151248265F47}"/>
          </ac:spMkLst>
        </pc:spChg>
        <pc:spChg chg="add">
          <ac:chgData name="Rohit Kumar" userId="0bcec9f9071d3836" providerId="Windows Live" clId="Web-{0B0F6D4A-1A00-42EC-8511-ED49C17AE1C9}" dt="2022-03-21T08:23:04.241" v="3949"/>
          <ac:spMkLst>
            <pc:docMk/>
            <pc:sldMk cId="1701223030" sldId="318"/>
            <ac:spMk id="10" creationId="{C5CB530E-515E-412C-9DF1-5F8FFBD6F383}"/>
          </ac:spMkLst>
        </pc:spChg>
        <pc:spChg chg="add">
          <ac:chgData name="Rohit Kumar" userId="0bcec9f9071d3836" providerId="Windows Live" clId="Web-{0B0F6D4A-1A00-42EC-8511-ED49C17AE1C9}" dt="2022-03-21T08:23:04.241" v="3949"/>
          <ac:spMkLst>
            <pc:docMk/>
            <pc:sldMk cId="1701223030" sldId="318"/>
            <ac:spMk id="12" creationId="{712D4376-A578-4FF1-94FC-245E7A6A489F}"/>
          </ac:spMkLst>
        </pc:spChg>
        <pc:spChg chg="add">
          <ac:chgData name="Rohit Kumar" userId="0bcec9f9071d3836" providerId="Windows Live" clId="Web-{0B0F6D4A-1A00-42EC-8511-ED49C17AE1C9}" dt="2022-03-21T08:23:04.241" v="3949"/>
          <ac:spMkLst>
            <pc:docMk/>
            <pc:sldMk cId="1701223030" sldId="318"/>
            <ac:spMk id="14" creationId="{AEA7509D-F04F-40CB-A0B3-EEF16499CC9F}"/>
          </ac:spMkLst>
        </pc:spChg>
        <pc:spChg chg="add">
          <ac:chgData name="Rohit Kumar" userId="0bcec9f9071d3836" providerId="Windows Live" clId="Web-{0B0F6D4A-1A00-42EC-8511-ED49C17AE1C9}" dt="2022-03-21T08:23:04.241" v="3949"/>
          <ac:spMkLst>
            <pc:docMk/>
            <pc:sldMk cId="1701223030" sldId="318"/>
            <ac:spMk id="18" creationId="{508BEF50-7B1E-49A4-BC19-5F4F1D755E64}"/>
          </ac:spMkLst>
        </pc:spChg>
        <pc:spChg chg="add">
          <ac:chgData name="Rohit Kumar" userId="0bcec9f9071d3836" providerId="Windows Live" clId="Web-{0B0F6D4A-1A00-42EC-8511-ED49C17AE1C9}" dt="2022-03-21T08:23:04.241" v="3949"/>
          <ac:spMkLst>
            <pc:docMk/>
            <pc:sldMk cId="1701223030" sldId="318"/>
            <ac:spMk id="20" creationId="{3FBAD350-5664-4811-A208-657FB882D350}"/>
          </ac:spMkLst>
        </pc:spChg>
        <pc:spChg chg="add">
          <ac:chgData name="Rohit Kumar" userId="0bcec9f9071d3836" providerId="Windows Live" clId="Web-{0B0F6D4A-1A00-42EC-8511-ED49C17AE1C9}" dt="2022-03-21T08:23:04.241" v="3949"/>
          <ac:spMkLst>
            <pc:docMk/>
            <pc:sldMk cId="1701223030" sldId="318"/>
            <ac:spMk id="22" creationId="{C39ADB8F-D187-49D7-BDCF-C1B6DC727068}"/>
          </ac:spMkLst>
        </pc:spChg>
        <pc:cxnChg chg="add">
          <ac:chgData name="Rohit Kumar" userId="0bcec9f9071d3836" providerId="Windows Live" clId="Web-{0B0F6D4A-1A00-42EC-8511-ED49C17AE1C9}" dt="2022-03-21T08:23:04.241" v="3949"/>
          <ac:cxnSpMkLst>
            <pc:docMk/>
            <pc:sldMk cId="1701223030" sldId="318"/>
            <ac:cxnSpMk id="16" creationId="{56020367-4FD5-4596-8E10-C5F095CD8DBF}"/>
          </ac:cxnSpMkLst>
        </pc:cxnChg>
      </pc:sldChg>
      <pc:sldChg chg="addSp modSp new mod setBg modClrScheme chgLayout">
        <pc:chgData name="Rohit Kumar" userId="0bcec9f9071d3836" providerId="Windows Live" clId="Web-{0B0F6D4A-1A00-42EC-8511-ED49C17AE1C9}" dt="2022-03-21T08:23:16.288" v="3950"/>
        <pc:sldMkLst>
          <pc:docMk/>
          <pc:sldMk cId="2539743220" sldId="319"/>
        </pc:sldMkLst>
        <pc:spChg chg="mod ord">
          <ac:chgData name="Rohit Kumar" userId="0bcec9f9071d3836" providerId="Windows Live" clId="Web-{0B0F6D4A-1A00-42EC-8511-ED49C17AE1C9}" dt="2022-03-21T08:23:16.288" v="3950"/>
          <ac:spMkLst>
            <pc:docMk/>
            <pc:sldMk cId="2539743220" sldId="319"/>
            <ac:spMk id="2" creationId="{F163CCFB-E257-43BA-9643-D9A3BBDC4E16}"/>
          </ac:spMkLst>
        </pc:spChg>
        <pc:spChg chg="mod ord">
          <ac:chgData name="Rohit Kumar" userId="0bcec9f9071d3836" providerId="Windows Live" clId="Web-{0B0F6D4A-1A00-42EC-8511-ED49C17AE1C9}" dt="2022-03-21T08:23:16.288" v="3950"/>
          <ac:spMkLst>
            <pc:docMk/>
            <pc:sldMk cId="2539743220" sldId="319"/>
            <ac:spMk id="3" creationId="{090734F4-28E0-42C8-8FF8-180596DD41DC}"/>
          </ac:spMkLst>
        </pc:spChg>
        <pc:spChg chg="add">
          <ac:chgData name="Rohit Kumar" userId="0bcec9f9071d3836" providerId="Windows Live" clId="Web-{0B0F6D4A-1A00-42EC-8511-ED49C17AE1C9}" dt="2022-03-21T08:23:16.288" v="3950"/>
          <ac:spMkLst>
            <pc:docMk/>
            <pc:sldMk cId="2539743220" sldId="319"/>
            <ac:spMk id="8" creationId="{2B566528-1B12-4246-9431-5C2D7D081168}"/>
          </ac:spMkLst>
        </pc:spChg>
        <pc:spChg chg="add">
          <ac:chgData name="Rohit Kumar" userId="0bcec9f9071d3836" providerId="Windows Live" clId="Web-{0B0F6D4A-1A00-42EC-8511-ED49C17AE1C9}" dt="2022-03-21T08:23:16.288" v="3950"/>
          <ac:spMkLst>
            <pc:docMk/>
            <pc:sldMk cId="2539743220" sldId="319"/>
            <ac:spMk id="10" creationId="{2E80C965-DB6D-4F81-9E9E-B027384D0BD6}"/>
          </ac:spMkLst>
        </pc:spChg>
        <pc:spChg chg="add">
          <ac:chgData name="Rohit Kumar" userId="0bcec9f9071d3836" providerId="Windows Live" clId="Web-{0B0F6D4A-1A00-42EC-8511-ED49C17AE1C9}" dt="2022-03-21T08:23:16.288" v="3950"/>
          <ac:spMkLst>
            <pc:docMk/>
            <pc:sldMk cId="2539743220" sldId="319"/>
            <ac:spMk id="12" creationId="{A580F890-B085-4E95-96AA-55AEBEC5CE6E}"/>
          </ac:spMkLst>
        </pc:spChg>
        <pc:spChg chg="add">
          <ac:chgData name="Rohit Kumar" userId="0bcec9f9071d3836" providerId="Windows Live" clId="Web-{0B0F6D4A-1A00-42EC-8511-ED49C17AE1C9}" dt="2022-03-21T08:23:16.288" v="3950"/>
          <ac:spMkLst>
            <pc:docMk/>
            <pc:sldMk cId="2539743220" sldId="319"/>
            <ac:spMk id="14" creationId="{D3F51FEB-38FB-4F6C-9F7B-2F2AFAB65463}"/>
          </ac:spMkLst>
        </pc:spChg>
        <pc:spChg chg="add">
          <ac:chgData name="Rohit Kumar" userId="0bcec9f9071d3836" providerId="Windows Live" clId="Web-{0B0F6D4A-1A00-42EC-8511-ED49C17AE1C9}" dt="2022-03-21T08:23:16.288" v="3950"/>
          <ac:spMkLst>
            <pc:docMk/>
            <pc:sldMk cId="2539743220" sldId="319"/>
            <ac:spMk id="16" creationId="{1E547BA6-BAE0-43BB-A7CA-60F69CE252F0}"/>
          </ac:spMkLst>
        </pc:spChg>
      </pc:sldChg>
      <pc:sldChg chg="addSp delSp modSp add mod modClrScheme delDesignElem chgLayout">
        <pc:chgData name="Rohit Kumar" userId="0bcec9f9071d3836" providerId="Windows Live" clId="Web-{0B0F6D4A-1A00-42EC-8511-ED49C17AE1C9}" dt="2022-03-21T08:26:55.199" v="3976"/>
        <pc:sldMkLst>
          <pc:docMk/>
          <pc:sldMk cId="871160200" sldId="320"/>
        </pc:sldMkLst>
        <pc:spChg chg="mod ord">
          <ac:chgData name="Rohit Kumar" userId="0bcec9f9071d3836" providerId="Windows Live" clId="Web-{0B0F6D4A-1A00-42EC-8511-ED49C17AE1C9}" dt="2022-03-21T08:26:55.199" v="3976"/>
          <ac:spMkLst>
            <pc:docMk/>
            <pc:sldMk cId="871160200" sldId="320"/>
            <ac:spMk id="2" creationId="{2AA693A9-D44D-4E0A-902E-91A6A98DA901}"/>
          </ac:spMkLst>
        </pc:spChg>
        <pc:spChg chg="del mod ord">
          <ac:chgData name="Rohit Kumar" userId="0bcec9f9071d3836" providerId="Windows Live" clId="Web-{0B0F6D4A-1A00-42EC-8511-ED49C17AE1C9}" dt="2022-03-21T08:26:55.199" v="3976"/>
          <ac:spMkLst>
            <pc:docMk/>
            <pc:sldMk cId="871160200" sldId="320"/>
            <ac:spMk id="3" creationId="{EEF994B8-2336-4D67-836C-CE848C948542}"/>
          </ac:spMkLst>
        </pc:spChg>
        <pc:spChg chg="del">
          <ac:chgData name="Rohit Kumar" userId="0bcec9f9071d3836" providerId="Windows Live" clId="Web-{0B0F6D4A-1A00-42EC-8511-ED49C17AE1C9}" dt="2022-03-21T08:12:39.336" v="3906"/>
          <ac:spMkLst>
            <pc:docMk/>
            <pc:sldMk cId="871160200" sldId="320"/>
            <ac:spMk id="8" creationId="{46D6306C-ED4F-4AAE-B4A5-EEA6AFAD726E}"/>
          </ac:spMkLst>
        </pc:spChg>
        <pc:spChg chg="add">
          <ac:chgData name="Rohit Kumar" userId="0bcec9f9071d3836" providerId="Windows Live" clId="Web-{0B0F6D4A-1A00-42EC-8511-ED49C17AE1C9}" dt="2022-03-21T08:26:55.199" v="3976"/>
          <ac:spMkLst>
            <pc:docMk/>
            <pc:sldMk cId="871160200" sldId="320"/>
            <ac:spMk id="9" creationId="{C05CBC3C-2E5A-4839-8B9B-2E5A6ADF0F58}"/>
          </ac:spMkLst>
        </pc:spChg>
        <pc:spChg chg="del">
          <ac:chgData name="Rohit Kumar" userId="0bcec9f9071d3836" providerId="Windows Live" clId="Web-{0B0F6D4A-1A00-42EC-8511-ED49C17AE1C9}" dt="2022-03-21T08:12:39.336" v="3906"/>
          <ac:spMkLst>
            <pc:docMk/>
            <pc:sldMk cId="871160200" sldId="320"/>
            <ac:spMk id="10" creationId="{0EC5361D-F897-4856-B945-0455A365EB24}"/>
          </ac:spMkLst>
        </pc:spChg>
        <pc:spChg chg="add">
          <ac:chgData name="Rohit Kumar" userId="0bcec9f9071d3836" providerId="Windows Live" clId="Web-{0B0F6D4A-1A00-42EC-8511-ED49C17AE1C9}" dt="2022-03-21T08:26:55.199" v="3976"/>
          <ac:spMkLst>
            <pc:docMk/>
            <pc:sldMk cId="871160200" sldId="320"/>
            <ac:spMk id="11" creationId="{DB5B423A-57CC-4C58-AA26-8E2E862B03A0}"/>
          </ac:spMkLst>
        </pc:spChg>
        <pc:spChg chg="del">
          <ac:chgData name="Rohit Kumar" userId="0bcec9f9071d3836" providerId="Windows Live" clId="Web-{0B0F6D4A-1A00-42EC-8511-ED49C17AE1C9}" dt="2022-03-21T08:12:39.336" v="3906"/>
          <ac:spMkLst>
            <pc:docMk/>
            <pc:sldMk cId="871160200" sldId="320"/>
            <ac:spMk id="12" creationId="{4508C0C5-2268-42B5-B3C8-4D0899E05F8C}"/>
          </ac:spMkLst>
        </pc:spChg>
        <pc:spChg chg="del">
          <ac:chgData name="Rohit Kumar" userId="0bcec9f9071d3836" providerId="Windows Live" clId="Web-{0B0F6D4A-1A00-42EC-8511-ED49C17AE1C9}" dt="2022-03-21T08:12:39.336" v="3906"/>
          <ac:spMkLst>
            <pc:docMk/>
            <pc:sldMk cId="871160200" sldId="320"/>
            <ac:spMk id="14" creationId="{141ACBDB-38F8-4B34-8183-BD95B4E55A62}"/>
          </ac:spMkLst>
        </pc:spChg>
        <pc:spChg chg="del">
          <ac:chgData name="Rohit Kumar" userId="0bcec9f9071d3836" providerId="Windows Live" clId="Web-{0B0F6D4A-1A00-42EC-8511-ED49C17AE1C9}" dt="2022-03-21T08:12:39.336" v="3906"/>
          <ac:spMkLst>
            <pc:docMk/>
            <pc:sldMk cId="871160200" sldId="320"/>
            <ac:spMk id="16" creationId="{DE00DB52-3455-4E2F-867B-A6D0516E175B}"/>
          </ac:spMkLst>
        </pc:spChg>
        <pc:spChg chg="del">
          <ac:chgData name="Rohit Kumar" userId="0bcec9f9071d3836" providerId="Windows Live" clId="Web-{0B0F6D4A-1A00-42EC-8511-ED49C17AE1C9}" dt="2022-03-21T08:12:39.336" v="3906"/>
          <ac:spMkLst>
            <pc:docMk/>
            <pc:sldMk cId="871160200" sldId="320"/>
            <ac:spMk id="18" creationId="{9E914C83-E0D8-4953-92D5-169D28CB43AE}"/>
          </ac:spMkLst>
        </pc:spChg>
        <pc:spChg chg="del">
          <ac:chgData name="Rohit Kumar" userId="0bcec9f9071d3836" providerId="Windows Live" clId="Web-{0B0F6D4A-1A00-42EC-8511-ED49C17AE1C9}" dt="2022-03-21T08:12:39.336" v="3906"/>
          <ac:spMkLst>
            <pc:docMk/>
            <pc:sldMk cId="871160200" sldId="320"/>
            <ac:spMk id="20" creationId="{3512E083-F550-46AF-8490-767ECFD00CB7}"/>
          </ac:spMkLst>
        </pc:spChg>
        <pc:graphicFrameChg chg="add">
          <ac:chgData name="Rohit Kumar" userId="0bcec9f9071d3836" providerId="Windows Live" clId="Web-{0B0F6D4A-1A00-42EC-8511-ED49C17AE1C9}" dt="2022-03-21T08:26:55.199" v="3976"/>
          <ac:graphicFrameMkLst>
            <pc:docMk/>
            <pc:sldMk cId="871160200" sldId="320"/>
            <ac:graphicFrameMk id="5" creationId="{28679C7A-D592-2178-6A4A-8D3EBA477724}"/>
          </ac:graphicFrameMkLst>
        </pc:graphicFrameChg>
      </pc:sldChg>
      <pc:sldChg chg="addSp delSp modSp add mod modClrScheme delDesignElem chgLayout">
        <pc:chgData name="Rohit Kumar" userId="0bcec9f9071d3836" providerId="Windows Live" clId="Web-{0B0F6D4A-1A00-42EC-8511-ED49C17AE1C9}" dt="2022-03-21T08:26:44.980" v="3975"/>
        <pc:sldMkLst>
          <pc:docMk/>
          <pc:sldMk cId="3383114069" sldId="321"/>
        </pc:sldMkLst>
        <pc:spChg chg="mod ord">
          <ac:chgData name="Rohit Kumar" userId="0bcec9f9071d3836" providerId="Windows Live" clId="Web-{0B0F6D4A-1A00-42EC-8511-ED49C17AE1C9}" dt="2022-03-21T08:26:44.980" v="3975"/>
          <ac:spMkLst>
            <pc:docMk/>
            <pc:sldMk cId="3383114069" sldId="321"/>
            <ac:spMk id="2" creationId="{4AAAB412-FA8C-41F1-A072-64778B66FB1B}"/>
          </ac:spMkLst>
        </pc:spChg>
        <pc:spChg chg="mod ord">
          <ac:chgData name="Rohit Kumar" userId="0bcec9f9071d3836" providerId="Windows Live" clId="Web-{0B0F6D4A-1A00-42EC-8511-ED49C17AE1C9}" dt="2022-03-21T08:26:44.980" v="3975"/>
          <ac:spMkLst>
            <pc:docMk/>
            <pc:sldMk cId="3383114069" sldId="321"/>
            <ac:spMk id="3" creationId="{D302B65E-5090-4408-81A7-4434FD6C9E33}"/>
          </ac:spMkLst>
        </pc:spChg>
        <pc:spChg chg="add del">
          <ac:chgData name="Rohit Kumar" userId="0bcec9f9071d3836" providerId="Windows Live" clId="Web-{0B0F6D4A-1A00-42EC-8511-ED49C17AE1C9}" dt="2022-03-21T08:26:44.964" v="3974"/>
          <ac:spMkLst>
            <pc:docMk/>
            <pc:sldMk cId="3383114069" sldId="321"/>
            <ac:spMk id="5" creationId="{827B839B-9ADE-406B-8590-F1CAEDED45A1}"/>
          </ac:spMkLst>
        </pc:spChg>
        <pc:spChg chg="add del">
          <ac:chgData name="Rohit Kumar" userId="0bcec9f9071d3836" providerId="Windows Live" clId="Web-{0B0F6D4A-1A00-42EC-8511-ED49C17AE1C9}" dt="2022-03-21T08:26:44.964" v="3974"/>
          <ac:spMkLst>
            <pc:docMk/>
            <pc:sldMk cId="3383114069" sldId="321"/>
            <ac:spMk id="6" creationId="{CFE45BF0-46DB-408C-B5F7-7B11716805D4}"/>
          </ac:spMkLst>
        </pc:spChg>
        <pc:spChg chg="add del">
          <ac:chgData name="Rohit Kumar" userId="0bcec9f9071d3836" providerId="Windows Live" clId="Web-{0B0F6D4A-1A00-42EC-8511-ED49C17AE1C9}" dt="2022-03-21T08:26:44.964" v="3974"/>
          <ac:spMkLst>
            <pc:docMk/>
            <pc:sldMk cId="3383114069" sldId="321"/>
            <ac:spMk id="7" creationId="{2AEBC8F2-97B1-41B4-93F1-2D289E197FBA}"/>
          </ac:spMkLst>
        </pc:spChg>
        <pc:spChg chg="del">
          <ac:chgData name="Rohit Kumar" userId="0bcec9f9071d3836" providerId="Windows Live" clId="Web-{0B0F6D4A-1A00-42EC-8511-ED49C17AE1C9}" dt="2022-03-21T08:12:39.336" v="3906"/>
          <ac:spMkLst>
            <pc:docMk/>
            <pc:sldMk cId="3383114069" sldId="321"/>
            <ac:spMk id="8" creationId="{2B566528-1B12-4246-9431-5C2D7D081168}"/>
          </ac:spMkLst>
        </pc:spChg>
        <pc:spChg chg="add del">
          <ac:chgData name="Rohit Kumar" userId="0bcec9f9071d3836" providerId="Windows Live" clId="Web-{0B0F6D4A-1A00-42EC-8511-ED49C17AE1C9}" dt="2022-03-21T08:26:44.964" v="3974"/>
          <ac:spMkLst>
            <pc:docMk/>
            <pc:sldMk cId="3383114069" sldId="321"/>
            <ac:spMk id="9" creationId="{472E3A19-F5D5-48FC-BB9C-48C2F68F598B}"/>
          </ac:spMkLst>
        </pc:spChg>
        <pc:spChg chg="del">
          <ac:chgData name="Rohit Kumar" userId="0bcec9f9071d3836" providerId="Windows Live" clId="Web-{0B0F6D4A-1A00-42EC-8511-ED49C17AE1C9}" dt="2022-03-21T08:12:39.336" v="3906"/>
          <ac:spMkLst>
            <pc:docMk/>
            <pc:sldMk cId="3383114069" sldId="321"/>
            <ac:spMk id="10" creationId="{2E80C965-DB6D-4F81-9E9E-B027384D0BD6}"/>
          </ac:spMkLst>
        </pc:spChg>
        <pc:spChg chg="add del">
          <ac:chgData name="Rohit Kumar" userId="0bcec9f9071d3836" providerId="Windows Live" clId="Web-{0B0F6D4A-1A00-42EC-8511-ED49C17AE1C9}" dt="2022-03-21T08:26:44.964" v="3974"/>
          <ac:spMkLst>
            <pc:docMk/>
            <pc:sldMk cId="3383114069" sldId="321"/>
            <ac:spMk id="11" creationId="{7A62E32F-BB65-43A8-8EB5-92346890E549}"/>
          </ac:spMkLst>
        </pc:spChg>
        <pc:spChg chg="del">
          <ac:chgData name="Rohit Kumar" userId="0bcec9f9071d3836" providerId="Windows Live" clId="Web-{0B0F6D4A-1A00-42EC-8511-ED49C17AE1C9}" dt="2022-03-21T08:12:39.336" v="3906"/>
          <ac:spMkLst>
            <pc:docMk/>
            <pc:sldMk cId="3383114069" sldId="321"/>
            <ac:spMk id="12" creationId="{A580F890-B085-4E95-96AA-55AEBEC5CE6E}"/>
          </ac:spMkLst>
        </pc:spChg>
        <pc:spChg chg="del">
          <ac:chgData name="Rohit Kumar" userId="0bcec9f9071d3836" providerId="Windows Live" clId="Web-{0B0F6D4A-1A00-42EC-8511-ED49C17AE1C9}" dt="2022-03-21T08:12:39.336" v="3906"/>
          <ac:spMkLst>
            <pc:docMk/>
            <pc:sldMk cId="3383114069" sldId="321"/>
            <ac:spMk id="14" creationId="{D3F51FEB-38FB-4F6C-9F7B-2F2AFAB65463}"/>
          </ac:spMkLst>
        </pc:spChg>
        <pc:spChg chg="del">
          <ac:chgData name="Rohit Kumar" userId="0bcec9f9071d3836" providerId="Windows Live" clId="Web-{0B0F6D4A-1A00-42EC-8511-ED49C17AE1C9}" dt="2022-03-21T08:12:39.336" v="3906"/>
          <ac:spMkLst>
            <pc:docMk/>
            <pc:sldMk cId="3383114069" sldId="321"/>
            <ac:spMk id="16" creationId="{1E547BA6-BAE0-43BB-A7CA-60F69CE252F0}"/>
          </ac:spMkLst>
        </pc:spChg>
        <pc:spChg chg="add del">
          <ac:chgData name="Rohit Kumar" userId="0bcec9f9071d3836" providerId="Windows Live" clId="Web-{0B0F6D4A-1A00-42EC-8511-ED49C17AE1C9}" dt="2022-03-21T08:26:44.964" v="3974"/>
          <ac:spMkLst>
            <pc:docMk/>
            <pc:sldMk cId="3383114069" sldId="321"/>
            <ac:spMk id="18" creationId="{14E91B64-9FCC-451E-AFB4-A827D6329367}"/>
          </ac:spMkLst>
        </pc:spChg>
        <pc:spChg chg="add">
          <ac:chgData name="Rohit Kumar" userId="0bcec9f9071d3836" providerId="Windows Live" clId="Web-{0B0F6D4A-1A00-42EC-8511-ED49C17AE1C9}" dt="2022-03-21T08:26:44.980" v="3975"/>
          <ac:spMkLst>
            <pc:docMk/>
            <pc:sldMk cId="3383114069" sldId="321"/>
            <ac:spMk id="23" creationId="{D038248A-211C-4EEC-8401-C761B929FB52}"/>
          </ac:spMkLst>
        </pc:spChg>
        <pc:spChg chg="add">
          <ac:chgData name="Rohit Kumar" userId="0bcec9f9071d3836" providerId="Windows Live" clId="Web-{0B0F6D4A-1A00-42EC-8511-ED49C17AE1C9}" dt="2022-03-21T08:26:44.980" v="3975"/>
          <ac:spMkLst>
            <pc:docMk/>
            <pc:sldMk cId="3383114069" sldId="321"/>
            <ac:spMk id="24" creationId="{C30A849F-66D9-40C8-BEC8-35AFF8F4568F}"/>
          </ac:spMkLst>
        </pc:spChg>
        <pc:grpChg chg="add">
          <ac:chgData name="Rohit Kumar" userId="0bcec9f9071d3836" providerId="Windows Live" clId="Web-{0B0F6D4A-1A00-42EC-8511-ED49C17AE1C9}" dt="2022-03-21T08:26:44.980" v="3975"/>
          <ac:grpSpMkLst>
            <pc:docMk/>
            <pc:sldMk cId="3383114069" sldId="321"/>
            <ac:grpSpMk id="25" creationId="{04542298-A2B1-480F-A11C-A40EDD19B857}"/>
          </ac:grpSpMkLst>
        </pc:grpChg>
        <pc:grpChg chg="add">
          <ac:chgData name="Rohit Kumar" userId="0bcec9f9071d3836" providerId="Windows Live" clId="Web-{0B0F6D4A-1A00-42EC-8511-ED49C17AE1C9}" dt="2022-03-21T08:26:44.980" v="3975"/>
          <ac:grpSpMkLst>
            <pc:docMk/>
            <pc:sldMk cId="3383114069" sldId="321"/>
            <ac:grpSpMk id="28" creationId="{2A5C9C35-2375-49EB-B99C-17C87D42FE7C}"/>
          </ac:grpSpMkLst>
        </pc:grpChg>
      </pc:sldChg>
      <pc:sldChg chg="addSp delSp modSp add mod modClrScheme delDesignElem chgLayout">
        <pc:chgData name="Rohit Kumar" userId="0bcec9f9071d3836" providerId="Windows Live" clId="Web-{0B0F6D4A-1A00-42EC-8511-ED49C17AE1C9}" dt="2022-03-21T08:26:27.917" v="3972"/>
        <pc:sldMkLst>
          <pc:docMk/>
          <pc:sldMk cId="838287417" sldId="322"/>
        </pc:sldMkLst>
        <pc:spChg chg="mod ord">
          <ac:chgData name="Rohit Kumar" userId="0bcec9f9071d3836" providerId="Windows Live" clId="Web-{0B0F6D4A-1A00-42EC-8511-ED49C17AE1C9}" dt="2022-03-21T08:26:27.917" v="3972"/>
          <ac:spMkLst>
            <pc:docMk/>
            <pc:sldMk cId="838287417" sldId="322"/>
            <ac:spMk id="2" creationId="{3E83B276-D9F7-48F7-8F9C-42275B61E445}"/>
          </ac:spMkLst>
        </pc:spChg>
        <pc:spChg chg="mod ord">
          <ac:chgData name="Rohit Kumar" userId="0bcec9f9071d3836" providerId="Windows Live" clId="Web-{0B0F6D4A-1A00-42EC-8511-ED49C17AE1C9}" dt="2022-03-21T08:26:27.917" v="3972"/>
          <ac:spMkLst>
            <pc:docMk/>
            <pc:sldMk cId="838287417" sldId="322"/>
            <ac:spMk id="3" creationId="{019B6B8E-7FC2-43E4-9FB5-7DBA3C949297}"/>
          </ac:spMkLst>
        </pc:spChg>
        <pc:spChg chg="add del">
          <ac:chgData name="Rohit Kumar" userId="0bcec9f9071d3836" providerId="Windows Live" clId="Web-{0B0F6D4A-1A00-42EC-8511-ED49C17AE1C9}" dt="2022-03-21T08:26:27.917" v="3971"/>
          <ac:spMkLst>
            <pc:docMk/>
            <pc:sldMk cId="838287417" sldId="322"/>
            <ac:spMk id="5" creationId="{979E27D9-03C7-44E2-9FF8-15D0C8506AF7}"/>
          </ac:spMkLst>
        </pc:spChg>
        <pc:spChg chg="add del">
          <ac:chgData name="Rohit Kumar" userId="0bcec9f9071d3836" providerId="Windows Live" clId="Web-{0B0F6D4A-1A00-42EC-8511-ED49C17AE1C9}" dt="2022-03-21T08:26:27.917" v="3971"/>
          <ac:spMkLst>
            <pc:docMk/>
            <pc:sldMk cId="838287417" sldId="322"/>
            <ac:spMk id="6" creationId="{EEBF1590-3B36-48EE-A89D-3B6F3CB256AB}"/>
          </ac:spMkLst>
        </pc:spChg>
        <pc:spChg chg="add del">
          <ac:chgData name="Rohit Kumar" userId="0bcec9f9071d3836" providerId="Windows Live" clId="Web-{0B0F6D4A-1A00-42EC-8511-ED49C17AE1C9}" dt="2022-03-21T08:26:27.917" v="3971"/>
          <ac:spMkLst>
            <pc:docMk/>
            <pc:sldMk cId="838287417" sldId="322"/>
            <ac:spMk id="7" creationId="{AC8F6C8C-AB5A-4548-942D-E3FD40ACBC49}"/>
          </ac:spMkLst>
        </pc:spChg>
        <pc:spChg chg="del">
          <ac:chgData name="Rohit Kumar" userId="0bcec9f9071d3836" providerId="Windows Live" clId="Web-{0B0F6D4A-1A00-42EC-8511-ED49C17AE1C9}" dt="2022-03-21T08:12:39.336" v="3906"/>
          <ac:spMkLst>
            <pc:docMk/>
            <pc:sldMk cId="838287417" sldId="322"/>
            <ac:spMk id="8" creationId="{46D6306C-ED4F-4AAE-B4A5-EEA6AFAD726E}"/>
          </ac:spMkLst>
        </pc:spChg>
        <pc:spChg chg="add">
          <ac:chgData name="Rohit Kumar" userId="0bcec9f9071d3836" providerId="Windows Live" clId="Web-{0B0F6D4A-1A00-42EC-8511-ED49C17AE1C9}" dt="2022-03-21T08:26:27.917" v="3972"/>
          <ac:spMkLst>
            <pc:docMk/>
            <pc:sldMk cId="838287417" sldId="322"/>
            <ac:spMk id="9" creationId="{6A1473A6-3F22-483E-8A30-80B9D2B14592}"/>
          </ac:spMkLst>
        </pc:spChg>
        <pc:spChg chg="del">
          <ac:chgData name="Rohit Kumar" userId="0bcec9f9071d3836" providerId="Windows Live" clId="Web-{0B0F6D4A-1A00-42EC-8511-ED49C17AE1C9}" dt="2022-03-21T08:12:39.336" v="3906"/>
          <ac:spMkLst>
            <pc:docMk/>
            <pc:sldMk cId="838287417" sldId="322"/>
            <ac:spMk id="10" creationId="{0EC5361D-F897-4856-B945-0455A365EB24}"/>
          </ac:spMkLst>
        </pc:spChg>
        <pc:spChg chg="del">
          <ac:chgData name="Rohit Kumar" userId="0bcec9f9071d3836" providerId="Windows Live" clId="Web-{0B0F6D4A-1A00-42EC-8511-ED49C17AE1C9}" dt="2022-03-21T08:12:39.336" v="3906"/>
          <ac:spMkLst>
            <pc:docMk/>
            <pc:sldMk cId="838287417" sldId="322"/>
            <ac:spMk id="12" creationId="{4508C0C5-2268-42B5-B3C8-4D0899E05F8C}"/>
          </ac:spMkLst>
        </pc:spChg>
        <pc:spChg chg="del">
          <ac:chgData name="Rohit Kumar" userId="0bcec9f9071d3836" providerId="Windows Live" clId="Web-{0B0F6D4A-1A00-42EC-8511-ED49C17AE1C9}" dt="2022-03-21T08:12:39.336" v="3906"/>
          <ac:spMkLst>
            <pc:docMk/>
            <pc:sldMk cId="838287417" sldId="322"/>
            <ac:spMk id="14" creationId="{141ACBDB-38F8-4B34-8183-BD95B4E55A62}"/>
          </ac:spMkLst>
        </pc:spChg>
        <pc:spChg chg="del">
          <ac:chgData name="Rohit Kumar" userId="0bcec9f9071d3836" providerId="Windows Live" clId="Web-{0B0F6D4A-1A00-42EC-8511-ED49C17AE1C9}" dt="2022-03-21T08:12:39.336" v="3906"/>
          <ac:spMkLst>
            <pc:docMk/>
            <pc:sldMk cId="838287417" sldId="322"/>
            <ac:spMk id="16" creationId="{DE00DB52-3455-4E2F-867B-A6D0516E175B}"/>
          </ac:spMkLst>
        </pc:spChg>
        <pc:spChg chg="del">
          <ac:chgData name="Rohit Kumar" userId="0bcec9f9071d3836" providerId="Windows Live" clId="Web-{0B0F6D4A-1A00-42EC-8511-ED49C17AE1C9}" dt="2022-03-21T08:12:39.336" v="3906"/>
          <ac:spMkLst>
            <pc:docMk/>
            <pc:sldMk cId="838287417" sldId="322"/>
            <ac:spMk id="18" creationId="{9E914C83-E0D8-4953-92D5-169D28CB43AE}"/>
          </ac:spMkLst>
        </pc:spChg>
        <pc:spChg chg="del">
          <ac:chgData name="Rohit Kumar" userId="0bcec9f9071d3836" providerId="Windows Live" clId="Web-{0B0F6D4A-1A00-42EC-8511-ED49C17AE1C9}" dt="2022-03-21T08:12:39.336" v="3906"/>
          <ac:spMkLst>
            <pc:docMk/>
            <pc:sldMk cId="838287417" sldId="322"/>
            <ac:spMk id="20" creationId="{3512E083-F550-46AF-8490-767ECFD00CB7}"/>
          </ac:spMkLst>
        </pc:spChg>
        <pc:grpChg chg="add">
          <ac:chgData name="Rohit Kumar" userId="0bcec9f9071d3836" providerId="Windows Live" clId="Web-{0B0F6D4A-1A00-42EC-8511-ED49C17AE1C9}" dt="2022-03-21T08:26:27.917" v="3972"/>
          <ac:grpSpMkLst>
            <pc:docMk/>
            <pc:sldMk cId="838287417" sldId="322"/>
            <ac:grpSpMk id="15" creationId="{AA1375E3-3E53-4D75-BAB7-E5929BFCB25F}"/>
          </ac:grpSpMkLst>
        </pc:grpChg>
      </pc:sldChg>
      <pc:sldChg chg="addSp delSp modSp add mod modClrScheme delDesignElem chgLayout">
        <pc:chgData name="Rohit Kumar" userId="0bcec9f9071d3836" providerId="Windows Live" clId="Web-{0B0F6D4A-1A00-42EC-8511-ED49C17AE1C9}" dt="2022-03-21T08:25:55.026" v="3969"/>
        <pc:sldMkLst>
          <pc:docMk/>
          <pc:sldMk cId="874224482" sldId="323"/>
        </pc:sldMkLst>
        <pc:spChg chg="mod ord">
          <ac:chgData name="Rohit Kumar" userId="0bcec9f9071d3836" providerId="Windows Live" clId="Web-{0B0F6D4A-1A00-42EC-8511-ED49C17AE1C9}" dt="2022-03-21T08:15:03.339" v="3914"/>
          <ac:spMkLst>
            <pc:docMk/>
            <pc:sldMk cId="874224482" sldId="323"/>
            <ac:spMk id="2" creationId="{01EF2A4C-1BFD-4C1F-96A2-DD0C1DAB936C}"/>
          </ac:spMkLst>
        </pc:spChg>
        <pc:spChg chg="del mod ord">
          <ac:chgData name="Rohit Kumar" userId="0bcec9f9071d3836" providerId="Windows Live" clId="Web-{0B0F6D4A-1A00-42EC-8511-ED49C17AE1C9}" dt="2022-03-21T08:25:55.026" v="3969"/>
          <ac:spMkLst>
            <pc:docMk/>
            <pc:sldMk cId="874224482" sldId="323"/>
            <ac:spMk id="3" creationId="{10AFF061-5313-4EF7-AA2D-A27992D3CAF4}"/>
          </ac:spMkLst>
        </pc:spChg>
        <pc:spChg chg="del">
          <ac:chgData name="Rohit Kumar" userId="0bcec9f9071d3836" providerId="Windows Live" clId="Web-{0B0F6D4A-1A00-42EC-8511-ED49C17AE1C9}" dt="2022-03-21T08:12:39.336" v="3906"/>
          <ac:spMkLst>
            <pc:docMk/>
            <pc:sldMk cId="874224482" sldId="323"/>
            <ac:spMk id="8" creationId="{46D6306C-ED4F-4AAE-B4A5-EEA6AFAD726E}"/>
          </ac:spMkLst>
        </pc:spChg>
        <pc:spChg chg="del">
          <ac:chgData name="Rohit Kumar" userId="0bcec9f9071d3836" providerId="Windows Live" clId="Web-{0B0F6D4A-1A00-42EC-8511-ED49C17AE1C9}" dt="2022-03-21T08:12:39.336" v="3906"/>
          <ac:spMkLst>
            <pc:docMk/>
            <pc:sldMk cId="874224482" sldId="323"/>
            <ac:spMk id="10" creationId="{0EC5361D-F897-4856-B945-0455A365EB24}"/>
          </ac:spMkLst>
        </pc:spChg>
        <pc:spChg chg="del">
          <ac:chgData name="Rohit Kumar" userId="0bcec9f9071d3836" providerId="Windows Live" clId="Web-{0B0F6D4A-1A00-42EC-8511-ED49C17AE1C9}" dt="2022-03-21T08:12:39.336" v="3906"/>
          <ac:spMkLst>
            <pc:docMk/>
            <pc:sldMk cId="874224482" sldId="323"/>
            <ac:spMk id="12" creationId="{4508C0C5-2268-42B5-B3C8-4D0899E05F8C}"/>
          </ac:spMkLst>
        </pc:spChg>
        <pc:spChg chg="del">
          <ac:chgData name="Rohit Kumar" userId="0bcec9f9071d3836" providerId="Windows Live" clId="Web-{0B0F6D4A-1A00-42EC-8511-ED49C17AE1C9}" dt="2022-03-21T08:12:39.336" v="3906"/>
          <ac:spMkLst>
            <pc:docMk/>
            <pc:sldMk cId="874224482" sldId="323"/>
            <ac:spMk id="14" creationId="{141ACBDB-38F8-4B34-8183-BD95B4E55A62}"/>
          </ac:spMkLst>
        </pc:spChg>
        <pc:spChg chg="del">
          <ac:chgData name="Rohit Kumar" userId="0bcec9f9071d3836" providerId="Windows Live" clId="Web-{0B0F6D4A-1A00-42EC-8511-ED49C17AE1C9}" dt="2022-03-21T08:12:39.336" v="3906"/>
          <ac:spMkLst>
            <pc:docMk/>
            <pc:sldMk cId="874224482" sldId="323"/>
            <ac:spMk id="16" creationId="{DE00DB52-3455-4E2F-867B-A6D0516E175B}"/>
          </ac:spMkLst>
        </pc:spChg>
        <pc:spChg chg="del">
          <ac:chgData name="Rohit Kumar" userId="0bcec9f9071d3836" providerId="Windows Live" clId="Web-{0B0F6D4A-1A00-42EC-8511-ED49C17AE1C9}" dt="2022-03-21T08:12:39.336" v="3906"/>
          <ac:spMkLst>
            <pc:docMk/>
            <pc:sldMk cId="874224482" sldId="323"/>
            <ac:spMk id="18" creationId="{9E914C83-E0D8-4953-92D5-169D28CB43AE}"/>
          </ac:spMkLst>
        </pc:spChg>
        <pc:spChg chg="del">
          <ac:chgData name="Rohit Kumar" userId="0bcec9f9071d3836" providerId="Windows Live" clId="Web-{0B0F6D4A-1A00-42EC-8511-ED49C17AE1C9}" dt="2022-03-21T08:12:39.336" v="3906"/>
          <ac:spMkLst>
            <pc:docMk/>
            <pc:sldMk cId="874224482" sldId="323"/>
            <ac:spMk id="20" creationId="{3512E083-F550-46AF-8490-767ECFD00CB7}"/>
          </ac:spMkLst>
        </pc:spChg>
        <pc:graphicFrameChg chg="add">
          <ac:chgData name="Rohit Kumar" userId="0bcec9f9071d3836" providerId="Windows Live" clId="Web-{0B0F6D4A-1A00-42EC-8511-ED49C17AE1C9}" dt="2022-03-21T08:25:55.026" v="3969"/>
          <ac:graphicFrameMkLst>
            <pc:docMk/>
            <pc:sldMk cId="874224482" sldId="323"/>
            <ac:graphicFrameMk id="5" creationId="{0D65E975-78C9-7333-8D01-144891277374}"/>
          </ac:graphicFrameMkLst>
        </pc:graphicFrameChg>
      </pc:sldChg>
      <pc:sldChg chg="addSp delSp modSp add mod modClrScheme delDesignElem chgLayout">
        <pc:chgData name="Rohit Kumar" userId="0bcec9f9071d3836" providerId="Windows Live" clId="Web-{0B0F6D4A-1A00-42EC-8511-ED49C17AE1C9}" dt="2022-03-21T08:25:39.072" v="3968"/>
        <pc:sldMkLst>
          <pc:docMk/>
          <pc:sldMk cId="1348780640" sldId="324"/>
        </pc:sldMkLst>
        <pc:spChg chg="mod ord">
          <ac:chgData name="Rohit Kumar" userId="0bcec9f9071d3836" providerId="Windows Live" clId="Web-{0B0F6D4A-1A00-42EC-8511-ED49C17AE1C9}" dt="2022-03-21T08:25:39.072" v="3968"/>
          <ac:spMkLst>
            <pc:docMk/>
            <pc:sldMk cId="1348780640" sldId="324"/>
            <ac:spMk id="2" creationId="{02E79B9D-0499-4424-A660-DA832C639F5B}"/>
          </ac:spMkLst>
        </pc:spChg>
        <pc:spChg chg="mod ord">
          <ac:chgData name="Rohit Kumar" userId="0bcec9f9071d3836" providerId="Windows Live" clId="Web-{0B0F6D4A-1A00-42EC-8511-ED49C17AE1C9}" dt="2022-03-21T08:25:39.072" v="3968"/>
          <ac:spMkLst>
            <pc:docMk/>
            <pc:sldMk cId="1348780640" sldId="324"/>
            <ac:spMk id="3" creationId="{F7E12F34-79E0-4EDA-B87F-1115D7CDDCA9}"/>
          </ac:spMkLst>
        </pc:spChg>
        <pc:spChg chg="add">
          <ac:chgData name="Rohit Kumar" userId="0bcec9f9071d3836" providerId="Windows Live" clId="Web-{0B0F6D4A-1A00-42EC-8511-ED49C17AE1C9}" dt="2022-03-21T08:25:39.072" v="3968"/>
          <ac:spMkLst>
            <pc:docMk/>
            <pc:sldMk cId="1348780640" sldId="324"/>
            <ac:spMk id="5" creationId="{18873D23-2DCF-4B31-A009-95721C06E8E1}"/>
          </ac:spMkLst>
        </pc:spChg>
        <pc:spChg chg="add">
          <ac:chgData name="Rohit Kumar" userId="0bcec9f9071d3836" providerId="Windows Live" clId="Web-{0B0F6D4A-1A00-42EC-8511-ED49C17AE1C9}" dt="2022-03-21T08:25:39.072" v="3968"/>
          <ac:spMkLst>
            <pc:docMk/>
            <pc:sldMk cId="1348780640" sldId="324"/>
            <ac:spMk id="6" creationId="{C13EF075-D4EF-4929-ADBC-91B27DA19955}"/>
          </ac:spMkLst>
        </pc:spChg>
        <pc:spChg chg="del">
          <ac:chgData name="Rohit Kumar" userId="0bcec9f9071d3836" providerId="Windows Live" clId="Web-{0B0F6D4A-1A00-42EC-8511-ED49C17AE1C9}" dt="2022-03-21T08:12:39.336" v="3906"/>
          <ac:spMkLst>
            <pc:docMk/>
            <pc:sldMk cId="1348780640" sldId="324"/>
            <ac:spMk id="8" creationId="{46D6306C-ED4F-4AAE-B4A5-EEA6AFAD726E}"/>
          </ac:spMkLst>
        </pc:spChg>
        <pc:spChg chg="del">
          <ac:chgData name="Rohit Kumar" userId="0bcec9f9071d3836" providerId="Windows Live" clId="Web-{0B0F6D4A-1A00-42EC-8511-ED49C17AE1C9}" dt="2022-03-21T08:12:39.336" v="3906"/>
          <ac:spMkLst>
            <pc:docMk/>
            <pc:sldMk cId="1348780640" sldId="324"/>
            <ac:spMk id="10" creationId="{0EC5361D-F897-4856-B945-0455A365EB24}"/>
          </ac:spMkLst>
        </pc:spChg>
        <pc:spChg chg="del">
          <ac:chgData name="Rohit Kumar" userId="0bcec9f9071d3836" providerId="Windows Live" clId="Web-{0B0F6D4A-1A00-42EC-8511-ED49C17AE1C9}" dt="2022-03-21T08:12:39.336" v="3906"/>
          <ac:spMkLst>
            <pc:docMk/>
            <pc:sldMk cId="1348780640" sldId="324"/>
            <ac:spMk id="12" creationId="{4508C0C5-2268-42B5-B3C8-4D0899E05F8C}"/>
          </ac:spMkLst>
        </pc:spChg>
        <pc:spChg chg="del">
          <ac:chgData name="Rohit Kumar" userId="0bcec9f9071d3836" providerId="Windows Live" clId="Web-{0B0F6D4A-1A00-42EC-8511-ED49C17AE1C9}" dt="2022-03-21T08:12:39.336" v="3906"/>
          <ac:spMkLst>
            <pc:docMk/>
            <pc:sldMk cId="1348780640" sldId="324"/>
            <ac:spMk id="14" creationId="{141ACBDB-38F8-4B34-8183-BD95B4E55A62}"/>
          </ac:spMkLst>
        </pc:spChg>
        <pc:spChg chg="del">
          <ac:chgData name="Rohit Kumar" userId="0bcec9f9071d3836" providerId="Windows Live" clId="Web-{0B0F6D4A-1A00-42EC-8511-ED49C17AE1C9}" dt="2022-03-21T08:12:39.336" v="3906"/>
          <ac:spMkLst>
            <pc:docMk/>
            <pc:sldMk cId="1348780640" sldId="324"/>
            <ac:spMk id="16" creationId="{DE00DB52-3455-4E2F-867B-A6D0516E175B}"/>
          </ac:spMkLst>
        </pc:spChg>
        <pc:spChg chg="del">
          <ac:chgData name="Rohit Kumar" userId="0bcec9f9071d3836" providerId="Windows Live" clId="Web-{0B0F6D4A-1A00-42EC-8511-ED49C17AE1C9}" dt="2022-03-21T08:12:39.336" v="3906"/>
          <ac:spMkLst>
            <pc:docMk/>
            <pc:sldMk cId="1348780640" sldId="324"/>
            <ac:spMk id="18" creationId="{9E914C83-E0D8-4953-92D5-169D28CB43AE}"/>
          </ac:spMkLst>
        </pc:spChg>
        <pc:spChg chg="del">
          <ac:chgData name="Rohit Kumar" userId="0bcec9f9071d3836" providerId="Windows Live" clId="Web-{0B0F6D4A-1A00-42EC-8511-ED49C17AE1C9}" dt="2022-03-21T08:12:39.336" v="3906"/>
          <ac:spMkLst>
            <pc:docMk/>
            <pc:sldMk cId="1348780640" sldId="324"/>
            <ac:spMk id="20" creationId="{3512E083-F550-46AF-8490-767ECFD00CB7}"/>
          </ac:spMkLst>
        </pc:spChg>
        <pc:grpChg chg="add">
          <ac:chgData name="Rohit Kumar" userId="0bcec9f9071d3836" providerId="Windows Live" clId="Web-{0B0F6D4A-1A00-42EC-8511-ED49C17AE1C9}" dt="2022-03-21T08:25:39.072" v="3968"/>
          <ac:grpSpMkLst>
            <pc:docMk/>
            <pc:sldMk cId="1348780640" sldId="324"/>
            <ac:grpSpMk id="7" creationId="{DAA26DFA-AAB2-4973-9C17-16D587C7B198}"/>
          </ac:grpSpMkLst>
        </pc:grpChg>
      </pc:sldChg>
      <pc:sldChg chg="addSp delSp modSp add mod modClrScheme delDesignElem chgLayout">
        <pc:chgData name="Rohit Kumar" userId="0bcec9f9071d3836" providerId="Windows Live" clId="Web-{0B0F6D4A-1A00-42EC-8511-ED49C17AE1C9}" dt="2022-03-21T08:25:13.165" v="3967"/>
        <pc:sldMkLst>
          <pc:docMk/>
          <pc:sldMk cId="3185164188" sldId="325"/>
        </pc:sldMkLst>
        <pc:spChg chg="mod ord">
          <ac:chgData name="Rohit Kumar" userId="0bcec9f9071d3836" providerId="Windows Live" clId="Web-{0B0F6D4A-1A00-42EC-8511-ED49C17AE1C9}" dt="2022-03-21T08:15:03.339" v="3914"/>
          <ac:spMkLst>
            <pc:docMk/>
            <pc:sldMk cId="3185164188" sldId="325"/>
            <ac:spMk id="2" creationId="{2AA9E590-B15A-4EEC-BAC6-E67AE172E01F}"/>
          </ac:spMkLst>
        </pc:spChg>
        <pc:spChg chg="del mod ord">
          <ac:chgData name="Rohit Kumar" userId="0bcec9f9071d3836" providerId="Windows Live" clId="Web-{0B0F6D4A-1A00-42EC-8511-ED49C17AE1C9}" dt="2022-03-21T08:25:13.165" v="3967"/>
          <ac:spMkLst>
            <pc:docMk/>
            <pc:sldMk cId="3185164188" sldId="325"/>
            <ac:spMk id="3" creationId="{82F269B8-AC84-4913-B06D-C8C3C2F8151E}"/>
          </ac:spMkLst>
        </pc:spChg>
        <pc:spChg chg="del">
          <ac:chgData name="Rohit Kumar" userId="0bcec9f9071d3836" providerId="Windows Live" clId="Web-{0B0F6D4A-1A00-42EC-8511-ED49C17AE1C9}" dt="2022-03-21T08:12:39.336" v="3906"/>
          <ac:spMkLst>
            <pc:docMk/>
            <pc:sldMk cId="3185164188" sldId="325"/>
            <ac:spMk id="8" creationId="{46D6306C-ED4F-4AAE-B4A5-EEA6AFAD726E}"/>
          </ac:spMkLst>
        </pc:spChg>
        <pc:spChg chg="del">
          <ac:chgData name="Rohit Kumar" userId="0bcec9f9071d3836" providerId="Windows Live" clId="Web-{0B0F6D4A-1A00-42EC-8511-ED49C17AE1C9}" dt="2022-03-21T08:12:39.336" v="3906"/>
          <ac:spMkLst>
            <pc:docMk/>
            <pc:sldMk cId="3185164188" sldId="325"/>
            <ac:spMk id="10" creationId="{0EC5361D-F897-4856-B945-0455A365EB24}"/>
          </ac:spMkLst>
        </pc:spChg>
        <pc:spChg chg="del">
          <ac:chgData name="Rohit Kumar" userId="0bcec9f9071d3836" providerId="Windows Live" clId="Web-{0B0F6D4A-1A00-42EC-8511-ED49C17AE1C9}" dt="2022-03-21T08:12:39.336" v="3906"/>
          <ac:spMkLst>
            <pc:docMk/>
            <pc:sldMk cId="3185164188" sldId="325"/>
            <ac:spMk id="12" creationId="{4508C0C5-2268-42B5-B3C8-4D0899E05F8C}"/>
          </ac:spMkLst>
        </pc:spChg>
        <pc:spChg chg="del">
          <ac:chgData name="Rohit Kumar" userId="0bcec9f9071d3836" providerId="Windows Live" clId="Web-{0B0F6D4A-1A00-42EC-8511-ED49C17AE1C9}" dt="2022-03-21T08:12:39.336" v="3906"/>
          <ac:spMkLst>
            <pc:docMk/>
            <pc:sldMk cId="3185164188" sldId="325"/>
            <ac:spMk id="14" creationId="{141ACBDB-38F8-4B34-8183-BD95B4E55A62}"/>
          </ac:spMkLst>
        </pc:spChg>
        <pc:spChg chg="del">
          <ac:chgData name="Rohit Kumar" userId="0bcec9f9071d3836" providerId="Windows Live" clId="Web-{0B0F6D4A-1A00-42EC-8511-ED49C17AE1C9}" dt="2022-03-21T08:12:39.336" v="3906"/>
          <ac:spMkLst>
            <pc:docMk/>
            <pc:sldMk cId="3185164188" sldId="325"/>
            <ac:spMk id="16" creationId="{DE00DB52-3455-4E2F-867B-A6D0516E175B}"/>
          </ac:spMkLst>
        </pc:spChg>
        <pc:spChg chg="del">
          <ac:chgData name="Rohit Kumar" userId="0bcec9f9071d3836" providerId="Windows Live" clId="Web-{0B0F6D4A-1A00-42EC-8511-ED49C17AE1C9}" dt="2022-03-21T08:12:39.336" v="3906"/>
          <ac:spMkLst>
            <pc:docMk/>
            <pc:sldMk cId="3185164188" sldId="325"/>
            <ac:spMk id="18" creationId="{9E914C83-E0D8-4953-92D5-169D28CB43AE}"/>
          </ac:spMkLst>
        </pc:spChg>
        <pc:spChg chg="del">
          <ac:chgData name="Rohit Kumar" userId="0bcec9f9071d3836" providerId="Windows Live" clId="Web-{0B0F6D4A-1A00-42EC-8511-ED49C17AE1C9}" dt="2022-03-21T08:12:39.336" v="3906"/>
          <ac:spMkLst>
            <pc:docMk/>
            <pc:sldMk cId="3185164188" sldId="325"/>
            <ac:spMk id="20" creationId="{3512E083-F550-46AF-8490-767ECFD00CB7}"/>
          </ac:spMkLst>
        </pc:spChg>
        <pc:graphicFrameChg chg="add">
          <ac:chgData name="Rohit Kumar" userId="0bcec9f9071d3836" providerId="Windows Live" clId="Web-{0B0F6D4A-1A00-42EC-8511-ED49C17AE1C9}" dt="2022-03-21T08:25:13.165" v="3967"/>
          <ac:graphicFrameMkLst>
            <pc:docMk/>
            <pc:sldMk cId="3185164188" sldId="325"/>
            <ac:graphicFrameMk id="5" creationId="{28E5C316-815C-19E0-8679-B89A664160FD}"/>
          </ac:graphicFrameMkLst>
        </pc:graphicFrameChg>
      </pc:sldChg>
      <pc:sldChg chg="addSp delSp modSp add mod modClrScheme delDesignElem chgLayout">
        <pc:chgData name="Rohit Kumar" userId="0bcec9f9071d3836" providerId="Windows Live" clId="Web-{0B0F6D4A-1A00-42EC-8511-ED49C17AE1C9}" dt="2022-03-21T08:24:45.305" v="3966"/>
        <pc:sldMkLst>
          <pc:docMk/>
          <pc:sldMk cId="925937366" sldId="326"/>
        </pc:sldMkLst>
        <pc:spChg chg="mod ord">
          <ac:chgData name="Rohit Kumar" userId="0bcec9f9071d3836" providerId="Windows Live" clId="Web-{0B0F6D4A-1A00-42EC-8511-ED49C17AE1C9}" dt="2022-03-21T08:15:03.339" v="3914"/>
          <ac:spMkLst>
            <pc:docMk/>
            <pc:sldMk cId="925937366" sldId="326"/>
            <ac:spMk id="2" creationId="{0B8A2510-F70F-4746-93DD-256EF74072C2}"/>
          </ac:spMkLst>
        </pc:spChg>
        <pc:spChg chg="mod ord">
          <ac:chgData name="Rohit Kumar" userId="0bcec9f9071d3836" providerId="Windows Live" clId="Web-{0B0F6D4A-1A00-42EC-8511-ED49C17AE1C9}" dt="2022-03-21T08:24:45.305" v="3966"/>
          <ac:spMkLst>
            <pc:docMk/>
            <pc:sldMk cId="925937366" sldId="326"/>
            <ac:spMk id="3" creationId="{49007D38-C48E-42EC-BC5B-E7DDEB977800}"/>
          </ac:spMkLst>
        </pc:spChg>
        <pc:spChg chg="add">
          <ac:chgData name="Rohit Kumar" userId="0bcec9f9071d3836" providerId="Windows Live" clId="Web-{0B0F6D4A-1A00-42EC-8511-ED49C17AE1C9}" dt="2022-03-21T08:24:45.305" v="3966"/>
          <ac:spMkLst>
            <pc:docMk/>
            <pc:sldMk cId="925937366" sldId="326"/>
            <ac:spMk id="5" creationId="{46D6306C-ED4F-4AAE-B4A5-EEA6AFAD726E}"/>
          </ac:spMkLst>
        </pc:spChg>
        <pc:spChg chg="add">
          <ac:chgData name="Rohit Kumar" userId="0bcec9f9071d3836" providerId="Windows Live" clId="Web-{0B0F6D4A-1A00-42EC-8511-ED49C17AE1C9}" dt="2022-03-21T08:24:45.305" v="3966"/>
          <ac:spMkLst>
            <pc:docMk/>
            <pc:sldMk cId="925937366" sldId="326"/>
            <ac:spMk id="6" creationId="{0EC5361D-F897-4856-B945-0455A365EB24}"/>
          </ac:spMkLst>
        </pc:spChg>
        <pc:spChg chg="add">
          <ac:chgData name="Rohit Kumar" userId="0bcec9f9071d3836" providerId="Windows Live" clId="Web-{0B0F6D4A-1A00-42EC-8511-ED49C17AE1C9}" dt="2022-03-21T08:24:45.305" v="3966"/>
          <ac:spMkLst>
            <pc:docMk/>
            <pc:sldMk cId="925937366" sldId="326"/>
            <ac:spMk id="7" creationId="{4508C0C5-2268-42B5-B3C8-4D0899E05F8C}"/>
          </ac:spMkLst>
        </pc:spChg>
        <pc:spChg chg="del">
          <ac:chgData name="Rohit Kumar" userId="0bcec9f9071d3836" providerId="Windows Live" clId="Web-{0B0F6D4A-1A00-42EC-8511-ED49C17AE1C9}" dt="2022-03-21T08:12:39.336" v="3906"/>
          <ac:spMkLst>
            <pc:docMk/>
            <pc:sldMk cId="925937366" sldId="326"/>
            <ac:spMk id="8" creationId="{46D6306C-ED4F-4AAE-B4A5-EEA6AFAD726E}"/>
          </ac:spMkLst>
        </pc:spChg>
        <pc:spChg chg="add">
          <ac:chgData name="Rohit Kumar" userId="0bcec9f9071d3836" providerId="Windows Live" clId="Web-{0B0F6D4A-1A00-42EC-8511-ED49C17AE1C9}" dt="2022-03-21T08:24:45.305" v="3966"/>
          <ac:spMkLst>
            <pc:docMk/>
            <pc:sldMk cId="925937366" sldId="326"/>
            <ac:spMk id="9" creationId="{141ACBDB-38F8-4B34-8183-BD95B4E55A62}"/>
          </ac:spMkLst>
        </pc:spChg>
        <pc:spChg chg="del">
          <ac:chgData name="Rohit Kumar" userId="0bcec9f9071d3836" providerId="Windows Live" clId="Web-{0B0F6D4A-1A00-42EC-8511-ED49C17AE1C9}" dt="2022-03-21T08:12:39.336" v="3906"/>
          <ac:spMkLst>
            <pc:docMk/>
            <pc:sldMk cId="925937366" sldId="326"/>
            <ac:spMk id="10" creationId="{0EC5361D-F897-4856-B945-0455A365EB24}"/>
          </ac:spMkLst>
        </pc:spChg>
        <pc:spChg chg="add">
          <ac:chgData name="Rohit Kumar" userId="0bcec9f9071d3836" providerId="Windows Live" clId="Web-{0B0F6D4A-1A00-42EC-8511-ED49C17AE1C9}" dt="2022-03-21T08:24:45.305" v="3966"/>
          <ac:spMkLst>
            <pc:docMk/>
            <pc:sldMk cId="925937366" sldId="326"/>
            <ac:spMk id="11" creationId="{DE00DB52-3455-4E2F-867B-A6D0516E175B}"/>
          </ac:spMkLst>
        </pc:spChg>
        <pc:spChg chg="del">
          <ac:chgData name="Rohit Kumar" userId="0bcec9f9071d3836" providerId="Windows Live" clId="Web-{0B0F6D4A-1A00-42EC-8511-ED49C17AE1C9}" dt="2022-03-21T08:12:39.336" v="3906"/>
          <ac:spMkLst>
            <pc:docMk/>
            <pc:sldMk cId="925937366" sldId="326"/>
            <ac:spMk id="12" creationId="{4508C0C5-2268-42B5-B3C8-4D0899E05F8C}"/>
          </ac:spMkLst>
        </pc:spChg>
        <pc:spChg chg="add">
          <ac:chgData name="Rohit Kumar" userId="0bcec9f9071d3836" providerId="Windows Live" clId="Web-{0B0F6D4A-1A00-42EC-8511-ED49C17AE1C9}" dt="2022-03-21T08:24:45.305" v="3966"/>
          <ac:spMkLst>
            <pc:docMk/>
            <pc:sldMk cId="925937366" sldId="326"/>
            <ac:spMk id="13" creationId="{9E914C83-E0D8-4953-92D5-169D28CB43AE}"/>
          </ac:spMkLst>
        </pc:spChg>
        <pc:spChg chg="del">
          <ac:chgData name="Rohit Kumar" userId="0bcec9f9071d3836" providerId="Windows Live" clId="Web-{0B0F6D4A-1A00-42EC-8511-ED49C17AE1C9}" dt="2022-03-21T08:12:39.336" v="3906"/>
          <ac:spMkLst>
            <pc:docMk/>
            <pc:sldMk cId="925937366" sldId="326"/>
            <ac:spMk id="14" creationId="{141ACBDB-38F8-4B34-8183-BD95B4E55A62}"/>
          </ac:spMkLst>
        </pc:spChg>
        <pc:spChg chg="add">
          <ac:chgData name="Rohit Kumar" userId="0bcec9f9071d3836" providerId="Windows Live" clId="Web-{0B0F6D4A-1A00-42EC-8511-ED49C17AE1C9}" dt="2022-03-21T08:24:45.305" v="3966"/>
          <ac:spMkLst>
            <pc:docMk/>
            <pc:sldMk cId="925937366" sldId="326"/>
            <ac:spMk id="15" creationId="{3512E083-F550-46AF-8490-767ECFD00CB7}"/>
          </ac:spMkLst>
        </pc:spChg>
        <pc:spChg chg="del">
          <ac:chgData name="Rohit Kumar" userId="0bcec9f9071d3836" providerId="Windows Live" clId="Web-{0B0F6D4A-1A00-42EC-8511-ED49C17AE1C9}" dt="2022-03-21T08:12:39.336" v="3906"/>
          <ac:spMkLst>
            <pc:docMk/>
            <pc:sldMk cId="925937366" sldId="326"/>
            <ac:spMk id="16" creationId="{DE00DB52-3455-4E2F-867B-A6D0516E175B}"/>
          </ac:spMkLst>
        </pc:spChg>
        <pc:spChg chg="del">
          <ac:chgData name="Rohit Kumar" userId="0bcec9f9071d3836" providerId="Windows Live" clId="Web-{0B0F6D4A-1A00-42EC-8511-ED49C17AE1C9}" dt="2022-03-21T08:12:39.336" v="3906"/>
          <ac:spMkLst>
            <pc:docMk/>
            <pc:sldMk cId="925937366" sldId="326"/>
            <ac:spMk id="18" creationId="{9E914C83-E0D8-4953-92D5-169D28CB43AE}"/>
          </ac:spMkLst>
        </pc:spChg>
        <pc:spChg chg="del">
          <ac:chgData name="Rohit Kumar" userId="0bcec9f9071d3836" providerId="Windows Live" clId="Web-{0B0F6D4A-1A00-42EC-8511-ED49C17AE1C9}" dt="2022-03-21T08:12:39.336" v="3906"/>
          <ac:spMkLst>
            <pc:docMk/>
            <pc:sldMk cId="925937366" sldId="326"/>
            <ac:spMk id="20" creationId="{3512E083-F550-46AF-8490-767ECFD00CB7}"/>
          </ac:spMkLst>
        </pc:spChg>
      </pc:sldChg>
      <pc:sldChg chg="addSp modSp new mod setBg modClrScheme chgLayout">
        <pc:chgData name="Rohit Kumar" userId="0bcec9f9071d3836" providerId="Windows Live" clId="Web-{0B0F6D4A-1A00-42EC-8511-ED49C17AE1C9}" dt="2022-03-21T08:23:28.085" v="3951"/>
        <pc:sldMkLst>
          <pc:docMk/>
          <pc:sldMk cId="908433842" sldId="327"/>
        </pc:sldMkLst>
        <pc:spChg chg="mod ord">
          <ac:chgData name="Rohit Kumar" userId="0bcec9f9071d3836" providerId="Windows Live" clId="Web-{0B0F6D4A-1A00-42EC-8511-ED49C17AE1C9}" dt="2022-03-21T08:23:28.085" v="3951"/>
          <ac:spMkLst>
            <pc:docMk/>
            <pc:sldMk cId="908433842" sldId="327"/>
            <ac:spMk id="2" creationId="{7126108A-41E8-474D-8621-98FAE82BBD0A}"/>
          </ac:spMkLst>
        </pc:spChg>
        <pc:spChg chg="mod ord">
          <ac:chgData name="Rohit Kumar" userId="0bcec9f9071d3836" providerId="Windows Live" clId="Web-{0B0F6D4A-1A00-42EC-8511-ED49C17AE1C9}" dt="2022-03-21T08:23:28.085" v="3951"/>
          <ac:spMkLst>
            <pc:docMk/>
            <pc:sldMk cId="908433842" sldId="327"/>
            <ac:spMk id="3" creationId="{F78C03F9-67E1-4A8F-8401-D8763A5DAA7E}"/>
          </ac:spMkLst>
        </pc:spChg>
        <pc:spChg chg="add">
          <ac:chgData name="Rohit Kumar" userId="0bcec9f9071d3836" providerId="Windows Live" clId="Web-{0B0F6D4A-1A00-42EC-8511-ED49C17AE1C9}" dt="2022-03-21T08:23:28.085" v="3951"/>
          <ac:spMkLst>
            <pc:docMk/>
            <pc:sldMk cId="908433842" sldId="327"/>
            <ac:spMk id="8" creationId="{2B566528-1B12-4246-9431-5C2D7D081168}"/>
          </ac:spMkLst>
        </pc:spChg>
        <pc:spChg chg="add">
          <ac:chgData name="Rohit Kumar" userId="0bcec9f9071d3836" providerId="Windows Live" clId="Web-{0B0F6D4A-1A00-42EC-8511-ED49C17AE1C9}" dt="2022-03-21T08:23:28.085" v="3951"/>
          <ac:spMkLst>
            <pc:docMk/>
            <pc:sldMk cId="908433842" sldId="327"/>
            <ac:spMk id="10" creationId="{2E80C965-DB6D-4F81-9E9E-B027384D0BD6}"/>
          </ac:spMkLst>
        </pc:spChg>
        <pc:spChg chg="add">
          <ac:chgData name="Rohit Kumar" userId="0bcec9f9071d3836" providerId="Windows Live" clId="Web-{0B0F6D4A-1A00-42EC-8511-ED49C17AE1C9}" dt="2022-03-21T08:23:28.085" v="3951"/>
          <ac:spMkLst>
            <pc:docMk/>
            <pc:sldMk cId="908433842" sldId="327"/>
            <ac:spMk id="12" creationId="{A580F890-B085-4E95-96AA-55AEBEC5CE6E}"/>
          </ac:spMkLst>
        </pc:spChg>
        <pc:spChg chg="add">
          <ac:chgData name="Rohit Kumar" userId="0bcec9f9071d3836" providerId="Windows Live" clId="Web-{0B0F6D4A-1A00-42EC-8511-ED49C17AE1C9}" dt="2022-03-21T08:23:28.085" v="3951"/>
          <ac:spMkLst>
            <pc:docMk/>
            <pc:sldMk cId="908433842" sldId="327"/>
            <ac:spMk id="14" creationId="{D3F51FEB-38FB-4F6C-9F7B-2F2AFAB65463}"/>
          </ac:spMkLst>
        </pc:spChg>
        <pc:spChg chg="add">
          <ac:chgData name="Rohit Kumar" userId="0bcec9f9071d3836" providerId="Windows Live" clId="Web-{0B0F6D4A-1A00-42EC-8511-ED49C17AE1C9}" dt="2022-03-21T08:23:28.085" v="3951"/>
          <ac:spMkLst>
            <pc:docMk/>
            <pc:sldMk cId="908433842" sldId="327"/>
            <ac:spMk id="16" creationId="{1E547BA6-BAE0-43BB-A7CA-60F69CE252F0}"/>
          </ac:spMkLst>
        </pc:spChg>
      </pc:sldChg>
      <pc:sldChg chg="addSp modSp new mod setBg modClrScheme chgLayout">
        <pc:chgData name="Rohit Kumar" userId="0bcec9f9071d3836" providerId="Windows Live" clId="Web-{0B0F6D4A-1A00-42EC-8511-ED49C17AE1C9}" dt="2022-03-21T08:23:34.179" v="3952"/>
        <pc:sldMkLst>
          <pc:docMk/>
          <pc:sldMk cId="2359030215" sldId="328"/>
        </pc:sldMkLst>
        <pc:spChg chg="mod ord">
          <ac:chgData name="Rohit Kumar" userId="0bcec9f9071d3836" providerId="Windows Live" clId="Web-{0B0F6D4A-1A00-42EC-8511-ED49C17AE1C9}" dt="2022-03-21T08:23:34.179" v="3952"/>
          <ac:spMkLst>
            <pc:docMk/>
            <pc:sldMk cId="2359030215" sldId="328"/>
            <ac:spMk id="2" creationId="{5B9C33E6-2B93-4681-9404-36C5BB5FC212}"/>
          </ac:spMkLst>
        </pc:spChg>
        <pc:spChg chg="mod ord">
          <ac:chgData name="Rohit Kumar" userId="0bcec9f9071d3836" providerId="Windows Live" clId="Web-{0B0F6D4A-1A00-42EC-8511-ED49C17AE1C9}" dt="2022-03-21T08:23:34.179" v="3952"/>
          <ac:spMkLst>
            <pc:docMk/>
            <pc:sldMk cId="2359030215" sldId="328"/>
            <ac:spMk id="3" creationId="{E13B8AA6-0489-4432-BA3F-C5E50E41F76C}"/>
          </ac:spMkLst>
        </pc:spChg>
        <pc:spChg chg="add">
          <ac:chgData name="Rohit Kumar" userId="0bcec9f9071d3836" providerId="Windows Live" clId="Web-{0B0F6D4A-1A00-42EC-8511-ED49C17AE1C9}" dt="2022-03-21T08:23:34.179" v="3952"/>
          <ac:spMkLst>
            <pc:docMk/>
            <pc:sldMk cId="2359030215" sldId="328"/>
            <ac:spMk id="8" creationId="{2B566528-1B12-4246-9431-5C2D7D081168}"/>
          </ac:spMkLst>
        </pc:spChg>
        <pc:spChg chg="add">
          <ac:chgData name="Rohit Kumar" userId="0bcec9f9071d3836" providerId="Windows Live" clId="Web-{0B0F6D4A-1A00-42EC-8511-ED49C17AE1C9}" dt="2022-03-21T08:23:34.179" v="3952"/>
          <ac:spMkLst>
            <pc:docMk/>
            <pc:sldMk cId="2359030215" sldId="328"/>
            <ac:spMk id="10" creationId="{2E80C965-DB6D-4F81-9E9E-B027384D0BD6}"/>
          </ac:spMkLst>
        </pc:spChg>
        <pc:spChg chg="add">
          <ac:chgData name="Rohit Kumar" userId="0bcec9f9071d3836" providerId="Windows Live" clId="Web-{0B0F6D4A-1A00-42EC-8511-ED49C17AE1C9}" dt="2022-03-21T08:23:34.179" v="3952"/>
          <ac:spMkLst>
            <pc:docMk/>
            <pc:sldMk cId="2359030215" sldId="328"/>
            <ac:spMk id="12" creationId="{A580F890-B085-4E95-96AA-55AEBEC5CE6E}"/>
          </ac:spMkLst>
        </pc:spChg>
        <pc:spChg chg="add">
          <ac:chgData name="Rohit Kumar" userId="0bcec9f9071d3836" providerId="Windows Live" clId="Web-{0B0F6D4A-1A00-42EC-8511-ED49C17AE1C9}" dt="2022-03-21T08:23:34.179" v="3952"/>
          <ac:spMkLst>
            <pc:docMk/>
            <pc:sldMk cId="2359030215" sldId="328"/>
            <ac:spMk id="14" creationId="{D3F51FEB-38FB-4F6C-9F7B-2F2AFAB65463}"/>
          </ac:spMkLst>
        </pc:spChg>
        <pc:spChg chg="add">
          <ac:chgData name="Rohit Kumar" userId="0bcec9f9071d3836" providerId="Windows Live" clId="Web-{0B0F6D4A-1A00-42EC-8511-ED49C17AE1C9}" dt="2022-03-21T08:23:34.179" v="3952"/>
          <ac:spMkLst>
            <pc:docMk/>
            <pc:sldMk cId="2359030215" sldId="328"/>
            <ac:spMk id="16" creationId="{1E547BA6-BAE0-43BB-A7CA-60F69CE252F0}"/>
          </ac:spMkLst>
        </pc:spChg>
      </pc:sldChg>
      <pc:sldChg chg="addSp modSp new mod setBg modClrScheme chgLayout">
        <pc:chgData name="Rohit Kumar" userId="0bcec9f9071d3836" providerId="Windows Live" clId="Web-{0B0F6D4A-1A00-42EC-8511-ED49C17AE1C9}" dt="2022-03-21T08:23:43.351" v="3953"/>
        <pc:sldMkLst>
          <pc:docMk/>
          <pc:sldMk cId="2345449201" sldId="329"/>
        </pc:sldMkLst>
        <pc:spChg chg="mod ord">
          <ac:chgData name="Rohit Kumar" userId="0bcec9f9071d3836" providerId="Windows Live" clId="Web-{0B0F6D4A-1A00-42EC-8511-ED49C17AE1C9}" dt="2022-03-21T08:23:43.351" v="3953"/>
          <ac:spMkLst>
            <pc:docMk/>
            <pc:sldMk cId="2345449201" sldId="329"/>
            <ac:spMk id="2" creationId="{34AC4A49-22DC-42EE-AE6E-2F59E9A8FD53}"/>
          </ac:spMkLst>
        </pc:spChg>
        <pc:spChg chg="mod ord">
          <ac:chgData name="Rohit Kumar" userId="0bcec9f9071d3836" providerId="Windows Live" clId="Web-{0B0F6D4A-1A00-42EC-8511-ED49C17AE1C9}" dt="2022-03-21T08:23:43.351" v="3953"/>
          <ac:spMkLst>
            <pc:docMk/>
            <pc:sldMk cId="2345449201" sldId="329"/>
            <ac:spMk id="3" creationId="{0B43C564-86B2-409F-8211-0A1FB473B9BD}"/>
          </ac:spMkLst>
        </pc:spChg>
        <pc:spChg chg="add">
          <ac:chgData name="Rohit Kumar" userId="0bcec9f9071d3836" providerId="Windows Live" clId="Web-{0B0F6D4A-1A00-42EC-8511-ED49C17AE1C9}" dt="2022-03-21T08:23:43.351" v="3953"/>
          <ac:spMkLst>
            <pc:docMk/>
            <pc:sldMk cId="2345449201" sldId="329"/>
            <ac:spMk id="8" creationId="{2B566528-1B12-4246-9431-5C2D7D081168}"/>
          </ac:spMkLst>
        </pc:spChg>
        <pc:spChg chg="add">
          <ac:chgData name="Rohit Kumar" userId="0bcec9f9071d3836" providerId="Windows Live" clId="Web-{0B0F6D4A-1A00-42EC-8511-ED49C17AE1C9}" dt="2022-03-21T08:23:43.351" v="3953"/>
          <ac:spMkLst>
            <pc:docMk/>
            <pc:sldMk cId="2345449201" sldId="329"/>
            <ac:spMk id="10" creationId="{2E80C965-DB6D-4F81-9E9E-B027384D0BD6}"/>
          </ac:spMkLst>
        </pc:spChg>
        <pc:spChg chg="add">
          <ac:chgData name="Rohit Kumar" userId="0bcec9f9071d3836" providerId="Windows Live" clId="Web-{0B0F6D4A-1A00-42EC-8511-ED49C17AE1C9}" dt="2022-03-21T08:23:43.351" v="3953"/>
          <ac:spMkLst>
            <pc:docMk/>
            <pc:sldMk cId="2345449201" sldId="329"/>
            <ac:spMk id="12" creationId="{A580F890-B085-4E95-96AA-55AEBEC5CE6E}"/>
          </ac:spMkLst>
        </pc:spChg>
        <pc:spChg chg="add">
          <ac:chgData name="Rohit Kumar" userId="0bcec9f9071d3836" providerId="Windows Live" clId="Web-{0B0F6D4A-1A00-42EC-8511-ED49C17AE1C9}" dt="2022-03-21T08:23:43.351" v="3953"/>
          <ac:spMkLst>
            <pc:docMk/>
            <pc:sldMk cId="2345449201" sldId="329"/>
            <ac:spMk id="14" creationId="{D3F51FEB-38FB-4F6C-9F7B-2F2AFAB65463}"/>
          </ac:spMkLst>
        </pc:spChg>
        <pc:spChg chg="add">
          <ac:chgData name="Rohit Kumar" userId="0bcec9f9071d3836" providerId="Windows Live" clId="Web-{0B0F6D4A-1A00-42EC-8511-ED49C17AE1C9}" dt="2022-03-21T08:23:43.351" v="3953"/>
          <ac:spMkLst>
            <pc:docMk/>
            <pc:sldMk cId="2345449201" sldId="329"/>
            <ac:spMk id="16" creationId="{1E547BA6-BAE0-43BB-A7CA-60F69CE252F0}"/>
          </ac:spMkLst>
        </pc:spChg>
      </pc:sldChg>
      <pc:sldChg chg="addSp modSp new mod setBg modClrScheme chgLayout">
        <pc:chgData name="Rohit Kumar" userId="0bcec9f9071d3836" providerId="Windows Live" clId="Web-{0B0F6D4A-1A00-42EC-8511-ED49C17AE1C9}" dt="2022-03-21T08:23:49.460" v="3954"/>
        <pc:sldMkLst>
          <pc:docMk/>
          <pc:sldMk cId="4226041906" sldId="330"/>
        </pc:sldMkLst>
        <pc:spChg chg="mod ord">
          <ac:chgData name="Rohit Kumar" userId="0bcec9f9071d3836" providerId="Windows Live" clId="Web-{0B0F6D4A-1A00-42EC-8511-ED49C17AE1C9}" dt="2022-03-21T08:23:49.460" v="3954"/>
          <ac:spMkLst>
            <pc:docMk/>
            <pc:sldMk cId="4226041906" sldId="330"/>
            <ac:spMk id="2" creationId="{BEE4B4B2-5BFF-409F-A84B-6F19295FC71F}"/>
          </ac:spMkLst>
        </pc:spChg>
        <pc:spChg chg="mod ord">
          <ac:chgData name="Rohit Kumar" userId="0bcec9f9071d3836" providerId="Windows Live" clId="Web-{0B0F6D4A-1A00-42EC-8511-ED49C17AE1C9}" dt="2022-03-21T08:23:49.460" v="3954"/>
          <ac:spMkLst>
            <pc:docMk/>
            <pc:sldMk cId="4226041906" sldId="330"/>
            <ac:spMk id="3" creationId="{A3F9F341-33FD-4EC4-9539-23F6F500FF0C}"/>
          </ac:spMkLst>
        </pc:spChg>
        <pc:spChg chg="add">
          <ac:chgData name="Rohit Kumar" userId="0bcec9f9071d3836" providerId="Windows Live" clId="Web-{0B0F6D4A-1A00-42EC-8511-ED49C17AE1C9}" dt="2022-03-21T08:23:49.460" v="3954"/>
          <ac:spMkLst>
            <pc:docMk/>
            <pc:sldMk cId="4226041906" sldId="330"/>
            <ac:spMk id="8" creationId="{2B566528-1B12-4246-9431-5C2D7D081168}"/>
          </ac:spMkLst>
        </pc:spChg>
        <pc:spChg chg="add">
          <ac:chgData name="Rohit Kumar" userId="0bcec9f9071d3836" providerId="Windows Live" clId="Web-{0B0F6D4A-1A00-42EC-8511-ED49C17AE1C9}" dt="2022-03-21T08:23:49.460" v="3954"/>
          <ac:spMkLst>
            <pc:docMk/>
            <pc:sldMk cId="4226041906" sldId="330"/>
            <ac:spMk id="10" creationId="{2E80C965-DB6D-4F81-9E9E-B027384D0BD6}"/>
          </ac:spMkLst>
        </pc:spChg>
        <pc:spChg chg="add">
          <ac:chgData name="Rohit Kumar" userId="0bcec9f9071d3836" providerId="Windows Live" clId="Web-{0B0F6D4A-1A00-42EC-8511-ED49C17AE1C9}" dt="2022-03-21T08:23:49.460" v="3954"/>
          <ac:spMkLst>
            <pc:docMk/>
            <pc:sldMk cId="4226041906" sldId="330"/>
            <ac:spMk id="12" creationId="{A580F890-B085-4E95-96AA-55AEBEC5CE6E}"/>
          </ac:spMkLst>
        </pc:spChg>
        <pc:spChg chg="add">
          <ac:chgData name="Rohit Kumar" userId="0bcec9f9071d3836" providerId="Windows Live" clId="Web-{0B0F6D4A-1A00-42EC-8511-ED49C17AE1C9}" dt="2022-03-21T08:23:49.460" v="3954"/>
          <ac:spMkLst>
            <pc:docMk/>
            <pc:sldMk cId="4226041906" sldId="330"/>
            <ac:spMk id="14" creationId="{D3F51FEB-38FB-4F6C-9F7B-2F2AFAB65463}"/>
          </ac:spMkLst>
        </pc:spChg>
        <pc:spChg chg="add">
          <ac:chgData name="Rohit Kumar" userId="0bcec9f9071d3836" providerId="Windows Live" clId="Web-{0B0F6D4A-1A00-42EC-8511-ED49C17AE1C9}" dt="2022-03-21T08:23:49.460" v="3954"/>
          <ac:spMkLst>
            <pc:docMk/>
            <pc:sldMk cId="4226041906" sldId="330"/>
            <ac:spMk id="16" creationId="{1E547BA6-BAE0-43BB-A7CA-60F69CE252F0}"/>
          </ac:spMkLst>
        </pc:spChg>
      </pc:sldChg>
      <pc:sldChg chg="addSp modSp new mod setBg modClrScheme chgLayout">
        <pc:chgData name="Rohit Kumar" userId="0bcec9f9071d3836" providerId="Windows Live" clId="Web-{0B0F6D4A-1A00-42EC-8511-ED49C17AE1C9}" dt="2022-03-21T08:23:52.913" v="3955"/>
        <pc:sldMkLst>
          <pc:docMk/>
          <pc:sldMk cId="895437144" sldId="331"/>
        </pc:sldMkLst>
        <pc:spChg chg="mod ord">
          <ac:chgData name="Rohit Kumar" userId="0bcec9f9071d3836" providerId="Windows Live" clId="Web-{0B0F6D4A-1A00-42EC-8511-ED49C17AE1C9}" dt="2022-03-21T08:23:52.913" v="3955"/>
          <ac:spMkLst>
            <pc:docMk/>
            <pc:sldMk cId="895437144" sldId="331"/>
            <ac:spMk id="2" creationId="{9BE61B24-3544-4255-9B85-89E8365CD9DC}"/>
          </ac:spMkLst>
        </pc:spChg>
        <pc:spChg chg="mod ord">
          <ac:chgData name="Rohit Kumar" userId="0bcec9f9071d3836" providerId="Windows Live" clId="Web-{0B0F6D4A-1A00-42EC-8511-ED49C17AE1C9}" dt="2022-03-21T08:23:52.913" v="3955"/>
          <ac:spMkLst>
            <pc:docMk/>
            <pc:sldMk cId="895437144" sldId="331"/>
            <ac:spMk id="3" creationId="{A73E5276-E2CD-45E6-B816-2B9C23C19DF8}"/>
          </ac:spMkLst>
        </pc:spChg>
        <pc:spChg chg="add">
          <ac:chgData name="Rohit Kumar" userId="0bcec9f9071d3836" providerId="Windows Live" clId="Web-{0B0F6D4A-1A00-42EC-8511-ED49C17AE1C9}" dt="2022-03-21T08:23:52.913" v="3955"/>
          <ac:spMkLst>
            <pc:docMk/>
            <pc:sldMk cId="895437144" sldId="331"/>
            <ac:spMk id="8" creationId="{2B566528-1B12-4246-9431-5C2D7D081168}"/>
          </ac:spMkLst>
        </pc:spChg>
        <pc:spChg chg="add">
          <ac:chgData name="Rohit Kumar" userId="0bcec9f9071d3836" providerId="Windows Live" clId="Web-{0B0F6D4A-1A00-42EC-8511-ED49C17AE1C9}" dt="2022-03-21T08:23:52.913" v="3955"/>
          <ac:spMkLst>
            <pc:docMk/>
            <pc:sldMk cId="895437144" sldId="331"/>
            <ac:spMk id="10" creationId="{2E80C965-DB6D-4F81-9E9E-B027384D0BD6}"/>
          </ac:spMkLst>
        </pc:spChg>
        <pc:spChg chg="add">
          <ac:chgData name="Rohit Kumar" userId="0bcec9f9071d3836" providerId="Windows Live" clId="Web-{0B0F6D4A-1A00-42EC-8511-ED49C17AE1C9}" dt="2022-03-21T08:23:52.913" v="3955"/>
          <ac:spMkLst>
            <pc:docMk/>
            <pc:sldMk cId="895437144" sldId="331"/>
            <ac:spMk id="12" creationId="{A580F890-B085-4E95-96AA-55AEBEC5CE6E}"/>
          </ac:spMkLst>
        </pc:spChg>
        <pc:spChg chg="add">
          <ac:chgData name="Rohit Kumar" userId="0bcec9f9071d3836" providerId="Windows Live" clId="Web-{0B0F6D4A-1A00-42EC-8511-ED49C17AE1C9}" dt="2022-03-21T08:23:52.913" v="3955"/>
          <ac:spMkLst>
            <pc:docMk/>
            <pc:sldMk cId="895437144" sldId="331"/>
            <ac:spMk id="14" creationId="{D3F51FEB-38FB-4F6C-9F7B-2F2AFAB65463}"/>
          </ac:spMkLst>
        </pc:spChg>
        <pc:spChg chg="add">
          <ac:chgData name="Rohit Kumar" userId="0bcec9f9071d3836" providerId="Windows Live" clId="Web-{0B0F6D4A-1A00-42EC-8511-ED49C17AE1C9}" dt="2022-03-21T08:23:52.913" v="3955"/>
          <ac:spMkLst>
            <pc:docMk/>
            <pc:sldMk cId="895437144" sldId="331"/>
            <ac:spMk id="16" creationId="{1E547BA6-BAE0-43BB-A7CA-60F69CE252F0}"/>
          </ac:spMkLst>
        </pc:spChg>
      </pc:sldChg>
      <pc:sldChg chg="addSp modSp new mod setBg modClrScheme chgLayout">
        <pc:chgData name="Rohit Kumar" userId="0bcec9f9071d3836" providerId="Windows Live" clId="Web-{0B0F6D4A-1A00-42EC-8511-ED49C17AE1C9}" dt="2022-03-21T08:23:57.601" v="3956"/>
        <pc:sldMkLst>
          <pc:docMk/>
          <pc:sldMk cId="4095999312" sldId="332"/>
        </pc:sldMkLst>
        <pc:spChg chg="mod ord">
          <ac:chgData name="Rohit Kumar" userId="0bcec9f9071d3836" providerId="Windows Live" clId="Web-{0B0F6D4A-1A00-42EC-8511-ED49C17AE1C9}" dt="2022-03-21T08:23:57.601" v="3956"/>
          <ac:spMkLst>
            <pc:docMk/>
            <pc:sldMk cId="4095999312" sldId="332"/>
            <ac:spMk id="2" creationId="{D0C1AFD0-2890-4B40-BF9B-0B2216A0A69F}"/>
          </ac:spMkLst>
        </pc:spChg>
        <pc:spChg chg="mod ord">
          <ac:chgData name="Rohit Kumar" userId="0bcec9f9071d3836" providerId="Windows Live" clId="Web-{0B0F6D4A-1A00-42EC-8511-ED49C17AE1C9}" dt="2022-03-21T08:23:57.601" v="3956"/>
          <ac:spMkLst>
            <pc:docMk/>
            <pc:sldMk cId="4095999312" sldId="332"/>
            <ac:spMk id="3" creationId="{6A3B1E52-760E-47C6-9E0D-4847720F8A66}"/>
          </ac:spMkLst>
        </pc:spChg>
        <pc:spChg chg="add">
          <ac:chgData name="Rohit Kumar" userId="0bcec9f9071d3836" providerId="Windows Live" clId="Web-{0B0F6D4A-1A00-42EC-8511-ED49C17AE1C9}" dt="2022-03-21T08:23:57.601" v="3956"/>
          <ac:spMkLst>
            <pc:docMk/>
            <pc:sldMk cId="4095999312" sldId="332"/>
            <ac:spMk id="8" creationId="{2B566528-1B12-4246-9431-5C2D7D081168}"/>
          </ac:spMkLst>
        </pc:spChg>
        <pc:spChg chg="add">
          <ac:chgData name="Rohit Kumar" userId="0bcec9f9071d3836" providerId="Windows Live" clId="Web-{0B0F6D4A-1A00-42EC-8511-ED49C17AE1C9}" dt="2022-03-21T08:23:57.601" v="3956"/>
          <ac:spMkLst>
            <pc:docMk/>
            <pc:sldMk cId="4095999312" sldId="332"/>
            <ac:spMk id="10" creationId="{2E80C965-DB6D-4F81-9E9E-B027384D0BD6}"/>
          </ac:spMkLst>
        </pc:spChg>
        <pc:spChg chg="add">
          <ac:chgData name="Rohit Kumar" userId="0bcec9f9071d3836" providerId="Windows Live" clId="Web-{0B0F6D4A-1A00-42EC-8511-ED49C17AE1C9}" dt="2022-03-21T08:23:57.601" v="3956"/>
          <ac:spMkLst>
            <pc:docMk/>
            <pc:sldMk cId="4095999312" sldId="332"/>
            <ac:spMk id="12" creationId="{A580F890-B085-4E95-96AA-55AEBEC5CE6E}"/>
          </ac:spMkLst>
        </pc:spChg>
        <pc:spChg chg="add">
          <ac:chgData name="Rohit Kumar" userId="0bcec9f9071d3836" providerId="Windows Live" clId="Web-{0B0F6D4A-1A00-42EC-8511-ED49C17AE1C9}" dt="2022-03-21T08:23:57.601" v="3956"/>
          <ac:spMkLst>
            <pc:docMk/>
            <pc:sldMk cId="4095999312" sldId="332"/>
            <ac:spMk id="14" creationId="{D3F51FEB-38FB-4F6C-9F7B-2F2AFAB65463}"/>
          </ac:spMkLst>
        </pc:spChg>
        <pc:spChg chg="add">
          <ac:chgData name="Rohit Kumar" userId="0bcec9f9071d3836" providerId="Windows Live" clId="Web-{0B0F6D4A-1A00-42EC-8511-ED49C17AE1C9}" dt="2022-03-21T08:23:57.601" v="3956"/>
          <ac:spMkLst>
            <pc:docMk/>
            <pc:sldMk cId="4095999312" sldId="332"/>
            <ac:spMk id="16" creationId="{1E547BA6-BAE0-43BB-A7CA-60F69CE252F0}"/>
          </ac:spMkLst>
        </pc:spChg>
      </pc:sldChg>
      <pc:sldChg chg="addSp delSp modSp new mod setBg modClrScheme delDesignElem chgLayout">
        <pc:chgData name="Rohit Kumar" userId="0bcec9f9071d3836" providerId="Windows Live" clId="Web-{0B0F6D4A-1A00-42EC-8511-ED49C17AE1C9}" dt="2022-03-21T08:24:02.086" v="3957"/>
        <pc:sldMkLst>
          <pc:docMk/>
          <pc:sldMk cId="1572536557" sldId="333"/>
        </pc:sldMkLst>
        <pc:spChg chg="del">
          <ac:chgData name="Rohit Kumar" userId="0bcec9f9071d3836" providerId="Windows Live" clId="Web-{0B0F6D4A-1A00-42EC-8511-ED49C17AE1C9}" dt="2022-03-21T07:16:55.685" v="3008"/>
          <ac:spMkLst>
            <pc:docMk/>
            <pc:sldMk cId="1572536557" sldId="333"/>
            <ac:spMk id="2" creationId="{2AE3B21B-FC1E-4F23-9C1C-43A945218408}"/>
          </ac:spMkLst>
        </pc:spChg>
        <pc:spChg chg="del">
          <ac:chgData name="Rohit Kumar" userId="0bcec9f9071d3836" providerId="Windows Live" clId="Web-{0B0F6D4A-1A00-42EC-8511-ED49C17AE1C9}" dt="2022-03-21T07:16:55.685" v="3008"/>
          <ac:spMkLst>
            <pc:docMk/>
            <pc:sldMk cId="1572536557" sldId="333"/>
            <ac:spMk id="3" creationId="{BF74B671-2E62-48AB-8B29-42225C55CB82}"/>
          </ac:spMkLst>
        </pc:spChg>
        <pc:spChg chg="add">
          <ac:chgData name="Rohit Kumar" userId="0bcec9f9071d3836" providerId="Windows Live" clId="Web-{0B0F6D4A-1A00-42EC-8511-ED49C17AE1C9}" dt="2022-03-21T08:24:02.086" v="3957"/>
          <ac:spMkLst>
            <pc:docMk/>
            <pc:sldMk cId="1572536557" sldId="333"/>
            <ac:spMk id="6" creationId="{F3060C83-F051-4F0E-ABAD-AA0DFC48B218}"/>
          </ac:spMkLst>
        </pc:spChg>
        <pc:spChg chg="add">
          <ac:chgData name="Rohit Kumar" userId="0bcec9f9071d3836" providerId="Windows Live" clId="Web-{0B0F6D4A-1A00-42EC-8511-ED49C17AE1C9}" dt="2022-03-21T08:24:02.086" v="3957"/>
          <ac:spMkLst>
            <pc:docMk/>
            <pc:sldMk cId="1572536557" sldId="333"/>
            <ac:spMk id="7" creationId="{83C98ABE-055B-441F-B07E-44F97F083C39}"/>
          </ac:spMkLst>
        </pc:spChg>
        <pc:spChg chg="add">
          <ac:chgData name="Rohit Kumar" userId="0bcec9f9071d3836" providerId="Windows Live" clId="Web-{0B0F6D4A-1A00-42EC-8511-ED49C17AE1C9}" dt="2022-03-21T08:24:02.086" v="3957"/>
          <ac:spMkLst>
            <pc:docMk/>
            <pc:sldMk cId="1572536557" sldId="333"/>
            <ac:spMk id="8" creationId="{29FDB030-9B49-4CED-8CCD-4D99382388AC}"/>
          </ac:spMkLst>
        </pc:spChg>
        <pc:spChg chg="add del">
          <ac:chgData name="Rohit Kumar" userId="0bcec9f9071d3836" providerId="Windows Live" clId="Web-{0B0F6D4A-1A00-42EC-8511-ED49C17AE1C9}" dt="2022-03-21T08:12:39.336" v="3906"/>
          <ac:spMkLst>
            <pc:docMk/>
            <pc:sldMk cId="1572536557" sldId="333"/>
            <ac:spMk id="9" creationId="{F3060C83-F051-4F0E-ABAD-AA0DFC48B218}"/>
          </ac:spMkLst>
        </pc:spChg>
        <pc:spChg chg="add">
          <ac:chgData name="Rohit Kumar" userId="0bcec9f9071d3836" providerId="Windows Live" clId="Web-{0B0F6D4A-1A00-42EC-8511-ED49C17AE1C9}" dt="2022-03-21T08:24:02.086" v="3957"/>
          <ac:spMkLst>
            <pc:docMk/>
            <pc:sldMk cId="1572536557" sldId="333"/>
            <ac:spMk id="10" creationId="{3783CA14-24A1-485C-8B30-D6A5D87987AD}"/>
          </ac:spMkLst>
        </pc:spChg>
        <pc:spChg chg="add del">
          <ac:chgData name="Rohit Kumar" userId="0bcec9f9071d3836" providerId="Windows Live" clId="Web-{0B0F6D4A-1A00-42EC-8511-ED49C17AE1C9}" dt="2022-03-21T08:12:39.336" v="3906"/>
          <ac:spMkLst>
            <pc:docMk/>
            <pc:sldMk cId="1572536557" sldId="333"/>
            <ac:spMk id="11" creationId="{83C98ABE-055B-441F-B07E-44F97F083C39}"/>
          </ac:spMkLst>
        </pc:spChg>
        <pc:spChg chg="add">
          <ac:chgData name="Rohit Kumar" userId="0bcec9f9071d3836" providerId="Windows Live" clId="Web-{0B0F6D4A-1A00-42EC-8511-ED49C17AE1C9}" dt="2022-03-21T08:24:02.086" v="3957"/>
          <ac:spMkLst>
            <pc:docMk/>
            <pc:sldMk cId="1572536557" sldId="333"/>
            <ac:spMk id="12" creationId="{9A97C86A-04D6-40F7-AE84-31AB43E6A846}"/>
          </ac:spMkLst>
        </pc:spChg>
        <pc:spChg chg="add del">
          <ac:chgData name="Rohit Kumar" userId="0bcec9f9071d3836" providerId="Windows Live" clId="Web-{0B0F6D4A-1A00-42EC-8511-ED49C17AE1C9}" dt="2022-03-21T08:12:39.336" v="3906"/>
          <ac:spMkLst>
            <pc:docMk/>
            <pc:sldMk cId="1572536557" sldId="333"/>
            <ac:spMk id="13" creationId="{29FDB030-9B49-4CED-8CCD-4D99382388AC}"/>
          </ac:spMkLst>
        </pc:spChg>
        <pc:spChg chg="add">
          <ac:chgData name="Rohit Kumar" userId="0bcec9f9071d3836" providerId="Windows Live" clId="Web-{0B0F6D4A-1A00-42EC-8511-ED49C17AE1C9}" dt="2022-03-21T08:24:02.086" v="3957"/>
          <ac:spMkLst>
            <pc:docMk/>
            <pc:sldMk cId="1572536557" sldId="333"/>
            <ac:spMk id="14" creationId="{FF9F2414-84E8-453E-B1F3-389FDE8192D9}"/>
          </ac:spMkLst>
        </pc:spChg>
        <pc:spChg chg="add del">
          <ac:chgData name="Rohit Kumar" userId="0bcec9f9071d3836" providerId="Windows Live" clId="Web-{0B0F6D4A-1A00-42EC-8511-ED49C17AE1C9}" dt="2022-03-21T08:12:39.336" v="3906"/>
          <ac:spMkLst>
            <pc:docMk/>
            <pc:sldMk cId="1572536557" sldId="333"/>
            <ac:spMk id="15" creationId="{3783CA14-24A1-485C-8B30-D6A5D87987AD}"/>
          </ac:spMkLst>
        </pc:spChg>
        <pc:spChg chg="add">
          <ac:chgData name="Rohit Kumar" userId="0bcec9f9071d3836" providerId="Windows Live" clId="Web-{0B0F6D4A-1A00-42EC-8511-ED49C17AE1C9}" dt="2022-03-21T08:24:02.086" v="3957"/>
          <ac:spMkLst>
            <pc:docMk/>
            <pc:sldMk cId="1572536557" sldId="333"/>
            <ac:spMk id="16" creationId="{3ECA69A1-7536-43AC-85EF-C7106179F5ED}"/>
          </ac:spMkLst>
        </pc:spChg>
        <pc:spChg chg="add del">
          <ac:chgData name="Rohit Kumar" userId="0bcec9f9071d3836" providerId="Windows Live" clId="Web-{0B0F6D4A-1A00-42EC-8511-ED49C17AE1C9}" dt="2022-03-21T08:12:39.336" v="3906"/>
          <ac:spMkLst>
            <pc:docMk/>
            <pc:sldMk cId="1572536557" sldId="333"/>
            <ac:spMk id="17" creationId="{9A97C86A-04D6-40F7-AE84-31AB43E6A846}"/>
          </ac:spMkLst>
        </pc:spChg>
        <pc:spChg chg="add del">
          <ac:chgData name="Rohit Kumar" userId="0bcec9f9071d3836" providerId="Windows Live" clId="Web-{0B0F6D4A-1A00-42EC-8511-ED49C17AE1C9}" dt="2022-03-21T08:12:39.336" v="3906"/>
          <ac:spMkLst>
            <pc:docMk/>
            <pc:sldMk cId="1572536557" sldId="333"/>
            <ac:spMk id="19" creationId="{FF9F2414-84E8-453E-B1F3-389FDE8192D9}"/>
          </ac:spMkLst>
        </pc:spChg>
        <pc:spChg chg="add del">
          <ac:chgData name="Rohit Kumar" userId="0bcec9f9071d3836" providerId="Windows Live" clId="Web-{0B0F6D4A-1A00-42EC-8511-ED49C17AE1C9}" dt="2022-03-21T08:12:39.336" v="3906"/>
          <ac:spMkLst>
            <pc:docMk/>
            <pc:sldMk cId="1572536557" sldId="333"/>
            <ac:spMk id="21" creationId="{3ECA69A1-7536-43AC-85EF-C7106179F5ED}"/>
          </ac:spMkLst>
        </pc:spChg>
        <pc:picChg chg="add mod">
          <ac:chgData name="Rohit Kumar" userId="0bcec9f9071d3836" providerId="Windows Live" clId="Web-{0B0F6D4A-1A00-42EC-8511-ED49C17AE1C9}" dt="2022-03-21T07:17:04.232" v="3010"/>
          <ac:picMkLst>
            <pc:docMk/>
            <pc:sldMk cId="1572536557" sldId="333"/>
            <ac:picMk id="4" creationId="{5F906BD4-1029-4F70-82DE-A544451C70D3}"/>
          </ac:picMkLst>
        </pc:picChg>
      </pc:sldChg>
      <pc:sldChg chg="addSp modSp new mod setBg modClrScheme chgLayout">
        <pc:chgData name="Rohit Kumar" userId="0bcec9f9071d3836" providerId="Windows Live" clId="Web-{0B0F6D4A-1A00-42EC-8511-ED49C17AE1C9}" dt="2022-03-21T08:24:07.164" v="3958"/>
        <pc:sldMkLst>
          <pc:docMk/>
          <pc:sldMk cId="4222845747" sldId="334"/>
        </pc:sldMkLst>
        <pc:spChg chg="mod ord">
          <ac:chgData name="Rohit Kumar" userId="0bcec9f9071d3836" providerId="Windows Live" clId="Web-{0B0F6D4A-1A00-42EC-8511-ED49C17AE1C9}" dt="2022-03-21T08:24:07.164" v="3958"/>
          <ac:spMkLst>
            <pc:docMk/>
            <pc:sldMk cId="4222845747" sldId="334"/>
            <ac:spMk id="2" creationId="{38C29678-B914-45C1-95F4-55E25EDD3E82}"/>
          </ac:spMkLst>
        </pc:spChg>
        <pc:spChg chg="mod ord">
          <ac:chgData name="Rohit Kumar" userId="0bcec9f9071d3836" providerId="Windows Live" clId="Web-{0B0F6D4A-1A00-42EC-8511-ED49C17AE1C9}" dt="2022-03-21T08:24:07.164" v="3958"/>
          <ac:spMkLst>
            <pc:docMk/>
            <pc:sldMk cId="4222845747" sldId="334"/>
            <ac:spMk id="3" creationId="{249731A1-7712-4574-ABD7-3EEBDBFB8C8E}"/>
          </ac:spMkLst>
        </pc:spChg>
        <pc:spChg chg="add">
          <ac:chgData name="Rohit Kumar" userId="0bcec9f9071d3836" providerId="Windows Live" clId="Web-{0B0F6D4A-1A00-42EC-8511-ED49C17AE1C9}" dt="2022-03-21T08:24:07.164" v="3958"/>
          <ac:spMkLst>
            <pc:docMk/>
            <pc:sldMk cId="4222845747" sldId="334"/>
            <ac:spMk id="8" creationId="{2B566528-1B12-4246-9431-5C2D7D081168}"/>
          </ac:spMkLst>
        </pc:spChg>
        <pc:spChg chg="add">
          <ac:chgData name="Rohit Kumar" userId="0bcec9f9071d3836" providerId="Windows Live" clId="Web-{0B0F6D4A-1A00-42EC-8511-ED49C17AE1C9}" dt="2022-03-21T08:24:07.164" v="3958"/>
          <ac:spMkLst>
            <pc:docMk/>
            <pc:sldMk cId="4222845747" sldId="334"/>
            <ac:spMk id="10" creationId="{2E80C965-DB6D-4F81-9E9E-B027384D0BD6}"/>
          </ac:spMkLst>
        </pc:spChg>
        <pc:spChg chg="add">
          <ac:chgData name="Rohit Kumar" userId="0bcec9f9071d3836" providerId="Windows Live" clId="Web-{0B0F6D4A-1A00-42EC-8511-ED49C17AE1C9}" dt="2022-03-21T08:24:07.164" v="3958"/>
          <ac:spMkLst>
            <pc:docMk/>
            <pc:sldMk cId="4222845747" sldId="334"/>
            <ac:spMk id="12" creationId="{A580F890-B085-4E95-96AA-55AEBEC5CE6E}"/>
          </ac:spMkLst>
        </pc:spChg>
        <pc:spChg chg="add">
          <ac:chgData name="Rohit Kumar" userId="0bcec9f9071d3836" providerId="Windows Live" clId="Web-{0B0F6D4A-1A00-42EC-8511-ED49C17AE1C9}" dt="2022-03-21T08:24:07.164" v="3958"/>
          <ac:spMkLst>
            <pc:docMk/>
            <pc:sldMk cId="4222845747" sldId="334"/>
            <ac:spMk id="14" creationId="{D3F51FEB-38FB-4F6C-9F7B-2F2AFAB65463}"/>
          </ac:spMkLst>
        </pc:spChg>
        <pc:spChg chg="add">
          <ac:chgData name="Rohit Kumar" userId="0bcec9f9071d3836" providerId="Windows Live" clId="Web-{0B0F6D4A-1A00-42EC-8511-ED49C17AE1C9}" dt="2022-03-21T08:24:07.164" v="3958"/>
          <ac:spMkLst>
            <pc:docMk/>
            <pc:sldMk cId="4222845747" sldId="334"/>
            <ac:spMk id="16" creationId="{1E547BA6-BAE0-43BB-A7CA-60F69CE252F0}"/>
          </ac:spMkLst>
        </pc:spChg>
      </pc:sldChg>
      <pc:sldChg chg="addSp modSp new mod setBg modClrScheme chgLayout">
        <pc:chgData name="Rohit Kumar" userId="0bcec9f9071d3836" providerId="Windows Live" clId="Web-{0B0F6D4A-1A00-42EC-8511-ED49C17AE1C9}" dt="2022-03-21T08:24:12.914" v="3959"/>
        <pc:sldMkLst>
          <pc:docMk/>
          <pc:sldMk cId="3295750823" sldId="335"/>
        </pc:sldMkLst>
        <pc:spChg chg="mod ord">
          <ac:chgData name="Rohit Kumar" userId="0bcec9f9071d3836" providerId="Windows Live" clId="Web-{0B0F6D4A-1A00-42EC-8511-ED49C17AE1C9}" dt="2022-03-21T08:24:12.914" v="3959"/>
          <ac:spMkLst>
            <pc:docMk/>
            <pc:sldMk cId="3295750823" sldId="335"/>
            <ac:spMk id="2" creationId="{8E57A88F-3092-4239-90DF-A90C77DEB987}"/>
          </ac:spMkLst>
        </pc:spChg>
        <pc:spChg chg="mod ord">
          <ac:chgData name="Rohit Kumar" userId="0bcec9f9071d3836" providerId="Windows Live" clId="Web-{0B0F6D4A-1A00-42EC-8511-ED49C17AE1C9}" dt="2022-03-21T08:24:12.914" v="3959"/>
          <ac:spMkLst>
            <pc:docMk/>
            <pc:sldMk cId="3295750823" sldId="335"/>
            <ac:spMk id="3" creationId="{CEC815EA-4C72-423E-8AA9-BD8B6AEB6D31}"/>
          </ac:spMkLst>
        </pc:spChg>
        <pc:spChg chg="add">
          <ac:chgData name="Rohit Kumar" userId="0bcec9f9071d3836" providerId="Windows Live" clId="Web-{0B0F6D4A-1A00-42EC-8511-ED49C17AE1C9}" dt="2022-03-21T08:24:12.914" v="3959"/>
          <ac:spMkLst>
            <pc:docMk/>
            <pc:sldMk cId="3295750823" sldId="335"/>
            <ac:spMk id="8" creationId="{2B566528-1B12-4246-9431-5C2D7D081168}"/>
          </ac:spMkLst>
        </pc:spChg>
        <pc:spChg chg="add">
          <ac:chgData name="Rohit Kumar" userId="0bcec9f9071d3836" providerId="Windows Live" clId="Web-{0B0F6D4A-1A00-42EC-8511-ED49C17AE1C9}" dt="2022-03-21T08:24:12.914" v="3959"/>
          <ac:spMkLst>
            <pc:docMk/>
            <pc:sldMk cId="3295750823" sldId="335"/>
            <ac:spMk id="10" creationId="{2E80C965-DB6D-4F81-9E9E-B027384D0BD6}"/>
          </ac:spMkLst>
        </pc:spChg>
        <pc:spChg chg="add">
          <ac:chgData name="Rohit Kumar" userId="0bcec9f9071d3836" providerId="Windows Live" clId="Web-{0B0F6D4A-1A00-42EC-8511-ED49C17AE1C9}" dt="2022-03-21T08:24:12.914" v="3959"/>
          <ac:spMkLst>
            <pc:docMk/>
            <pc:sldMk cId="3295750823" sldId="335"/>
            <ac:spMk id="12" creationId="{A580F890-B085-4E95-96AA-55AEBEC5CE6E}"/>
          </ac:spMkLst>
        </pc:spChg>
        <pc:spChg chg="add">
          <ac:chgData name="Rohit Kumar" userId="0bcec9f9071d3836" providerId="Windows Live" clId="Web-{0B0F6D4A-1A00-42EC-8511-ED49C17AE1C9}" dt="2022-03-21T08:24:12.914" v="3959"/>
          <ac:spMkLst>
            <pc:docMk/>
            <pc:sldMk cId="3295750823" sldId="335"/>
            <ac:spMk id="14" creationId="{D3F51FEB-38FB-4F6C-9F7B-2F2AFAB65463}"/>
          </ac:spMkLst>
        </pc:spChg>
        <pc:spChg chg="add">
          <ac:chgData name="Rohit Kumar" userId="0bcec9f9071d3836" providerId="Windows Live" clId="Web-{0B0F6D4A-1A00-42EC-8511-ED49C17AE1C9}" dt="2022-03-21T08:24:12.914" v="3959"/>
          <ac:spMkLst>
            <pc:docMk/>
            <pc:sldMk cId="3295750823" sldId="335"/>
            <ac:spMk id="16" creationId="{1E547BA6-BAE0-43BB-A7CA-60F69CE252F0}"/>
          </ac:spMkLst>
        </pc:spChg>
      </pc:sldChg>
      <pc:sldChg chg="addSp modSp new mod setBg modClrScheme chgLayout">
        <pc:chgData name="Rohit Kumar" userId="0bcec9f9071d3836" providerId="Windows Live" clId="Web-{0B0F6D4A-1A00-42EC-8511-ED49C17AE1C9}" dt="2022-03-21T08:24:18.398" v="3960"/>
        <pc:sldMkLst>
          <pc:docMk/>
          <pc:sldMk cId="647767595" sldId="336"/>
        </pc:sldMkLst>
        <pc:spChg chg="mod ord">
          <ac:chgData name="Rohit Kumar" userId="0bcec9f9071d3836" providerId="Windows Live" clId="Web-{0B0F6D4A-1A00-42EC-8511-ED49C17AE1C9}" dt="2022-03-21T08:24:18.398" v="3960"/>
          <ac:spMkLst>
            <pc:docMk/>
            <pc:sldMk cId="647767595" sldId="336"/>
            <ac:spMk id="2" creationId="{E3B031DE-7B68-452B-9D85-1B7AB9B88AF2}"/>
          </ac:spMkLst>
        </pc:spChg>
        <pc:spChg chg="mod ord">
          <ac:chgData name="Rohit Kumar" userId="0bcec9f9071d3836" providerId="Windows Live" clId="Web-{0B0F6D4A-1A00-42EC-8511-ED49C17AE1C9}" dt="2022-03-21T08:24:18.398" v="3960"/>
          <ac:spMkLst>
            <pc:docMk/>
            <pc:sldMk cId="647767595" sldId="336"/>
            <ac:spMk id="3" creationId="{00FEB3AB-04FF-4F04-B295-7C36E7B57566}"/>
          </ac:spMkLst>
        </pc:spChg>
        <pc:spChg chg="add">
          <ac:chgData name="Rohit Kumar" userId="0bcec9f9071d3836" providerId="Windows Live" clId="Web-{0B0F6D4A-1A00-42EC-8511-ED49C17AE1C9}" dt="2022-03-21T08:24:18.398" v="3960"/>
          <ac:spMkLst>
            <pc:docMk/>
            <pc:sldMk cId="647767595" sldId="336"/>
            <ac:spMk id="8" creationId="{2B566528-1B12-4246-9431-5C2D7D081168}"/>
          </ac:spMkLst>
        </pc:spChg>
        <pc:spChg chg="add">
          <ac:chgData name="Rohit Kumar" userId="0bcec9f9071d3836" providerId="Windows Live" clId="Web-{0B0F6D4A-1A00-42EC-8511-ED49C17AE1C9}" dt="2022-03-21T08:24:18.398" v="3960"/>
          <ac:spMkLst>
            <pc:docMk/>
            <pc:sldMk cId="647767595" sldId="336"/>
            <ac:spMk id="10" creationId="{2E80C965-DB6D-4F81-9E9E-B027384D0BD6}"/>
          </ac:spMkLst>
        </pc:spChg>
        <pc:spChg chg="add">
          <ac:chgData name="Rohit Kumar" userId="0bcec9f9071d3836" providerId="Windows Live" clId="Web-{0B0F6D4A-1A00-42EC-8511-ED49C17AE1C9}" dt="2022-03-21T08:24:18.398" v="3960"/>
          <ac:spMkLst>
            <pc:docMk/>
            <pc:sldMk cId="647767595" sldId="336"/>
            <ac:spMk id="12" creationId="{A580F890-B085-4E95-96AA-55AEBEC5CE6E}"/>
          </ac:spMkLst>
        </pc:spChg>
        <pc:spChg chg="add">
          <ac:chgData name="Rohit Kumar" userId="0bcec9f9071d3836" providerId="Windows Live" clId="Web-{0B0F6D4A-1A00-42EC-8511-ED49C17AE1C9}" dt="2022-03-21T08:24:18.398" v="3960"/>
          <ac:spMkLst>
            <pc:docMk/>
            <pc:sldMk cId="647767595" sldId="336"/>
            <ac:spMk id="14" creationId="{D3F51FEB-38FB-4F6C-9F7B-2F2AFAB65463}"/>
          </ac:spMkLst>
        </pc:spChg>
        <pc:spChg chg="add">
          <ac:chgData name="Rohit Kumar" userId="0bcec9f9071d3836" providerId="Windows Live" clId="Web-{0B0F6D4A-1A00-42EC-8511-ED49C17AE1C9}" dt="2022-03-21T08:24:18.398" v="3960"/>
          <ac:spMkLst>
            <pc:docMk/>
            <pc:sldMk cId="647767595" sldId="336"/>
            <ac:spMk id="16" creationId="{1E547BA6-BAE0-43BB-A7CA-60F69CE252F0}"/>
          </ac:spMkLst>
        </pc:spChg>
      </pc:sldChg>
      <pc:sldChg chg="addSp modSp new mod setBg modClrScheme chgLayout">
        <pc:chgData name="Rohit Kumar" userId="0bcec9f9071d3836" providerId="Windows Live" clId="Web-{0B0F6D4A-1A00-42EC-8511-ED49C17AE1C9}" dt="2022-03-21T08:24:25.899" v="3962"/>
        <pc:sldMkLst>
          <pc:docMk/>
          <pc:sldMk cId="1279699576" sldId="337"/>
        </pc:sldMkLst>
        <pc:spChg chg="add mod ord">
          <ac:chgData name="Rohit Kumar" userId="0bcec9f9071d3836" providerId="Windows Live" clId="Web-{0B0F6D4A-1A00-42EC-8511-ED49C17AE1C9}" dt="2022-03-21T08:24:25.899" v="3962"/>
          <ac:spMkLst>
            <pc:docMk/>
            <pc:sldMk cId="1279699576" sldId="337"/>
            <ac:spMk id="2" creationId="{1EB11B45-7C7C-4A9F-B085-628FE64EB3E2}"/>
          </ac:spMkLst>
        </pc:spChg>
        <pc:spChg chg="add mod ord">
          <ac:chgData name="Rohit Kumar" userId="0bcec9f9071d3836" providerId="Windows Live" clId="Web-{0B0F6D4A-1A00-42EC-8511-ED49C17AE1C9}" dt="2022-03-21T08:24:25.899" v="3962"/>
          <ac:spMkLst>
            <pc:docMk/>
            <pc:sldMk cId="1279699576" sldId="337"/>
            <ac:spMk id="3" creationId="{BD1C1785-86B3-496B-B789-3D515FB5378F}"/>
          </ac:spMkLst>
        </pc:spChg>
        <pc:spChg chg="add">
          <ac:chgData name="Rohit Kumar" userId="0bcec9f9071d3836" providerId="Windows Live" clId="Web-{0B0F6D4A-1A00-42EC-8511-ED49C17AE1C9}" dt="2022-03-21T08:24:25.899" v="3962"/>
          <ac:spMkLst>
            <pc:docMk/>
            <pc:sldMk cId="1279699576" sldId="337"/>
            <ac:spMk id="8" creationId="{2B566528-1B12-4246-9431-5C2D7D081168}"/>
          </ac:spMkLst>
        </pc:spChg>
        <pc:spChg chg="add">
          <ac:chgData name="Rohit Kumar" userId="0bcec9f9071d3836" providerId="Windows Live" clId="Web-{0B0F6D4A-1A00-42EC-8511-ED49C17AE1C9}" dt="2022-03-21T08:24:25.899" v="3962"/>
          <ac:spMkLst>
            <pc:docMk/>
            <pc:sldMk cId="1279699576" sldId="337"/>
            <ac:spMk id="10" creationId="{2E80C965-DB6D-4F81-9E9E-B027384D0BD6}"/>
          </ac:spMkLst>
        </pc:spChg>
        <pc:spChg chg="add">
          <ac:chgData name="Rohit Kumar" userId="0bcec9f9071d3836" providerId="Windows Live" clId="Web-{0B0F6D4A-1A00-42EC-8511-ED49C17AE1C9}" dt="2022-03-21T08:24:25.899" v="3962"/>
          <ac:spMkLst>
            <pc:docMk/>
            <pc:sldMk cId="1279699576" sldId="337"/>
            <ac:spMk id="12" creationId="{A580F890-B085-4E95-96AA-55AEBEC5CE6E}"/>
          </ac:spMkLst>
        </pc:spChg>
        <pc:spChg chg="add">
          <ac:chgData name="Rohit Kumar" userId="0bcec9f9071d3836" providerId="Windows Live" clId="Web-{0B0F6D4A-1A00-42EC-8511-ED49C17AE1C9}" dt="2022-03-21T08:24:25.899" v="3962"/>
          <ac:spMkLst>
            <pc:docMk/>
            <pc:sldMk cId="1279699576" sldId="337"/>
            <ac:spMk id="14" creationId="{D3F51FEB-38FB-4F6C-9F7B-2F2AFAB65463}"/>
          </ac:spMkLst>
        </pc:spChg>
        <pc:spChg chg="add">
          <ac:chgData name="Rohit Kumar" userId="0bcec9f9071d3836" providerId="Windows Live" clId="Web-{0B0F6D4A-1A00-42EC-8511-ED49C17AE1C9}" dt="2022-03-21T08:24:25.899" v="3962"/>
          <ac:spMkLst>
            <pc:docMk/>
            <pc:sldMk cId="1279699576" sldId="337"/>
            <ac:spMk id="16" creationId="{1E547BA6-BAE0-43BB-A7CA-60F69CE252F0}"/>
          </ac:spMkLst>
        </pc:spChg>
      </pc:sldChg>
      <pc:sldChg chg="addSp delSp modSp new mod setBg modClrScheme delDesignElem chgLayout">
        <pc:chgData name="Rohit Kumar" userId="0bcec9f9071d3836" providerId="Windows Live" clId="Web-{0B0F6D4A-1A00-42EC-8511-ED49C17AE1C9}" dt="2022-03-21T08:24:21.367" v="3961"/>
        <pc:sldMkLst>
          <pc:docMk/>
          <pc:sldMk cId="2181481755" sldId="338"/>
        </pc:sldMkLst>
        <pc:spChg chg="add">
          <ac:chgData name="Rohit Kumar" userId="0bcec9f9071d3836" providerId="Windows Live" clId="Web-{0B0F6D4A-1A00-42EC-8511-ED49C17AE1C9}" dt="2022-03-21T08:24:21.367" v="3961"/>
          <ac:spMkLst>
            <pc:docMk/>
            <pc:sldMk cId="2181481755" sldId="338"/>
            <ac:spMk id="4" creationId="{F3060C83-F051-4F0E-ABAD-AA0DFC48B218}"/>
          </ac:spMkLst>
        </pc:spChg>
        <pc:spChg chg="add">
          <ac:chgData name="Rohit Kumar" userId="0bcec9f9071d3836" providerId="Windows Live" clId="Web-{0B0F6D4A-1A00-42EC-8511-ED49C17AE1C9}" dt="2022-03-21T08:24:21.367" v="3961"/>
          <ac:spMkLst>
            <pc:docMk/>
            <pc:sldMk cId="2181481755" sldId="338"/>
            <ac:spMk id="5" creationId="{83C98ABE-055B-441F-B07E-44F97F083C39}"/>
          </ac:spMkLst>
        </pc:spChg>
        <pc:spChg chg="add">
          <ac:chgData name="Rohit Kumar" userId="0bcec9f9071d3836" providerId="Windows Live" clId="Web-{0B0F6D4A-1A00-42EC-8511-ED49C17AE1C9}" dt="2022-03-21T08:24:21.367" v="3961"/>
          <ac:spMkLst>
            <pc:docMk/>
            <pc:sldMk cId="2181481755" sldId="338"/>
            <ac:spMk id="6" creationId="{29FDB030-9B49-4CED-8CCD-4D99382388AC}"/>
          </ac:spMkLst>
        </pc:spChg>
        <pc:spChg chg="add del">
          <ac:chgData name="Rohit Kumar" userId="0bcec9f9071d3836" providerId="Windows Live" clId="Web-{0B0F6D4A-1A00-42EC-8511-ED49C17AE1C9}" dt="2022-03-21T08:12:39.336" v="3906"/>
          <ac:spMkLst>
            <pc:docMk/>
            <pc:sldMk cId="2181481755" sldId="338"/>
            <ac:spMk id="7" creationId="{F3060C83-F051-4F0E-ABAD-AA0DFC48B218}"/>
          </ac:spMkLst>
        </pc:spChg>
        <pc:spChg chg="add">
          <ac:chgData name="Rohit Kumar" userId="0bcec9f9071d3836" providerId="Windows Live" clId="Web-{0B0F6D4A-1A00-42EC-8511-ED49C17AE1C9}" dt="2022-03-21T08:24:21.367" v="3961"/>
          <ac:spMkLst>
            <pc:docMk/>
            <pc:sldMk cId="2181481755" sldId="338"/>
            <ac:spMk id="8" creationId="{3783CA14-24A1-485C-8B30-D6A5D87987AD}"/>
          </ac:spMkLst>
        </pc:spChg>
        <pc:spChg chg="add del">
          <ac:chgData name="Rohit Kumar" userId="0bcec9f9071d3836" providerId="Windows Live" clId="Web-{0B0F6D4A-1A00-42EC-8511-ED49C17AE1C9}" dt="2022-03-21T08:12:39.336" v="3906"/>
          <ac:spMkLst>
            <pc:docMk/>
            <pc:sldMk cId="2181481755" sldId="338"/>
            <ac:spMk id="9" creationId="{83C98ABE-055B-441F-B07E-44F97F083C39}"/>
          </ac:spMkLst>
        </pc:spChg>
        <pc:spChg chg="add">
          <ac:chgData name="Rohit Kumar" userId="0bcec9f9071d3836" providerId="Windows Live" clId="Web-{0B0F6D4A-1A00-42EC-8511-ED49C17AE1C9}" dt="2022-03-21T08:24:21.367" v="3961"/>
          <ac:spMkLst>
            <pc:docMk/>
            <pc:sldMk cId="2181481755" sldId="338"/>
            <ac:spMk id="10" creationId="{9A97C86A-04D6-40F7-AE84-31AB43E6A846}"/>
          </ac:spMkLst>
        </pc:spChg>
        <pc:spChg chg="add del">
          <ac:chgData name="Rohit Kumar" userId="0bcec9f9071d3836" providerId="Windows Live" clId="Web-{0B0F6D4A-1A00-42EC-8511-ED49C17AE1C9}" dt="2022-03-21T08:12:39.336" v="3906"/>
          <ac:spMkLst>
            <pc:docMk/>
            <pc:sldMk cId="2181481755" sldId="338"/>
            <ac:spMk id="11" creationId="{29FDB030-9B49-4CED-8CCD-4D99382388AC}"/>
          </ac:spMkLst>
        </pc:spChg>
        <pc:spChg chg="add">
          <ac:chgData name="Rohit Kumar" userId="0bcec9f9071d3836" providerId="Windows Live" clId="Web-{0B0F6D4A-1A00-42EC-8511-ED49C17AE1C9}" dt="2022-03-21T08:24:21.367" v="3961"/>
          <ac:spMkLst>
            <pc:docMk/>
            <pc:sldMk cId="2181481755" sldId="338"/>
            <ac:spMk id="12" creationId="{FF9F2414-84E8-453E-B1F3-389FDE8192D9}"/>
          </ac:spMkLst>
        </pc:spChg>
        <pc:spChg chg="add del">
          <ac:chgData name="Rohit Kumar" userId="0bcec9f9071d3836" providerId="Windows Live" clId="Web-{0B0F6D4A-1A00-42EC-8511-ED49C17AE1C9}" dt="2022-03-21T08:12:39.336" v="3906"/>
          <ac:spMkLst>
            <pc:docMk/>
            <pc:sldMk cId="2181481755" sldId="338"/>
            <ac:spMk id="13" creationId="{3783CA14-24A1-485C-8B30-D6A5D87987AD}"/>
          </ac:spMkLst>
        </pc:spChg>
        <pc:spChg chg="add">
          <ac:chgData name="Rohit Kumar" userId="0bcec9f9071d3836" providerId="Windows Live" clId="Web-{0B0F6D4A-1A00-42EC-8511-ED49C17AE1C9}" dt="2022-03-21T08:24:21.367" v="3961"/>
          <ac:spMkLst>
            <pc:docMk/>
            <pc:sldMk cId="2181481755" sldId="338"/>
            <ac:spMk id="14" creationId="{3ECA69A1-7536-43AC-85EF-C7106179F5ED}"/>
          </ac:spMkLst>
        </pc:spChg>
        <pc:spChg chg="add del">
          <ac:chgData name="Rohit Kumar" userId="0bcec9f9071d3836" providerId="Windows Live" clId="Web-{0B0F6D4A-1A00-42EC-8511-ED49C17AE1C9}" dt="2022-03-21T08:12:39.336" v="3906"/>
          <ac:spMkLst>
            <pc:docMk/>
            <pc:sldMk cId="2181481755" sldId="338"/>
            <ac:spMk id="15" creationId="{9A97C86A-04D6-40F7-AE84-31AB43E6A846}"/>
          </ac:spMkLst>
        </pc:spChg>
        <pc:spChg chg="add del">
          <ac:chgData name="Rohit Kumar" userId="0bcec9f9071d3836" providerId="Windows Live" clId="Web-{0B0F6D4A-1A00-42EC-8511-ED49C17AE1C9}" dt="2022-03-21T08:12:39.336" v="3906"/>
          <ac:spMkLst>
            <pc:docMk/>
            <pc:sldMk cId="2181481755" sldId="338"/>
            <ac:spMk id="17" creationId="{FF9F2414-84E8-453E-B1F3-389FDE8192D9}"/>
          </ac:spMkLst>
        </pc:spChg>
        <pc:spChg chg="add del">
          <ac:chgData name="Rohit Kumar" userId="0bcec9f9071d3836" providerId="Windows Live" clId="Web-{0B0F6D4A-1A00-42EC-8511-ED49C17AE1C9}" dt="2022-03-21T08:12:39.336" v="3906"/>
          <ac:spMkLst>
            <pc:docMk/>
            <pc:sldMk cId="2181481755" sldId="338"/>
            <ac:spMk id="19" creationId="{3ECA69A1-7536-43AC-85EF-C7106179F5ED}"/>
          </ac:spMkLst>
        </pc:spChg>
        <pc:picChg chg="add mod">
          <ac:chgData name="Rohit Kumar" userId="0bcec9f9071d3836" providerId="Windows Live" clId="Web-{0B0F6D4A-1A00-42EC-8511-ED49C17AE1C9}" dt="2022-03-21T07:52:16.934" v="3609"/>
          <ac:picMkLst>
            <pc:docMk/>
            <pc:sldMk cId="2181481755" sldId="338"/>
            <ac:picMk id="2" creationId="{0EE7E406-6BE9-4E0C-B1AF-F5E19C1117A9}"/>
          </ac:picMkLst>
        </pc:picChg>
      </pc:sldChg>
      <pc:sldChg chg="addSp modSp new mod setBg modClrScheme chgLayout">
        <pc:chgData name="Rohit Kumar" userId="0bcec9f9071d3836" providerId="Windows Live" clId="Web-{0B0F6D4A-1A00-42EC-8511-ED49C17AE1C9}" dt="2022-03-21T08:24:31.024" v="3963"/>
        <pc:sldMkLst>
          <pc:docMk/>
          <pc:sldMk cId="2963428254" sldId="339"/>
        </pc:sldMkLst>
        <pc:spChg chg="mod ord">
          <ac:chgData name="Rohit Kumar" userId="0bcec9f9071d3836" providerId="Windows Live" clId="Web-{0B0F6D4A-1A00-42EC-8511-ED49C17AE1C9}" dt="2022-03-21T08:24:31.024" v="3963"/>
          <ac:spMkLst>
            <pc:docMk/>
            <pc:sldMk cId="2963428254" sldId="339"/>
            <ac:spMk id="2" creationId="{88D1E235-1623-47DE-AB12-DC6C7A345A23}"/>
          </ac:spMkLst>
        </pc:spChg>
        <pc:spChg chg="mod ord">
          <ac:chgData name="Rohit Kumar" userId="0bcec9f9071d3836" providerId="Windows Live" clId="Web-{0B0F6D4A-1A00-42EC-8511-ED49C17AE1C9}" dt="2022-03-21T08:24:31.024" v="3963"/>
          <ac:spMkLst>
            <pc:docMk/>
            <pc:sldMk cId="2963428254" sldId="339"/>
            <ac:spMk id="3" creationId="{32CE4D4A-C13D-4261-94F3-9C7FA37086BA}"/>
          </ac:spMkLst>
        </pc:spChg>
        <pc:spChg chg="add">
          <ac:chgData name="Rohit Kumar" userId="0bcec9f9071d3836" providerId="Windows Live" clId="Web-{0B0F6D4A-1A00-42EC-8511-ED49C17AE1C9}" dt="2022-03-21T08:24:31.024" v="3963"/>
          <ac:spMkLst>
            <pc:docMk/>
            <pc:sldMk cId="2963428254" sldId="339"/>
            <ac:spMk id="8" creationId="{2B566528-1B12-4246-9431-5C2D7D081168}"/>
          </ac:spMkLst>
        </pc:spChg>
        <pc:spChg chg="add">
          <ac:chgData name="Rohit Kumar" userId="0bcec9f9071d3836" providerId="Windows Live" clId="Web-{0B0F6D4A-1A00-42EC-8511-ED49C17AE1C9}" dt="2022-03-21T08:24:31.024" v="3963"/>
          <ac:spMkLst>
            <pc:docMk/>
            <pc:sldMk cId="2963428254" sldId="339"/>
            <ac:spMk id="10" creationId="{2E80C965-DB6D-4F81-9E9E-B027384D0BD6}"/>
          </ac:spMkLst>
        </pc:spChg>
        <pc:spChg chg="add">
          <ac:chgData name="Rohit Kumar" userId="0bcec9f9071d3836" providerId="Windows Live" clId="Web-{0B0F6D4A-1A00-42EC-8511-ED49C17AE1C9}" dt="2022-03-21T08:24:31.024" v="3963"/>
          <ac:spMkLst>
            <pc:docMk/>
            <pc:sldMk cId="2963428254" sldId="339"/>
            <ac:spMk id="12" creationId="{A580F890-B085-4E95-96AA-55AEBEC5CE6E}"/>
          </ac:spMkLst>
        </pc:spChg>
        <pc:spChg chg="add">
          <ac:chgData name="Rohit Kumar" userId="0bcec9f9071d3836" providerId="Windows Live" clId="Web-{0B0F6D4A-1A00-42EC-8511-ED49C17AE1C9}" dt="2022-03-21T08:24:31.024" v="3963"/>
          <ac:spMkLst>
            <pc:docMk/>
            <pc:sldMk cId="2963428254" sldId="339"/>
            <ac:spMk id="14" creationId="{D3F51FEB-38FB-4F6C-9F7B-2F2AFAB65463}"/>
          </ac:spMkLst>
        </pc:spChg>
        <pc:spChg chg="add">
          <ac:chgData name="Rohit Kumar" userId="0bcec9f9071d3836" providerId="Windows Live" clId="Web-{0B0F6D4A-1A00-42EC-8511-ED49C17AE1C9}" dt="2022-03-21T08:24:31.024" v="3963"/>
          <ac:spMkLst>
            <pc:docMk/>
            <pc:sldMk cId="2963428254" sldId="339"/>
            <ac:spMk id="16" creationId="{1E547BA6-BAE0-43BB-A7CA-60F69CE252F0}"/>
          </ac:spMkLst>
        </pc:spChg>
      </pc:sldChg>
      <pc:sldChg chg="addSp delSp modSp new mod setBg modClrScheme delDesignElem chgLayout">
        <pc:chgData name="Rohit Kumar" userId="0bcec9f9071d3836" providerId="Windows Live" clId="Web-{0B0F6D4A-1A00-42EC-8511-ED49C17AE1C9}" dt="2022-03-21T08:24:34.836" v="3964"/>
        <pc:sldMkLst>
          <pc:docMk/>
          <pc:sldMk cId="1810721881" sldId="340"/>
        </pc:sldMkLst>
        <pc:spChg chg="add">
          <ac:chgData name="Rohit Kumar" userId="0bcec9f9071d3836" providerId="Windows Live" clId="Web-{0B0F6D4A-1A00-42EC-8511-ED49C17AE1C9}" dt="2022-03-21T08:24:34.836" v="3964"/>
          <ac:spMkLst>
            <pc:docMk/>
            <pc:sldMk cId="1810721881" sldId="340"/>
            <ac:spMk id="4" creationId="{F3060C83-F051-4F0E-ABAD-AA0DFC48B218}"/>
          </ac:spMkLst>
        </pc:spChg>
        <pc:spChg chg="add">
          <ac:chgData name="Rohit Kumar" userId="0bcec9f9071d3836" providerId="Windows Live" clId="Web-{0B0F6D4A-1A00-42EC-8511-ED49C17AE1C9}" dt="2022-03-21T08:24:34.836" v="3964"/>
          <ac:spMkLst>
            <pc:docMk/>
            <pc:sldMk cId="1810721881" sldId="340"/>
            <ac:spMk id="5" creationId="{83C98ABE-055B-441F-B07E-44F97F083C39}"/>
          </ac:spMkLst>
        </pc:spChg>
        <pc:spChg chg="add">
          <ac:chgData name="Rohit Kumar" userId="0bcec9f9071d3836" providerId="Windows Live" clId="Web-{0B0F6D4A-1A00-42EC-8511-ED49C17AE1C9}" dt="2022-03-21T08:24:34.836" v="3964"/>
          <ac:spMkLst>
            <pc:docMk/>
            <pc:sldMk cId="1810721881" sldId="340"/>
            <ac:spMk id="6" creationId="{29FDB030-9B49-4CED-8CCD-4D99382388AC}"/>
          </ac:spMkLst>
        </pc:spChg>
        <pc:spChg chg="add del">
          <ac:chgData name="Rohit Kumar" userId="0bcec9f9071d3836" providerId="Windows Live" clId="Web-{0B0F6D4A-1A00-42EC-8511-ED49C17AE1C9}" dt="2022-03-21T08:12:39.336" v="3906"/>
          <ac:spMkLst>
            <pc:docMk/>
            <pc:sldMk cId="1810721881" sldId="340"/>
            <ac:spMk id="7" creationId="{F3060C83-F051-4F0E-ABAD-AA0DFC48B218}"/>
          </ac:spMkLst>
        </pc:spChg>
        <pc:spChg chg="add">
          <ac:chgData name="Rohit Kumar" userId="0bcec9f9071d3836" providerId="Windows Live" clId="Web-{0B0F6D4A-1A00-42EC-8511-ED49C17AE1C9}" dt="2022-03-21T08:24:34.836" v="3964"/>
          <ac:spMkLst>
            <pc:docMk/>
            <pc:sldMk cId="1810721881" sldId="340"/>
            <ac:spMk id="8" creationId="{3783CA14-24A1-485C-8B30-D6A5D87987AD}"/>
          </ac:spMkLst>
        </pc:spChg>
        <pc:spChg chg="add del">
          <ac:chgData name="Rohit Kumar" userId="0bcec9f9071d3836" providerId="Windows Live" clId="Web-{0B0F6D4A-1A00-42EC-8511-ED49C17AE1C9}" dt="2022-03-21T08:12:39.336" v="3906"/>
          <ac:spMkLst>
            <pc:docMk/>
            <pc:sldMk cId="1810721881" sldId="340"/>
            <ac:spMk id="9" creationId="{83C98ABE-055B-441F-B07E-44F97F083C39}"/>
          </ac:spMkLst>
        </pc:spChg>
        <pc:spChg chg="add">
          <ac:chgData name="Rohit Kumar" userId="0bcec9f9071d3836" providerId="Windows Live" clId="Web-{0B0F6D4A-1A00-42EC-8511-ED49C17AE1C9}" dt="2022-03-21T08:24:34.836" v="3964"/>
          <ac:spMkLst>
            <pc:docMk/>
            <pc:sldMk cId="1810721881" sldId="340"/>
            <ac:spMk id="10" creationId="{9A97C86A-04D6-40F7-AE84-31AB43E6A846}"/>
          </ac:spMkLst>
        </pc:spChg>
        <pc:spChg chg="add del">
          <ac:chgData name="Rohit Kumar" userId="0bcec9f9071d3836" providerId="Windows Live" clId="Web-{0B0F6D4A-1A00-42EC-8511-ED49C17AE1C9}" dt="2022-03-21T08:12:39.336" v="3906"/>
          <ac:spMkLst>
            <pc:docMk/>
            <pc:sldMk cId="1810721881" sldId="340"/>
            <ac:spMk id="11" creationId="{29FDB030-9B49-4CED-8CCD-4D99382388AC}"/>
          </ac:spMkLst>
        </pc:spChg>
        <pc:spChg chg="add">
          <ac:chgData name="Rohit Kumar" userId="0bcec9f9071d3836" providerId="Windows Live" clId="Web-{0B0F6D4A-1A00-42EC-8511-ED49C17AE1C9}" dt="2022-03-21T08:24:34.836" v="3964"/>
          <ac:spMkLst>
            <pc:docMk/>
            <pc:sldMk cId="1810721881" sldId="340"/>
            <ac:spMk id="12" creationId="{FF9F2414-84E8-453E-B1F3-389FDE8192D9}"/>
          </ac:spMkLst>
        </pc:spChg>
        <pc:spChg chg="add del">
          <ac:chgData name="Rohit Kumar" userId="0bcec9f9071d3836" providerId="Windows Live" clId="Web-{0B0F6D4A-1A00-42EC-8511-ED49C17AE1C9}" dt="2022-03-21T08:12:39.336" v="3906"/>
          <ac:spMkLst>
            <pc:docMk/>
            <pc:sldMk cId="1810721881" sldId="340"/>
            <ac:spMk id="13" creationId="{3783CA14-24A1-485C-8B30-D6A5D87987AD}"/>
          </ac:spMkLst>
        </pc:spChg>
        <pc:spChg chg="add">
          <ac:chgData name="Rohit Kumar" userId="0bcec9f9071d3836" providerId="Windows Live" clId="Web-{0B0F6D4A-1A00-42EC-8511-ED49C17AE1C9}" dt="2022-03-21T08:24:34.836" v="3964"/>
          <ac:spMkLst>
            <pc:docMk/>
            <pc:sldMk cId="1810721881" sldId="340"/>
            <ac:spMk id="14" creationId="{3ECA69A1-7536-43AC-85EF-C7106179F5ED}"/>
          </ac:spMkLst>
        </pc:spChg>
        <pc:spChg chg="add del">
          <ac:chgData name="Rohit Kumar" userId="0bcec9f9071d3836" providerId="Windows Live" clId="Web-{0B0F6D4A-1A00-42EC-8511-ED49C17AE1C9}" dt="2022-03-21T08:12:39.336" v="3906"/>
          <ac:spMkLst>
            <pc:docMk/>
            <pc:sldMk cId="1810721881" sldId="340"/>
            <ac:spMk id="15" creationId="{9A97C86A-04D6-40F7-AE84-31AB43E6A846}"/>
          </ac:spMkLst>
        </pc:spChg>
        <pc:spChg chg="add del">
          <ac:chgData name="Rohit Kumar" userId="0bcec9f9071d3836" providerId="Windows Live" clId="Web-{0B0F6D4A-1A00-42EC-8511-ED49C17AE1C9}" dt="2022-03-21T08:12:39.336" v="3906"/>
          <ac:spMkLst>
            <pc:docMk/>
            <pc:sldMk cId="1810721881" sldId="340"/>
            <ac:spMk id="17" creationId="{FF9F2414-84E8-453E-B1F3-389FDE8192D9}"/>
          </ac:spMkLst>
        </pc:spChg>
        <pc:spChg chg="add del">
          <ac:chgData name="Rohit Kumar" userId="0bcec9f9071d3836" providerId="Windows Live" clId="Web-{0B0F6D4A-1A00-42EC-8511-ED49C17AE1C9}" dt="2022-03-21T08:12:39.336" v="3906"/>
          <ac:spMkLst>
            <pc:docMk/>
            <pc:sldMk cId="1810721881" sldId="340"/>
            <ac:spMk id="19" creationId="{3ECA69A1-7536-43AC-85EF-C7106179F5ED}"/>
          </ac:spMkLst>
        </pc:spChg>
        <pc:picChg chg="add mod">
          <ac:chgData name="Rohit Kumar" userId="0bcec9f9071d3836" providerId="Windows Live" clId="Web-{0B0F6D4A-1A00-42EC-8511-ED49C17AE1C9}" dt="2022-03-21T08:24:34.836" v="3964"/>
          <ac:picMkLst>
            <pc:docMk/>
            <pc:sldMk cId="1810721881" sldId="340"/>
            <ac:picMk id="2" creationId="{75EC88BA-CDFC-4C38-A32E-752FD641AD37}"/>
          </ac:picMkLst>
        </pc:picChg>
      </pc:sldChg>
      <pc:sldChg chg="addSp modSp new mod setBg modClrScheme chgLayout">
        <pc:chgData name="Rohit Kumar" userId="0bcec9f9071d3836" providerId="Windows Live" clId="Web-{0B0F6D4A-1A00-42EC-8511-ED49C17AE1C9}" dt="2022-03-21T08:24:40.508" v="3965"/>
        <pc:sldMkLst>
          <pc:docMk/>
          <pc:sldMk cId="4132009328" sldId="341"/>
        </pc:sldMkLst>
        <pc:spChg chg="mod ord">
          <ac:chgData name="Rohit Kumar" userId="0bcec9f9071d3836" providerId="Windows Live" clId="Web-{0B0F6D4A-1A00-42EC-8511-ED49C17AE1C9}" dt="2022-03-21T08:24:40.508" v="3965"/>
          <ac:spMkLst>
            <pc:docMk/>
            <pc:sldMk cId="4132009328" sldId="341"/>
            <ac:spMk id="2" creationId="{A0FE916B-7B5E-46CB-A837-CBF57AE8E44E}"/>
          </ac:spMkLst>
        </pc:spChg>
        <pc:spChg chg="mod ord">
          <ac:chgData name="Rohit Kumar" userId="0bcec9f9071d3836" providerId="Windows Live" clId="Web-{0B0F6D4A-1A00-42EC-8511-ED49C17AE1C9}" dt="2022-03-21T08:24:40.508" v="3965"/>
          <ac:spMkLst>
            <pc:docMk/>
            <pc:sldMk cId="4132009328" sldId="341"/>
            <ac:spMk id="3" creationId="{B887FA0F-DA19-4795-B89C-8EC5818305C6}"/>
          </ac:spMkLst>
        </pc:spChg>
        <pc:spChg chg="add">
          <ac:chgData name="Rohit Kumar" userId="0bcec9f9071d3836" providerId="Windows Live" clId="Web-{0B0F6D4A-1A00-42EC-8511-ED49C17AE1C9}" dt="2022-03-21T08:24:40.508" v="3965"/>
          <ac:spMkLst>
            <pc:docMk/>
            <pc:sldMk cId="4132009328" sldId="341"/>
            <ac:spMk id="8" creationId="{2B566528-1B12-4246-9431-5C2D7D081168}"/>
          </ac:spMkLst>
        </pc:spChg>
        <pc:spChg chg="add">
          <ac:chgData name="Rohit Kumar" userId="0bcec9f9071d3836" providerId="Windows Live" clId="Web-{0B0F6D4A-1A00-42EC-8511-ED49C17AE1C9}" dt="2022-03-21T08:24:40.508" v="3965"/>
          <ac:spMkLst>
            <pc:docMk/>
            <pc:sldMk cId="4132009328" sldId="341"/>
            <ac:spMk id="10" creationId="{2E80C965-DB6D-4F81-9E9E-B027384D0BD6}"/>
          </ac:spMkLst>
        </pc:spChg>
        <pc:spChg chg="add">
          <ac:chgData name="Rohit Kumar" userId="0bcec9f9071d3836" providerId="Windows Live" clId="Web-{0B0F6D4A-1A00-42EC-8511-ED49C17AE1C9}" dt="2022-03-21T08:24:40.508" v="3965"/>
          <ac:spMkLst>
            <pc:docMk/>
            <pc:sldMk cId="4132009328" sldId="341"/>
            <ac:spMk id="12" creationId="{A580F890-B085-4E95-96AA-55AEBEC5CE6E}"/>
          </ac:spMkLst>
        </pc:spChg>
        <pc:spChg chg="add">
          <ac:chgData name="Rohit Kumar" userId="0bcec9f9071d3836" providerId="Windows Live" clId="Web-{0B0F6D4A-1A00-42EC-8511-ED49C17AE1C9}" dt="2022-03-21T08:24:40.508" v="3965"/>
          <ac:spMkLst>
            <pc:docMk/>
            <pc:sldMk cId="4132009328" sldId="341"/>
            <ac:spMk id="14" creationId="{D3F51FEB-38FB-4F6C-9F7B-2F2AFAB65463}"/>
          </ac:spMkLst>
        </pc:spChg>
        <pc:spChg chg="add">
          <ac:chgData name="Rohit Kumar" userId="0bcec9f9071d3836" providerId="Windows Live" clId="Web-{0B0F6D4A-1A00-42EC-8511-ED49C17AE1C9}" dt="2022-03-21T08:24:40.508" v="3965"/>
          <ac:spMkLst>
            <pc:docMk/>
            <pc:sldMk cId="4132009328" sldId="341"/>
            <ac:spMk id="16" creationId="{1E547BA6-BAE0-43BB-A7CA-60F69CE252F0}"/>
          </ac:spMkLst>
        </pc:spChg>
      </pc:sldChg>
      <pc:sldMasterChg chg="del delSldLayout">
        <pc:chgData name="Rohit Kumar" userId="0bcec9f9071d3836" providerId="Windows Live" clId="Web-{0B0F6D4A-1A00-42EC-8511-ED49C17AE1C9}" dt="2022-03-21T08:12:39.336" v="3906"/>
        <pc:sldMasterMkLst>
          <pc:docMk/>
          <pc:sldMasterMk cId="3837989109" sldId="2147483660"/>
        </pc:sldMasterMkLst>
        <pc:sldLayoutChg chg="del">
          <pc:chgData name="Rohit Kumar" userId="0bcec9f9071d3836" providerId="Windows Live" clId="Web-{0B0F6D4A-1A00-42EC-8511-ED49C17AE1C9}" dt="2022-03-21T08:12:39.336" v="3906"/>
          <pc:sldLayoutMkLst>
            <pc:docMk/>
            <pc:sldMasterMk cId="3837989109" sldId="2147483660"/>
            <pc:sldLayoutMk cId="2696110996" sldId="2147483661"/>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2917024748" sldId="2147483662"/>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3823329951" sldId="2147483663"/>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3616083562" sldId="2147483664"/>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4163890997" sldId="2147483665"/>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3178275644" sldId="2147483666"/>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3704424839" sldId="2147483667"/>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2376838233" sldId="2147483668"/>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2130102542" sldId="2147483669"/>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2518710003" sldId="2147483670"/>
          </pc:sldLayoutMkLst>
        </pc:sldLayoutChg>
        <pc:sldLayoutChg chg="del">
          <pc:chgData name="Rohit Kumar" userId="0bcec9f9071d3836" providerId="Windows Live" clId="Web-{0B0F6D4A-1A00-42EC-8511-ED49C17AE1C9}" dt="2022-03-21T08:12:39.336" v="3906"/>
          <pc:sldLayoutMkLst>
            <pc:docMk/>
            <pc:sldMasterMk cId="3837989109" sldId="2147483660"/>
            <pc:sldLayoutMk cId="1210674740" sldId="2147483671"/>
          </pc:sldLayoutMkLst>
        </pc:sldLayoutChg>
      </pc:sldMasterChg>
      <pc:sldMasterChg chg="add del addSldLayout delSldLayout modSldLayout">
        <pc:chgData name="Rohit Kumar" userId="0bcec9f9071d3836" providerId="Windows Live" clId="Web-{0B0F6D4A-1A00-42EC-8511-ED49C17AE1C9}" dt="2022-03-21T08:13:09.102" v="3907"/>
        <pc:sldMasterMkLst>
          <pc:docMk/>
          <pc:sldMasterMk cId="327848172" sldId="2147483672"/>
        </pc:sldMasterMkLst>
        <pc:sldLayoutChg chg="add del mod replId">
          <pc:chgData name="Rohit Kumar" userId="0bcec9f9071d3836" providerId="Windows Live" clId="Web-{0B0F6D4A-1A00-42EC-8511-ED49C17AE1C9}" dt="2022-03-21T08:13:09.102" v="3907"/>
          <pc:sldLayoutMkLst>
            <pc:docMk/>
            <pc:sldMasterMk cId="327848172" sldId="2147483672"/>
            <pc:sldLayoutMk cId="176495630" sldId="2147483673"/>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3092305449" sldId="2147483674"/>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215745430" sldId="2147483675"/>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2619172550" sldId="2147483676"/>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620010358" sldId="2147483677"/>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4289511638" sldId="2147483678"/>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1318594140" sldId="2147483679"/>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3287688192" sldId="2147483680"/>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1690923317" sldId="2147483681"/>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3389523559" sldId="2147483682"/>
          </pc:sldLayoutMkLst>
        </pc:sldLayoutChg>
        <pc:sldLayoutChg chg="add del mod replId">
          <pc:chgData name="Rohit Kumar" userId="0bcec9f9071d3836" providerId="Windows Live" clId="Web-{0B0F6D4A-1A00-42EC-8511-ED49C17AE1C9}" dt="2022-03-21T08:13:09.102" v="3907"/>
          <pc:sldLayoutMkLst>
            <pc:docMk/>
            <pc:sldMasterMk cId="327848172" sldId="2147483672"/>
            <pc:sldLayoutMk cId="1715139551" sldId="2147483683"/>
          </pc:sldLayoutMkLst>
        </pc:sldLayoutChg>
      </pc:sldMasterChg>
      <pc:sldMasterChg chg="add del addSldLayout delSldLayout modSldLayout">
        <pc:chgData name="Rohit Kumar" userId="0bcec9f9071d3836" providerId="Windows Live" clId="Web-{0B0F6D4A-1A00-42EC-8511-ED49C17AE1C9}" dt="2022-03-21T08:14:43.401" v="3913"/>
        <pc:sldMasterMkLst>
          <pc:docMk/>
          <pc:sldMasterMk cId="3390674523" sldId="2147483684"/>
        </pc:sldMasterMkLst>
        <pc:sldLayoutChg chg="add del mod replId">
          <pc:chgData name="Rohit Kumar" userId="0bcec9f9071d3836" providerId="Windows Live" clId="Web-{0B0F6D4A-1A00-42EC-8511-ED49C17AE1C9}" dt="2022-03-21T08:14:43.401" v="3913"/>
          <pc:sldLayoutMkLst>
            <pc:docMk/>
            <pc:sldMasterMk cId="3390674523" sldId="2147483684"/>
            <pc:sldLayoutMk cId="2211202733" sldId="2147483685"/>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671289763" sldId="2147483686"/>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3234733571" sldId="2147483687"/>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957826231" sldId="2147483688"/>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3472056276" sldId="2147483689"/>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3628334921" sldId="2147483690"/>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2906326261" sldId="2147483691"/>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3029216042" sldId="2147483692"/>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2868797559" sldId="2147483693"/>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3275892286" sldId="2147483694"/>
          </pc:sldLayoutMkLst>
        </pc:sldLayoutChg>
        <pc:sldLayoutChg chg="add del mod replId">
          <pc:chgData name="Rohit Kumar" userId="0bcec9f9071d3836" providerId="Windows Live" clId="Web-{0B0F6D4A-1A00-42EC-8511-ED49C17AE1C9}" dt="2022-03-21T08:14:43.401" v="3913"/>
          <pc:sldLayoutMkLst>
            <pc:docMk/>
            <pc:sldMasterMk cId="3390674523" sldId="2147483684"/>
            <pc:sldLayoutMk cId="2486790798" sldId="2147483695"/>
          </pc:sldLayoutMkLst>
        </pc:sldLayoutChg>
      </pc:sldMasterChg>
      <pc:sldMasterChg chg="add del addSldLayout delSldLayout modSldLayout">
        <pc:chgData name="Rohit Kumar" userId="0bcec9f9071d3836" providerId="Windows Live" clId="Web-{0B0F6D4A-1A00-42EC-8511-ED49C17AE1C9}" dt="2022-03-21T08:15:03.339" v="3914"/>
        <pc:sldMasterMkLst>
          <pc:docMk/>
          <pc:sldMasterMk cId="3226351782" sldId="2147483696"/>
        </pc:sldMasterMkLst>
        <pc:sldLayoutChg chg="add del mod replId">
          <pc:chgData name="Rohit Kumar" userId="0bcec9f9071d3836" providerId="Windows Live" clId="Web-{0B0F6D4A-1A00-42EC-8511-ED49C17AE1C9}" dt="2022-03-21T08:15:03.339" v="3914"/>
          <pc:sldLayoutMkLst>
            <pc:docMk/>
            <pc:sldMasterMk cId="3226351782" sldId="2147483696"/>
            <pc:sldLayoutMk cId="3146167764" sldId="2147483697"/>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1987399210" sldId="2147483698"/>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324245947" sldId="2147483699"/>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3279531336" sldId="2147483700"/>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2631129686" sldId="2147483701"/>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3327361747" sldId="2147483702"/>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1482681418" sldId="2147483703"/>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3179790267" sldId="2147483704"/>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1538830187" sldId="2147483705"/>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1824155407" sldId="2147483706"/>
          </pc:sldLayoutMkLst>
        </pc:sldLayoutChg>
        <pc:sldLayoutChg chg="add del mod replId">
          <pc:chgData name="Rohit Kumar" userId="0bcec9f9071d3836" providerId="Windows Live" clId="Web-{0B0F6D4A-1A00-42EC-8511-ED49C17AE1C9}" dt="2022-03-21T08:15:03.339" v="3914"/>
          <pc:sldLayoutMkLst>
            <pc:docMk/>
            <pc:sldMasterMk cId="3226351782" sldId="2147483696"/>
            <pc:sldLayoutMk cId="894504107" sldId="2147483707"/>
          </pc:sldLayoutMkLst>
        </pc:sldLayoutChg>
      </pc:sldMasterChg>
      <pc:sldMasterChg chg="add addSldLayout modSldLayout">
        <pc:chgData name="Rohit Kumar" userId="0bcec9f9071d3836" providerId="Windows Live" clId="Web-{0B0F6D4A-1A00-42EC-8511-ED49C17AE1C9}" dt="2022-03-21T08:15:03.339" v="3914"/>
        <pc:sldMasterMkLst>
          <pc:docMk/>
          <pc:sldMasterMk cId="651981826" sldId="2147483708"/>
        </pc:sldMasterMkLst>
        <pc:sldLayoutChg chg="add mod replId">
          <pc:chgData name="Rohit Kumar" userId="0bcec9f9071d3836" providerId="Windows Live" clId="Web-{0B0F6D4A-1A00-42EC-8511-ED49C17AE1C9}" dt="2022-03-21T08:15:03.339" v="3914"/>
          <pc:sldLayoutMkLst>
            <pc:docMk/>
            <pc:sldMasterMk cId="651981826" sldId="2147483708"/>
            <pc:sldLayoutMk cId="371569635" sldId="2147483709"/>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1053720997" sldId="2147483710"/>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332380100" sldId="2147483711"/>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3621358335" sldId="2147483712"/>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1612251679" sldId="2147483713"/>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422854989" sldId="2147483714"/>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510093557" sldId="2147483715"/>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1884895431" sldId="2147483716"/>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2654230080" sldId="2147483717"/>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3575294522" sldId="2147483718"/>
          </pc:sldLayoutMkLst>
        </pc:sldLayoutChg>
        <pc:sldLayoutChg chg="add mod replId">
          <pc:chgData name="Rohit Kumar" userId="0bcec9f9071d3836" providerId="Windows Live" clId="Web-{0B0F6D4A-1A00-42EC-8511-ED49C17AE1C9}" dt="2022-03-21T08:15:03.339" v="3914"/>
          <pc:sldLayoutMkLst>
            <pc:docMk/>
            <pc:sldMasterMk cId="651981826" sldId="2147483708"/>
            <pc:sldLayoutMk cId="560053018" sldId="2147483719"/>
          </pc:sldLayoutMkLst>
        </pc:sldLayoutChg>
      </pc:sldMasterChg>
    </pc:docChg>
  </pc:docChgLst>
  <pc:docChgLst>
    <pc:chgData name="Rohit Kumar" userId="0bcec9f9071d3836" providerId="Windows Live" clId="Web-{9CDF9618-58B6-4FCD-8B2B-DF9AEFC25410}"/>
    <pc:docChg chg="modSld">
      <pc:chgData name="Rohit Kumar" userId="0bcec9f9071d3836" providerId="Windows Live" clId="Web-{9CDF9618-58B6-4FCD-8B2B-DF9AEFC25410}" dt="2022-03-26T13:13:19.120" v="4" actId="20577"/>
      <pc:docMkLst>
        <pc:docMk/>
      </pc:docMkLst>
      <pc:sldChg chg="modSp">
        <pc:chgData name="Rohit Kumar" userId="0bcec9f9071d3836" providerId="Windows Live" clId="Web-{9CDF9618-58B6-4FCD-8B2B-DF9AEFC25410}" dt="2022-03-26T13:12:22.806" v="1" actId="20577"/>
        <pc:sldMkLst>
          <pc:docMk/>
          <pc:sldMk cId="3087869835" sldId="276"/>
        </pc:sldMkLst>
        <pc:spChg chg="mod">
          <ac:chgData name="Rohit Kumar" userId="0bcec9f9071d3836" providerId="Windows Live" clId="Web-{9CDF9618-58B6-4FCD-8B2B-DF9AEFC25410}" dt="2022-03-26T13:12:22.806" v="1" actId="20577"/>
          <ac:spMkLst>
            <pc:docMk/>
            <pc:sldMk cId="3087869835" sldId="276"/>
            <ac:spMk id="3" creationId="{0E5937F9-4349-4E94-ACBD-C013CE788409}"/>
          </ac:spMkLst>
        </pc:spChg>
      </pc:sldChg>
      <pc:sldChg chg="modSp">
        <pc:chgData name="Rohit Kumar" userId="0bcec9f9071d3836" providerId="Windows Live" clId="Web-{9CDF9618-58B6-4FCD-8B2B-DF9AEFC25410}" dt="2022-03-26T13:13:19.120" v="4" actId="20577"/>
        <pc:sldMkLst>
          <pc:docMk/>
          <pc:sldMk cId="689462073" sldId="277"/>
        </pc:sldMkLst>
        <pc:spChg chg="mod">
          <ac:chgData name="Rohit Kumar" userId="0bcec9f9071d3836" providerId="Windows Live" clId="Web-{9CDF9618-58B6-4FCD-8B2B-DF9AEFC25410}" dt="2022-03-26T13:13:19.120" v="4" actId="20577"/>
          <ac:spMkLst>
            <pc:docMk/>
            <pc:sldMk cId="689462073" sldId="277"/>
            <ac:spMk id="3" creationId="{2C747F1E-B6A8-4D40-9829-C9136CD96793}"/>
          </ac:spMkLst>
        </pc:spChg>
      </pc:sldChg>
    </pc:docChg>
  </pc:docChgLst>
  <pc:docChgLst>
    <pc:chgData name="Rohit Kumar" userId="0bcec9f9071d3836" providerId="Windows Live" clId="Web-{859BD970-4B2E-4285-984B-B07ACE52B3E8}"/>
    <pc:docChg chg="modSld">
      <pc:chgData name="Rohit Kumar" userId="0bcec9f9071d3836" providerId="Windows Live" clId="Web-{859BD970-4B2E-4285-984B-B07ACE52B3E8}" dt="2022-03-28T13:02:21.196" v="1"/>
      <pc:docMkLst>
        <pc:docMk/>
      </pc:docMkLst>
      <pc:sldChg chg="addSp delSp">
        <pc:chgData name="Rohit Kumar" userId="0bcec9f9071d3836" providerId="Windows Live" clId="Web-{859BD970-4B2E-4285-984B-B07ACE52B3E8}" dt="2022-03-28T13:02:21.196" v="1"/>
        <pc:sldMkLst>
          <pc:docMk/>
          <pc:sldMk cId="3869844114" sldId="256"/>
        </pc:sldMkLst>
        <pc:spChg chg="add del">
          <ac:chgData name="Rohit Kumar" userId="0bcec9f9071d3836" providerId="Windows Live" clId="Web-{859BD970-4B2E-4285-984B-B07ACE52B3E8}" dt="2022-03-28T13:02:21.196" v="1"/>
          <ac:spMkLst>
            <pc:docMk/>
            <pc:sldMk cId="3869844114" sldId="256"/>
            <ac:spMk id="3" creationId="{F555CD90-51FD-05F0-8A34-37C4FF1F5BDD}"/>
          </ac:spMkLst>
        </pc:spChg>
      </pc:sldChg>
    </pc:docChg>
  </pc:docChgLst>
  <pc:docChgLst>
    <pc:chgData name="Rohit Kumar" userId="0bcec9f9071d3836" providerId="Windows Live" clId="Web-{63D4E69D-AE98-4120-8A42-1B149306BA6A}"/>
    <pc:docChg chg="modSld">
      <pc:chgData name="Rohit Kumar" userId="0bcec9f9071d3836" providerId="Windows Live" clId="Web-{63D4E69D-AE98-4120-8A42-1B149306BA6A}" dt="2022-03-21T08:35:16.376" v="31"/>
      <pc:docMkLst>
        <pc:docMk/>
      </pc:docMkLst>
      <pc:sldChg chg="addSp">
        <pc:chgData name="Rohit Kumar" userId="0bcec9f9071d3836" providerId="Windows Live" clId="Web-{63D4E69D-AE98-4120-8A42-1B149306BA6A}" dt="2022-03-21T08:28:01.117" v="0"/>
        <pc:sldMkLst>
          <pc:docMk/>
          <pc:sldMk cId="3869844114" sldId="256"/>
        </pc:sldMkLst>
        <pc:spChg chg="add">
          <ac:chgData name="Rohit Kumar" userId="0bcec9f9071d3836" providerId="Windows Live" clId="Web-{63D4E69D-AE98-4120-8A42-1B149306BA6A}" dt="2022-03-21T08:28:01.117" v="0"/>
          <ac:spMkLst>
            <pc:docMk/>
            <pc:sldMk cId="3869844114" sldId="256"/>
            <ac:spMk id="4" creationId="{88294908-8B00-4F58-BBBA-20F71A40AA9E}"/>
          </ac:spMkLst>
        </pc:spChg>
        <pc:spChg chg="add">
          <ac:chgData name="Rohit Kumar" userId="0bcec9f9071d3836" providerId="Windows Live" clId="Web-{63D4E69D-AE98-4120-8A42-1B149306BA6A}" dt="2022-03-21T08:28:01.117" v="0"/>
          <ac:spMkLst>
            <pc:docMk/>
            <pc:sldMk cId="3869844114" sldId="256"/>
            <ac:spMk id="5" creationId="{4364C879-1404-4203-8E9D-CC5DE0A621A2}"/>
          </ac:spMkLst>
        </pc:spChg>
        <pc:spChg chg="add">
          <ac:chgData name="Rohit Kumar" userId="0bcec9f9071d3836" providerId="Windows Live" clId="Web-{63D4E69D-AE98-4120-8A42-1B149306BA6A}" dt="2022-03-21T08:28:01.117" v="0"/>
          <ac:spMkLst>
            <pc:docMk/>
            <pc:sldMk cId="3869844114" sldId="256"/>
            <ac:spMk id="6" creationId="{84617302-4B0D-4351-A6BB-6F0930D943AC}"/>
          </ac:spMkLst>
        </pc:spChg>
        <pc:spChg chg="add">
          <ac:chgData name="Rohit Kumar" userId="0bcec9f9071d3836" providerId="Windows Live" clId="Web-{63D4E69D-AE98-4120-8A42-1B149306BA6A}" dt="2022-03-21T08:28:01.117" v="0"/>
          <ac:spMkLst>
            <pc:docMk/>
            <pc:sldMk cId="3869844114" sldId="256"/>
            <ac:spMk id="8" creationId="{DA2C7802-C2E0-4218-8F89-8DD7CCD2CD1C}"/>
          </ac:spMkLst>
        </pc:spChg>
        <pc:spChg chg="add">
          <ac:chgData name="Rohit Kumar" userId="0bcec9f9071d3836" providerId="Windows Live" clId="Web-{63D4E69D-AE98-4120-8A42-1B149306BA6A}" dt="2022-03-21T08:28:01.117" v="0"/>
          <ac:spMkLst>
            <pc:docMk/>
            <pc:sldMk cId="3869844114" sldId="256"/>
            <ac:spMk id="10" creationId="{A6D7111A-21E5-4EE9-8A78-10E5530F0116}"/>
          </ac:spMkLst>
        </pc:spChg>
        <pc:spChg chg="add">
          <ac:chgData name="Rohit Kumar" userId="0bcec9f9071d3836" providerId="Windows Live" clId="Web-{63D4E69D-AE98-4120-8A42-1B149306BA6A}" dt="2022-03-21T08:28:01.117" v="0"/>
          <ac:spMkLst>
            <pc:docMk/>
            <pc:sldMk cId="3869844114" sldId="256"/>
            <ac:spMk id="12" creationId="{A3969E80-A77B-49FC-9122-D89AFD5EE118}"/>
          </ac:spMkLst>
        </pc:spChg>
        <pc:spChg chg="add">
          <ac:chgData name="Rohit Kumar" userId="0bcec9f9071d3836" providerId="Windows Live" clId="Web-{63D4E69D-AE98-4120-8A42-1B149306BA6A}" dt="2022-03-21T08:28:01.117" v="0"/>
          <ac:spMkLst>
            <pc:docMk/>
            <pc:sldMk cId="3869844114" sldId="256"/>
            <ac:spMk id="14" creationId="{1849CA57-76BD-4CF2-80BA-D7A46A01B7B1}"/>
          </ac:spMkLst>
        </pc:spChg>
        <pc:spChg chg="add">
          <ac:chgData name="Rohit Kumar" userId="0bcec9f9071d3836" providerId="Windows Live" clId="Web-{63D4E69D-AE98-4120-8A42-1B149306BA6A}" dt="2022-03-21T08:28:01.117" v="0"/>
          <ac:spMkLst>
            <pc:docMk/>
            <pc:sldMk cId="3869844114" sldId="256"/>
            <ac:spMk id="16" creationId="{35E9085E-E730-4768-83D4-6CB7E9897153}"/>
          </ac:spMkLst>
        </pc:spChg>
        <pc:spChg chg="add">
          <ac:chgData name="Rohit Kumar" userId="0bcec9f9071d3836" providerId="Windows Live" clId="Web-{63D4E69D-AE98-4120-8A42-1B149306BA6A}" dt="2022-03-21T08:28:01.117" v="0"/>
          <ac:spMkLst>
            <pc:docMk/>
            <pc:sldMk cId="3869844114" sldId="256"/>
            <ac:spMk id="18" creationId="{973272FE-A474-4CAE-8CA2-BCC8B476C3F4}"/>
          </ac:spMkLst>
        </pc:spChg>
        <pc:spChg chg="add">
          <ac:chgData name="Rohit Kumar" userId="0bcec9f9071d3836" providerId="Windows Live" clId="Web-{63D4E69D-AE98-4120-8A42-1B149306BA6A}" dt="2022-03-21T08:28:01.117" v="0"/>
          <ac:spMkLst>
            <pc:docMk/>
            <pc:sldMk cId="3869844114" sldId="256"/>
            <ac:spMk id="20" creationId="{E07981EA-05A6-437C-88D7-B377B92B031D}"/>
          </ac:spMkLst>
        </pc:spChg>
        <pc:spChg chg="add">
          <ac:chgData name="Rohit Kumar" userId="0bcec9f9071d3836" providerId="Windows Live" clId="Web-{63D4E69D-AE98-4120-8A42-1B149306BA6A}" dt="2022-03-21T08:28:01.117" v="0"/>
          <ac:spMkLst>
            <pc:docMk/>
            <pc:sldMk cId="3869844114" sldId="256"/>
            <ac:spMk id="22" creationId="{15E3C750-986E-4769-B1AE-49289FBEE757}"/>
          </ac:spMkLst>
        </pc:spChg>
      </pc:sldChg>
      <pc:sldChg chg="addSp modSp">
        <pc:chgData name="Rohit Kumar" userId="0bcec9f9071d3836" providerId="Windows Live" clId="Web-{63D4E69D-AE98-4120-8A42-1B149306BA6A}" dt="2022-03-21T08:28:07.258" v="1"/>
        <pc:sldMkLst>
          <pc:docMk/>
          <pc:sldMk cId="1001534783" sldId="257"/>
        </pc:sldMkLst>
        <pc:spChg chg="mod">
          <ac:chgData name="Rohit Kumar" userId="0bcec9f9071d3836" providerId="Windows Live" clId="Web-{63D4E69D-AE98-4120-8A42-1B149306BA6A}" dt="2022-03-21T08:28:07.258" v="1"/>
          <ac:spMkLst>
            <pc:docMk/>
            <pc:sldMk cId="1001534783" sldId="257"/>
            <ac:spMk id="3" creationId="{CF0F5E31-D154-40F8-A307-DBE90654C827}"/>
          </ac:spMkLst>
        </pc:spChg>
        <pc:spChg chg="add">
          <ac:chgData name="Rohit Kumar" userId="0bcec9f9071d3836" providerId="Windows Live" clId="Web-{63D4E69D-AE98-4120-8A42-1B149306BA6A}" dt="2022-03-21T08:28:07.258" v="1"/>
          <ac:spMkLst>
            <pc:docMk/>
            <pc:sldMk cId="1001534783" sldId="257"/>
            <ac:spMk id="5" creationId="{2B566528-1B12-4246-9431-5C2D7D081168}"/>
          </ac:spMkLst>
        </pc:spChg>
        <pc:spChg chg="add">
          <ac:chgData name="Rohit Kumar" userId="0bcec9f9071d3836" providerId="Windows Live" clId="Web-{63D4E69D-AE98-4120-8A42-1B149306BA6A}" dt="2022-03-21T08:28:07.258" v="1"/>
          <ac:spMkLst>
            <pc:docMk/>
            <pc:sldMk cId="1001534783" sldId="257"/>
            <ac:spMk id="6" creationId="{2E80C965-DB6D-4F81-9E9E-B027384D0BD6}"/>
          </ac:spMkLst>
        </pc:spChg>
        <pc:spChg chg="add">
          <ac:chgData name="Rohit Kumar" userId="0bcec9f9071d3836" providerId="Windows Live" clId="Web-{63D4E69D-AE98-4120-8A42-1B149306BA6A}" dt="2022-03-21T08:28:07.258" v="1"/>
          <ac:spMkLst>
            <pc:docMk/>
            <pc:sldMk cId="1001534783" sldId="257"/>
            <ac:spMk id="7" creationId="{A580F890-B085-4E95-96AA-55AEBEC5CE6E}"/>
          </ac:spMkLst>
        </pc:spChg>
        <pc:spChg chg="add">
          <ac:chgData name="Rohit Kumar" userId="0bcec9f9071d3836" providerId="Windows Live" clId="Web-{63D4E69D-AE98-4120-8A42-1B149306BA6A}" dt="2022-03-21T08:28:07.258" v="1"/>
          <ac:spMkLst>
            <pc:docMk/>
            <pc:sldMk cId="1001534783" sldId="257"/>
            <ac:spMk id="9" creationId="{D3F51FEB-38FB-4F6C-9F7B-2F2AFAB65463}"/>
          </ac:spMkLst>
        </pc:spChg>
        <pc:spChg chg="add">
          <ac:chgData name="Rohit Kumar" userId="0bcec9f9071d3836" providerId="Windows Live" clId="Web-{63D4E69D-AE98-4120-8A42-1B149306BA6A}" dt="2022-03-21T08:28:07.258" v="1"/>
          <ac:spMkLst>
            <pc:docMk/>
            <pc:sldMk cId="1001534783" sldId="257"/>
            <ac:spMk id="11" creationId="{1E547BA6-BAE0-43BB-A7CA-60F69CE252F0}"/>
          </ac:spMkLst>
        </pc:spChg>
      </pc:sldChg>
      <pc:sldChg chg="addSp modSp">
        <pc:chgData name="Rohit Kumar" userId="0bcec9f9071d3836" providerId="Windows Live" clId="Web-{63D4E69D-AE98-4120-8A42-1B149306BA6A}" dt="2022-03-21T08:28:14.243" v="2"/>
        <pc:sldMkLst>
          <pc:docMk/>
          <pc:sldMk cId="3567772860" sldId="258"/>
        </pc:sldMkLst>
        <pc:spChg chg="mod">
          <ac:chgData name="Rohit Kumar" userId="0bcec9f9071d3836" providerId="Windows Live" clId="Web-{63D4E69D-AE98-4120-8A42-1B149306BA6A}" dt="2022-03-21T08:28:14.243" v="2"/>
          <ac:spMkLst>
            <pc:docMk/>
            <pc:sldMk cId="3567772860" sldId="258"/>
            <ac:spMk id="3" creationId="{1345B617-6011-49C3-8433-EC8A5D1CAABD}"/>
          </ac:spMkLst>
        </pc:spChg>
        <pc:spChg chg="add">
          <ac:chgData name="Rohit Kumar" userId="0bcec9f9071d3836" providerId="Windows Live" clId="Web-{63D4E69D-AE98-4120-8A42-1B149306BA6A}" dt="2022-03-21T08:28:14.243" v="2"/>
          <ac:spMkLst>
            <pc:docMk/>
            <pc:sldMk cId="3567772860" sldId="258"/>
            <ac:spMk id="5" creationId="{2B566528-1B12-4246-9431-5C2D7D081168}"/>
          </ac:spMkLst>
        </pc:spChg>
        <pc:spChg chg="add">
          <ac:chgData name="Rohit Kumar" userId="0bcec9f9071d3836" providerId="Windows Live" clId="Web-{63D4E69D-AE98-4120-8A42-1B149306BA6A}" dt="2022-03-21T08:28:14.243" v="2"/>
          <ac:spMkLst>
            <pc:docMk/>
            <pc:sldMk cId="3567772860" sldId="258"/>
            <ac:spMk id="6" creationId="{2E80C965-DB6D-4F81-9E9E-B027384D0BD6}"/>
          </ac:spMkLst>
        </pc:spChg>
        <pc:spChg chg="add">
          <ac:chgData name="Rohit Kumar" userId="0bcec9f9071d3836" providerId="Windows Live" clId="Web-{63D4E69D-AE98-4120-8A42-1B149306BA6A}" dt="2022-03-21T08:28:14.243" v="2"/>
          <ac:spMkLst>
            <pc:docMk/>
            <pc:sldMk cId="3567772860" sldId="258"/>
            <ac:spMk id="7" creationId="{A580F890-B085-4E95-96AA-55AEBEC5CE6E}"/>
          </ac:spMkLst>
        </pc:spChg>
        <pc:spChg chg="add">
          <ac:chgData name="Rohit Kumar" userId="0bcec9f9071d3836" providerId="Windows Live" clId="Web-{63D4E69D-AE98-4120-8A42-1B149306BA6A}" dt="2022-03-21T08:28:14.243" v="2"/>
          <ac:spMkLst>
            <pc:docMk/>
            <pc:sldMk cId="3567772860" sldId="258"/>
            <ac:spMk id="9" creationId="{D3F51FEB-38FB-4F6C-9F7B-2F2AFAB65463}"/>
          </ac:spMkLst>
        </pc:spChg>
        <pc:spChg chg="add">
          <ac:chgData name="Rohit Kumar" userId="0bcec9f9071d3836" providerId="Windows Live" clId="Web-{63D4E69D-AE98-4120-8A42-1B149306BA6A}" dt="2022-03-21T08:28:14.243" v="2"/>
          <ac:spMkLst>
            <pc:docMk/>
            <pc:sldMk cId="3567772860" sldId="258"/>
            <ac:spMk id="11" creationId="{1E547BA6-BAE0-43BB-A7CA-60F69CE252F0}"/>
          </ac:spMkLst>
        </pc:spChg>
      </pc:sldChg>
      <pc:sldChg chg="addSp modSp">
        <pc:chgData name="Rohit Kumar" userId="0bcec9f9071d3836" providerId="Windows Live" clId="Web-{63D4E69D-AE98-4120-8A42-1B149306BA6A}" dt="2022-03-21T08:28:19.383" v="3"/>
        <pc:sldMkLst>
          <pc:docMk/>
          <pc:sldMk cId="2602089484" sldId="259"/>
        </pc:sldMkLst>
        <pc:spChg chg="mod">
          <ac:chgData name="Rohit Kumar" userId="0bcec9f9071d3836" providerId="Windows Live" clId="Web-{63D4E69D-AE98-4120-8A42-1B149306BA6A}" dt="2022-03-21T08:28:19.383" v="3"/>
          <ac:spMkLst>
            <pc:docMk/>
            <pc:sldMk cId="2602089484" sldId="259"/>
            <ac:spMk id="3" creationId="{CB74F81F-55DC-4F8D-9DF9-5E37524942E5}"/>
          </ac:spMkLst>
        </pc:spChg>
        <pc:spChg chg="add">
          <ac:chgData name="Rohit Kumar" userId="0bcec9f9071d3836" providerId="Windows Live" clId="Web-{63D4E69D-AE98-4120-8A42-1B149306BA6A}" dt="2022-03-21T08:28:19.383" v="3"/>
          <ac:spMkLst>
            <pc:docMk/>
            <pc:sldMk cId="2602089484" sldId="259"/>
            <ac:spMk id="5" creationId="{2B566528-1B12-4246-9431-5C2D7D081168}"/>
          </ac:spMkLst>
        </pc:spChg>
        <pc:spChg chg="add">
          <ac:chgData name="Rohit Kumar" userId="0bcec9f9071d3836" providerId="Windows Live" clId="Web-{63D4E69D-AE98-4120-8A42-1B149306BA6A}" dt="2022-03-21T08:28:19.383" v="3"/>
          <ac:spMkLst>
            <pc:docMk/>
            <pc:sldMk cId="2602089484" sldId="259"/>
            <ac:spMk id="6" creationId="{2E80C965-DB6D-4F81-9E9E-B027384D0BD6}"/>
          </ac:spMkLst>
        </pc:spChg>
        <pc:spChg chg="add">
          <ac:chgData name="Rohit Kumar" userId="0bcec9f9071d3836" providerId="Windows Live" clId="Web-{63D4E69D-AE98-4120-8A42-1B149306BA6A}" dt="2022-03-21T08:28:19.383" v="3"/>
          <ac:spMkLst>
            <pc:docMk/>
            <pc:sldMk cId="2602089484" sldId="259"/>
            <ac:spMk id="7" creationId="{A580F890-B085-4E95-96AA-55AEBEC5CE6E}"/>
          </ac:spMkLst>
        </pc:spChg>
        <pc:spChg chg="add">
          <ac:chgData name="Rohit Kumar" userId="0bcec9f9071d3836" providerId="Windows Live" clId="Web-{63D4E69D-AE98-4120-8A42-1B149306BA6A}" dt="2022-03-21T08:28:19.383" v="3"/>
          <ac:spMkLst>
            <pc:docMk/>
            <pc:sldMk cId="2602089484" sldId="259"/>
            <ac:spMk id="9" creationId="{D3F51FEB-38FB-4F6C-9F7B-2F2AFAB65463}"/>
          </ac:spMkLst>
        </pc:spChg>
        <pc:spChg chg="add">
          <ac:chgData name="Rohit Kumar" userId="0bcec9f9071d3836" providerId="Windows Live" clId="Web-{63D4E69D-AE98-4120-8A42-1B149306BA6A}" dt="2022-03-21T08:28:19.383" v="3"/>
          <ac:spMkLst>
            <pc:docMk/>
            <pc:sldMk cId="2602089484" sldId="259"/>
            <ac:spMk id="11" creationId="{1E547BA6-BAE0-43BB-A7CA-60F69CE252F0}"/>
          </ac:spMkLst>
        </pc:spChg>
      </pc:sldChg>
      <pc:sldChg chg="addSp">
        <pc:chgData name="Rohit Kumar" userId="0bcec9f9071d3836" providerId="Windows Live" clId="Web-{63D4E69D-AE98-4120-8A42-1B149306BA6A}" dt="2022-03-21T08:28:24.852" v="4"/>
        <pc:sldMkLst>
          <pc:docMk/>
          <pc:sldMk cId="3000716604" sldId="260"/>
        </pc:sldMkLst>
        <pc:spChg chg="add">
          <ac:chgData name="Rohit Kumar" userId="0bcec9f9071d3836" providerId="Windows Live" clId="Web-{63D4E69D-AE98-4120-8A42-1B149306BA6A}" dt="2022-03-21T08:28:24.852" v="4"/>
          <ac:spMkLst>
            <pc:docMk/>
            <pc:sldMk cId="3000716604" sldId="260"/>
            <ac:spMk id="1028" creationId="{F3060C83-F051-4F0E-ABAD-AA0DFC48B218}"/>
          </ac:spMkLst>
        </pc:spChg>
        <pc:spChg chg="add">
          <ac:chgData name="Rohit Kumar" userId="0bcec9f9071d3836" providerId="Windows Live" clId="Web-{63D4E69D-AE98-4120-8A42-1B149306BA6A}" dt="2022-03-21T08:28:24.852" v="4"/>
          <ac:spMkLst>
            <pc:docMk/>
            <pc:sldMk cId="3000716604" sldId="260"/>
            <ac:spMk id="1029" creationId="{83C98ABE-055B-441F-B07E-44F97F083C39}"/>
          </ac:spMkLst>
        </pc:spChg>
        <pc:spChg chg="add">
          <ac:chgData name="Rohit Kumar" userId="0bcec9f9071d3836" providerId="Windows Live" clId="Web-{63D4E69D-AE98-4120-8A42-1B149306BA6A}" dt="2022-03-21T08:28:24.852" v="4"/>
          <ac:spMkLst>
            <pc:docMk/>
            <pc:sldMk cId="3000716604" sldId="260"/>
            <ac:spMk id="1030" creationId="{29FDB030-9B49-4CED-8CCD-4D99382388AC}"/>
          </ac:spMkLst>
        </pc:spChg>
        <pc:spChg chg="add">
          <ac:chgData name="Rohit Kumar" userId="0bcec9f9071d3836" providerId="Windows Live" clId="Web-{63D4E69D-AE98-4120-8A42-1B149306BA6A}" dt="2022-03-21T08:28:24.852" v="4"/>
          <ac:spMkLst>
            <pc:docMk/>
            <pc:sldMk cId="3000716604" sldId="260"/>
            <ac:spMk id="1031" creationId="{3783CA14-24A1-485C-8B30-D6A5D87987AD}"/>
          </ac:spMkLst>
        </pc:spChg>
        <pc:spChg chg="add">
          <ac:chgData name="Rohit Kumar" userId="0bcec9f9071d3836" providerId="Windows Live" clId="Web-{63D4E69D-AE98-4120-8A42-1B149306BA6A}" dt="2022-03-21T08:28:24.852" v="4"/>
          <ac:spMkLst>
            <pc:docMk/>
            <pc:sldMk cId="3000716604" sldId="260"/>
            <ac:spMk id="1032" creationId="{9A97C86A-04D6-40F7-AE84-31AB43E6A846}"/>
          </ac:spMkLst>
        </pc:spChg>
        <pc:spChg chg="add">
          <ac:chgData name="Rohit Kumar" userId="0bcec9f9071d3836" providerId="Windows Live" clId="Web-{63D4E69D-AE98-4120-8A42-1B149306BA6A}" dt="2022-03-21T08:28:24.852" v="4"/>
          <ac:spMkLst>
            <pc:docMk/>
            <pc:sldMk cId="3000716604" sldId="260"/>
            <ac:spMk id="1033" creationId="{FF9F2414-84E8-453E-B1F3-389FDE8192D9}"/>
          </ac:spMkLst>
        </pc:spChg>
        <pc:spChg chg="add">
          <ac:chgData name="Rohit Kumar" userId="0bcec9f9071d3836" providerId="Windows Live" clId="Web-{63D4E69D-AE98-4120-8A42-1B149306BA6A}" dt="2022-03-21T08:28:24.852" v="4"/>
          <ac:spMkLst>
            <pc:docMk/>
            <pc:sldMk cId="3000716604" sldId="260"/>
            <ac:spMk id="1034" creationId="{3ECA69A1-7536-43AC-85EF-C7106179F5ED}"/>
          </ac:spMkLst>
        </pc:spChg>
      </pc:sldChg>
      <pc:sldChg chg="addSp modSp">
        <pc:chgData name="Rohit Kumar" userId="0bcec9f9071d3836" providerId="Windows Live" clId="Web-{63D4E69D-AE98-4120-8A42-1B149306BA6A}" dt="2022-03-21T08:28:28.587" v="5"/>
        <pc:sldMkLst>
          <pc:docMk/>
          <pc:sldMk cId="3253545951" sldId="261"/>
        </pc:sldMkLst>
        <pc:spChg chg="mod">
          <ac:chgData name="Rohit Kumar" userId="0bcec9f9071d3836" providerId="Windows Live" clId="Web-{63D4E69D-AE98-4120-8A42-1B149306BA6A}" dt="2022-03-21T08:28:28.587" v="5"/>
          <ac:spMkLst>
            <pc:docMk/>
            <pc:sldMk cId="3253545951" sldId="261"/>
            <ac:spMk id="3" creationId="{7FA24A89-2564-49D8-B9A6-8D2F11DCA6CA}"/>
          </ac:spMkLst>
        </pc:spChg>
        <pc:spChg chg="add">
          <ac:chgData name="Rohit Kumar" userId="0bcec9f9071d3836" providerId="Windows Live" clId="Web-{63D4E69D-AE98-4120-8A42-1B149306BA6A}" dt="2022-03-21T08:28:28.587" v="5"/>
          <ac:spMkLst>
            <pc:docMk/>
            <pc:sldMk cId="3253545951" sldId="261"/>
            <ac:spMk id="5" creationId="{2B566528-1B12-4246-9431-5C2D7D081168}"/>
          </ac:spMkLst>
        </pc:spChg>
        <pc:spChg chg="add">
          <ac:chgData name="Rohit Kumar" userId="0bcec9f9071d3836" providerId="Windows Live" clId="Web-{63D4E69D-AE98-4120-8A42-1B149306BA6A}" dt="2022-03-21T08:28:28.587" v="5"/>
          <ac:spMkLst>
            <pc:docMk/>
            <pc:sldMk cId="3253545951" sldId="261"/>
            <ac:spMk id="6" creationId="{2E80C965-DB6D-4F81-9E9E-B027384D0BD6}"/>
          </ac:spMkLst>
        </pc:spChg>
        <pc:spChg chg="add">
          <ac:chgData name="Rohit Kumar" userId="0bcec9f9071d3836" providerId="Windows Live" clId="Web-{63D4E69D-AE98-4120-8A42-1B149306BA6A}" dt="2022-03-21T08:28:28.587" v="5"/>
          <ac:spMkLst>
            <pc:docMk/>
            <pc:sldMk cId="3253545951" sldId="261"/>
            <ac:spMk id="7" creationId="{A580F890-B085-4E95-96AA-55AEBEC5CE6E}"/>
          </ac:spMkLst>
        </pc:spChg>
        <pc:spChg chg="add">
          <ac:chgData name="Rohit Kumar" userId="0bcec9f9071d3836" providerId="Windows Live" clId="Web-{63D4E69D-AE98-4120-8A42-1B149306BA6A}" dt="2022-03-21T08:28:28.587" v="5"/>
          <ac:spMkLst>
            <pc:docMk/>
            <pc:sldMk cId="3253545951" sldId="261"/>
            <ac:spMk id="9" creationId="{D3F51FEB-38FB-4F6C-9F7B-2F2AFAB65463}"/>
          </ac:spMkLst>
        </pc:spChg>
        <pc:spChg chg="add">
          <ac:chgData name="Rohit Kumar" userId="0bcec9f9071d3836" providerId="Windows Live" clId="Web-{63D4E69D-AE98-4120-8A42-1B149306BA6A}" dt="2022-03-21T08:28:28.587" v="5"/>
          <ac:spMkLst>
            <pc:docMk/>
            <pc:sldMk cId="3253545951" sldId="261"/>
            <ac:spMk id="11" creationId="{1E547BA6-BAE0-43BB-A7CA-60F69CE252F0}"/>
          </ac:spMkLst>
        </pc:spChg>
      </pc:sldChg>
      <pc:sldChg chg="addSp modSp">
        <pc:chgData name="Rohit Kumar" userId="0bcec9f9071d3836" providerId="Windows Live" clId="Web-{63D4E69D-AE98-4120-8A42-1B149306BA6A}" dt="2022-03-21T08:28:34.352" v="6"/>
        <pc:sldMkLst>
          <pc:docMk/>
          <pc:sldMk cId="1609672126" sldId="262"/>
        </pc:sldMkLst>
        <pc:spChg chg="mod">
          <ac:chgData name="Rohit Kumar" userId="0bcec9f9071d3836" providerId="Windows Live" clId="Web-{63D4E69D-AE98-4120-8A42-1B149306BA6A}" dt="2022-03-21T08:28:34.352" v="6"/>
          <ac:spMkLst>
            <pc:docMk/>
            <pc:sldMk cId="1609672126" sldId="262"/>
            <ac:spMk id="3" creationId="{367A7329-88C6-4A36-9C94-5144E26EA960}"/>
          </ac:spMkLst>
        </pc:spChg>
        <pc:spChg chg="add">
          <ac:chgData name="Rohit Kumar" userId="0bcec9f9071d3836" providerId="Windows Live" clId="Web-{63D4E69D-AE98-4120-8A42-1B149306BA6A}" dt="2022-03-21T08:28:34.352" v="6"/>
          <ac:spMkLst>
            <pc:docMk/>
            <pc:sldMk cId="1609672126" sldId="262"/>
            <ac:spMk id="5" creationId="{2B566528-1B12-4246-9431-5C2D7D081168}"/>
          </ac:spMkLst>
        </pc:spChg>
        <pc:spChg chg="add">
          <ac:chgData name="Rohit Kumar" userId="0bcec9f9071d3836" providerId="Windows Live" clId="Web-{63D4E69D-AE98-4120-8A42-1B149306BA6A}" dt="2022-03-21T08:28:34.352" v="6"/>
          <ac:spMkLst>
            <pc:docMk/>
            <pc:sldMk cId="1609672126" sldId="262"/>
            <ac:spMk id="6" creationId="{2E80C965-DB6D-4F81-9E9E-B027384D0BD6}"/>
          </ac:spMkLst>
        </pc:spChg>
        <pc:spChg chg="add">
          <ac:chgData name="Rohit Kumar" userId="0bcec9f9071d3836" providerId="Windows Live" clId="Web-{63D4E69D-AE98-4120-8A42-1B149306BA6A}" dt="2022-03-21T08:28:34.352" v="6"/>
          <ac:spMkLst>
            <pc:docMk/>
            <pc:sldMk cId="1609672126" sldId="262"/>
            <ac:spMk id="7" creationId="{A580F890-B085-4E95-96AA-55AEBEC5CE6E}"/>
          </ac:spMkLst>
        </pc:spChg>
        <pc:spChg chg="add">
          <ac:chgData name="Rohit Kumar" userId="0bcec9f9071d3836" providerId="Windows Live" clId="Web-{63D4E69D-AE98-4120-8A42-1B149306BA6A}" dt="2022-03-21T08:28:34.352" v="6"/>
          <ac:spMkLst>
            <pc:docMk/>
            <pc:sldMk cId="1609672126" sldId="262"/>
            <ac:spMk id="9" creationId="{D3F51FEB-38FB-4F6C-9F7B-2F2AFAB65463}"/>
          </ac:spMkLst>
        </pc:spChg>
        <pc:spChg chg="add">
          <ac:chgData name="Rohit Kumar" userId="0bcec9f9071d3836" providerId="Windows Live" clId="Web-{63D4E69D-AE98-4120-8A42-1B149306BA6A}" dt="2022-03-21T08:28:34.352" v="6"/>
          <ac:spMkLst>
            <pc:docMk/>
            <pc:sldMk cId="1609672126" sldId="262"/>
            <ac:spMk id="11" creationId="{1E547BA6-BAE0-43BB-A7CA-60F69CE252F0}"/>
          </ac:spMkLst>
        </pc:spChg>
      </pc:sldChg>
      <pc:sldChg chg="addSp modSp">
        <pc:chgData name="Rohit Kumar" userId="0bcec9f9071d3836" providerId="Windows Live" clId="Web-{63D4E69D-AE98-4120-8A42-1B149306BA6A}" dt="2022-03-21T08:28:40.806" v="7"/>
        <pc:sldMkLst>
          <pc:docMk/>
          <pc:sldMk cId="2654891185" sldId="263"/>
        </pc:sldMkLst>
        <pc:spChg chg="mod">
          <ac:chgData name="Rohit Kumar" userId="0bcec9f9071d3836" providerId="Windows Live" clId="Web-{63D4E69D-AE98-4120-8A42-1B149306BA6A}" dt="2022-03-21T08:28:40.806" v="7"/>
          <ac:spMkLst>
            <pc:docMk/>
            <pc:sldMk cId="2654891185" sldId="263"/>
            <ac:spMk id="3" creationId="{D087772D-2478-404D-A12D-50A4E7614438}"/>
          </ac:spMkLst>
        </pc:spChg>
        <pc:spChg chg="add">
          <ac:chgData name="Rohit Kumar" userId="0bcec9f9071d3836" providerId="Windows Live" clId="Web-{63D4E69D-AE98-4120-8A42-1B149306BA6A}" dt="2022-03-21T08:28:40.806" v="7"/>
          <ac:spMkLst>
            <pc:docMk/>
            <pc:sldMk cId="2654891185" sldId="263"/>
            <ac:spMk id="5" creationId="{2B566528-1B12-4246-9431-5C2D7D081168}"/>
          </ac:spMkLst>
        </pc:spChg>
        <pc:spChg chg="add">
          <ac:chgData name="Rohit Kumar" userId="0bcec9f9071d3836" providerId="Windows Live" clId="Web-{63D4E69D-AE98-4120-8A42-1B149306BA6A}" dt="2022-03-21T08:28:40.806" v="7"/>
          <ac:spMkLst>
            <pc:docMk/>
            <pc:sldMk cId="2654891185" sldId="263"/>
            <ac:spMk id="6" creationId="{2E80C965-DB6D-4F81-9E9E-B027384D0BD6}"/>
          </ac:spMkLst>
        </pc:spChg>
        <pc:spChg chg="add">
          <ac:chgData name="Rohit Kumar" userId="0bcec9f9071d3836" providerId="Windows Live" clId="Web-{63D4E69D-AE98-4120-8A42-1B149306BA6A}" dt="2022-03-21T08:28:40.806" v="7"/>
          <ac:spMkLst>
            <pc:docMk/>
            <pc:sldMk cId="2654891185" sldId="263"/>
            <ac:spMk id="7" creationId="{A580F890-B085-4E95-96AA-55AEBEC5CE6E}"/>
          </ac:spMkLst>
        </pc:spChg>
        <pc:spChg chg="add">
          <ac:chgData name="Rohit Kumar" userId="0bcec9f9071d3836" providerId="Windows Live" clId="Web-{63D4E69D-AE98-4120-8A42-1B149306BA6A}" dt="2022-03-21T08:28:40.806" v="7"/>
          <ac:spMkLst>
            <pc:docMk/>
            <pc:sldMk cId="2654891185" sldId="263"/>
            <ac:spMk id="9" creationId="{D3F51FEB-38FB-4F6C-9F7B-2F2AFAB65463}"/>
          </ac:spMkLst>
        </pc:spChg>
        <pc:spChg chg="add">
          <ac:chgData name="Rohit Kumar" userId="0bcec9f9071d3836" providerId="Windows Live" clId="Web-{63D4E69D-AE98-4120-8A42-1B149306BA6A}" dt="2022-03-21T08:28:40.806" v="7"/>
          <ac:spMkLst>
            <pc:docMk/>
            <pc:sldMk cId="2654891185" sldId="263"/>
            <ac:spMk id="11" creationId="{1E547BA6-BAE0-43BB-A7CA-60F69CE252F0}"/>
          </ac:spMkLst>
        </pc:spChg>
      </pc:sldChg>
      <pc:sldChg chg="addSp modSp">
        <pc:chgData name="Rohit Kumar" userId="0bcec9f9071d3836" providerId="Windows Live" clId="Web-{63D4E69D-AE98-4120-8A42-1B149306BA6A}" dt="2022-03-21T08:28:45.587" v="8"/>
        <pc:sldMkLst>
          <pc:docMk/>
          <pc:sldMk cId="1136156016" sldId="264"/>
        </pc:sldMkLst>
        <pc:spChg chg="mod">
          <ac:chgData name="Rohit Kumar" userId="0bcec9f9071d3836" providerId="Windows Live" clId="Web-{63D4E69D-AE98-4120-8A42-1B149306BA6A}" dt="2022-03-21T08:28:45.587" v="8"/>
          <ac:spMkLst>
            <pc:docMk/>
            <pc:sldMk cId="1136156016" sldId="264"/>
            <ac:spMk id="3" creationId="{00BBFA7E-5F12-4573-82E8-99CF398B8F6B}"/>
          </ac:spMkLst>
        </pc:spChg>
        <pc:spChg chg="add">
          <ac:chgData name="Rohit Kumar" userId="0bcec9f9071d3836" providerId="Windows Live" clId="Web-{63D4E69D-AE98-4120-8A42-1B149306BA6A}" dt="2022-03-21T08:28:45.587" v="8"/>
          <ac:spMkLst>
            <pc:docMk/>
            <pc:sldMk cId="1136156016" sldId="264"/>
            <ac:spMk id="5" creationId="{2B566528-1B12-4246-9431-5C2D7D081168}"/>
          </ac:spMkLst>
        </pc:spChg>
        <pc:spChg chg="add">
          <ac:chgData name="Rohit Kumar" userId="0bcec9f9071d3836" providerId="Windows Live" clId="Web-{63D4E69D-AE98-4120-8A42-1B149306BA6A}" dt="2022-03-21T08:28:45.587" v="8"/>
          <ac:spMkLst>
            <pc:docMk/>
            <pc:sldMk cId="1136156016" sldId="264"/>
            <ac:spMk id="6" creationId="{2E80C965-DB6D-4F81-9E9E-B027384D0BD6}"/>
          </ac:spMkLst>
        </pc:spChg>
        <pc:spChg chg="add">
          <ac:chgData name="Rohit Kumar" userId="0bcec9f9071d3836" providerId="Windows Live" clId="Web-{63D4E69D-AE98-4120-8A42-1B149306BA6A}" dt="2022-03-21T08:28:45.587" v="8"/>
          <ac:spMkLst>
            <pc:docMk/>
            <pc:sldMk cId="1136156016" sldId="264"/>
            <ac:spMk id="7" creationId="{A580F890-B085-4E95-96AA-55AEBEC5CE6E}"/>
          </ac:spMkLst>
        </pc:spChg>
        <pc:spChg chg="add">
          <ac:chgData name="Rohit Kumar" userId="0bcec9f9071d3836" providerId="Windows Live" clId="Web-{63D4E69D-AE98-4120-8A42-1B149306BA6A}" dt="2022-03-21T08:28:45.587" v="8"/>
          <ac:spMkLst>
            <pc:docMk/>
            <pc:sldMk cId="1136156016" sldId="264"/>
            <ac:spMk id="9" creationId="{D3F51FEB-38FB-4F6C-9F7B-2F2AFAB65463}"/>
          </ac:spMkLst>
        </pc:spChg>
        <pc:spChg chg="add">
          <ac:chgData name="Rohit Kumar" userId="0bcec9f9071d3836" providerId="Windows Live" clId="Web-{63D4E69D-AE98-4120-8A42-1B149306BA6A}" dt="2022-03-21T08:28:45.587" v="8"/>
          <ac:spMkLst>
            <pc:docMk/>
            <pc:sldMk cId="1136156016" sldId="264"/>
            <ac:spMk id="11" creationId="{1E547BA6-BAE0-43BB-A7CA-60F69CE252F0}"/>
          </ac:spMkLst>
        </pc:spChg>
      </pc:sldChg>
      <pc:sldChg chg="addSp modSp">
        <pc:chgData name="Rohit Kumar" userId="0bcec9f9071d3836" providerId="Windows Live" clId="Web-{63D4E69D-AE98-4120-8A42-1B149306BA6A}" dt="2022-03-21T08:28:51.212" v="9"/>
        <pc:sldMkLst>
          <pc:docMk/>
          <pc:sldMk cId="2792587317" sldId="265"/>
        </pc:sldMkLst>
        <pc:spChg chg="mod">
          <ac:chgData name="Rohit Kumar" userId="0bcec9f9071d3836" providerId="Windows Live" clId="Web-{63D4E69D-AE98-4120-8A42-1B149306BA6A}" dt="2022-03-21T08:28:51.212" v="9"/>
          <ac:spMkLst>
            <pc:docMk/>
            <pc:sldMk cId="2792587317" sldId="265"/>
            <ac:spMk id="3" creationId="{D136463A-CA89-4CC4-956F-8BBA404B0561}"/>
          </ac:spMkLst>
        </pc:spChg>
        <pc:spChg chg="add">
          <ac:chgData name="Rohit Kumar" userId="0bcec9f9071d3836" providerId="Windows Live" clId="Web-{63D4E69D-AE98-4120-8A42-1B149306BA6A}" dt="2022-03-21T08:28:51.212" v="9"/>
          <ac:spMkLst>
            <pc:docMk/>
            <pc:sldMk cId="2792587317" sldId="265"/>
            <ac:spMk id="5" creationId="{2B566528-1B12-4246-9431-5C2D7D081168}"/>
          </ac:spMkLst>
        </pc:spChg>
        <pc:spChg chg="add">
          <ac:chgData name="Rohit Kumar" userId="0bcec9f9071d3836" providerId="Windows Live" clId="Web-{63D4E69D-AE98-4120-8A42-1B149306BA6A}" dt="2022-03-21T08:28:51.212" v="9"/>
          <ac:spMkLst>
            <pc:docMk/>
            <pc:sldMk cId="2792587317" sldId="265"/>
            <ac:spMk id="6" creationId="{2E80C965-DB6D-4F81-9E9E-B027384D0BD6}"/>
          </ac:spMkLst>
        </pc:spChg>
        <pc:spChg chg="add">
          <ac:chgData name="Rohit Kumar" userId="0bcec9f9071d3836" providerId="Windows Live" clId="Web-{63D4E69D-AE98-4120-8A42-1B149306BA6A}" dt="2022-03-21T08:28:51.212" v="9"/>
          <ac:spMkLst>
            <pc:docMk/>
            <pc:sldMk cId="2792587317" sldId="265"/>
            <ac:spMk id="7" creationId="{A580F890-B085-4E95-96AA-55AEBEC5CE6E}"/>
          </ac:spMkLst>
        </pc:spChg>
        <pc:spChg chg="add">
          <ac:chgData name="Rohit Kumar" userId="0bcec9f9071d3836" providerId="Windows Live" clId="Web-{63D4E69D-AE98-4120-8A42-1B149306BA6A}" dt="2022-03-21T08:28:51.212" v="9"/>
          <ac:spMkLst>
            <pc:docMk/>
            <pc:sldMk cId="2792587317" sldId="265"/>
            <ac:spMk id="9" creationId="{D3F51FEB-38FB-4F6C-9F7B-2F2AFAB65463}"/>
          </ac:spMkLst>
        </pc:spChg>
        <pc:spChg chg="add">
          <ac:chgData name="Rohit Kumar" userId="0bcec9f9071d3836" providerId="Windows Live" clId="Web-{63D4E69D-AE98-4120-8A42-1B149306BA6A}" dt="2022-03-21T08:28:51.212" v="9"/>
          <ac:spMkLst>
            <pc:docMk/>
            <pc:sldMk cId="2792587317" sldId="265"/>
            <ac:spMk id="11" creationId="{1E547BA6-BAE0-43BB-A7CA-60F69CE252F0}"/>
          </ac:spMkLst>
        </pc:spChg>
      </pc:sldChg>
      <pc:sldChg chg="addSp modSp">
        <pc:chgData name="Rohit Kumar" userId="0bcec9f9071d3836" providerId="Windows Live" clId="Web-{63D4E69D-AE98-4120-8A42-1B149306BA6A}" dt="2022-03-21T08:28:55.947" v="10"/>
        <pc:sldMkLst>
          <pc:docMk/>
          <pc:sldMk cId="4243965729" sldId="266"/>
        </pc:sldMkLst>
        <pc:spChg chg="mod">
          <ac:chgData name="Rohit Kumar" userId="0bcec9f9071d3836" providerId="Windows Live" clId="Web-{63D4E69D-AE98-4120-8A42-1B149306BA6A}" dt="2022-03-21T08:28:55.947" v="10"/>
          <ac:spMkLst>
            <pc:docMk/>
            <pc:sldMk cId="4243965729" sldId="266"/>
            <ac:spMk id="3" creationId="{3270EA0E-1C26-4C8E-B1D3-ADCA17288E7D}"/>
          </ac:spMkLst>
        </pc:spChg>
        <pc:spChg chg="add">
          <ac:chgData name="Rohit Kumar" userId="0bcec9f9071d3836" providerId="Windows Live" clId="Web-{63D4E69D-AE98-4120-8A42-1B149306BA6A}" dt="2022-03-21T08:28:55.947" v="10"/>
          <ac:spMkLst>
            <pc:docMk/>
            <pc:sldMk cId="4243965729" sldId="266"/>
            <ac:spMk id="5" creationId="{2B566528-1B12-4246-9431-5C2D7D081168}"/>
          </ac:spMkLst>
        </pc:spChg>
        <pc:spChg chg="add">
          <ac:chgData name="Rohit Kumar" userId="0bcec9f9071d3836" providerId="Windows Live" clId="Web-{63D4E69D-AE98-4120-8A42-1B149306BA6A}" dt="2022-03-21T08:28:55.947" v="10"/>
          <ac:spMkLst>
            <pc:docMk/>
            <pc:sldMk cId="4243965729" sldId="266"/>
            <ac:spMk id="6" creationId="{2E80C965-DB6D-4F81-9E9E-B027384D0BD6}"/>
          </ac:spMkLst>
        </pc:spChg>
        <pc:spChg chg="add">
          <ac:chgData name="Rohit Kumar" userId="0bcec9f9071d3836" providerId="Windows Live" clId="Web-{63D4E69D-AE98-4120-8A42-1B149306BA6A}" dt="2022-03-21T08:28:55.947" v="10"/>
          <ac:spMkLst>
            <pc:docMk/>
            <pc:sldMk cId="4243965729" sldId="266"/>
            <ac:spMk id="7" creationId="{A580F890-B085-4E95-96AA-55AEBEC5CE6E}"/>
          </ac:spMkLst>
        </pc:spChg>
        <pc:spChg chg="add">
          <ac:chgData name="Rohit Kumar" userId="0bcec9f9071d3836" providerId="Windows Live" clId="Web-{63D4E69D-AE98-4120-8A42-1B149306BA6A}" dt="2022-03-21T08:28:55.947" v="10"/>
          <ac:spMkLst>
            <pc:docMk/>
            <pc:sldMk cId="4243965729" sldId="266"/>
            <ac:spMk id="9" creationId="{D3F51FEB-38FB-4F6C-9F7B-2F2AFAB65463}"/>
          </ac:spMkLst>
        </pc:spChg>
        <pc:spChg chg="add">
          <ac:chgData name="Rohit Kumar" userId="0bcec9f9071d3836" providerId="Windows Live" clId="Web-{63D4E69D-AE98-4120-8A42-1B149306BA6A}" dt="2022-03-21T08:28:55.947" v="10"/>
          <ac:spMkLst>
            <pc:docMk/>
            <pc:sldMk cId="4243965729" sldId="266"/>
            <ac:spMk id="11" creationId="{1E547BA6-BAE0-43BB-A7CA-60F69CE252F0}"/>
          </ac:spMkLst>
        </pc:spChg>
      </pc:sldChg>
      <pc:sldChg chg="addSp modSp">
        <pc:chgData name="Rohit Kumar" userId="0bcec9f9071d3836" providerId="Windows Live" clId="Web-{63D4E69D-AE98-4120-8A42-1B149306BA6A}" dt="2022-03-21T08:29:00.525" v="11"/>
        <pc:sldMkLst>
          <pc:docMk/>
          <pc:sldMk cId="1343113331" sldId="267"/>
        </pc:sldMkLst>
        <pc:spChg chg="mod">
          <ac:chgData name="Rohit Kumar" userId="0bcec9f9071d3836" providerId="Windows Live" clId="Web-{63D4E69D-AE98-4120-8A42-1B149306BA6A}" dt="2022-03-21T08:29:00.525" v="11"/>
          <ac:spMkLst>
            <pc:docMk/>
            <pc:sldMk cId="1343113331" sldId="267"/>
            <ac:spMk id="3" creationId="{4F08F438-5F50-4E67-A82D-F65A8D619873}"/>
          </ac:spMkLst>
        </pc:spChg>
        <pc:spChg chg="add">
          <ac:chgData name="Rohit Kumar" userId="0bcec9f9071d3836" providerId="Windows Live" clId="Web-{63D4E69D-AE98-4120-8A42-1B149306BA6A}" dt="2022-03-21T08:29:00.525" v="11"/>
          <ac:spMkLst>
            <pc:docMk/>
            <pc:sldMk cId="1343113331" sldId="267"/>
            <ac:spMk id="5" creationId="{2B566528-1B12-4246-9431-5C2D7D081168}"/>
          </ac:spMkLst>
        </pc:spChg>
        <pc:spChg chg="add">
          <ac:chgData name="Rohit Kumar" userId="0bcec9f9071d3836" providerId="Windows Live" clId="Web-{63D4E69D-AE98-4120-8A42-1B149306BA6A}" dt="2022-03-21T08:29:00.525" v="11"/>
          <ac:spMkLst>
            <pc:docMk/>
            <pc:sldMk cId="1343113331" sldId="267"/>
            <ac:spMk id="6" creationId="{2E80C965-DB6D-4F81-9E9E-B027384D0BD6}"/>
          </ac:spMkLst>
        </pc:spChg>
        <pc:spChg chg="add">
          <ac:chgData name="Rohit Kumar" userId="0bcec9f9071d3836" providerId="Windows Live" clId="Web-{63D4E69D-AE98-4120-8A42-1B149306BA6A}" dt="2022-03-21T08:29:00.525" v="11"/>
          <ac:spMkLst>
            <pc:docMk/>
            <pc:sldMk cId="1343113331" sldId="267"/>
            <ac:spMk id="7" creationId="{A580F890-B085-4E95-96AA-55AEBEC5CE6E}"/>
          </ac:spMkLst>
        </pc:spChg>
        <pc:spChg chg="add">
          <ac:chgData name="Rohit Kumar" userId="0bcec9f9071d3836" providerId="Windows Live" clId="Web-{63D4E69D-AE98-4120-8A42-1B149306BA6A}" dt="2022-03-21T08:29:00.525" v="11"/>
          <ac:spMkLst>
            <pc:docMk/>
            <pc:sldMk cId="1343113331" sldId="267"/>
            <ac:spMk id="9" creationId="{D3F51FEB-38FB-4F6C-9F7B-2F2AFAB65463}"/>
          </ac:spMkLst>
        </pc:spChg>
        <pc:spChg chg="add">
          <ac:chgData name="Rohit Kumar" userId="0bcec9f9071d3836" providerId="Windows Live" clId="Web-{63D4E69D-AE98-4120-8A42-1B149306BA6A}" dt="2022-03-21T08:29:00.525" v="11"/>
          <ac:spMkLst>
            <pc:docMk/>
            <pc:sldMk cId="1343113331" sldId="267"/>
            <ac:spMk id="11" creationId="{1E547BA6-BAE0-43BB-A7CA-60F69CE252F0}"/>
          </ac:spMkLst>
        </pc:spChg>
      </pc:sldChg>
      <pc:sldChg chg="addSp">
        <pc:chgData name="Rohit Kumar" userId="0bcec9f9071d3836" providerId="Windows Live" clId="Web-{63D4E69D-AE98-4120-8A42-1B149306BA6A}" dt="2022-03-21T08:29:08.650" v="12"/>
        <pc:sldMkLst>
          <pc:docMk/>
          <pc:sldMk cId="4175512617" sldId="268"/>
        </pc:sldMkLst>
        <pc:spChg chg="add">
          <ac:chgData name="Rohit Kumar" userId="0bcec9f9071d3836" providerId="Windows Live" clId="Web-{63D4E69D-AE98-4120-8A42-1B149306BA6A}" dt="2022-03-21T08:29:08.650" v="12"/>
          <ac:spMkLst>
            <pc:docMk/>
            <pc:sldMk cId="4175512617" sldId="268"/>
            <ac:spMk id="4" creationId="{88294908-8B00-4F58-BBBA-20F71A40AA9E}"/>
          </ac:spMkLst>
        </pc:spChg>
        <pc:spChg chg="add">
          <ac:chgData name="Rohit Kumar" userId="0bcec9f9071d3836" providerId="Windows Live" clId="Web-{63D4E69D-AE98-4120-8A42-1B149306BA6A}" dt="2022-03-21T08:29:08.650" v="12"/>
          <ac:spMkLst>
            <pc:docMk/>
            <pc:sldMk cId="4175512617" sldId="268"/>
            <ac:spMk id="5" creationId="{4364C879-1404-4203-8E9D-CC5DE0A621A2}"/>
          </ac:spMkLst>
        </pc:spChg>
        <pc:spChg chg="add">
          <ac:chgData name="Rohit Kumar" userId="0bcec9f9071d3836" providerId="Windows Live" clId="Web-{63D4E69D-AE98-4120-8A42-1B149306BA6A}" dt="2022-03-21T08:29:08.650" v="12"/>
          <ac:spMkLst>
            <pc:docMk/>
            <pc:sldMk cId="4175512617" sldId="268"/>
            <ac:spMk id="6" creationId="{84617302-4B0D-4351-A6BB-6F0930D943AC}"/>
          </ac:spMkLst>
        </pc:spChg>
        <pc:spChg chg="add">
          <ac:chgData name="Rohit Kumar" userId="0bcec9f9071d3836" providerId="Windows Live" clId="Web-{63D4E69D-AE98-4120-8A42-1B149306BA6A}" dt="2022-03-21T08:29:08.650" v="12"/>
          <ac:spMkLst>
            <pc:docMk/>
            <pc:sldMk cId="4175512617" sldId="268"/>
            <ac:spMk id="8" creationId="{DA2C7802-C2E0-4218-8F89-8DD7CCD2CD1C}"/>
          </ac:spMkLst>
        </pc:spChg>
        <pc:spChg chg="add">
          <ac:chgData name="Rohit Kumar" userId="0bcec9f9071d3836" providerId="Windows Live" clId="Web-{63D4E69D-AE98-4120-8A42-1B149306BA6A}" dt="2022-03-21T08:29:08.650" v="12"/>
          <ac:spMkLst>
            <pc:docMk/>
            <pc:sldMk cId="4175512617" sldId="268"/>
            <ac:spMk id="10" creationId="{A6D7111A-21E5-4EE9-8A78-10E5530F0116}"/>
          </ac:spMkLst>
        </pc:spChg>
        <pc:spChg chg="add">
          <ac:chgData name="Rohit Kumar" userId="0bcec9f9071d3836" providerId="Windows Live" clId="Web-{63D4E69D-AE98-4120-8A42-1B149306BA6A}" dt="2022-03-21T08:29:08.650" v="12"/>
          <ac:spMkLst>
            <pc:docMk/>
            <pc:sldMk cId="4175512617" sldId="268"/>
            <ac:spMk id="12" creationId="{A3969E80-A77B-49FC-9122-D89AFD5EE118}"/>
          </ac:spMkLst>
        </pc:spChg>
        <pc:spChg chg="add">
          <ac:chgData name="Rohit Kumar" userId="0bcec9f9071d3836" providerId="Windows Live" clId="Web-{63D4E69D-AE98-4120-8A42-1B149306BA6A}" dt="2022-03-21T08:29:08.650" v="12"/>
          <ac:spMkLst>
            <pc:docMk/>
            <pc:sldMk cId="4175512617" sldId="268"/>
            <ac:spMk id="14" creationId="{1849CA57-76BD-4CF2-80BA-D7A46A01B7B1}"/>
          </ac:spMkLst>
        </pc:spChg>
        <pc:spChg chg="add">
          <ac:chgData name="Rohit Kumar" userId="0bcec9f9071d3836" providerId="Windows Live" clId="Web-{63D4E69D-AE98-4120-8A42-1B149306BA6A}" dt="2022-03-21T08:29:08.650" v="12"/>
          <ac:spMkLst>
            <pc:docMk/>
            <pc:sldMk cId="4175512617" sldId="268"/>
            <ac:spMk id="16" creationId="{35E9085E-E730-4768-83D4-6CB7E9897153}"/>
          </ac:spMkLst>
        </pc:spChg>
        <pc:spChg chg="add">
          <ac:chgData name="Rohit Kumar" userId="0bcec9f9071d3836" providerId="Windows Live" clId="Web-{63D4E69D-AE98-4120-8A42-1B149306BA6A}" dt="2022-03-21T08:29:08.650" v="12"/>
          <ac:spMkLst>
            <pc:docMk/>
            <pc:sldMk cId="4175512617" sldId="268"/>
            <ac:spMk id="18" creationId="{973272FE-A474-4CAE-8CA2-BCC8B476C3F4}"/>
          </ac:spMkLst>
        </pc:spChg>
        <pc:spChg chg="add">
          <ac:chgData name="Rohit Kumar" userId="0bcec9f9071d3836" providerId="Windows Live" clId="Web-{63D4E69D-AE98-4120-8A42-1B149306BA6A}" dt="2022-03-21T08:29:08.650" v="12"/>
          <ac:spMkLst>
            <pc:docMk/>
            <pc:sldMk cId="4175512617" sldId="268"/>
            <ac:spMk id="20" creationId="{E07981EA-05A6-437C-88D7-B377B92B031D}"/>
          </ac:spMkLst>
        </pc:spChg>
        <pc:spChg chg="add">
          <ac:chgData name="Rohit Kumar" userId="0bcec9f9071d3836" providerId="Windows Live" clId="Web-{63D4E69D-AE98-4120-8A42-1B149306BA6A}" dt="2022-03-21T08:29:08.650" v="12"/>
          <ac:spMkLst>
            <pc:docMk/>
            <pc:sldMk cId="4175512617" sldId="268"/>
            <ac:spMk id="22" creationId="{15E3C750-986E-4769-B1AE-49289FBEE757}"/>
          </ac:spMkLst>
        </pc:spChg>
      </pc:sldChg>
      <pc:sldChg chg="addSp modSp">
        <pc:chgData name="Rohit Kumar" userId="0bcec9f9071d3836" providerId="Windows Live" clId="Web-{63D4E69D-AE98-4120-8A42-1B149306BA6A}" dt="2022-03-21T08:29:13.463" v="13"/>
        <pc:sldMkLst>
          <pc:docMk/>
          <pc:sldMk cId="4079794661" sldId="269"/>
        </pc:sldMkLst>
        <pc:spChg chg="mod">
          <ac:chgData name="Rohit Kumar" userId="0bcec9f9071d3836" providerId="Windows Live" clId="Web-{63D4E69D-AE98-4120-8A42-1B149306BA6A}" dt="2022-03-21T08:29:13.463" v="13"/>
          <ac:spMkLst>
            <pc:docMk/>
            <pc:sldMk cId="4079794661" sldId="269"/>
            <ac:spMk id="3" creationId="{BED5F625-0A50-4F81-91FF-911FA115BCA6}"/>
          </ac:spMkLst>
        </pc:spChg>
        <pc:spChg chg="add">
          <ac:chgData name="Rohit Kumar" userId="0bcec9f9071d3836" providerId="Windows Live" clId="Web-{63D4E69D-AE98-4120-8A42-1B149306BA6A}" dt="2022-03-21T08:29:13.463" v="13"/>
          <ac:spMkLst>
            <pc:docMk/>
            <pc:sldMk cId="4079794661" sldId="269"/>
            <ac:spMk id="5" creationId="{2B566528-1B12-4246-9431-5C2D7D081168}"/>
          </ac:spMkLst>
        </pc:spChg>
        <pc:spChg chg="add">
          <ac:chgData name="Rohit Kumar" userId="0bcec9f9071d3836" providerId="Windows Live" clId="Web-{63D4E69D-AE98-4120-8A42-1B149306BA6A}" dt="2022-03-21T08:29:13.463" v="13"/>
          <ac:spMkLst>
            <pc:docMk/>
            <pc:sldMk cId="4079794661" sldId="269"/>
            <ac:spMk id="6" creationId="{2E80C965-DB6D-4F81-9E9E-B027384D0BD6}"/>
          </ac:spMkLst>
        </pc:spChg>
        <pc:spChg chg="add">
          <ac:chgData name="Rohit Kumar" userId="0bcec9f9071d3836" providerId="Windows Live" clId="Web-{63D4E69D-AE98-4120-8A42-1B149306BA6A}" dt="2022-03-21T08:29:13.463" v="13"/>
          <ac:spMkLst>
            <pc:docMk/>
            <pc:sldMk cId="4079794661" sldId="269"/>
            <ac:spMk id="7" creationId="{A580F890-B085-4E95-96AA-55AEBEC5CE6E}"/>
          </ac:spMkLst>
        </pc:spChg>
        <pc:spChg chg="add">
          <ac:chgData name="Rohit Kumar" userId="0bcec9f9071d3836" providerId="Windows Live" clId="Web-{63D4E69D-AE98-4120-8A42-1B149306BA6A}" dt="2022-03-21T08:29:13.463" v="13"/>
          <ac:spMkLst>
            <pc:docMk/>
            <pc:sldMk cId="4079794661" sldId="269"/>
            <ac:spMk id="9" creationId="{D3F51FEB-38FB-4F6C-9F7B-2F2AFAB65463}"/>
          </ac:spMkLst>
        </pc:spChg>
        <pc:spChg chg="add">
          <ac:chgData name="Rohit Kumar" userId="0bcec9f9071d3836" providerId="Windows Live" clId="Web-{63D4E69D-AE98-4120-8A42-1B149306BA6A}" dt="2022-03-21T08:29:13.463" v="13"/>
          <ac:spMkLst>
            <pc:docMk/>
            <pc:sldMk cId="4079794661" sldId="269"/>
            <ac:spMk id="11" creationId="{1E547BA6-BAE0-43BB-A7CA-60F69CE252F0}"/>
          </ac:spMkLst>
        </pc:spChg>
      </pc:sldChg>
      <pc:sldChg chg="addSp modSp">
        <pc:chgData name="Rohit Kumar" userId="0bcec9f9071d3836" providerId="Windows Live" clId="Web-{63D4E69D-AE98-4120-8A42-1B149306BA6A}" dt="2022-03-21T08:29:17.603" v="14"/>
        <pc:sldMkLst>
          <pc:docMk/>
          <pc:sldMk cId="2025727135" sldId="270"/>
        </pc:sldMkLst>
        <pc:spChg chg="mod">
          <ac:chgData name="Rohit Kumar" userId="0bcec9f9071d3836" providerId="Windows Live" clId="Web-{63D4E69D-AE98-4120-8A42-1B149306BA6A}" dt="2022-03-21T08:29:17.603" v="14"/>
          <ac:spMkLst>
            <pc:docMk/>
            <pc:sldMk cId="2025727135" sldId="270"/>
            <ac:spMk id="3" creationId="{21833AE0-C056-4919-B2ED-A7BFC974BB6F}"/>
          </ac:spMkLst>
        </pc:spChg>
        <pc:spChg chg="add">
          <ac:chgData name="Rohit Kumar" userId="0bcec9f9071d3836" providerId="Windows Live" clId="Web-{63D4E69D-AE98-4120-8A42-1B149306BA6A}" dt="2022-03-21T08:29:17.603" v="14"/>
          <ac:spMkLst>
            <pc:docMk/>
            <pc:sldMk cId="2025727135" sldId="270"/>
            <ac:spMk id="5" creationId="{2B566528-1B12-4246-9431-5C2D7D081168}"/>
          </ac:spMkLst>
        </pc:spChg>
        <pc:spChg chg="add">
          <ac:chgData name="Rohit Kumar" userId="0bcec9f9071d3836" providerId="Windows Live" clId="Web-{63D4E69D-AE98-4120-8A42-1B149306BA6A}" dt="2022-03-21T08:29:17.603" v="14"/>
          <ac:spMkLst>
            <pc:docMk/>
            <pc:sldMk cId="2025727135" sldId="270"/>
            <ac:spMk id="6" creationId="{2E80C965-DB6D-4F81-9E9E-B027384D0BD6}"/>
          </ac:spMkLst>
        </pc:spChg>
        <pc:spChg chg="add">
          <ac:chgData name="Rohit Kumar" userId="0bcec9f9071d3836" providerId="Windows Live" clId="Web-{63D4E69D-AE98-4120-8A42-1B149306BA6A}" dt="2022-03-21T08:29:17.603" v="14"/>
          <ac:spMkLst>
            <pc:docMk/>
            <pc:sldMk cId="2025727135" sldId="270"/>
            <ac:spMk id="7" creationId="{A580F890-B085-4E95-96AA-55AEBEC5CE6E}"/>
          </ac:spMkLst>
        </pc:spChg>
        <pc:spChg chg="add">
          <ac:chgData name="Rohit Kumar" userId="0bcec9f9071d3836" providerId="Windows Live" clId="Web-{63D4E69D-AE98-4120-8A42-1B149306BA6A}" dt="2022-03-21T08:29:17.603" v="14"/>
          <ac:spMkLst>
            <pc:docMk/>
            <pc:sldMk cId="2025727135" sldId="270"/>
            <ac:spMk id="9" creationId="{D3F51FEB-38FB-4F6C-9F7B-2F2AFAB65463}"/>
          </ac:spMkLst>
        </pc:spChg>
        <pc:spChg chg="add">
          <ac:chgData name="Rohit Kumar" userId="0bcec9f9071d3836" providerId="Windows Live" clId="Web-{63D4E69D-AE98-4120-8A42-1B149306BA6A}" dt="2022-03-21T08:29:17.603" v="14"/>
          <ac:spMkLst>
            <pc:docMk/>
            <pc:sldMk cId="2025727135" sldId="270"/>
            <ac:spMk id="11" creationId="{1E547BA6-BAE0-43BB-A7CA-60F69CE252F0}"/>
          </ac:spMkLst>
        </pc:spChg>
      </pc:sldChg>
      <pc:sldChg chg="addSp modSp">
        <pc:chgData name="Rohit Kumar" userId="0bcec9f9071d3836" providerId="Windows Live" clId="Web-{63D4E69D-AE98-4120-8A42-1B149306BA6A}" dt="2022-03-21T08:29:22.775" v="15"/>
        <pc:sldMkLst>
          <pc:docMk/>
          <pc:sldMk cId="1704097608" sldId="271"/>
        </pc:sldMkLst>
        <pc:spChg chg="mod">
          <ac:chgData name="Rohit Kumar" userId="0bcec9f9071d3836" providerId="Windows Live" clId="Web-{63D4E69D-AE98-4120-8A42-1B149306BA6A}" dt="2022-03-21T08:29:22.775" v="15"/>
          <ac:spMkLst>
            <pc:docMk/>
            <pc:sldMk cId="1704097608" sldId="271"/>
            <ac:spMk id="3" creationId="{B4D8FCCC-9420-42A2-B924-A546FDA5F5C7}"/>
          </ac:spMkLst>
        </pc:spChg>
        <pc:spChg chg="add">
          <ac:chgData name="Rohit Kumar" userId="0bcec9f9071d3836" providerId="Windows Live" clId="Web-{63D4E69D-AE98-4120-8A42-1B149306BA6A}" dt="2022-03-21T08:29:22.775" v="15"/>
          <ac:spMkLst>
            <pc:docMk/>
            <pc:sldMk cId="1704097608" sldId="271"/>
            <ac:spMk id="5" creationId="{2B566528-1B12-4246-9431-5C2D7D081168}"/>
          </ac:spMkLst>
        </pc:spChg>
        <pc:spChg chg="add">
          <ac:chgData name="Rohit Kumar" userId="0bcec9f9071d3836" providerId="Windows Live" clId="Web-{63D4E69D-AE98-4120-8A42-1B149306BA6A}" dt="2022-03-21T08:29:22.775" v="15"/>
          <ac:spMkLst>
            <pc:docMk/>
            <pc:sldMk cId="1704097608" sldId="271"/>
            <ac:spMk id="6" creationId="{2E80C965-DB6D-4F81-9E9E-B027384D0BD6}"/>
          </ac:spMkLst>
        </pc:spChg>
        <pc:spChg chg="add">
          <ac:chgData name="Rohit Kumar" userId="0bcec9f9071d3836" providerId="Windows Live" clId="Web-{63D4E69D-AE98-4120-8A42-1B149306BA6A}" dt="2022-03-21T08:29:22.775" v="15"/>
          <ac:spMkLst>
            <pc:docMk/>
            <pc:sldMk cId="1704097608" sldId="271"/>
            <ac:spMk id="7" creationId="{A580F890-B085-4E95-96AA-55AEBEC5CE6E}"/>
          </ac:spMkLst>
        </pc:spChg>
        <pc:spChg chg="add">
          <ac:chgData name="Rohit Kumar" userId="0bcec9f9071d3836" providerId="Windows Live" clId="Web-{63D4E69D-AE98-4120-8A42-1B149306BA6A}" dt="2022-03-21T08:29:22.775" v="15"/>
          <ac:spMkLst>
            <pc:docMk/>
            <pc:sldMk cId="1704097608" sldId="271"/>
            <ac:spMk id="9" creationId="{D3F51FEB-38FB-4F6C-9F7B-2F2AFAB65463}"/>
          </ac:spMkLst>
        </pc:spChg>
        <pc:spChg chg="add">
          <ac:chgData name="Rohit Kumar" userId="0bcec9f9071d3836" providerId="Windows Live" clId="Web-{63D4E69D-AE98-4120-8A42-1B149306BA6A}" dt="2022-03-21T08:29:22.775" v="15"/>
          <ac:spMkLst>
            <pc:docMk/>
            <pc:sldMk cId="1704097608" sldId="271"/>
            <ac:spMk id="11" creationId="{1E547BA6-BAE0-43BB-A7CA-60F69CE252F0}"/>
          </ac:spMkLst>
        </pc:spChg>
      </pc:sldChg>
      <pc:sldChg chg="addSp modSp">
        <pc:chgData name="Rohit Kumar" userId="0bcec9f9071d3836" providerId="Windows Live" clId="Web-{63D4E69D-AE98-4120-8A42-1B149306BA6A}" dt="2022-03-21T08:29:27.728" v="16"/>
        <pc:sldMkLst>
          <pc:docMk/>
          <pc:sldMk cId="4164962557" sldId="272"/>
        </pc:sldMkLst>
        <pc:spChg chg="mod">
          <ac:chgData name="Rohit Kumar" userId="0bcec9f9071d3836" providerId="Windows Live" clId="Web-{63D4E69D-AE98-4120-8A42-1B149306BA6A}" dt="2022-03-21T08:29:27.728" v="16"/>
          <ac:spMkLst>
            <pc:docMk/>
            <pc:sldMk cId="4164962557" sldId="272"/>
            <ac:spMk id="3" creationId="{DD84BC21-7896-4AE4-B518-E63C18868F74}"/>
          </ac:spMkLst>
        </pc:spChg>
        <pc:spChg chg="add">
          <ac:chgData name="Rohit Kumar" userId="0bcec9f9071d3836" providerId="Windows Live" clId="Web-{63D4E69D-AE98-4120-8A42-1B149306BA6A}" dt="2022-03-21T08:29:27.728" v="16"/>
          <ac:spMkLst>
            <pc:docMk/>
            <pc:sldMk cId="4164962557" sldId="272"/>
            <ac:spMk id="5" creationId="{2B566528-1B12-4246-9431-5C2D7D081168}"/>
          </ac:spMkLst>
        </pc:spChg>
        <pc:spChg chg="add">
          <ac:chgData name="Rohit Kumar" userId="0bcec9f9071d3836" providerId="Windows Live" clId="Web-{63D4E69D-AE98-4120-8A42-1B149306BA6A}" dt="2022-03-21T08:29:27.728" v="16"/>
          <ac:spMkLst>
            <pc:docMk/>
            <pc:sldMk cId="4164962557" sldId="272"/>
            <ac:spMk id="6" creationId="{2E80C965-DB6D-4F81-9E9E-B027384D0BD6}"/>
          </ac:spMkLst>
        </pc:spChg>
        <pc:spChg chg="add">
          <ac:chgData name="Rohit Kumar" userId="0bcec9f9071d3836" providerId="Windows Live" clId="Web-{63D4E69D-AE98-4120-8A42-1B149306BA6A}" dt="2022-03-21T08:29:27.728" v="16"/>
          <ac:spMkLst>
            <pc:docMk/>
            <pc:sldMk cId="4164962557" sldId="272"/>
            <ac:spMk id="7" creationId="{A580F890-B085-4E95-96AA-55AEBEC5CE6E}"/>
          </ac:spMkLst>
        </pc:spChg>
        <pc:spChg chg="add">
          <ac:chgData name="Rohit Kumar" userId="0bcec9f9071d3836" providerId="Windows Live" clId="Web-{63D4E69D-AE98-4120-8A42-1B149306BA6A}" dt="2022-03-21T08:29:27.728" v="16"/>
          <ac:spMkLst>
            <pc:docMk/>
            <pc:sldMk cId="4164962557" sldId="272"/>
            <ac:spMk id="9" creationId="{D3F51FEB-38FB-4F6C-9F7B-2F2AFAB65463}"/>
          </ac:spMkLst>
        </pc:spChg>
        <pc:spChg chg="add">
          <ac:chgData name="Rohit Kumar" userId="0bcec9f9071d3836" providerId="Windows Live" clId="Web-{63D4E69D-AE98-4120-8A42-1B149306BA6A}" dt="2022-03-21T08:29:27.728" v="16"/>
          <ac:spMkLst>
            <pc:docMk/>
            <pc:sldMk cId="4164962557" sldId="272"/>
            <ac:spMk id="11" creationId="{1E547BA6-BAE0-43BB-A7CA-60F69CE252F0}"/>
          </ac:spMkLst>
        </pc:spChg>
      </pc:sldChg>
      <pc:sldChg chg="addSp modSp">
        <pc:chgData name="Rohit Kumar" userId="0bcec9f9071d3836" providerId="Windows Live" clId="Web-{63D4E69D-AE98-4120-8A42-1B149306BA6A}" dt="2022-03-21T08:32:40.889" v="20"/>
        <pc:sldMkLst>
          <pc:docMk/>
          <pc:sldMk cId="284782665" sldId="303"/>
        </pc:sldMkLst>
        <pc:spChg chg="mod">
          <ac:chgData name="Rohit Kumar" userId="0bcec9f9071d3836" providerId="Windows Live" clId="Web-{63D4E69D-AE98-4120-8A42-1B149306BA6A}" dt="2022-03-21T08:32:40.889" v="20"/>
          <ac:spMkLst>
            <pc:docMk/>
            <pc:sldMk cId="284782665" sldId="303"/>
            <ac:spMk id="2" creationId="{F0C9D092-E6FB-4624-BEC5-602B320CBD73}"/>
          </ac:spMkLst>
        </pc:spChg>
        <pc:spChg chg="mod">
          <ac:chgData name="Rohit Kumar" userId="0bcec9f9071d3836" providerId="Windows Live" clId="Web-{63D4E69D-AE98-4120-8A42-1B149306BA6A}" dt="2022-03-21T08:32:40.889" v="20"/>
          <ac:spMkLst>
            <pc:docMk/>
            <pc:sldMk cId="284782665" sldId="303"/>
            <ac:spMk id="3" creationId="{D0BB8DD9-57B1-4A16-909D-4F79A9596F12}"/>
          </ac:spMkLst>
        </pc:spChg>
        <pc:spChg chg="add">
          <ac:chgData name="Rohit Kumar" userId="0bcec9f9071d3836" providerId="Windows Live" clId="Web-{63D4E69D-AE98-4120-8A42-1B149306BA6A}" dt="2022-03-21T08:32:40.889" v="20"/>
          <ac:spMkLst>
            <pc:docMk/>
            <pc:sldMk cId="284782665" sldId="303"/>
            <ac:spMk id="9" creationId="{6166C6D1-23AC-49C4-BA07-238E4E9F8CEB}"/>
          </ac:spMkLst>
        </pc:spChg>
        <pc:spChg chg="add">
          <ac:chgData name="Rohit Kumar" userId="0bcec9f9071d3836" providerId="Windows Live" clId="Web-{63D4E69D-AE98-4120-8A42-1B149306BA6A}" dt="2022-03-21T08:32:40.889" v="20"/>
          <ac:spMkLst>
            <pc:docMk/>
            <pc:sldMk cId="284782665" sldId="303"/>
            <ac:spMk id="11" creationId="{9F094233-2135-4AF1-986E-5751814CDDA2}"/>
          </ac:spMkLst>
        </pc:spChg>
        <pc:spChg chg="add">
          <ac:chgData name="Rohit Kumar" userId="0bcec9f9071d3836" providerId="Windows Live" clId="Web-{63D4E69D-AE98-4120-8A42-1B149306BA6A}" dt="2022-03-21T08:32:40.889" v="20"/>
          <ac:spMkLst>
            <pc:docMk/>
            <pc:sldMk cId="284782665" sldId="303"/>
            <ac:spMk id="13" creationId="{1C091803-41C2-48E0-9228-5148460C7479}"/>
          </ac:spMkLst>
        </pc:spChg>
        <pc:spChg chg="add">
          <ac:chgData name="Rohit Kumar" userId="0bcec9f9071d3836" providerId="Windows Live" clId="Web-{63D4E69D-AE98-4120-8A42-1B149306BA6A}" dt="2022-03-21T08:32:40.889" v="20"/>
          <ac:spMkLst>
            <pc:docMk/>
            <pc:sldMk cId="284782665" sldId="303"/>
            <ac:spMk id="15" creationId="{B775CD93-9DF2-48CB-9F57-1BCA9A46C7FA}"/>
          </ac:spMkLst>
        </pc:spChg>
        <pc:spChg chg="add">
          <ac:chgData name="Rohit Kumar" userId="0bcec9f9071d3836" providerId="Windows Live" clId="Web-{63D4E69D-AE98-4120-8A42-1B149306BA6A}" dt="2022-03-21T08:32:40.889" v="20"/>
          <ac:spMkLst>
            <pc:docMk/>
            <pc:sldMk cId="284782665" sldId="303"/>
            <ac:spMk id="17" creationId="{E186B68C-84BC-4A6E-99D1-EE87483C1349}"/>
          </ac:spMkLst>
        </pc:spChg>
        <pc:picChg chg="mod">
          <ac:chgData name="Rohit Kumar" userId="0bcec9f9071d3836" providerId="Windows Live" clId="Web-{63D4E69D-AE98-4120-8A42-1B149306BA6A}" dt="2022-03-21T08:32:40.889" v="20"/>
          <ac:picMkLst>
            <pc:docMk/>
            <pc:sldMk cId="284782665" sldId="303"/>
            <ac:picMk id="4" creationId="{5F702690-90FD-4E99-93BB-756684AF43AC}"/>
          </ac:picMkLst>
        </pc:picChg>
      </pc:sldChg>
      <pc:sldChg chg="addSp delSp modSp">
        <pc:chgData name="Rohit Kumar" userId="0bcec9f9071d3836" providerId="Windows Live" clId="Web-{63D4E69D-AE98-4120-8A42-1B149306BA6A}" dt="2022-03-21T08:32:31.795" v="19"/>
        <pc:sldMkLst>
          <pc:docMk/>
          <pc:sldMk cId="3083757466" sldId="304"/>
        </pc:sldMkLst>
        <pc:spChg chg="mod">
          <ac:chgData name="Rohit Kumar" userId="0bcec9f9071d3836" providerId="Windows Live" clId="Web-{63D4E69D-AE98-4120-8A42-1B149306BA6A}" dt="2022-03-21T08:32:31.795" v="19"/>
          <ac:spMkLst>
            <pc:docMk/>
            <pc:sldMk cId="3083757466" sldId="304"/>
            <ac:spMk id="2" creationId="{6B177342-E5E8-49A6-9F68-0DC69EB9840B}"/>
          </ac:spMkLst>
        </pc:spChg>
        <pc:spChg chg="mod ord">
          <ac:chgData name="Rohit Kumar" userId="0bcec9f9071d3836" providerId="Windows Live" clId="Web-{63D4E69D-AE98-4120-8A42-1B149306BA6A}" dt="2022-03-21T08:32:31.795" v="19"/>
          <ac:spMkLst>
            <pc:docMk/>
            <pc:sldMk cId="3083757466" sldId="304"/>
            <ac:spMk id="3" creationId="{E864747C-B467-479E-BED0-D4FD8812DCE3}"/>
          </ac:spMkLst>
        </pc:spChg>
        <pc:spChg chg="add del">
          <ac:chgData name="Rohit Kumar" userId="0bcec9f9071d3836" providerId="Windows Live" clId="Web-{63D4E69D-AE98-4120-8A42-1B149306BA6A}" dt="2022-03-21T08:32:31.779" v="18"/>
          <ac:spMkLst>
            <pc:docMk/>
            <pc:sldMk cId="3083757466" sldId="304"/>
            <ac:spMk id="6" creationId="{5DD103AA-7536-490B-973F-73CA63A7ED09}"/>
          </ac:spMkLst>
        </pc:spChg>
        <pc:spChg chg="add">
          <ac:chgData name="Rohit Kumar" userId="0bcec9f9071d3836" providerId="Windows Live" clId="Web-{63D4E69D-AE98-4120-8A42-1B149306BA6A}" dt="2022-03-21T08:32:31.795" v="19"/>
          <ac:spMkLst>
            <pc:docMk/>
            <pc:sldMk cId="3083757466" sldId="304"/>
            <ac:spMk id="8" creationId="{6166C6D1-23AC-49C4-BA07-238E4E9F8CEB}"/>
          </ac:spMkLst>
        </pc:spChg>
        <pc:spChg chg="add">
          <ac:chgData name="Rohit Kumar" userId="0bcec9f9071d3836" providerId="Windows Live" clId="Web-{63D4E69D-AE98-4120-8A42-1B149306BA6A}" dt="2022-03-21T08:32:31.795" v="19"/>
          <ac:spMkLst>
            <pc:docMk/>
            <pc:sldMk cId="3083757466" sldId="304"/>
            <ac:spMk id="10" creationId="{B775CD93-9DF2-48CB-9F57-1BCA9A46C7FA}"/>
          </ac:spMkLst>
        </pc:spChg>
        <pc:spChg chg="add">
          <ac:chgData name="Rohit Kumar" userId="0bcec9f9071d3836" providerId="Windows Live" clId="Web-{63D4E69D-AE98-4120-8A42-1B149306BA6A}" dt="2022-03-21T08:32:31.795" v="19"/>
          <ac:spMkLst>
            <pc:docMk/>
            <pc:sldMk cId="3083757466" sldId="304"/>
            <ac:spMk id="13" creationId="{E186B68C-84BC-4A6E-99D1-EE87483C1349}"/>
          </ac:spMkLst>
        </pc:spChg>
        <pc:spChg chg="add">
          <ac:chgData name="Rohit Kumar" userId="0bcec9f9071d3836" providerId="Windows Live" clId="Web-{63D4E69D-AE98-4120-8A42-1B149306BA6A}" dt="2022-03-21T08:32:31.795" v="19"/>
          <ac:spMkLst>
            <pc:docMk/>
            <pc:sldMk cId="3083757466" sldId="304"/>
            <ac:spMk id="15" creationId="{1C091803-41C2-48E0-9228-5148460C7479}"/>
          </ac:spMkLst>
        </pc:spChg>
        <pc:picChg chg="mod">
          <ac:chgData name="Rohit Kumar" userId="0bcec9f9071d3836" providerId="Windows Live" clId="Web-{63D4E69D-AE98-4120-8A42-1B149306BA6A}" dt="2022-03-21T08:32:31.795" v="19"/>
          <ac:picMkLst>
            <pc:docMk/>
            <pc:sldMk cId="3083757466" sldId="304"/>
            <ac:picMk id="4" creationId="{3609AD44-B8A2-4C71-B2FB-98AFDEE1EE79}"/>
          </ac:picMkLst>
        </pc:picChg>
      </pc:sldChg>
      <pc:sldChg chg="modSp">
        <pc:chgData name="Rohit Kumar" userId="0bcec9f9071d3836" providerId="Windows Live" clId="Web-{63D4E69D-AE98-4120-8A42-1B149306BA6A}" dt="2022-03-21T08:33:27.890" v="22" actId="20577"/>
        <pc:sldMkLst>
          <pc:docMk/>
          <pc:sldMk cId="2067115961" sldId="307"/>
        </pc:sldMkLst>
        <pc:spChg chg="mod">
          <ac:chgData name="Rohit Kumar" userId="0bcec9f9071d3836" providerId="Windows Live" clId="Web-{63D4E69D-AE98-4120-8A42-1B149306BA6A}" dt="2022-03-21T08:33:27.890" v="22" actId="20577"/>
          <ac:spMkLst>
            <pc:docMk/>
            <pc:sldMk cId="2067115961" sldId="307"/>
            <ac:spMk id="3" creationId="{49D37385-A213-40C9-B49C-A4E80E73C016}"/>
          </ac:spMkLst>
        </pc:spChg>
      </pc:sldChg>
      <pc:sldChg chg="modSp">
        <pc:chgData name="Rohit Kumar" userId="0bcec9f9071d3836" providerId="Windows Live" clId="Web-{63D4E69D-AE98-4120-8A42-1B149306BA6A}" dt="2022-03-21T08:33:47.484" v="23"/>
        <pc:sldMkLst>
          <pc:docMk/>
          <pc:sldMk cId="871160200" sldId="320"/>
        </pc:sldMkLst>
        <pc:graphicFrameChg chg="modGraphic">
          <ac:chgData name="Rohit Kumar" userId="0bcec9f9071d3836" providerId="Windows Live" clId="Web-{63D4E69D-AE98-4120-8A42-1B149306BA6A}" dt="2022-03-21T08:33:47.484" v="23"/>
          <ac:graphicFrameMkLst>
            <pc:docMk/>
            <pc:sldMk cId="871160200" sldId="320"/>
            <ac:graphicFrameMk id="5" creationId="{28679C7A-D592-2178-6A4A-8D3EBA477724}"/>
          </ac:graphicFrameMkLst>
        </pc:graphicFrameChg>
      </pc:sldChg>
      <pc:sldChg chg="modSp">
        <pc:chgData name="Rohit Kumar" userId="0bcec9f9071d3836" providerId="Windows Live" clId="Web-{63D4E69D-AE98-4120-8A42-1B149306BA6A}" dt="2022-03-21T08:34:02.156" v="25" actId="20577"/>
        <pc:sldMkLst>
          <pc:docMk/>
          <pc:sldMk cId="3383114069" sldId="321"/>
        </pc:sldMkLst>
        <pc:spChg chg="mod">
          <ac:chgData name="Rohit Kumar" userId="0bcec9f9071d3836" providerId="Windows Live" clId="Web-{63D4E69D-AE98-4120-8A42-1B149306BA6A}" dt="2022-03-21T08:34:02.156" v="25" actId="20577"/>
          <ac:spMkLst>
            <pc:docMk/>
            <pc:sldMk cId="3383114069" sldId="321"/>
            <ac:spMk id="3" creationId="{D302B65E-5090-4408-81A7-4434FD6C9E33}"/>
          </ac:spMkLst>
        </pc:spChg>
      </pc:sldChg>
      <pc:sldChg chg="modSp">
        <pc:chgData name="Rohit Kumar" userId="0bcec9f9071d3836" providerId="Windows Live" clId="Web-{63D4E69D-AE98-4120-8A42-1B149306BA6A}" dt="2022-03-21T08:34:06.593" v="26" actId="20577"/>
        <pc:sldMkLst>
          <pc:docMk/>
          <pc:sldMk cId="838287417" sldId="322"/>
        </pc:sldMkLst>
        <pc:spChg chg="mod">
          <ac:chgData name="Rohit Kumar" userId="0bcec9f9071d3836" providerId="Windows Live" clId="Web-{63D4E69D-AE98-4120-8A42-1B149306BA6A}" dt="2022-03-21T08:34:06.593" v="26" actId="20577"/>
          <ac:spMkLst>
            <pc:docMk/>
            <pc:sldMk cId="838287417" sldId="322"/>
            <ac:spMk id="3" creationId="{019B6B8E-7FC2-43E4-9FB5-7DBA3C949297}"/>
          </ac:spMkLst>
        </pc:spChg>
      </pc:sldChg>
      <pc:sldChg chg="modSp">
        <pc:chgData name="Rohit Kumar" userId="0bcec9f9071d3836" providerId="Windows Live" clId="Web-{63D4E69D-AE98-4120-8A42-1B149306BA6A}" dt="2022-03-21T08:34:26.656" v="27"/>
        <pc:sldMkLst>
          <pc:docMk/>
          <pc:sldMk cId="874224482" sldId="323"/>
        </pc:sldMkLst>
        <pc:graphicFrameChg chg="modGraphic">
          <ac:chgData name="Rohit Kumar" userId="0bcec9f9071d3836" providerId="Windows Live" clId="Web-{63D4E69D-AE98-4120-8A42-1B149306BA6A}" dt="2022-03-21T08:34:26.656" v="27"/>
          <ac:graphicFrameMkLst>
            <pc:docMk/>
            <pc:sldMk cId="874224482" sldId="323"/>
            <ac:graphicFrameMk id="5" creationId="{0D65E975-78C9-7333-8D01-144891277374}"/>
          </ac:graphicFrameMkLst>
        </pc:graphicFrameChg>
      </pc:sldChg>
      <pc:sldChg chg="modSp">
        <pc:chgData name="Rohit Kumar" userId="0bcec9f9071d3836" providerId="Windows Live" clId="Web-{63D4E69D-AE98-4120-8A42-1B149306BA6A}" dt="2022-03-21T08:34:41.141" v="29" actId="20577"/>
        <pc:sldMkLst>
          <pc:docMk/>
          <pc:sldMk cId="1348780640" sldId="324"/>
        </pc:sldMkLst>
        <pc:spChg chg="mod">
          <ac:chgData name="Rohit Kumar" userId="0bcec9f9071d3836" providerId="Windows Live" clId="Web-{63D4E69D-AE98-4120-8A42-1B149306BA6A}" dt="2022-03-21T08:34:41.141" v="29" actId="20577"/>
          <ac:spMkLst>
            <pc:docMk/>
            <pc:sldMk cId="1348780640" sldId="324"/>
            <ac:spMk id="3" creationId="{F7E12F34-79E0-4EDA-B87F-1115D7CDDCA9}"/>
          </ac:spMkLst>
        </pc:spChg>
      </pc:sldChg>
      <pc:sldChg chg="addSp delSp modSp">
        <pc:chgData name="Rohit Kumar" userId="0bcec9f9071d3836" providerId="Windows Live" clId="Web-{63D4E69D-AE98-4120-8A42-1B149306BA6A}" dt="2022-03-21T08:35:16.376" v="31"/>
        <pc:sldMkLst>
          <pc:docMk/>
          <pc:sldMk cId="3185164188" sldId="325"/>
        </pc:sldMkLst>
        <pc:spChg chg="mod">
          <ac:chgData name="Rohit Kumar" userId="0bcec9f9071d3836" providerId="Windows Live" clId="Web-{63D4E69D-AE98-4120-8A42-1B149306BA6A}" dt="2022-03-21T08:35:16.376" v="31"/>
          <ac:spMkLst>
            <pc:docMk/>
            <pc:sldMk cId="3185164188" sldId="325"/>
            <ac:spMk id="2" creationId="{2AA9E590-B15A-4EEC-BAC6-E67AE172E01F}"/>
          </ac:spMkLst>
        </pc:spChg>
        <pc:spChg chg="add del">
          <ac:chgData name="Rohit Kumar" userId="0bcec9f9071d3836" providerId="Windows Live" clId="Web-{63D4E69D-AE98-4120-8A42-1B149306BA6A}" dt="2022-03-21T08:35:16.376" v="31"/>
          <ac:spMkLst>
            <pc:docMk/>
            <pc:sldMk cId="3185164188" sldId="325"/>
            <ac:spMk id="7" creationId="{B819A166-7571-4003-A6B8-B62034C3ED30}"/>
          </ac:spMkLst>
        </pc:spChg>
        <pc:graphicFrameChg chg="mod modGraphic">
          <ac:chgData name="Rohit Kumar" userId="0bcec9f9071d3836" providerId="Windows Live" clId="Web-{63D4E69D-AE98-4120-8A42-1B149306BA6A}" dt="2022-03-21T08:35:16.376" v="31"/>
          <ac:graphicFrameMkLst>
            <pc:docMk/>
            <pc:sldMk cId="3185164188" sldId="325"/>
            <ac:graphicFrameMk id="5" creationId="{28E5C316-815C-19E0-8679-B89A664160FD}"/>
          </ac:graphicFrameMkLst>
        </pc:graphicFrameChg>
      </pc:sldChg>
    </pc:docChg>
  </pc:docChgLst>
  <pc:docChgLst>
    <pc:chgData name="Rohit Kumar" userId="0bcec9f9071d3836" providerId="Windows Live" clId="Web-{3CD3FE67-6233-470C-8DD6-5D2E71350BC6}"/>
    <pc:docChg chg="modSld">
      <pc:chgData name="Rohit Kumar" userId="0bcec9f9071d3836" providerId="Windows Live" clId="Web-{3CD3FE67-6233-470C-8DD6-5D2E71350BC6}" dt="2022-03-25T13:13:49.584" v="6" actId="20577"/>
      <pc:docMkLst>
        <pc:docMk/>
      </pc:docMkLst>
      <pc:sldChg chg="modSp">
        <pc:chgData name="Rohit Kumar" userId="0bcec9f9071d3836" providerId="Windows Live" clId="Web-{3CD3FE67-6233-470C-8DD6-5D2E71350BC6}" dt="2022-03-25T12:45:02.721" v="1" actId="20577"/>
        <pc:sldMkLst>
          <pc:docMk/>
          <pc:sldMk cId="1001534783" sldId="257"/>
        </pc:sldMkLst>
        <pc:spChg chg="mod">
          <ac:chgData name="Rohit Kumar" userId="0bcec9f9071d3836" providerId="Windows Live" clId="Web-{3CD3FE67-6233-470C-8DD6-5D2E71350BC6}" dt="2022-03-25T12:45:02.721" v="1" actId="20577"/>
          <ac:spMkLst>
            <pc:docMk/>
            <pc:sldMk cId="1001534783" sldId="257"/>
            <ac:spMk id="3" creationId="{CF0F5E31-D154-40F8-A307-DBE90654C827}"/>
          </ac:spMkLst>
        </pc:spChg>
      </pc:sldChg>
      <pc:sldChg chg="modSp">
        <pc:chgData name="Rohit Kumar" userId="0bcec9f9071d3836" providerId="Windows Live" clId="Web-{3CD3FE67-6233-470C-8DD6-5D2E71350BC6}" dt="2022-03-25T12:59:39.182" v="2" actId="20577"/>
        <pc:sldMkLst>
          <pc:docMk/>
          <pc:sldMk cId="4243965729" sldId="266"/>
        </pc:sldMkLst>
        <pc:spChg chg="mod">
          <ac:chgData name="Rohit Kumar" userId="0bcec9f9071d3836" providerId="Windows Live" clId="Web-{3CD3FE67-6233-470C-8DD6-5D2E71350BC6}" dt="2022-03-25T12:59:39.182" v="2" actId="20577"/>
          <ac:spMkLst>
            <pc:docMk/>
            <pc:sldMk cId="4243965729" sldId="266"/>
            <ac:spMk id="3" creationId="{3270EA0E-1C26-4C8E-B1D3-ADCA17288E7D}"/>
          </ac:spMkLst>
        </pc:spChg>
      </pc:sldChg>
      <pc:sldChg chg="modSp">
        <pc:chgData name="Rohit Kumar" userId="0bcec9f9071d3836" providerId="Windows Live" clId="Web-{3CD3FE67-6233-470C-8DD6-5D2E71350BC6}" dt="2022-03-25T13:13:49.584" v="6" actId="20577"/>
        <pc:sldMkLst>
          <pc:docMk/>
          <pc:sldMk cId="2025727135" sldId="270"/>
        </pc:sldMkLst>
        <pc:spChg chg="mod">
          <ac:chgData name="Rohit Kumar" userId="0bcec9f9071d3836" providerId="Windows Live" clId="Web-{3CD3FE67-6233-470C-8DD6-5D2E71350BC6}" dt="2022-03-25T13:13:49.584" v="6" actId="20577"/>
          <ac:spMkLst>
            <pc:docMk/>
            <pc:sldMk cId="2025727135" sldId="270"/>
            <ac:spMk id="3" creationId="{21833AE0-C056-4919-B2ED-A7BFC974BB6F}"/>
          </ac:spMkLst>
        </pc:spChg>
      </pc:sldChg>
    </pc:docChg>
  </pc:docChgLst>
  <pc:docChgLst>
    <pc:chgData name="Rohit Kumar" userId="0bcec9f9071d3836" providerId="Windows Live" clId="Web-{1374F172-4904-4E62-9A64-C0F6FDA963A8}"/>
    <pc:docChg chg="addSld delSld modSld">
      <pc:chgData name="Rohit Kumar" userId="0bcec9f9071d3836" providerId="Windows Live" clId="Web-{1374F172-4904-4E62-9A64-C0F6FDA963A8}" dt="2022-03-17T11:38:26.936" v="1014" actId="20577"/>
      <pc:docMkLst>
        <pc:docMk/>
      </pc:docMkLst>
      <pc:sldChg chg="modSp new">
        <pc:chgData name="Rohit Kumar" userId="0bcec9f9071d3836" providerId="Windows Live" clId="Web-{1374F172-4904-4E62-9A64-C0F6FDA963A8}" dt="2022-03-17T11:12:29.063" v="38" actId="20577"/>
        <pc:sldMkLst>
          <pc:docMk/>
          <pc:sldMk cId="43279572" sldId="292"/>
        </pc:sldMkLst>
        <pc:spChg chg="mod">
          <ac:chgData name="Rohit Kumar" userId="0bcec9f9071d3836" providerId="Windows Live" clId="Web-{1374F172-4904-4E62-9A64-C0F6FDA963A8}" dt="2022-03-17T11:12:29.063" v="38" actId="20577"/>
          <ac:spMkLst>
            <pc:docMk/>
            <pc:sldMk cId="43279572" sldId="292"/>
            <ac:spMk id="2" creationId="{1D516AA3-3117-4B25-ABFE-5FC84AFE9BCC}"/>
          </ac:spMkLst>
        </pc:spChg>
      </pc:sldChg>
      <pc:sldChg chg="modSp new del">
        <pc:chgData name="Rohit Kumar" userId="0bcec9f9071d3836" providerId="Windows Live" clId="Web-{1374F172-4904-4E62-9A64-C0F6FDA963A8}" dt="2022-03-17T11:11:41.578" v="5"/>
        <pc:sldMkLst>
          <pc:docMk/>
          <pc:sldMk cId="1944680428" sldId="292"/>
        </pc:sldMkLst>
        <pc:spChg chg="mod">
          <ac:chgData name="Rohit Kumar" userId="0bcec9f9071d3836" providerId="Windows Live" clId="Web-{1374F172-4904-4E62-9A64-C0F6FDA963A8}" dt="2022-03-17T11:11:28.250" v="4" actId="14100"/>
          <ac:spMkLst>
            <pc:docMk/>
            <pc:sldMk cId="1944680428" sldId="292"/>
            <ac:spMk id="2" creationId="{926788CA-7AEB-4B8D-99FE-3B81C6440128}"/>
          </ac:spMkLst>
        </pc:spChg>
        <pc:spChg chg="mod">
          <ac:chgData name="Rohit Kumar" userId="0bcec9f9071d3836" providerId="Windows Live" clId="Web-{1374F172-4904-4E62-9A64-C0F6FDA963A8}" dt="2022-03-17T11:11:25.547" v="3" actId="14100"/>
          <ac:spMkLst>
            <pc:docMk/>
            <pc:sldMk cId="1944680428" sldId="292"/>
            <ac:spMk id="3" creationId="{5A0117A9-9D0D-4E7E-97CE-D546BB883D16}"/>
          </ac:spMkLst>
        </pc:spChg>
      </pc:sldChg>
      <pc:sldChg chg="modSp new">
        <pc:chgData name="Rohit Kumar" userId="0bcec9f9071d3836" providerId="Windows Live" clId="Web-{1374F172-4904-4E62-9A64-C0F6FDA963A8}" dt="2022-03-17T11:24:02.358" v="692" actId="20577"/>
        <pc:sldMkLst>
          <pc:docMk/>
          <pc:sldMk cId="1717374816" sldId="293"/>
        </pc:sldMkLst>
        <pc:spChg chg="mod">
          <ac:chgData name="Rohit Kumar" userId="0bcec9f9071d3836" providerId="Windows Live" clId="Web-{1374F172-4904-4E62-9A64-C0F6FDA963A8}" dt="2022-03-17T11:24:02.358" v="692" actId="20577"/>
          <ac:spMkLst>
            <pc:docMk/>
            <pc:sldMk cId="1717374816" sldId="293"/>
            <ac:spMk id="3" creationId="{45BDEAC4-6866-41EB-AC90-C122C4F22C64}"/>
          </ac:spMkLst>
        </pc:spChg>
      </pc:sldChg>
      <pc:sldChg chg="modSp new">
        <pc:chgData name="Rohit Kumar" userId="0bcec9f9071d3836" providerId="Windows Live" clId="Web-{1374F172-4904-4E62-9A64-C0F6FDA963A8}" dt="2022-03-17T11:23:52.232" v="690" actId="20577"/>
        <pc:sldMkLst>
          <pc:docMk/>
          <pc:sldMk cId="2927269856" sldId="294"/>
        </pc:sldMkLst>
        <pc:spChg chg="mod">
          <ac:chgData name="Rohit Kumar" userId="0bcec9f9071d3836" providerId="Windows Live" clId="Web-{1374F172-4904-4E62-9A64-C0F6FDA963A8}" dt="2022-03-17T11:23:52.232" v="690" actId="20577"/>
          <ac:spMkLst>
            <pc:docMk/>
            <pc:sldMk cId="2927269856" sldId="294"/>
            <ac:spMk id="3" creationId="{702F37E2-21D5-4BEA-AD53-48B485372267}"/>
          </ac:spMkLst>
        </pc:spChg>
      </pc:sldChg>
      <pc:sldChg chg="modSp new">
        <pc:chgData name="Rohit Kumar" userId="0bcec9f9071d3836" providerId="Windows Live" clId="Web-{1374F172-4904-4E62-9A64-C0F6FDA963A8}" dt="2022-03-17T11:23:47.576" v="689" actId="20577"/>
        <pc:sldMkLst>
          <pc:docMk/>
          <pc:sldMk cId="1141005702" sldId="295"/>
        </pc:sldMkLst>
        <pc:spChg chg="mod">
          <ac:chgData name="Rohit Kumar" userId="0bcec9f9071d3836" providerId="Windows Live" clId="Web-{1374F172-4904-4E62-9A64-C0F6FDA963A8}" dt="2022-03-17T11:23:47.576" v="689" actId="20577"/>
          <ac:spMkLst>
            <pc:docMk/>
            <pc:sldMk cId="1141005702" sldId="295"/>
            <ac:spMk id="3" creationId="{4FDCD0C5-DB37-48DC-945C-DF95DA468590}"/>
          </ac:spMkLst>
        </pc:spChg>
      </pc:sldChg>
      <pc:sldChg chg="modSp new">
        <pc:chgData name="Rohit Kumar" userId="0bcec9f9071d3836" providerId="Windows Live" clId="Web-{1374F172-4904-4E62-9A64-C0F6FDA963A8}" dt="2022-03-17T11:23:40.060" v="688" actId="20577"/>
        <pc:sldMkLst>
          <pc:docMk/>
          <pc:sldMk cId="2927204815" sldId="296"/>
        </pc:sldMkLst>
        <pc:spChg chg="mod">
          <ac:chgData name="Rohit Kumar" userId="0bcec9f9071d3836" providerId="Windows Live" clId="Web-{1374F172-4904-4E62-9A64-C0F6FDA963A8}" dt="2022-03-17T11:23:40.060" v="688" actId="20577"/>
          <ac:spMkLst>
            <pc:docMk/>
            <pc:sldMk cId="2927204815" sldId="296"/>
            <ac:spMk id="3" creationId="{66652981-43DD-47DE-B256-024BE49F4A09}"/>
          </ac:spMkLst>
        </pc:spChg>
      </pc:sldChg>
      <pc:sldChg chg="modSp new">
        <pc:chgData name="Rohit Kumar" userId="0bcec9f9071d3836" providerId="Windows Live" clId="Web-{1374F172-4904-4E62-9A64-C0F6FDA963A8}" dt="2022-03-17T11:38:26.936" v="1014" actId="20577"/>
        <pc:sldMkLst>
          <pc:docMk/>
          <pc:sldMk cId="2393361362" sldId="297"/>
        </pc:sldMkLst>
        <pc:spChg chg="mod">
          <ac:chgData name="Rohit Kumar" userId="0bcec9f9071d3836" providerId="Windows Live" clId="Web-{1374F172-4904-4E62-9A64-C0F6FDA963A8}" dt="2022-03-17T11:38:26.936" v="1014" actId="20577"/>
          <ac:spMkLst>
            <pc:docMk/>
            <pc:sldMk cId="2393361362" sldId="297"/>
            <ac:spMk id="3" creationId="{B682F894-9E48-4D4E-B5FA-B4A50C1A7B67}"/>
          </ac:spMkLst>
        </pc:spChg>
      </pc:sldChg>
    </pc:docChg>
  </pc:docChgLst>
  <pc:docChgLst>
    <pc:chgData name="Rohit Kumar" userId="0bcec9f9071d3836" providerId="Windows Live" clId="Web-{D617A971-95AF-4D9A-B1AD-8FF30C984EC6}"/>
    <pc:docChg chg="addSld modSld">
      <pc:chgData name="Rohit Kumar" userId="0bcec9f9071d3836" providerId="Windows Live" clId="Web-{D617A971-95AF-4D9A-B1AD-8FF30C984EC6}" dt="2022-03-18T11:43:11.726" v="1350" actId="20577"/>
      <pc:docMkLst>
        <pc:docMk/>
      </pc:docMkLst>
      <pc:sldChg chg="addSp delSp modSp new">
        <pc:chgData name="Rohit Kumar" userId="0bcec9f9071d3836" providerId="Windows Live" clId="Web-{D617A971-95AF-4D9A-B1AD-8FF30C984EC6}" dt="2022-03-18T11:00:52.860" v="449" actId="14100"/>
        <pc:sldMkLst>
          <pc:docMk/>
          <pc:sldMk cId="355979178" sldId="298"/>
        </pc:sldMkLst>
        <pc:spChg chg="mod">
          <ac:chgData name="Rohit Kumar" userId="0bcec9f9071d3836" providerId="Windows Live" clId="Web-{D617A971-95AF-4D9A-B1AD-8FF30C984EC6}" dt="2022-03-18T11:00:44.766" v="447" actId="14100"/>
          <ac:spMkLst>
            <pc:docMk/>
            <pc:sldMk cId="355979178" sldId="298"/>
            <ac:spMk id="2" creationId="{77808293-4C2E-4500-B720-5394AB93464D}"/>
          </ac:spMkLst>
        </pc:spChg>
        <pc:spChg chg="mod">
          <ac:chgData name="Rohit Kumar" userId="0bcec9f9071d3836" providerId="Windows Live" clId="Web-{D617A971-95AF-4D9A-B1AD-8FF30C984EC6}" dt="2022-03-18T11:00:52.860" v="449" actId="14100"/>
          <ac:spMkLst>
            <pc:docMk/>
            <pc:sldMk cId="355979178" sldId="298"/>
            <ac:spMk id="3" creationId="{2B381B0B-F510-4B30-A42B-47940CFBFB80}"/>
          </ac:spMkLst>
        </pc:spChg>
        <pc:spChg chg="add del">
          <ac:chgData name="Rohit Kumar" userId="0bcec9f9071d3836" providerId="Windows Live" clId="Web-{D617A971-95AF-4D9A-B1AD-8FF30C984EC6}" dt="2022-03-18T10:54:26.415" v="217"/>
          <ac:spMkLst>
            <pc:docMk/>
            <pc:sldMk cId="355979178" sldId="298"/>
            <ac:spMk id="4" creationId="{D118D5A8-3E0B-430B-BE63-45461E93E5AE}"/>
          </ac:spMkLst>
        </pc:spChg>
      </pc:sldChg>
      <pc:sldChg chg="modSp new">
        <pc:chgData name="Rohit Kumar" userId="0bcec9f9071d3836" providerId="Windows Live" clId="Web-{D617A971-95AF-4D9A-B1AD-8FF30C984EC6}" dt="2022-03-18T11:11:49.983" v="848" actId="20577"/>
        <pc:sldMkLst>
          <pc:docMk/>
          <pc:sldMk cId="4115509441" sldId="299"/>
        </pc:sldMkLst>
        <pc:spChg chg="mod">
          <ac:chgData name="Rohit Kumar" userId="0bcec9f9071d3836" providerId="Windows Live" clId="Web-{D617A971-95AF-4D9A-B1AD-8FF30C984EC6}" dt="2022-03-18T11:11:49.983" v="848" actId="20577"/>
          <ac:spMkLst>
            <pc:docMk/>
            <pc:sldMk cId="4115509441" sldId="299"/>
            <ac:spMk id="3" creationId="{5503F06C-E938-4012-9EA1-C828E434F36E}"/>
          </ac:spMkLst>
        </pc:spChg>
      </pc:sldChg>
      <pc:sldChg chg="modSp new">
        <pc:chgData name="Rohit Kumar" userId="0bcec9f9071d3836" providerId="Windows Live" clId="Web-{D617A971-95AF-4D9A-B1AD-8FF30C984EC6}" dt="2022-03-18T11:19:04.757" v="1094" actId="20577"/>
        <pc:sldMkLst>
          <pc:docMk/>
          <pc:sldMk cId="4139506224" sldId="300"/>
        </pc:sldMkLst>
        <pc:spChg chg="mod">
          <ac:chgData name="Rohit Kumar" userId="0bcec9f9071d3836" providerId="Windows Live" clId="Web-{D617A971-95AF-4D9A-B1AD-8FF30C984EC6}" dt="2022-03-18T11:19:04.757" v="1094" actId="20577"/>
          <ac:spMkLst>
            <pc:docMk/>
            <pc:sldMk cId="4139506224" sldId="300"/>
            <ac:spMk id="3" creationId="{6DF9BD58-5EA9-46A8-BDA0-F03D4DC952CB}"/>
          </ac:spMkLst>
        </pc:spChg>
      </pc:sldChg>
      <pc:sldChg chg="modSp new">
        <pc:chgData name="Rohit Kumar" userId="0bcec9f9071d3836" providerId="Windows Live" clId="Web-{D617A971-95AF-4D9A-B1AD-8FF30C984EC6}" dt="2022-03-18T11:43:11.726" v="1350" actId="20577"/>
        <pc:sldMkLst>
          <pc:docMk/>
          <pc:sldMk cId="2349984990" sldId="301"/>
        </pc:sldMkLst>
        <pc:spChg chg="mod">
          <ac:chgData name="Rohit Kumar" userId="0bcec9f9071d3836" providerId="Windows Live" clId="Web-{D617A971-95AF-4D9A-B1AD-8FF30C984EC6}" dt="2022-03-18T11:43:11.726" v="1350" actId="20577"/>
          <ac:spMkLst>
            <pc:docMk/>
            <pc:sldMk cId="2349984990" sldId="301"/>
            <ac:spMk id="3" creationId="{AC6EE9F0-FC01-4673-886E-511B5A781CF7}"/>
          </ac:spMkLst>
        </pc:spChg>
      </pc:sldChg>
    </pc:docChg>
  </pc:docChgLst>
  <pc:docChgLst>
    <pc:chgData name="Rohit Kumar" userId="0bcec9f9071d3836" providerId="Windows Live" clId="Web-{5DA5F4B3-F185-444D-85E5-34D661F338DC}"/>
    <pc:docChg chg="modSld">
      <pc:chgData name="Rohit Kumar" userId="0bcec9f9071d3836" providerId="Windows Live" clId="Web-{5DA5F4B3-F185-444D-85E5-34D661F338DC}" dt="2022-03-21T08:47:01.774" v="105" actId="20577"/>
      <pc:docMkLst>
        <pc:docMk/>
      </pc:docMkLst>
      <pc:sldChg chg="modSp">
        <pc:chgData name="Rohit Kumar" userId="0bcec9f9071d3836" providerId="Windows Live" clId="Web-{5DA5F4B3-F185-444D-85E5-34D661F338DC}" dt="2022-03-21T08:42:57.427" v="93" actId="20577"/>
        <pc:sldMkLst>
          <pc:docMk/>
          <pc:sldMk cId="1001534783" sldId="257"/>
        </pc:sldMkLst>
        <pc:spChg chg="mod">
          <ac:chgData name="Rohit Kumar" userId="0bcec9f9071d3836" providerId="Windows Live" clId="Web-{5DA5F4B3-F185-444D-85E5-34D661F338DC}" dt="2022-03-21T08:42:57.427" v="93" actId="20577"/>
          <ac:spMkLst>
            <pc:docMk/>
            <pc:sldMk cId="1001534783" sldId="257"/>
            <ac:spMk id="3" creationId="{CF0F5E31-D154-40F8-A307-DBE90654C827}"/>
          </ac:spMkLst>
        </pc:spChg>
      </pc:sldChg>
      <pc:sldChg chg="modSp">
        <pc:chgData name="Rohit Kumar" userId="0bcec9f9071d3836" providerId="Windows Live" clId="Web-{5DA5F4B3-F185-444D-85E5-34D661F338DC}" dt="2022-03-21T08:42:51.302" v="92" actId="20577"/>
        <pc:sldMkLst>
          <pc:docMk/>
          <pc:sldMk cId="3567772860" sldId="258"/>
        </pc:sldMkLst>
        <pc:spChg chg="mod">
          <ac:chgData name="Rohit Kumar" userId="0bcec9f9071d3836" providerId="Windows Live" clId="Web-{5DA5F4B3-F185-444D-85E5-34D661F338DC}" dt="2022-03-21T08:42:51.302" v="92" actId="20577"/>
          <ac:spMkLst>
            <pc:docMk/>
            <pc:sldMk cId="3567772860" sldId="258"/>
            <ac:spMk id="3" creationId="{1345B617-6011-49C3-8433-EC8A5D1CAABD}"/>
          </ac:spMkLst>
        </pc:spChg>
      </pc:sldChg>
      <pc:sldChg chg="modSp">
        <pc:chgData name="Rohit Kumar" userId="0bcec9f9071d3836" providerId="Windows Live" clId="Web-{5DA5F4B3-F185-444D-85E5-34D661F338DC}" dt="2022-03-21T08:42:44.333" v="91" actId="20577"/>
        <pc:sldMkLst>
          <pc:docMk/>
          <pc:sldMk cId="2602089484" sldId="259"/>
        </pc:sldMkLst>
        <pc:spChg chg="mod">
          <ac:chgData name="Rohit Kumar" userId="0bcec9f9071d3836" providerId="Windows Live" clId="Web-{5DA5F4B3-F185-444D-85E5-34D661F338DC}" dt="2022-03-21T08:42:44.333" v="91" actId="20577"/>
          <ac:spMkLst>
            <pc:docMk/>
            <pc:sldMk cId="2602089484" sldId="259"/>
            <ac:spMk id="3" creationId="{CB74F81F-55DC-4F8D-9DF9-5E37524942E5}"/>
          </ac:spMkLst>
        </pc:spChg>
      </pc:sldChg>
      <pc:sldChg chg="modSp">
        <pc:chgData name="Rohit Kumar" userId="0bcec9f9071d3836" providerId="Windows Live" clId="Web-{5DA5F4B3-F185-444D-85E5-34D661F338DC}" dt="2022-03-21T08:42:35.989" v="90" actId="20577"/>
        <pc:sldMkLst>
          <pc:docMk/>
          <pc:sldMk cId="3253545951" sldId="261"/>
        </pc:sldMkLst>
        <pc:spChg chg="mod">
          <ac:chgData name="Rohit Kumar" userId="0bcec9f9071d3836" providerId="Windows Live" clId="Web-{5DA5F4B3-F185-444D-85E5-34D661F338DC}" dt="2022-03-21T08:42:35.989" v="90" actId="20577"/>
          <ac:spMkLst>
            <pc:docMk/>
            <pc:sldMk cId="3253545951" sldId="261"/>
            <ac:spMk id="3" creationId="{7FA24A89-2564-49D8-B9A6-8D2F11DCA6CA}"/>
          </ac:spMkLst>
        </pc:spChg>
      </pc:sldChg>
      <pc:sldChg chg="modSp">
        <pc:chgData name="Rohit Kumar" userId="0bcec9f9071d3836" providerId="Windows Live" clId="Web-{5DA5F4B3-F185-444D-85E5-34D661F338DC}" dt="2022-03-21T08:42:30.395" v="89" actId="20577"/>
        <pc:sldMkLst>
          <pc:docMk/>
          <pc:sldMk cId="1609672126" sldId="262"/>
        </pc:sldMkLst>
        <pc:spChg chg="mod">
          <ac:chgData name="Rohit Kumar" userId="0bcec9f9071d3836" providerId="Windows Live" clId="Web-{5DA5F4B3-F185-444D-85E5-34D661F338DC}" dt="2022-03-21T08:42:30.395" v="89" actId="20577"/>
          <ac:spMkLst>
            <pc:docMk/>
            <pc:sldMk cId="1609672126" sldId="262"/>
            <ac:spMk id="3" creationId="{367A7329-88C6-4A36-9C94-5144E26EA960}"/>
          </ac:spMkLst>
        </pc:spChg>
      </pc:sldChg>
      <pc:sldChg chg="modSp">
        <pc:chgData name="Rohit Kumar" userId="0bcec9f9071d3836" providerId="Windows Live" clId="Web-{5DA5F4B3-F185-444D-85E5-34D661F338DC}" dt="2022-03-21T08:42:24.004" v="88" actId="20577"/>
        <pc:sldMkLst>
          <pc:docMk/>
          <pc:sldMk cId="2654891185" sldId="263"/>
        </pc:sldMkLst>
        <pc:spChg chg="mod">
          <ac:chgData name="Rohit Kumar" userId="0bcec9f9071d3836" providerId="Windows Live" clId="Web-{5DA5F4B3-F185-444D-85E5-34D661F338DC}" dt="2022-03-21T08:42:24.004" v="88" actId="20577"/>
          <ac:spMkLst>
            <pc:docMk/>
            <pc:sldMk cId="2654891185" sldId="263"/>
            <ac:spMk id="3" creationId="{D087772D-2478-404D-A12D-50A4E7614438}"/>
          </ac:spMkLst>
        </pc:spChg>
      </pc:sldChg>
      <pc:sldChg chg="modSp">
        <pc:chgData name="Rohit Kumar" userId="0bcec9f9071d3836" providerId="Windows Live" clId="Web-{5DA5F4B3-F185-444D-85E5-34D661F338DC}" dt="2022-03-21T08:42:16.317" v="87" actId="20577"/>
        <pc:sldMkLst>
          <pc:docMk/>
          <pc:sldMk cId="1136156016" sldId="264"/>
        </pc:sldMkLst>
        <pc:spChg chg="mod">
          <ac:chgData name="Rohit Kumar" userId="0bcec9f9071d3836" providerId="Windows Live" clId="Web-{5DA5F4B3-F185-444D-85E5-34D661F338DC}" dt="2022-03-21T08:42:16.317" v="87" actId="20577"/>
          <ac:spMkLst>
            <pc:docMk/>
            <pc:sldMk cId="1136156016" sldId="264"/>
            <ac:spMk id="3" creationId="{00BBFA7E-5F12-4573-82E8-99CF398B8F6B}"/>
          </ac:spMkLst>
        </pc:spChg>
      </pc:sldChg>
      <pc:sldChg chg="modSp">
        <pc:chgData name="Rohit Kumar" userId="0bcec9f9071d3836" providerId="Windows Live" clId="Web-{5DA5F4B3-F185-444D-85E5-34D661F338DC}" dt="2022-03-21T08:42:09.692" v="86" actId="20577"/>
        <pc:sldMkLst>
          <pc:docMk/>
          <pc:sldMk cId="2792587317" sldId="265"/>
        </pc:sldMkLst>
        <pc:spChg chg="mod">
          <ac:chgData name="Rohit Kumar" userId="0bcec9f9071d3836" providerId="Windows Live" clId="Web-{5DA5F4B3-F185-444D-85E5-34D661F338DC}" dt="2022-03-21T08:42:09.692" v="86" actId="20577"/>
          <ac:spMkLst>
            <pc:docMk/>
            <pc:sldMk cId="2792587317" sldId="265"/>
            <ac:spMk id="3" creationId="{D136463A-CA89-4CC4-956F-8BBA404B0561}"/>
          </ac:spMkLst>
        </pc:spChg>
      </pc:sldChg>
      <pc:sldChg chg="modSp">
        <pc:chgData name="Rohit Kumar" userId="0bcec9f9071d3836" providerId="Windows Live" clId="Web-{5DA5F4B3-F185-444D-85E5-34D661F338DC}" dt="2022-03-21T08:41:52.785" v="85" actId="20577"/>
        <pc:sldMkLst>
          <pc:docMk/>
          <pc:sldMk cId="4243965729" sldId="266"/>
        </pc:sldMkLst>
        <pc:spChg chg="mod">
          <ac:chgData name="Rohit Kumar" userId="0bcec9f9071d3836" providerId="Windows Live" clId="Web-{5DA5F4B3-F185-444D-85E5-34D661F338DC}" dt="2022-03-21T08:41:52.785" v="85" actId="20577"/>
          <ac:spMkLst>
            <pc:docMk/>
            <pc:sldMk cId="4243965729" sldId="266"/>
            <ac:spMk id="3" creationId="{3270EA0E-1C26-4C8E-B1D3-ADCA17288E7D}"/>
          </ac:spMkLst>
        </pc:spChg>
      </pc:sldChg>
      <pc:sldChg chg="modSp">
        <pc:chgData name="Rohit Kumar" userId="0bcec9f9071d3836" providerId="Windows Live" clId="Web-{5DA5F4B3-F185-444D-85E5-34D661F338DC}" dt="2022-03-21T08:41:47.207" v="84" actId="20577"/>
        <pc:sldMkLst>
          <pc:docMk/>
          <pc:sldMk cId="1343113331" sldId="267"/>
        </pc:sldMkLst>
        <pc:spChg chg="mod">
          <ac:chgData name="Rohit Kumar" userId="0bcec9f9071d3836" providerId="Windows Live" clId="Web-{5DA5F4B3-F185-444D-85E5-34D661F338DC}" dt="2022-03-21T08:41:47.207" v="84" actId="20577"/>
          <ac:spMkLst>
            <pc:docMk/>
            <pc:sldMk cId="1343113331" sldId="267"/>
            <ac:spMk id="3" creationId="{4F08F438-5F50-4E67-A82D-F65A8D619873}"/>
          </ac:spMkLst>
        </pc:spChg>
      </pc:sldChg>
      <pc:sldChg chg="modSp">
        <pc:chgData name="Rohit Kumar" userId="0bcec9f9071d3836" providerId="Windows Live" clId="Web-{5DA5F4B3-F185-444D-85E5-34D661F338DC}" dt="2022-03-21T08:41:38.722" v="82" actId="20577"/>
        <pc:sldMkLst>
          <pc:docMk/>
          <pc:sldMk cId="4079794661" sldId="269"/>
        </pc:sldMkLst>
        <pc:spChg chg="mod">
          <ac:chgData name="Rohit Kumar" userId="0bcec9f9071d3836" providerId="Windows Live" clId="Web-{5DA5F4B3-F185-444D-85E5-34D661F338DC}" dt="2022-03-21T08:41:38.722" v="82" actId="20577"/>
          <ac:spMkLst>
            <pc:docMk/>
            <pc:sldMk cId="4079794661" sldId="269"/>
            <ac:spMk id="3" creationId="{BED5F625-0A50-4F81-91FF-911FA115BCA6}"/>
          </ac:spMkLst>
        </pc:spChg>
      </pc:sldChg>
      <pc:sldChg chg="modSp">
        <pc:chgData name="Rohit Kumar" userId="0bcec9f9071d3836" providerId="Windows Live" clId="Web-{5DA5F4B3-F185-444D-85E5-34D661F338DC}" dt="2022-03-21T08:41:32.457" v="81" actId="20577"/>
        <pc:sldMkLst>
          <pc:docMk/>
          <pc:sldMk cId="2025727135" sldId="270"/>
        </pc:sldMkLst>
        <pc:spChg chg="mod">
          <ac:chgData name="Rohit Kumar" userId="0bcec9f9071d3836" providerId="Windows Live" clId="Web-{5DA5F4B3-F185-444D-85E5-34D661F338DC}" dt="2022-03-21T08:41:32.457" v="81" actId="20577"/>
          <ac:spMkLst>
            <pc:docMk/>
            <pc:sldMk cId="2025727135" sldId="270"/>
            <ac:spMk id="3" creationId="{21833AE0-C056-4919-B2ED-A7BFC974BB6F}"/>
          </ac:spMkLst>
        </pc:spChg>
      </pc:sldChg>
      <pc:sldChg chg="modSp">
        <pc:chgData name="Rohit Kumar" userId="0bcec9f9071d3836" providerId="Windows Live" clId="Web-{5DA5F4B3-F185-444D-85E5-34D661F338DC}" dt="2022-03-21T08:41:26.316" v="80" actId="20577"/>
        <pc:sldMkLst>
          <pc:docMk/>
          <pc:sldMk cId="1704097608" sldId="271"/>
        </pc:sldMkLst>
        <pc:spChg chg="mod">
          <ac:chgData name="Rohit Kumar" userId="0bcec9f9071d3836" providerId="Windows Live" clId="Web-{5DA5F4B3-F185-444D-85E5-34D661F338DC}" dt="2022-03-21T08:41:26.316" v="80" actId="20577"/>
          <ac:spMkLst>
            <pc:docMk/>
            <pc:sldMk cId="1704097608" sldId="271"/>
            <ac:spMk id="3" creationId="{B4D8FCCC-9420-42A2-B924-A546FDA5F5C7}"/>
          </ac:spMkLst>
        </pc:spChg>
      </pc:sldChg>
      <pc:sldChg chg="modSp">
        <pc:chgData name="Rohit Kumar" userId="0bcec9f9071d3836" providerId="Windows Live" clId="Web-{5DA5F4B3-F185-444D-85E5-34D661F338DC}" dt="2022-03-21T08:41:18.425" v="79" actId="20577"/>
        <pc:sldMkLst>
          <pc:docMk/>
          <pc:sldMk cId="4164962557" sldId="272"/>
        </pc:sldMkLst>
        <pc:spChg chg="mod">
          <ac:chgData name="Rohit Kumar" userId="0bcec9f9071d3836" providerId="Windows Live" clId="Web-{5DA5F4B3-F185-444D-85E5-34D661F338DC}" dt="2022-03-21T08:41:18.425" v="79" actId="20577"/>
          <ac:spMkLst>
            <pc:docMk/>
            <pc:sldMk cId="4164962557" sldId="272"/>
            <ac:spMk id="3" creationId="{DD84BC21-7896-4AE4-B518-E63C18868F74}"/>
          </ac:spMkLst>
        </pc:spChg>
      </pc:sldChg>
      <pc:sldChg chg="modSp">
        <pc:chgData name="Rohit Kumar" userId="0bcec9f9071d3836" providerId="Windows Live" clId="Web-{5DA5F4B3-F185-444D-85E5-34D661F338DC}" dt="2022-03-21T08:41:04.737" v="78" actId="20577"/>
        <pc:sldMkLst>
          <pc:docMk/>
          <pc:sldMk cId="1369388542" sldId="273"/>
        </pc:sldMkLst>
        <pc:spChg chg="mod">
          <ac:chgData name="Rohit Kumar" userId="0bcec9f9071d3836" providerId="Windows Live" clId="Web-{5DA5F4B3-F185-444D-85E5-34D661F338DC}" dt="2022-03-21T08:41:04.737" v="78" actId="20577"/>
          <ac:spMkLst>
            <pc:docMk/>
            <pc:sldMk cId="1369388542" sldId="273"/>
            <ac:spMk id="3" creationId="{1F41C6C9-697C-4CDF-8004-505ED05D04C5}"/>
          </ac:spMkLst>
        </pc:spChg>
      </pc:sldChg>
      <pc:sldChg chg="modSp">
        <pc:chgData name="Rohit Kumar" userId="0bcec9f9071d3836" providerId="Windows Live" clId="Web-{5DA5F4B3-F185-444D-85E5-34D661F338DC}" dt="2022-03-21T08:40:56.722" v="77" actId="20577"/>
        <pc:sldMkLst>
          <pc:docMk/>
          <pc:sldMk cId="711880156" sldId="274"/>
        </pc:sldMkLst>
        <pc:spChg chg="mod">
          <ac:chgData name="Rohit Kumar" userId="0bcec9f9071d3836" providerId="Windows Live" clId="Web-{5DA5F4B3-F185-444D-85E5-34D661F338DC}" dt="2022-03-21T08:40:56.722" v="77" actId="20577"/>
          <ac:spMkLst>
            <pc:docMk/>
            <pc:sldMk cId="711880156" sldId="274"/>
            <ac:spMk id="3" creationId="{CB42790F-BD9C-4C20-9B8A-4D6C9CF45739}"/>
          </ac:spMkLst>
        </pc:spChg>
      </pc:sldChg>
      <pc:sldChg chg="modSp">
        <pc:chgData name="Rohit Kumar" userId="0bcec9f9071d3836" providerId="Windows Live" clId="Web-{5DA5F4B3-F185-444D-85E5-34D661F338DC}" dt="2022-03-21T08:40:50.550" v="76" actId="20577"/>
        <pc:sldMkLst>
          <pc:docMk/>
          <pc:sldMk cId="1519535910" sldId="275"/>
        </pc:sldMkLst>
        <pc:spChg chg="mod">
          <ac:chgData name="Rohit Kumar" userId="0bcec9f9071d3836" providerId="Windows Live" clId="Web-{5DA5F4B3-F185-444D-85E5-34D661F338DC}" dt="2022-03-21T08:40:50.550" v="76" actId="20577"/>
          <ac:spMkLst>
            <pc:docMk/>
            <pc:sldMk cId="1519535910" sldId="275"/>
            <ac:spMk id="3" creationId="{0D498AC1-80AA-42CD-BD0F-200EA84AAFEF}"/>
          </ac:spMkLst>
        </pc:spChg>
      </pc:sldChg>
      <pc:sldChg chg="modSp">
        <pc:chgData name="Rohit Kumar" userId="0bcec9f9071d3836" providerId="Windows Live" clId="Web-{5DA5F4B3-F185-444D-85E5-34D661F338DC}" dt="2022-03-21T08:40:44.268" v="75" actId="20577"/>
        <pc:sldMkLst>
          <pc:docMk/>
          <pc:sldMk cId="3087869835" sldId="276"/>
        </pc:sldMkLst>
        <pc:spChg chg="mod">
          <ac:chgData name="Rohit Kumar" userId="0bcec9f9071d3836" providerId="Windows Live" clId="Web-{5DA5F4B3-F185-444D-85E5-34D661F338DC}" dt="2022-03-21T08:40:44.268" v="75" actId="20577"/>
          <ac:spMkLst>
            <pc:docMk/>
            <pc:sldMk cId="3087869835" sldId="276"/>
            <ac:spMk id="3" creationId="{0E5937F9-4349-4E94-ACBD-C013CE788409}"/>
          </ac:spMkLst>
        </pc:spChg>
      </pc:sldChg>
      <pc:sldChg chg="modSp">
        <pc:chgData name="Rohit Kumar" userId="0bcec9f9071d3836" providerId="Windows Live" clId="Web-{5DA5F4B3-F185-444D-85E5-34D661F338DC}" dt="2022-03-21T08:40:37.846" v="74" actId="20577"/>
        <pc:sldMkLst>
          <pc:docMk/>
          <pc:sldMk cId="689462073" sldId="277"/>
        </pc:sldMkLst>
        <pc:spChg chg="mod">
          <ac:chgData name="Rohit Kumar" userId="0bcec9f9071d3836" providerId="Windows Live" clId="Web-{5DA5F4B3-F185-444D-85E5-34D661F338DC}" dt="2022-03-21T08:40:37.846" v="74" actId="20577"/>
          <ac:spMkLst>
            <pc:docMk/>
            <pc:sldMk cId="689462073" sldId="277"/>
            <ac:spMk id="3" creationId="{2C747F1E-B6A8-4D40-9829-C9136CD96793}"/>
          </ac:spMkLst>
        </pc:spChg>
      </pc:sldChg>
      <pc:sldChg chg="modSp">
        <pc:chgData name="Rohit Kumar" userId="0bcec9f9071d3836" providerId="Windows Live" clId="Web-{5DA5F4B3-F185-444D-85E5-34D661F338DC}" dt="2022-03-21T08:40:24.174" v="72" actId="20577"/>
        <pc:sldMkLst>
          <pc:docMk/>
          <pc:sldMk cId="2855333168" sldId="278"/>
        </pc:sldMkLst>
        <pc:spChg chg="mod">
          <ac:chgData name="Rohit Kumar" userId="0bcec9f9071d3836" providerId="Windows Live" clId="Web-{5DA5F4B3-F185-444D-85E5-34D661F338DC}" dt="2022-03-21T08:40:24.174" v="72" actId="20577"/>
          <ac:spMkLst>
            <pc:docMk/>
            <pc:sldMk cId="2855333168" sldId="278"/>
            <ac:spMk id="3" creationId="{202548F2-2D78-49F3-8E78-CA548AE19352}"/>
          </ac:spMkLst>
        </pc:spChg>
      </pc:sldChg>
      <pc:sldChg chg="modSp">
        <pc:chgData name="Rohit Kumar" userId="0bcec9f9071d3836" providerId="Windows Live" clId="Web-{5DA5F4B3-F185-444D-85E5-34D661F338DC}" dt="2022-03-21T08:40:18.315" v="71" actId="20577"/>
        <pc:sldMkLst>
          <pc:docMk/>
          <pc:sldMk cId="4177390860" sldId="279"/>
        </pc:sldMkLst>
        <pc:spChg chg="mod">
          <ac:chgData name="Rohit Kumar" userId="0bcec9f9071d3836" providerId="Windows Live" clId="Web-{5DA5F4B3-F185-444D-85E5-34D661F338DC}" dt="2022-03-21T08:40:18.315" v="71" actId="20577"/>
          <ac:spMkLst>
            <pc:docMk/>
            <pc:sldMk cId="4177390860" sldId="279"/>
            <ac:spMk id="3" creationId="{A85EB116-8DCD-45A5-9972-0BF46E0017AD}"/>
          </ac:spMkLst>
        </pc:spChg>
      </pc:sldChg>
      <pc:sldChg chg="modSp">
        <pc:chgData name="Rohit Kumar" userId="0bcec9f9071d3836" providerId="Windows Live" clId="Web-{5DA5F4B3-F185-444D-85E5-34D661F338DC}" dt="2022-03-21T08:40:30.596" v="73" actId="20577"/>
        <pc:sldMkLst>
          <pc:docMk/>
          <pc:sldMk cId="2855233617" sldId="280"/>
        </pc:sldMkLst>
        <pc:spChg chg="mod">
          <ac:chgData name="Rohit Kumar" userId="0bcec9f9071d3836" providerId="Windows Live" clId="Web-{5DA5F4B3-F185-444D-85E5-34D661F338DC}" dt="2022-03-21T08:40:30.596" v="73" actId="20577"/>
          <ac:spMkLst>
            <pc:docMk/>
            <pc:sldMk cId="2855233617" sldId="280"/>
            <ac:spMk id="3" creationId="{393BC3C4-005E-4F35-8F65-575406C69893}"/>
          </ac:spMkLst>
        </pc:spChg>
      </pc:sldChg>
      <pc:sldChg chg="modSp">
        <pc:chgData name="Rohit Kumar" userId="0bcec9f9071d3836" providerId="Windows Live" clId="Web-{5DA5F4B3-F185-444D-85E5-34D661F338DC}" dt="2022-03-21T08:40:02.049" v="70" actId="20577"/>
        <pc:sldMkLst>
          <pc:docMk/>
          <pc:sldMk cId="4093842860" sldId="281"/>
        </pc:sldMkLst>
        <pc:spChg chg="mod">
          <ac:chgData name="Rohit Kumar" userId="0bcec9f9071d3836" providerId="Windows Live" clId="Web-{5DA5F4B3-F185-444D-85E5-34D661F338DC}" dt="2022-03-21T08:40:02.049" v="70" actId="20577"/>
          <ac:spMkLst>
            <pc:docMk/>
            <pc:sldMk cId="4093842860" sldId="281"/>
            <ac:spMk id="3" creationId="{B4A4B6AE-765B-4BA9-8E11-1B4F1A4717DB}"/>
          </ac:spMkLst>
        </pc:spChg>
      </pc:sldChg>
      <pc:sldChg chg="modSp">
        <pc:chgData name="Rohit Kumar" userId="0bcec9f9071d3836" providerId="Windows Live" clId="Web-{5DA5F4B3-F185-444D-85E5-34D661F338DC}" dt="2022-03-21T08:39:56.736" v="69" actId="20577"/>
        <pc:sldMkLst>
          <pc:docMk/>
          <pc:sldMk cId="1182181209" sldId="282"/>
        </pc:sldMkLst>
        <pc:spChg chg="mod">
          <ac:chgData name="Rohit Kumar" userId="0bcec9f9071d3836" providerId="Windows Live" clId="Web-{5DA5F4B3-F185-444D-85E5-34D661F338DC}" dt="2022-03-21T08:39:56.736" v="69" actId="20577"/>
          <ac:spMkLst>
            <pc:docMk/>
            <pc:sldMk cId="1182181209" sldId="282"/>
            <ac:spMk id="3" creationId="{8DE4AB47-0397-48A1-B6A6-4D991632B174}"/>
          </ac:spMkLst>
        </pc:spChg>
      </pc:sldChg>
      <pc:sldChg chg="modSp">
        <pc:chgData name="Rohit Kumar" userId="0bcec9f9071d3836" providerId="Windows Live" clId="Web-{5DA5F4B3-F185-444D-85E5-34D661F338DC}" dt="2022-03-21T08:39:52.908" v="68" actId="20577"/>
        <pc:sldMkLst>
          <pc:docMk/>
          <pc:sldMk cId="1717374816" sldId="293"/>
        </pc:sldMkLst>
        <pc:spChg chg="mod">
          <ac:chgData name="Rohit Kumar" userId="0bcec9f9071d3836" providerId="Windows Live" clId="Web-{5DA5F4B3-F185-444D-85E5-34D661F338DC}" dt="2022-03-21T08:39:52.908" v="68" actId="20577"/>
          <ac:spMkLst>
            <pc:docMk/>
            <pc:sldMk cId="1717374816" sldId="293"/>
            <ac:spMk id="3" creationId="{45BDEAC4-6866-41EB-AC90-C122C4F22C64}"/>
          </ac:spMkLst>
        </pc:spChg>
      </pc:sldChg>
      <pc:sldChg chg="modSp">
        <pc:chgData name="Rohit Kumar" userId="0bcec9f9071d3836" providerId="Windows Live" clId="Web-{5DA5F4B3-F185-444D-85E5-34D661F338DC}" dt="2022-03-21T08:39:46.064" v="66" actId="20577"/>
        <pc:sldMkLst>
          <pc:docMk/>
          <pc:sldMk cId="2927269856" sldId="294"/>
        </pc:sldMkLst>
        <pc:spChg chg="mod">
          <ac:chgData name="Rohit Kumar" userId="0bcec9f9071d3836" providerId="Windows Live" clId="Web-{5DA5F4B3-F185-444D-85E5-34D661F338DC}" dt="2022-03-21T08:39:46.064" v="66" actId="20577"/>
          <ac:spMkLst>
            <pc:docMk/>
            <pc:sldMk cId="2927269856" sldId="294"/>
            <ac:spMk id="3" creationId="{702F37E2-21D5-4BEA-AD53-48B485372267}"/>
          </ac:spMkLst>
        </pc:spChg>
      </pc:sldChg>
      <pc:sldChg chg="modSp">
        <pc:chgData name="Rohit Kumar" userId="0bcec9f9071d3836" providerId="Windows Live" clId="Web-{5DA5F4B3-F185-444D-85E5-34D661F338DC}" dt="2022-03-21T08:39:40.471" v="64" actId="20577"/>
        <pc:sldMkLst>
          <pc:docMk/>
          <pc:sldMk cId="1141005702" sldId="295"/>
        </pc:sldMkLst>
        <pc:spChg chg="mod">
          <ac:chgData name="Rohit Kumar" userId="0bcec9f9071d3836" providerId="Windows Live" clId="Web-{5DA5F4B3-F185-444D-85E5-34D661F338DC}" dt="2022-03-21T08:39:40.471" v="64" actId="20577"/>
          <ac:spMkLst>
            <pc:docMk/>
            <pc:sldMk cId="1141005702" sldId="295"/>
            <ac:spMk id="3" creationId="{4FDCD0C5-DB37-48DC-945C-DF95DA468590}"/>
          </ac:spMkLst>
        </pc:spChg>
      </pc:sldChg>
      <pc:sldChg chg="modSp">
        <pc:chgData name="Rohit Kumar" userId="0bcec9f9071d3836" providerId="Windows Live" clId="Web-{5DA5F4B3-F185-444D-85E5-34D661F338DC}" dt="2022-03-21T08:39:34.095" v="62" actId="20577"/>
        <pc:sldMkLst>
          <pc:docMk/>
          <pc:sldMk cId="2927204815" sldId="296"/>
        </pc:sldMkLst>
        <pc:spChg chg="mod">
          <ac:chgData name="Rohit Kumar" userId="0bcec9f9071d3836" providerId="Windows Live" clId="Web-{5DA5F4B3-F185-444D-85E5-34D661F338DC}" dt="2022-03-21T08:39:34.095" v="62" actId="20577"/>
          <ac:spMkLst>
            <pc:docMk/>
            <pc:sldMk cId="2927204815" sldId="296"/>
            <ac:spMk id="3" creationId="{66652981-43DD-47DE-B256-024BE49F4A09}"/>
          </ac:spMkLst>
        </pc:spChg>
      </pc:sldChg>
      <pc:sldChg chg="modSp">
        <pc:chgData name="Rohit Kumar" userId="0bcec9f9071d3836" providerId="Windows Live" clId="Web-{5DA5F4B3-F185-444D-85E5-34D661F338DC}" dt="2022-03-21T08:39:26.533" v="60" actId="20577"/>
        <pc:sldMkLst>
          <pc:docMk/>
          <pc:sldMk cId="2393361362" sldId="297"/>
        </pc:sldMkLst>
        <pc:spChg chg="mod">
          <ac:chgData name="Rohit Kumar" userId="0bcec9f9071d3836" providerId="Windows Live" clId="Web-{5DA5F4B3-F185-444D-85E5-34D661F338DC}" dt="2022-03-21T08:39:26.533" v="60" actId="20577"/>
          <ac:spMkLst>
            <pc:docMk/>
            <pc:sldMk cId="2393361362" sldId="297"/>
            <ac:spMk id="3" creationId="{B682F894-9E48-4D4E-B5FA-B4A50C1A7B67}"/>
          </ac:spMkLst>
        </pc:spChg>
      </pc:sldChg>
      <pc:sldChg chg="modSp">
        <pc:chgData name="Rohit Kumar" userId="0bcec9f9071d3836" providerId="Windows Live" clId="Web-{5DA5F4B3-F185-444D-85E5-34D661F338DC}" dt="2022-03-21T08:39:20.017" v="58" actId="20577"/>
        <pc:sldMkLst>
          <pc:docMk/>
          <pc:sldMk cId="355979178" sldId="298"/>
        </pc:sldMkLst>
        <pc:spChg chg="mod">
          <ac:chgData name="Rohit Kumar" userId="0bcec9f9071d3836" providerId="Windows Live" clId="Web-{5DA5F4B3-F185-444D-85E5-34D661F338DC}" dt="2022-03-21T08:39:20.017" v="58" actId="20577"/>
          <ac:spMkLst>
            <pc:docMk/>
            <pc:sldMk cId="355979178" sldId="298"/>
            <ac:spMk id="3" creationId="{2B381B0B-F510-4B30-A42B-47940CFBFB80}"/>
          </ac:spMkLst>
        </pc:spChg>
      </pc:sldChg>
      <pc:sldChg chg="modSp">
        <pc:chgData name="Rohit Kumar" userId="0bcec9f9071d3836" providerId="Windows Live" clId="Web-{5DA5F4B3-F185-444D-85E5-34D661F338DC}" dt="2022-03-21T08:39:13.986" v="56" actId="20577"/>
        <pc:sldMkLst>
          <pc:docMk/>
          <pc:sldMk cId="4115509441" sldId="299"/>
        </pc:sldMkLst>
        <pc:spChg chg="mod">
          <ac:chgData name="Rohit Kumar" userId="0bcec9f9071d3836" providerId="Windows Live" clId="Web-{5DA5F4B3-F185-444D-85E5-34D661F338DC}" dt="2022-03-21T08:39:13.986" v="56" actId="20577"/>
          <ac:spMkLst>
            <pc:docMk/>
            <pc:sldMk cId="4115509441" sldId="299"/>
            <ac:spMk id="3" creationId="{5503F06C-E938-4012-9EA1-C828E434F36E}"/>
          </ac:spMkLst>
        </pc:spChg>
      </pc:sldChg>
      <pc:sldChg chg="modSp">
        <pc:chgData name="Rohit Kumar" userId="0bcec9f9071d3836" providerId="Windows Live" clId="Web-{5DA5F4B3-F185-444D-85E5-34D661F338DC}" dt="2022-03-21T08:39:06.392" v="54" actId="20577"/>
        <pc:sldMkLst>
          <pc:docMk/>
          <pc:sldMk cId="4139506224" sldId="300"/>
        </pc:sldMkLst>
        <pc:spChg chg="mod">
          <ac:chgData name="Rohit Kumar" userId="0bcec9f9071d3836" providerId="Windows Live" clId="Web-{5DA5F4B3-F185-444D-85E5-34D661F338DC}" dt="2022-03-21T08:39:06.392" v="54" actId="20577"/>
          <ac:spMkLst>
            <pc:docMk/>
            <pc:sldMk cId="4139506224" sldId="300"/>
            <ac:spMk id="3" creationId="{6DF9BD58-5EA9-46A8-BDA0-F03D4DC952CB}"/>
          </ac:spMkLst>
        </pc:spChg>
      </pc:sldChg>
      <pc:sldChg chg="modSp">
        <pc:chgData name="Rohit Kumar" userId="0bcec9f9071d3836" providerId="Windows Live" clId="Web-{5DA5F4B3-F185-444D-85E5-34D661F338DC}" dt="2022-03-21T08:38:43.376" v="52" actId="20577"/>
        <pc:sldMkLst>
          <pc:docMk/>
          <pc:sldMk cId="2349984990" sldId="301"/>
        </pc:sldMkLst>
        <pc:spChg chg="mod">
          <ac:chgData name="Rohit Kumar" userId="0bcec9f9071d3836" providerId="Windows Live" clId="Web-{5DA5F4B3-F185-444D-85E5-34D661F338DC}" dt="2022-03-21T08:38:43.376" v="52" actId="20577"/>
          <ac:spMkLst>
            <pc:docMk/>
            <pc:sldMk cId="2349984990" sldId="301"/>
            <ac:spMk id="3" creationId="{AC6EE9F0-FC01-4673-886E-511B5A781CF7}"/>
          </ac:spMkLst>
        </pc:spChg>
      </pc:sldChg>
      <pc:sldChg chg="modSp">
        <pc:chgData name="Rohit Kumar" userId="0bcec9f9071d3836" providerId="Windows Live" clId="Web-{5DA5F4B3-F185-444D-85E5-34D661F338DC}" dt="2022-03-21T08:38:36.766" v="50" actId="20577"/>
        <pc:sldMkLst>
          <pc:docMk/>
          <pc:sldMk cId="4079990381" sldId="302"/>
        </pc:sldMkLst>
        <pc:spChg chg="mod">
          <ac:chgData name="Rohit Kumar" userId="0bcec9f9071d3836" providerId="Windows Live" clId="Web-{5DA5F4B3-F185-444D-85E5-34D661F338DC}" dt="2022-03-21T08:38:36.766" v="50" actId="20577"/>
          <ac:spMkLst>
            <pc:docMk/>
            <pc:sldMk cId="4079990381" sldId="302"/>
            <ac:spMk id="3" creationId="{A2B4DD86-A61D-44F8-B721-1EC68B7A5396}"/>
          </ac:spMkLst>
        </pc:spChg>
      </pc:sldChg>
      <pc:sldChg chg="modSp">
        <pc:chgData name="Rohit Kumar" userId="0bcec9f9071d3836" providerId="Windows Live" clId="Web-{5DA5F4B3-F185-444D-85E5-34D661F338DC}" dt="2022-03-21T08:38:31.298" v="48" actId="20577"/>
        <pc:sldMkLst>
          <pc:docMk/>
          <pc:sldMk cId="284782665" sldId="303"/>
        </pc:sldMkLst>
        <pc:spChg chg="mod">
          <ac:chgData name="Rohit Kumar" userId="0bcec9f9071d3836" providerId="Windows Live" clId="Web-{5DA5F4B3-F185-444D-85E5-34D661F338DC}" dt="2022-03-21T08:38:31.298" v="48" actId="20577"/>
          <ac:spMkLst>
            <pc:docMk/>
            <pc:sldMk cId="284782665" sldId="303"/>
            <ac:spMk id="3" creationId="{D0BB8DD9-57B1-4A16-909D-4F79A9596F12}"/>
          </ac:spMkLst>
        </pc:spChg>
      </pc:sldChg>
      <pc:sldChg chg="modSp">
        <pc:chgData name="Rohit Kumar" userId="0bcec9f9071d3836" providerId="Windows Live" clId="Web-{5DA5F4B3-F185-444D-85E5-34D661F338DC}" dt="2022-03-21T08:38:24.766" v="46" actId="20577"/>
        <pc:sldMkLst>
          <pc:docMk/>
          <pc:sldMk cId="3083757466" sldId="304"/>
        </pc:sldMkLst>
        <pc:spChg chg="mod">
          <ac:chgData name="Rohit Kumar" userId="0bcec9f9071d3836" providerId="Windows Live" clId="Web-{5DA5F4B3-F185-444D-85E5-34D661F338DC}" dt="2022-03-21T08:38:24.766" v="46" actId="20577"/>
          <ac:spMkLst>
            <pc:docMk/>
            <pc:sldMk cId="3083757466" sldId="304"/>
            <ac:spMk id="3" creationId="{E864747C-B467-479E-BED0-D4FD8812DCE3}"/>
          </ac:spMkLst>
        </pc:spChg>
      </pc:sldChg>
      <pc:sldChg chg="modSp">
        <pc:chgData name="Rohit Kumar" userId="0bcec9f9071d3836" providerId="Windows Live" clId="Web-{5DA5F4B3-F185-444D-85E5-34D661F338DC}" dt="2022-03-21T08:38:17.813" v="44" actId="20577"/>
        <pc:sldMkLst>
          <pc:docMk/>
          <pc:sldMk cId="4020269780" sldId="305"/>
        </pc:sldMkLst>
        <pc:spChg chg="mod">
          <ac:chgData name="Rohit Kumar" userId="0bcec9f9071d3836" providerId="Windows Live" clId="Web-{5DA5F4B3-F185-444D-85E5-34D661F338DC}" dt="2022-03-21T08:38:17.813" v="44" actId="20577"/>
          <ac:spMkLst>
            <pc:docMk/>
            <pc:sldMk cId="4020269780" sldId="305"/>
            <ac:spMk id="3" creationId="{6F86A610-FCD6-4536-A510-00051E915F67}"/>
          </ac:spMkLst>
        </pc:spChg>
      </pc:sldChg>
      <pc:sldChg chg="modSp">
        <pc:chgData name="Rohit Kumar" userId="0bcec9f9071d3836" providerId="Windows Live" clId="Web-{5DA5F4B3-F185-444D-85E5-34D661F338DC}" dt="2022-03-21T08:38:12.610" v="42" actId="20577"/>
        <pc:sldMkLst>
          <pc:docMk/>
          <pc:sldMk cId="3089021617" sldId="306"/>
        </pc:sldMkLst>
        <pc:spChg chg="mod">
          <ac:chgData name="Rohit Kumar" userId="0bcec9f9071d3836" providerId="Windows Live" clId="Web-{5DA5F4B3-F185-444D-85E5-34D661F338DC}" dt="2022-03-21T08:38:12.610" v="42" actId="20577"/>
          <ac:spMkLst>
            <pc:docMk/>
            <pc:sldMk cId="3089021617" sldId="306"/>
            <ac:spMk id="3" creationId="{83410875-A20E-4AA4-A9DC-BCD305EC8A29}"/>
          </ac:spMkLst>
        </pc:spChg>
      </pc:sldChg>
      <pc:sldChg chg="modSp">
        <pc:chgData name="Rohit Kumar" userId="0bcec9f9071d3836" providerId="Windows Live" clId="Web-{5DA5F4B3-F185-444D-85E5-34D661F338DC}" dt="2022-03-21T08:37:58.360" v="40" actId="20577"/>
        <pc:sldMkLst>
          <pc:docMk/>
          <pc:sldMk cId="3546333254" sldId="309"/>
        </pc:sldMkLst>
        <pc:spChg chg="mod">
          <ac:chgData name="Rohit Kumar" userId="0bcec9f9071d3836" providerId="Windows Live" clId="Web-{5DA5F4B3-F185-444D-85E5-34D661F338DC}" dt="2022-03-21T08:37:58.360" v="40" actId="20577"/>
          <ac:spMkLst>
            <pc:docMk/>
            <pc:sldMk cId="3546333254" sldId="309"/>
            <ac:spMk id="3" creationId="{EDD27FFE-7663-4A07-A716-76547A2B086A}"/>
          </ac:spMkLst>
        </pc:spChg>
      </pc:sldChg>
      <pc:sldChg chg="modSp">
        <pc:chgData name="Rohit Kumar" userId="0bcec9f9071d3836" providerId="Windows Live" clId="Web-{5DA5F4B3-F185-444D-85E5-34D661F338DC}" dt="2022-03-21T08:37:52.672" v="38" actId="20577"/>
        <pc:sldMkLst>
          <pc:docMk/>
          <pc:sldMk cId="3574623075" sldId="311"/>
        </pc:sldMkLst>
        <pc:spChg chg="mod">
          <ac:chgData name="Rohit Kumar" userId="0bcec9f9071d3836" providerId="Windows Live" clId="Web-{5DA5F4B3-F185-444D-85E5-34D661F338DC}" dt="2022-03-21T08:37:52.672" v="38" actId="20577"/>
          <ac:spMkLst>
            <pc:docMk/>
            <pc:sldMk cId="3574623075" sldId="311"/>
            <ac:spMk id="3" creationId="{FE73C1E0-11A4-4258-8D77-003A1962C25D}"/>
          </ac:spMkLst>
        </pc:spChg>
      </pc:sldChg>
      <pc:sldChg chg="modSp">
        <pc:chgData name="Rohit Kumar" userId="0bcec9f9071d3836" providerId="Windows Live" clId="Web-{5DA5F4B3-F185-444D-85E5-34D661F338DC}" dt="2022-03-21T08:37:45.812" v="36" actId="20577"/>
        <pc:sldMkLst>
          <pc:docMk/>
          <pc:sldMk cId="333754560" sldId="313"/>
        </pc:sldMkLst>
        <pc:spChg chg="mod">
          <ac:chgData name="Rohit Kumar" userId="0bcec9f9071d3836" providerId="Windows Live" clId="Web-{5DA5F4B3-F185-444D-85E5-34D661F338DC}" dt="2022-03-21T08:37:45.812" v="36" actId="20577"/>
          <ac:spMkLst>
            <pc:docMk/>
            <pc:sldMk cId="333754560" sldId="313"/>
            <ac:spMk id="3" creationId="{A0B3DBFE-2F4E-4122-A3BC-EA812CFE1124}"/>
          </ac:spMkLst>
        </pc:spChg>
      </pc:sldChg>
      <pc:sldChg chg="modSp">
        <pc:chgData name="Rohit Kumar" userId="0bcec9f9071d3836" providerId="Windows Live" clId="Web-{5DA5F4B3-F185-444D-85E5-34D661F338DC}" dt="2022-03-21T08:37:40.078" v="34" actId="20577"/>
        <pc:sldMkLst>
          <pc:docMk/>
          <pc:sldMk cId="3654447659" sldId="314"/>
        </pc:sldMkLst>
        <pc:spChg chg="mod">
          <ac:chgData name="Rohit Kumar" userId="0bcec9f9071d3836" providerId="Windows Live" clId="Web-{5DA5F4B3-F185-444D-85E5-34D661F338DC}" dt="2022-03-21T08:37:40.078" v="34" actId="20577"/>
          <ac:spMkLst>
            <pc:docMk/>
            <pc:sldMk cId="3654447659" sldId="314"/>
            <ac:spMk id="3" creationId="{7A978DD2-3D07-4E2B-9166-9EE912572502}"/>
          </ac:spMkLst>
        </pc:spChg>
      </pc:sldChg>
      <pc:sldChg chg="modSp">
        <pc:chgData name="Rohit Kumar" userId="0bcec9f9071d3836" providerId="Windows Live" clId="Web-{5DA5F4B3-F185-444D-85E5-34D661F338DC}" dt="2022-03-21T08:37:33.984" v="32" actId="20577"/>
        <pc:sldMkLst>
          <pc:docMk/>
          <pc:sldMk cId="2651071092" sldId="315"/>
        </pc:sldMkLst>
        <pc:spChg chg="mod">
          <ac:chgData name="Rohit Kumar" userId="0bcec9f9071d3836" providerId="Windows Live" clId="Web-{5DA5F4B3-F185-444D-85E5-34D661F338DC}" dt="2022-03-21T08:37:33.984" v="32" actId="20577"/>
          <ac:spMkLst>
            <pc:docMk/>
            <pc:sldMk cId="2651071092" sldId="315"/>
            <ac:spMk id="3" creationId="{DD593F2F-10B0-47FE-B0BA-BD57D84D2683}"/>
          </ac:spMkLst>
        </pc:spChg>
      </pc:sldChg>
      <pc:sldChg chg="modSp">
        <pc:chgData name="Rohit Kumar" userId="0bcec9f9071d3836" providerId="Windows Live" clId="Web-{5DA5F4B3-F185-444D-85E5-34D661F338DC}" dt="2022-03-21T08:37:27.625" v="30" actId="20577"/>
        <pc:sldMkLst>
          <pc:docMk/>
          <pc:sldMk cId="1004018246" sldId="316"/>
        </pc:sldMkLst>
        <pc:spChg chg="mod">
          <ac:chgData name="Rohit Kumar" userId="0bcec9f9071d3836" providerId="Windows Live" clId="Web-{5DA5F4B3-F185-444D-85E5-34D661F338DC}" dt="2022-03-21T08:37:27.625" v="30" actId="20577"/>
          <ac:spMkLst>
            <pc:docMk/>
            <pc:sldMk cId="1004018246" sldId="316"/>
            <ac:spMk id="3" creationId="{3D019B04-FD18-497F-8F1F-01C715BE5E77}"/>
          </ac:spMkLst>
        </pc:spChg>
      </pc:sldChg>
      <pc:sldChg chg="modSp">
        <pc:chgData name="Rohit Kumar" userId="0bcec9f9071d3836" providerId="Windows Live" clId="Web-{5DA5F4B3-F185-444D-85E5-34D661F338DC}" dt="2022-03-21T08:37:22.671" v="28" actId="20577"/>
        <pc:sldMkLst>
          <pc:docMk/>
          <pc:sldMk cId="2886489310" sldId="317"/>
        </pc:sldMkLst>
        <pc:spChg chg="mod">
          <ac:chgData name="Rohit Kumar" userId="0bcec9f9071d3836" providerId="Windows Live" clId="Web-{5DA5F4B3-F185-444D-85E5-34D661F338DC}" dt="2022-03-21T08:37:22.671" v="28" actId="20577"/>
          <ac:spMkLst>
            <pc:docMk/>
            <pc:sldMk cId="2886489310" sldId="317"/>
            <ac:spMk id="3" creationId="{F1E609C6-8CC7-4E3A-9924-6E88ABCBBC42}"/>
          </ac:spMkLst>
        </pc:spChg>
      </pc:sldChg>
      <pc:sldChg chg="modSp">
        <pc:chgData name="Rohit Kumar" userId="0bcec9f9071d3836" providerId="Windows Live" clId="Web-{5DA5F4B3-F185-444D-85E5-34D661F338DC}" dt="2022-03-21T08:37:17.218" v="26" actId="20577"/>
        <pc:sldMkLst>
          <pc:docMk/>
          <pc:sldMk cId="2539743220" sldId="319"/>
        </pc:sldMkLst>
        <pc:spChg chg="mod">
          <ac:chgData name="Rohit Kumar" userId="0bcec9f9071d3836" providerId="Windows Live" clId="Web-{5DA5F4B3-F185-444D-85E5-34D661F338DC}" dt="2022-03-21T08:37:17.218" v="26" actId="20577"/>
          <ac:spMkLst>
            <pc:docMk/>
            <pc:sldMk cId="2539743220" sldId="319"/>
            <ac:spMk id="3" creationId="{090734F4-28E0-42C8-8FF8-180596DD41DC}"/>
          </ac:spMkLst>
        </pc:spChg>
      </pc:sldChg>
      <pc:sldChg chg="modSp">
        <pc:chgData name="Rohit Kumar" userId="0bcec9f9071d3836" providerId="Windows Live" clId="Web-{5DA5F4B3-F185-444D-85E5-34D661F338DC}" dt="2022-03-21T08:47:01.774" v="105" actId="20577"/>
        <pc:sldMkLst>
          <pc:docMk/>
          <pc:sldMk cId="925937366" sldId="326"/>
        </pc:sldMkLst>
        <pc:spChg chg="mod">
          <ac:chgData name="Rohit Kumar" userId="0bcec9f9071d3836" providerId="Windows Live" clId="Web-{5DA5F4B3-F185-444D-85E5-34D661F338DC}" dt="2022-03-21T08:47:01.774" v="105" actId="20577"/>
          <ac:spMkLst>
            <pc:docMk/>
            <pc:sldMk cId="925937366" sldId="326"/>
            <ac:spMk id="3" creationId="{49007D38-C48E-42EC-BC5B-E7DDEB977800}"/>
          </ac:spMkLst>
        </pc:spChg>
      </pc:sldChg>
      <pc:sldChg chg="modSp">
        <pc:chgData name="Rohit Kumar" userId="0bcec9f9071d3836" providerId="Windows Live" clId="Web-{5DA5F4B3-F185-444D-85E5-34D661F338DC}" dt="2022-03-21T08:37:10.281" v="24" actId="20577"/>
        <pc:sldMkLst>
          <pc:docMk/>
          <pc:sldMk cId="908433842" sldId="327"/>
        </pc:sldMkLst>
        <pc:spChg chg="mod">
          <ac:chgData name="Rohit Kumar" userId="0bcec9f9071d3836" providerId="Windows Live" clId="Web-{5DA5F4B3-F185-444D-85E5-34D661F338DC}" dt="2022-03-21T08:37:10.281" v="24" actId="20577"/>
          <ac:spMkLst>
            <pc:docMk/>
            <pc:sldMk cId="908433842" sldId="327"/>
            <ac:spMk id="3" creationId="{F78C03F9-67E1-4A8F-8401-D8763A5DAA7E}"/>
          </ac:spMkLst>
        </pc:spChg>
      </pc:sldChg>
      <pc:sldChg chg="modSp">
        <pc:chgData name="Rohit Kumar" userId="0bcec9f9071d3836" providerId="Windows Live" clId="Web-{5DA5F4B3-F185-444D-85E5-34D661F338DC}" dt="2022-03-21T08:37:03.984" v="22" actId="20577"/>
        <pc:sldMkLst>
          <pc:docMk/>
          <pc:sldMk cId="2359030215" sldId="328"/>
        </pc:sldMkLst>
        <pc:spChg chg="mod">
          <ac:chgData name="Rohit Kumar" userId="0bcec9f9071d3836" providerId="Windows Live" clId="Web-{5DA5F4B3-F185-444D-85E5-34D661F338DC}" dt="2022-03-21T08:37:03.984" v="22" actId="20577"/>
          <ac:spMkLst>
            <pc:docMk/>
            <pc:sldMk cId="2359030215" sldId="328"/>
            <ac:spMk id="3" creationId="{E13B8AA6-0489-4432-BA3F-C5E50E41F76C}"/>
          </ac:spMkLst>
        </pc:spChg>
      </pc:sldChg>
      <pc:sldChg chg="modSp">
        <pc:chgData name="Rohit Kumar" userId="0bcec9f9071d3836" providerId="Windows Live" clId="Web-{5DA5F4B3-F185-444D-85E5-34D661F338DC}" dt="2022-03-21T08:36:58.265" v="20" actId="20577"/>
        <pc:sldMkLst>
          <pc:docMk/>
          <pc:sldMk cId="2345449201" sldId="329"/>
        </pc:sldMkLst>
        <pc:spChg chg="mod">
          <ac:chgData name="Rohit Kumar" userId="0bcec9f9071d3836" providerId="Windows Live" clId="Web-{5DA5F4B3-F185-444D-85E5-34D661F338DC}" dt="2022-03-21T08:36:58.265" v="20" actId="20577"/>
          <ac:spMkLst>
            <pc:docMk/>
            <pc:sldMk cId="2345449201" sldId="329"/>
            <ac:spMk id="3" creationId="{0B43C564-86B2-409F-8211-0A1FB473B9BD}"/>
          </ac:spMkLst>
        </pc:spChg>
      </pc:sldChg>
      <pc:sldChg chg="modSp">
        <pc:chgData name="Rohit Kumar" userId="0bcec9f9071d3836" providerId="Windows Live" clId="Web-{5DA5F4B3-F185-444D-85E5-34D661F338DC}" dt="2022-03-21T08:36:49.374" v="18" actId="20577"/>
        <pc:sldMkLst>
          <pc:docMk/>
          <pc:sldMk cId="4226041906" sldId="330"/>
        </pc:sldMkLst>
        <pc:spChg chg="mod">
          <ac:chgData name="Rohit Kumar" userId="0bcec9f9071d3836" providerId="Windows Live" clId="Web-{5DA5F4B3-F185-444D-85E5-34D661F338DC}" dt="2022-03-21T08:36:49.374" v="18" actId="20577"/>
          <ac:spMkLst>
            <pc:docMk/>
            <pc:sldMk cId="4226041906" sldId="330"/>
            <ac:spMk id="3" creationId="{A3F9F341-33FD-4EC4-9539-23F6F500FF0C}"/>
          </ac:spMkLst>
        </pc:spChg>
      </pc:sldChg>
      <pc:sldChg chg="modSp">
        <pc:chgData name="Rohit Kumar" userId="0bcec9f9071d3836" providerId="Windows Live" clId="Web-{5DA5F4B3-F185-444D-85E5-34D661F338DC}" dt="2022-03-21T08:36:44.062" v="16" actId="20577"/>
        <pc:sldMkLst>
          <pc:docMk/>
          <pc:sldMk cId="895437144" sldId="331"/>
        </pc:sldMkLst>
        <pc:spChg chg="mod">
          <ac:chgData name="Rohit Kumar" userId="0bcec9f9071d3836" providerId="Windows Live" clId="Web-{5DA5F4B3-F185-444D-85E5-34D661F338DC}" dt="2022-03-21T08:36:44.062" v="16" actId="20577"/>
          <ac:spMkLst>
            <pc:docMk/>
            <pc:sldMk cId="895437144" sldId="331"/>
            <ac:spMk id="3" creationId="{A73E5276-E2CD-45E6-B816-2B9C23C19DF8}"/>
          </ac:spMkLst>
        </pc:spChg>
      </pc:sldChg>
      <pc:sldChg chg="modSp">
        <pc:chgData name="Rohit Kumar" userId="0bcec9f9071d3836" providerId="Windows Live" clId="Web-{5DA5F4B3-F185-444D-85E5-34D661F338DC}" dt="2022-03-21T08:36:38.061" v="14" actId="20577"/>
        <pc:sldMkLst>
          <pc:docMk/>
          <pc:sldMk cId="4095999312" sldId="332"/>
        </pc:sldMkLst>
        <pc:spChg chg="mod">
          <ac:chgData name="Rohit Kumar" userId="0bcec9f9071d3836" providerId="Windows Live" clId="Web-{5DA5F4B3-F185-444D-85E5-34D661F338DC}" dt="2022-03-21T08:36:38.061" v="14" actId="20577"/>
          <ac:spMkLst>
            <pc:docMk/>
            <pc:sldMk cId="4095999312" sldId="332"/>
            <ac:spMk id="3" creationId="{6A3B1E52-760E-47C6-9E0D-4847720F8A66}"/>
          </ac:spMkLst>
        </pc:spChg>
      </pc:sldChg>
      <pc:sldChg chg="modSp">
        <pc:chgData name="Rohit Kumar" userId="0bcec9f9071d3836" providerId="Windows Live" clId="Web-{5DA5F4B3-F185-444D-85E5-34D661F338DC}" dt="2022-03-21T08:36:32.139" v="12" actId="20577"/>
        <pc:sldMkLst>
          <pc:docMk/>
          <pc:sldMk cId="4222845747" sldId="334"/>
        </pc:sldMkLst>
        <pc:spChg chg="mod">
          <ac:chgData name="Rohit Kumar" userId="0bcec9f9071d3836" providerId="Windows Live" clId="Web-{5DA5F4B3-F185-444D-85E5-34D661F338DC}" dt="2022-03-21T08:36:32.139" v="12" actId="20577"/>
          <ac:spMkLst>
            <pc:docMk/>
            <pc:sldMk cId="4222845747" sldId="334"/>
            <ac:spMk id="3" creationId="{249731A1-7712-4574-ABD7-3EEBDBFB8C8E}"/>
          </ac:spMkLst>
        </pc:spChg>
      </pc:sldChg>
      <pc:sldChg chg="modSp">
        <pc:chgData name="Rohit Kumar" userId="0bcec9f9071d3836" providerId="Windows Live" clId="Web-{5DA5F4B3-F185-444D-85E5-34D661F338DC}" dt="2022-03-21T08:36:26.499" v="10" actId="20577"/>
        <pc:sldMkLst>
          <pc:docMk/>
          <pc:sldMk cId="3295750823" sldId="335"/>
        </pc:sldMkLst>
        <pc:spChg chg="mod">
          <ac:chgData name="Rohit Kumar" userId="0bcec9f9071d3836" providerId="Windows Live" clId="Web-{5DA5F4B3-F185-444D-85E5-34D661F338DC}" dt="2022-03-21T08:36:26.499" v="10" actId="20577"/>
          <ac:spMkLst>
            <pc:docMk/>
            <pc:sldMk cId="3295750823" sldId="335"/>
            <ac:spMk id="3" creationId="{CEC815EA-4C72-423E-8AA9-BD8B6AEB6D31}"/>
          </ac:spMkLst>
        </pc:spChg>
      </pc:sldChg>
      <pc:sldChg chg="modSp">
        <pc:chgData name="Rohit Kumar" userId="0bcec9f9071d3836" providerId="Windows Live" clId="Web-{5DA5F4B3-F185-444D-85E5-34D661F338DC}" dt="2022-03-21T08:36:20.155" v="8" actId="20577"/>
        <pc:sldMkLst>
          <pc:docMk/>
          <pc:sldMk cId="647767595" sldId="336"/>
        </pc:sldMkLst>
        <pc:spChg chg="mod">
          <ac:chgData name="Rohit Kumar" userId="0bcec9f9071d3836" providerId="Windows Live" clId="Web-{5DA5F4B3-F185-444D-85E5-34D661F338DC}" dt="2022-03-21T08:36:20.155" v="8" actId="20577"/>
          <ac:spMkLst>
            <pc:docMk/>
            <pc:sldMk cId="647767595" sldId="336"/>
            <ac:spMk id="3" creationId="{00FEB3AB-04FF-4F04-B295-7C36E7B57566}"/>
          </ac:spMkLst>
        </pc:spChg>
      </pc:sldChg>
      <pc:sldChg chg="modSp">
        <pc:chgData name="Rohit Kumar" userId="0bcec9f9071d3836" providerId="Windows Live" clId="Web-{5DA5F4B3-F185-444D-85E5-34D661F338DC}" dt="2022-03-21T08:36:14.608" v="6" actId="20577"/>
        <pc:sldMkLst>
          <pc:docMk/>
          <pc:sldMk cId="1279699576" sldId="337"/>
        </pc:sldMkLst>
        <pc:spChg chg="mod">
          <ac:chgData name="Rohit Kumar" userId="0bcec9f9071d3836" providerId="Windows Live" clId="Web-{5DA5F4B3-F185-444D-85E5-34D661F338DC}" dt="2022-03-21T08:36:14.608" v="6" actId="20577"/>
          <ac:spMkLst>
            <pc:docMk/>
            <pc:sldMk cId="1279699576" sldId="337"/>
            <ac:spMk id="3" creationId="{BD1C1785-86B3-496B-B789-3D515FB5378F}"/>
          </ac:spMkLst>
        </pc:spChg>
      </pc:sldChg>
      <pc:sldChg chg="modSp">
        <pc:chgData name="Rohit Kumar" userId="0bcec9f9071d3836" providerId="Windows Live" clId="Web-{5DA5F4B3-F185-444D-85E5-34D661F338DC}" dt="2022-03-21T08:36:07.702" v="4" actId="20577"/>
        <pc:sldMkLst>
          <pc:docMk/>
          <pc:sldMk cId="2963428254" sldId="339"/>
        </pc:sldMkLst>
        <pc:spChg chg="mod">
          <ac:chgData name="Rohit Kumar" userId="0bcec9f9071d3836" providerId="Windows Live" clId="Web-{5DA5F4B3-F185-444D-85E5-34D661F338DC}" dt="2022-03-21T08:36:07.702" v="4" actId="20577"/>
          <ac:spMkLst>
            <pc:docMk/>
            <pc:sldMk cId="2963428254" sldId="339"/>
            <ac:spMk id="3" creationId="{32CE4D4A-C13D-4261-94F3-9C7FA37086BA}"/>
          </ac:spMkLst>
        </pc:spChg>
      </pc:sldChg>
      <pc:sldChg chg="modSp">
        <pc:chgData name="Rohit Kumar" userId="0bcec9f9071d3836" providerId="Windows Live" clId="Web-{5DA5F4B3-F185-444D-85E5-34D661F338DC}" dt="2022-03-21T08:36:01.623" v="2" actId="20577"/>
        <pc:sldMkLst>
          <pc:docMk/>
          <pc:sldMk cId="4132009328" sldId="341"/>
        </pc:sldMkLst>
        <pc:spChg chg="mod">
          <ac:chgData name="Rohit Kumar" userId="0bcec9f9071d3836" providerId="Windows Live" clId="Web-{5DA5F4B3-F185-444D-85E5-34D661F338DC}" dt="2022-03-21T08:36:01.623" v="2" actId="20577"/>
          <ac:spMkLst>
            <pc:docMk/>
            <pc:sldMk cId="4132009328" sldId="341"/>
            <ac:spMk id="3" creationId="{B887FA0F-DA19-4795-B89C-8EC5818305C6}"/>
          </ac:spMkLst>
        </pc:spChg>
      </pc:sldChg>
    </pc:docChg>
  </pc:docChgLst>
  <pc:docChgLst>
    <pc:chgData name="Rohit Kumar" userId="0bcec9f9071d3836" providerId="Windows Live" clId="Web-{0521A3D6-63F4-4A23-A00B-149B3A0A14A9}"/>
    <pc:docChg chg="addSld modSld">
      <pc:chgData name="Rohit Kumar" userId="0bcec9f9071d3836" providerId="Windows Live" clId="Web-{0521A3D6-63F4-4A23-A00B-149B3A0A14A9}" dt="2022-03-23T06:47:48.680" v="2410"/>
      <pc:docMkLst>
        <pc:docMk/>
      </pc:docMkLst>
      <pc:sldChg chg="addSp modSp new mod setBg">
        <pc:chgData name="Rohit Kumar" userId="0bcec9f9071d3836" providerId="Windows Live" clId="Web-{0521A3D6-63F4-4A23-A00B-149B3A0A14A9}" dt="2022-03-23T06:46:09.694" v="2398"/>
        <pc:sldMkLst>
          <pc:docMk/>
          <pc:sldMk cId="1659201616" sldId="342"/>
        </pc:sldMkLst>
        <pc:spChg chg="mod ord">
          <ac:chgData name="Rohit Kumar" userId="0bcec9f9071d3836" providerId="Windows Live" clId="Web-{0521A3D6-63F4-4A23-A00B-149B3A0A14A9}" dt="2022-03-23T06:46:09.694" v="2398"/>
          <ac:spMkLst>
            <pc:docMk/>
            <pc:sldMk cId="1659201616" sldId="342"/>
            <ac:spMk id="2" creationId="{8CF8C326-D1C7-EFAF-2640-56E9F6C373C4}"/>
          </ac:spMkLst>
        </pc:spChg>
        <pc:spChg chg="mod">
          <ac:chgData name="Rohit Kumar" userId="0bcec9f9071d3836" providerId="Windows Live" clId="Web-{0521A3D6-63F4-4A23-A00B-149B3A0A14A9}" dt="2022-03-23T06:46:09.694" v="2398"/>
          <ac:spMkLst>
            <pc:docMk/>
            <pc:sldMk cId="1659201616" sldId="342"/>
            <ac:spMk id="3" creationId="{E12755CD-028F-42B4-BEF8-FA060283C778}"/>
          </ac:spMkLst>
        </pc:spChg>
        <pc:spChg chg="add">
          <ac:chgData name="Rohit Kumar" userId="0bcec9f9071d3836" providerId="Windows Live" clId="Web-{0521A3D6-63F4-4A23-A00B-149B3A0A14A9}" dt="2022-03-23T06:46:09.694" v="2398"/>
          <ac:spMkLst>
            <pc:docMk/>
            <pc:sldMk cId="1659201616" sldId="342"/>
            <ac:spMk id="8" creationId="{88294908-8B00-4F58-BBBA-20F71A40AA9E}"/>
          </ac:spMkLst>
        </pc:spChg>
        <pc:spChg chg="add">
          <ac:chgData name="Rohit Kumar" userId="0bcec9f9071d3836" providerId="Windows Live" clId="Web-{0521A3D6-63F4-4A23-A00B-149B3A0A14A9}" dt="2022-03-23T06:46:09.694" v="2398"/>
          <ac:spMkLst>
            <pc:docMk/>
            <pc:sldMk cId="1659201616" sldId="342"/>
            <ac:spMk id="10" creationId="{4364C879-1404-4203-8E9D-CC5DE0A621A2}"/>
          </ac:spMkLst>
        </pc:spChg>
        <pc:spChg chg="add">
          <ac:chgData name="Rohit Kumar" userId="0bcec9f9071d3836" providerId="Windows Live" clId="Web-{0521A3D6-63F4-4A23-A00B-149B3A0A14A9}" dt="2022-03-23T06:46:09.694" v="2398"/>
          <ac:spMkLst>
            <pc:docMk/>
            <pc:sldMk cId="1659201616" sldId="342"/>
            <ac:spMk id="12" creationId="{84617302-4B0D-4351-A6BB-6F0930D943AC}"/>
          </ac:spMkLst>
        </pc:spChg>
        <pc:spChg chg="add">
          <ac:chgData name="Rohit Kumar" userId="0bcec9f9071d3836" providerId="Windows Live" clId="Web-{0521A3D6-63F4-4A23-A00B-149B3A0A14A9}" dt="2022-03-23T06:46:09.694" v="2398"/>
          <ac:spMkLst>
            <pc:docMk/>
            <pc:sldMk cId="1659201616" sldId="342"/>
            <ac:spMk id="14" creationId="{DA2C7802-C2E0-4218-8F89-8DD7CCD2CD1C}"/>
          </ac:spMkLst>
        </pc:spChg>
        <pc:spChg chg="add">
          <ac:chgData name="Rohit Kumar" userId="0bcec9f9071d3836" providerId="Windows Live" clId="Web-{0521A3D6-63F4-4A23-A00B-149B3A0A14A9}" dt="2022-03-23T06:46:09.694" v="2398"/>
          <ac:spMkLst>
            <pc:docMk/>
            <pc:sldMk cId="1659201616" sldId="342"/>
            <ac:spMk id="16" creationId="{A6D7111A-21E5-4EE9-8A78-10E5530F0116}"/>
          </ac:spMkLst>
        </pc:spChg>
        <pc:spChg chg="add">
          <ac:chgData name="Rohit Kumar" userId="0bcec9f9071d3836" providerId="Windows Live" clId="Web-{0521A3D6-63F4-4A23-A00B-149B3A0A14A9}" dt="2022-03-23T06:46:09.694" v="2398"/>
          <ac:spMkLst>
            <pc:docMk/>
            <pc:sldMk cId="1659201616" sldId="342"/>
            <ac:spMk id="18" creationId="{A3969E80-A77B-49FC-9122-D89AFD5EE118}"/>
          </ac:spMkLst>
        </pc:spChg>
        <pc:spChg chg="add">
          <ac:chgData name="Rohit Kumar" userId="0bcec9f9071d3836" providerId="Windows Live" clId="Web-{0521A3D6-63F4-4A23-A00B-149B3A0A14A9}" dt="2022-03-23T06:46:09.694" v="2398"/>
          <ac:spMkLst>
            <pc:docMk/>
            <pc:sldMk cId="1659201616" sldId="342"/>
            <ac:spMk id="20" creationId="{1849CA57-76BD-4CF2-80BA-D7A46A01B7B1}"/>
          </ac:spMkLst>
        </pc:spChg>
        <pc:spChg chg="add">
          <ac:chgData name="Rohit Kumar" userId="0bcec9f9071d3836" providerId="Windows Live" clId="Web-{0521A3D6-63F4-4A23-A00B-149B3A0A14A9}" dt="2022-03-23T06:46:09.694" v="2398"/>
          <ac:spMkLst>
            <pc:docMk/>
            <pc:sldMk cId="1659201616" sldId="342"/>
            <ac:spMk id="22" creationId="{35E9085E-E730-4768-83D4-6CB7E9897153}"/>
          </ac:spMkLst>
        </pc:spChg>
        <pc:spChg chg="add">
          <ac:chgData name="Rohit Kumar" userId="0bcec9f9071d3836" providerId="Windows Live" clId="Web-{0521A3D6-63F4-4A23-A00B-149B3A0A14A9}" dt="2022-03-23T06:46:09.694" v="2398"/>
          <ac:spMkLst>
            <pc:docMk/>
            <pc:sldMk cId="1659201616" sldId="342"/>
            <ac:spMk id="24" creationId="{973272FE-A474-4CAE-8CA2-BCC8B476C3F4}"/>
          </ac:spMkLst>
        </pc:spChg>
        <pc:spChg chg="add">
          <ac:chgData name="Rohit Kumar" userId="0bcec9f9071d3836" providerId="Windows Live" clId="Web-{0521A3D6-63F4-4A23-A00B-149B3A0A14A9}" dt="2022-03-23T06:46:09.694" v="2398"/>
          <ac:spMkLst>
            <pc:docMk/>
            <pc:sldMk cId="1659201616" sldId="342"/>
            <ac:spMk id="26" creationId="{E07981EA-05A6-437C-88D7-B377B92B031D}"/>
          </ac:spMkLst>
        </pc:spChg>
        <pc:spChg chg="add">
          <ac:chgData name="Rohit Kumar" userId="0bcec9f9071d3836" providerId="Windows Live" clId="Web-{0521A3D6-63F4-4A23-A00B-149B3A0A14A9}" dt="2022-03-23T06:46:09.694" v="2398"/>
          <ac:spMkLst>
            <pc:docMk/>
            <pc:sldMk cId="1659201616" sldId="342"/>
            <ac:spMk id="28" creationId="{15E3C750-986E-4769-B1AE-49289FBEE757}"/>
          </ac:spMkLst>
        </pc:spChg>
      </pc:sldChg>
      <pc:sldChg chg="addSp modSp new mod setBg">
        <pc:chgData name="Rohit Kumar" userId="0bcec9f9071d3836" providerId="Windows Live" clId="Web-{0521A3D6-63F4-4A23-A00B-149B3A0A14A9}" dt="2022-03-23T06:46:14.038" v="2399"/>
        <pc:sldMkLst>
          <pc:docMk/>
          <pc:sldMk cId="1323265089" sldId="343"/>
        </pc:sldMkLst>
        <pc:spChg chg="mod">
          <ac:chgData name="Rohit Kumar" userId="0bcec9f9071d3836" providerId="Windows Live" clId="Web-{0521A3D6-63F4-4A23-A00B-149B3A0A14A9}" dt="2022-03-23T06:46:14.038" v="2399"/>
          <ac:spMkLst>
            <pc:docMk/>
            <pc:sldMk cId="1323265089" sldId="343"/>
            <ac:spMk id="2" creationId="{2C406332-9E8F-900D-C3C7-1B0B3DA82E0C}"/>
          </ac:spMkLst>
        </pc:spChg>
        <pc:spChg chg="mod">
          <ac:chgData name="Rohit Kumar" userId="0bcec9f9071d3836" providerId="Windows Live" clId="Web-{0521A3D6-63F4-4A23-A00B-149B3A0A14A9}" dt="2022-03-23T06:46:14.038" v="2399"/>
          <ac:spMkLst>
            <pc:docMk/>
            <pc:sldMk cId="1323265089" sldId="343"/>
            <ac:spMk id="3" creationId="{2E81EE13-AAEF-CBCD-AB2F-2C0DF8D7558F}"/>
          </ac:spMkLst>
        </pc:spChg>
        <pc:spChg chg="add">
          <ac:chgData name="Rohit Kumar" userId="0bcec9f9071d3836" providerId="Windows Live" clId="Web-{0521A3D6-63F4-4A23-A00B-149B3A0A14A9}" dt="2022-03-23T06:46:14.038" v="2399"/>
          <ac:spMkLst>
            <pc:docMk/>
            <pc:sldMk cId="1323265089" sldId="343"/>
            <ac:spMk id="8" creationId="{2B566528-1B12-4246-9431-5C2D7D081168}"/>
          </ac:spMkLst>
        </pc:spChg>
        <pc:spChg chg="add">
          <ac:chgData name="Rohit Kumar" userId="0bcec9f9071d3836" providerId="Windows Live" clId="Web-{0521A3D6-63F4-4A23-A00B-149B3A0A14A9}" dt="2022-03-23T06:46:14.038" v="2399"/>
          <ac:spMkLst>
            <pc:docMk/>
            <pc:sldMk cId="1323265089" sldId="343"/>
            <ac:spMk id="10" creationId="{2E80C965-DB6D-4F81-9E9E-B027384D0BD6}"/>
          </ac:spMkLst>
        </pc:spChg>
        <pc:spChg chg="add">
          <ac:chgData name="Rohit Kumar" userId="0bcec9f9071d3836" providerId="Windows Live" clId="Web-{0521A3D6-63F4-4A23-A00B-149B3A0A14A9}" dt="2022-03-23T06:46:14.038" v="2399"/>
          <ac:spMkLst>
            <pc:docMk/>
            <pc:sldMk cId="1323265089" sldId="343"/>
            <ac:spMk id="12" creationId="{A580F890-B085-4E95-96AA-55AEBEC5CE6E}"/>
          </ac:spMkLst>
        </pc:spChg>
        <pc:spChg chg="add">
          <ac:chgData name="Rohit Kumar" userId="0bcec9f9071d3836" providerId="Windows Live" clId="Web-{0521A3D6-63F4-4A23-A00B-149B3A0A14A9}" dt="2022-03-23T06:46:14.038" v="2399"/>
          <ac:spMkLst>
            <pc:docMk/>
            <pc:sldMk cId="1323265089" sldId="343"/>
            <ac:spMk id="14" creationId="{D3F51FEB-38FB-4F6C-9F7B-2F2AFAB65463}"/>
          </ac:spMkLst>
        </pc:spChg>
        <pc:spChg chg="add">
          <ac:chgData name="Rohit Kumar" userId="0bcec9f9071d3836" providerId="Windows Live" clId="Web-{0521A3D6-63F4-4A23-A00B-149B3A0A14A9}" dt="2022-03-23T06:46:14.038" v="2399"/>
          <ac:spMkLst>
            <pc:docMk/>
            <pc:sldMk cId="1323265089" sldId="343"/>
            <ac:spMk id="16" creationId="{1E547BA6-BAE0-43BB-A7CA-60F69CE252F0}"/>
          </ac:spMkLst>
        </pc:spChg>
      </pc:sldChg>
      <pc:sldChg chg="addSp delSp modSp new mod setBg">
        <pc:chgData name="Rohit Kumar" userId="0bcec9f9071d3836" providerId="Windows Live" clId="Web-{0521A3D6-63F4-4A23-A00B-149B3A0A14A9}" dt="2022-03-23T06:47:48.680" v="2410"/>
        <pc:sldMkLst>
          <pc:docMk/>
          <pc:sldMk cId="3274000819" sldId="344"/>
        </pc:sldMkLst>
        <pc:spChg chg="mod">
          <ac:chgData name="Rohit Kumar" userId="0bcec9f9071d3836" providerId="Windows Live" clId="Web-{0521A3D6-63F4-4A23-A00B-149B3A0A14A9}" dt="2022-03-23T06:47:48.680" v="2410"/>
          <ac:spMkLst>
            <pc:docMk/>
            <pc:sldMk cId="3274000819" sldId="344"/>
            <ac:spMk id="2" creationId="{41362E87-A29C-E7A2-528C-26222ECD4F29}"/>
          </ac:spMkLst>
        </pc:spChg>
        <pc:spChg chg="mod">
          <ac:chgData name="Rohit Kumar" userId="0bcec9f9071d3836" providerId="Windows Live" clId="Web-{0521A3D6-63F4-4A23-A00B-149B3A0A14A9}" dt="2022-03-23T06:47:48.680" v="2410"/>
          <ac:spMkLst>
            <pc:docMk/>
            <pc:sldMk cId="3274000819" sldId="344"/>
            <ac:spMk id="3" creationId="{894A3303-A46C-8AE7-4EC7-A07957B99D9F}"/>
          </ac:spMkLst>
        </pc:spChg>
        <pc:spChg chg="add del">
          <ac:chgData name="Rohit Kumar" userId="0bcec9f9071d3836" providerId="Windows Live" clId="Web-{0521A3D6-63F4-4A23-A00B-149B3A0A14A9}" dt="2022-03-23T06:47:48.680" v="2410"/>
          <ac:spMkLst>
            <pc:docMk/>
            <pc:sldMk cId="3274000819" sldId="344"/>
            <ac:spMk id="8" creationId="{7CB4857B-ED7C-444D-9F04-2F885114A1C2}"/>
          </ac:spMkLst>
        </pc:spChg>
        <pc:spChg chg="add del">
          <ac:chgData name="Rohit Kumar" userId="0bcec9f9071d3836" providerId="Windows Live" clId="Web-{0521A3D6-63F4-4A23-A00B-149B3A0A14A9}" dt="2022-03-23T06:47:48.680" v="2410"/>
          <ac:spMkLst>
            <pc:docMk/>
            <pc:sldMk cId="3274000819" sldId="344"/>
            <ac:spMk id="10" creationId="{D18046FB-44EA-4FD8-A585-EA09A319B2D0}"/>
          </ac:spMkLst>
        </pc:spChg>
        <pc:spChg chg="add del">
          <ac:chgData name="Rohit Kumar" userId="0bcec9f9071d3836" providerId="Windows Live" clId="Web-{0521A3D6-63F4-4A23-A00B-149B3A0A14A9}" dt="2022-03-23T06:47:48.680" v="2410"/>
          <ac:spMkLst>
            <pc:docMk/>
            <pc:sldMk cId="3274000819" sldId="344"/>
            <ac:spMk id="12" creationId="{479F5F2B-8B58-4140-AE6A-51F6C67B18D9}"/>
          </ac:spMkLst>
        </pc:spChg>
        <pc:spChg chg="add">
          <ac:chgData name="Rohit Kumar" userId="0bcec9f9071d3836" providerId="Windows Live" clId="Web-{0521A3D6-63F4-4A23-A00B-149B3A0A14A9}" dt="2022-03-23T06:47:48.680" v="2410"/>
          <ac:spMkLst>
            <pc:docMk/>
            <pc:sldMk cId="3274000819" sldId="344"/>
            <ac:spMk id="17" creationId="{2B566528-1B12-4246-9431-5C2D7D081168}"/>
          </ac:spMkLst>
        </pc:spChg>
        <pc:spChg chg="add">
          <ac:chgData name="Rohit Kumar" userId="0bcec9f9071d3836" providerId="Windows Live" clId="Web-{0521A3D6-63F4-4A23-A00B-149B3A0A14A9}" dt="2022-03-23T06:47:48.680" v="2410"/>
          <ac:spMkLst>
            <pc:docMk/>
            <pc:sldMk cId="3274000819" sldId="344"/>
            <ac:spMk id="19" creationId="{2E80C965-DB6D-4F81-9E9E-B027384D0BD6}"/>
          </ac:spMkLst>
        </pc:spChg>
        <pc:spChg chg="add">
          <ac:chgData name="Rohit Kumar" userId="0bcec9f9071d3836" providerId="Windows Live" clId="Web-{0521A3D6-63F4-4A23-A00B-149B3A0A14A9}" dt="2022-03-23T06:47:48.680" v="2410"/>
          <ac:spMkLst>
            <pc:docMk/>
            <pc:sldMk cId="3274000819" sldId="344"/>
            <ac:spMk id="21" creationId="{A580F890-B085-4E95-96AA-55AEBEC5CE6E}"/>
          </ac:spMkLst>
        </pc:spChg>
        <pc:spChg chg="add">
          <ac:chgData name="Rohit Kumar" userId="0bcec9f9071d3836" providerId="Windows Live" clId="Web-{0521A3D6-63F4-4A23-A00B-149B3A0A14A9}" dt="2022-03-23T06:47:48.680" v="2410"/>
          <ac:spMkLst>
            <pc:docMk/>
            <pc:sldMk cId="3274000819" sldId="344"/>
            <ac:spMk id="23" creationId="{D3F51FEB-38FB-4F6C-9F7B-2F2AFAB65463}"/>
          </ac:spMkLst>
        </pc:spChg>
        <pc:spChg chg="add">
          <ac:chgData name="Rohit Kumar" userId="0bcec9f9071d3836" providerId="Windows Live" clId="Web-{0521A3D6-63F4-4A23-A00B-149B3A0A14A9}" dt="2022-03-23T06:47:48.680" v="2410"/>
          <ac:spMkLst>
            <pc:docMk/>
            <pc:sldMk cId="3274000819" sldId="344"/>
            <ac:spMk id="25" creationId="{1E547BA6-BAE0-43BB-A7CA-60F69CE252F0}"/>
          </ac:spMkLst>
        </pc:spChg>
      </pc:sldChg>
      <pc:sldChg chg="addSp delSp modSp new mod setBg">
        <pc:chgData name="Rohit Kumar" userId="0bcec9f9071d3836" providerId="Windows Live" clId="Web-{0521A3D6-63F4-4A23-A00B-149B3A0A14A9}" dt="2022-03-23T06:46:42.054" v="2401"/>
        <pc:sldMkLst>
          <pc:docMk/>
          <pc:sldMk cId="2764251851" sldId="345"/>
        </pc:sldMkLst>
        <pc:spChg chg="mod">
          <ac:chgData name="Rohit Kumar" userId="0bcec9f9071d3836" providerId="Windows Live" clId="Web-{0521A3D6-63F4-4A23-A00B-149B3A0A14A9}" dt="2022-03-23T06:46:42.054" v="2401"/>
          <ac:spMkLst>
            <pc:docMk/>
            <pc:sldMk cId="2764251851" sldId="345"/>
            <ac:spMk id="2" creationId="{9D7C1107-DBE6-CF45-FF6E-337BE8DBD213}"/>
          </ac:spMkLst>
        </pc:spChg>
        <pc:spChg chg="del mod">
          <ac:chgData name="Rohit Kumar" userId="0bcec9f9071d3836" providerId="Windows Live" clId="Web-{0521A3D6-63F4-4A23-A00B-149B3A0A14A9}" dt="2022-03-23T06:46:42.054" v="2401"/>
          <ac:spMkLst>
            <pc:docMk/>
            <pc:sldMk cId="2764251851" sldId="345"/>
            <ac:spMk id="3" creationId="{2BD1F8C7-8D81-EDE0-9EF1-2313C58361DD}"/>
          </ac:spMkLst>
        </pc:spChg>
        <pc:spChg chg="add">
          <ac:chgData name="Rohit Kumar" userId="0bcec9f9071d3836" providerId="Windows Live" clId="Web-{0521A3D6-63F4-4A23-A00B-149B3A0A14A9}" dt="2022-03-23T06:46:42.054" v="2401"/>
          <ac:spMkLst>
            <pc:docMk/>
            <pc:sldMk cId="2764251851" sldId="345"/>
            <ac:spMk id="9" creationId="{16AC3602-3348-4F31-9E43-076B03514ECB}"/>
          </ac:spMkLst>
        </pc:spChg>
        <pc:spChg chg="add">
          <ac:chgData name="Rohit Kumar" userId="0bcec9f9071d3836" providerId="Windows Live" clId="Web-{0521A3D6-63F4-4A23-A00B-149B3A0A14A9}" dt="2022-03-23T06:46:42.054" v="2401"/>
          <ac:spMkLst>
            <pc:docMk/>
            <pc:sldMk cId="2764251851" sldId="345"/>
            <ac:spMk id="11" creationId="{394094B0-A6C9-44BE-9042-66EF0612F625}"/>
          </ac:spMkLst>
        </pc:spChg>
        <pc:spChg chg="add">
          <ac:chgData name="Rohit Kumar" userId="0bcec9f9071d3836" providerId="Windows Live" clId="Web-{0521A3D6-63F4-4A23-A00B-149B3A0A14A9}" dt="2022-03-23T06:46:42.054" v="2401"/>
          <ac:spMkLst>
            <pc:docMk/>
            <pc:sldMk cId="2764251851" sldId="345"/>
            <ac:spMk id="13" creationId="{64C2CA96-0B16-4AA7-B340-33044D238597}"/>
          </ac:spMkLst>
        </pc:spChg>
        <pc:spChg chg="add">
          <ac:chgData name="Rohit Kumar" userId="0bcec9f9071d3836" providerId="Windows Live" clId="Web-{0521A3D6-63F4-4A23-A00B-149B3A0A14A9}" dt="2022-03-23T06:46:42.054" v="2401"/>
          <ac:spMkLst>
            <pc:docMk/>
            <pc:sldMk cId="2764251851" sldId="345"/>
            <ac:spMk id="15" creationId="{1D50D7A8-F1D5-4306-8A9B-DD7A73EB8BCE}"/>
          </ac:spMkLst>
        </pc:spChg>
        <pc:graphicFrameChg chg="add">
          <ac:chgData name="Rohit Kumar" userId="0bcec9f9071d3836" providerId="Windows Live" clId="Web-{0521A3D6-63F4-4A23-A00B-149B3A0A14A9}" dt="2022-03-23T06:46:42.054" v="2401"/>
          <ac:graphicFrameMkLst>
            <pc:docMk/>
            <pc:sldMk cId="2764251851" sldId="345"/>
            <ac:graphicFrameMk id="5" creationId="{B5103B51-6F77-6E4F-8F39-A76CD3C1C7A0}"/>
          </ac:graphicFrameMkLst>
        </pc:graphicFrameChg>
      </pc:sldChg>
      <pc:sldChg chg="addSp modSp new mod setBg">
        <pc:chgData name="Rohit Kumar" userId="0bcec9f9071d3836" providerId="Windows Live" clId="Web-{0521A3D6-63F4-4A23-A00B-149B3A0A14A9}" dt="2022-03-23T06:46:52.773" v="2402"/>
        <pc:sldMkLst>
          <pc:docMk/>
          <pc:sldMk cId="3501298845" sldId="346"/>
        </pc:sldMkLst>
        <pc:spChg chg="mod">
          <ac:chgData name="Rohit Kumar" userId="0bcec9f9071d3836" providerId="Windows Live" clId="Web-{0521A3D6-63F4-4A23-A00B-149B3A0A14A9}" dt="2022-03-23T06:46:52.773" v="2402"/>
          <ac:spMkLst>
            <pc:docMk/>
            <pc:sldMk cId="3501298845" sldId="346"/>
            <ac:spMk id="2" creationId="{3AB5522E-19DD-4BBE-5546-7A12DE7A4A58}"/>
          </ac:spMkLst>
        </pc:spChg>
        <pc:spChg chg="mod">
          <ac:chgData name="Rohit Kumar" userId="0bcec9f9071d3836" providerId="Windows Live" clId="Web-{0521A3D6-63F4-4A23-A00B-149B3A0A14A9}" dt="2022-03-23T06:46:52.773" v="2402"/>
          <ac:spMkLst>
            <pc:docMk/>
            <pc:sldMk cId="3501298845" sldId="346"/>
            <ac:spMk id="3" creationId="{C9C32C45-443C-BA9E-3FC9-8692C2E507EE}"/>
          </ac:spMkLst>
        </pc:spChg>
        <pc:spChg chg="add">
          <ac:chgData name="Rohit Kumar" userId="0bcec9f9071d3836" providerId="Windows Live" clId="Web-{0521A3D6-63F4-4A23-A00B-149B3A0A14A9}" dt="2022-03-23T06:46:52.773" v="2402"/>
          <ac:spMkLst>
            <pc:docMk/>
            <pc:sldMk cId="3501298845" sldId="346"/>
            <ac:spMk id="8" creationId="{2B566528-1B12-4246-9431-5C2D7D081168}"/>
          </ac:spMkLst>
        </pc:spChg>
        <pc:spChg chg="add">
          <ac:chgData name="Rohit Kumar" userId="0bcec9f9071d3836" providerId="Windows Live" clId="Web-{0521A3D6-63F4-4A23-A00B-149B3A0A14A9}" dt="2022-03-23T06:46:52.773" v="2402"/>
          <ac:spMkLst>
            <pc:docMk/>
            <pc:sldMk cId="3501298845" sldId="346"/>
            <ac:spMk id="10" creationId="{2E80C965-DB6D-4F81-9E9E-B027384D0BD6}"/>
          </ac:spMkLst>
        </pc:spChg>
        <pc:spChg chg="add">
          <ac:chgData name="Rohit Kumar" userId="0bcec9f9071d3836" providerId="Windows Live" clId="Web-{0521A3D6-63F4-4A23-A00B-149B3A0A14A9}" dt="2022-03-23T06:46:52.773" v="2402"/>
          <ac:spMkLst>
            <pc:docMk/>
            <pc:sldMk cId="3501298845" sldId="346"/>
            <ac:spMk id="12" creationId="{A580F890-B085-4E95-96AA-55AEBEC5CE6E}"/>
          </ac:spMkLst>
        </pc:spChg>
        <pc:spChg chg="add">
          <ac:chgData name="Rohit Kumar" userId="0bcec9f9071d3836" providerId="Windows Live" clId="Web-{0521A3D6-63F4-4A23-A00B-149B3A0A14A9}" dt="2022-03-23T06:46:52.773" v="2402"/>
          <ac:spMkLst>
            <pc:docMk/>
            <pc:sldMk cId="3501298845" sldId="346"/>
            <ac:spMk id="14" creationId="{D3F51FEB-38FB-4F6C-9F7B-2F2AFAB65463}"/>
          </ac:spMkLst>
        </pc:spChg>
        <pc:spChg chg="add">
          <ac:chgData name="Rohit Kumar" userId="0bcec9f9071d3836" providerId="Windows Live" clId="Web-{0521A3D6-63F4-4A23-A00B-149B3A0A14A9}" dt="2022-03-23T06:46:52.773" v="2402"/>
          <ac:spMkLst>
            <pc:docMk/>
            <pc:sldMk cId="3501298845" sldId="346"/>
            <ac:spMk id="16" creationId="{1E547BA6-BAE0-43BB-A7CA-60F69CE252F0}"/>
          </ac:spMkLst>
        </pc:spChg>
      </pc:sldChg>
      <pc:sldChg chg="addSp modSp new mod setBg">
        <pc:chgData name="Rohit Kumar" userId="0bcec9f9071d3836" providerId="Windows Live" clId="Web-{0521A3D6-63F4-4A23-A00B-149B3A0A14A9}" dt="2022-03-23T06:46:57.335" v="2403"/>
        <pc:sldMkLst>
          <pc:docMk/>
          <pc:sldMk cId="2875276513" sldId="347"/>
        </pc:sldMkLst>
        <pc:spChg chg="mod">
          <ac:chgData name="Rohit Kumar" userId="0bcec9f9071d3836" providerId="Windows Live" clId="Web-{0521A3D6-63F4-4A23-A00B-149B3A0A14A9}" dt="2022-03-23T06:46:57.335" v="2403"/>
          <ac:spMkLst>
            <pc:docMk/>
            <pc:sldMk cId="2875276513" sldId="347"/>
            <ac:spMk id="2" creationId="{D6E2B88A-01C4-EA61-52C3-6B3BBC40790B}"/>
          </ac:spMkLst>
        </pc:spChg>
        <pc:spChg chg="mod">
          <ac:chgData name="Rohit Kumar" userId="0bcec9f9071d3836" providerId="Windows Live" clId="Web-{0521A3D6-63F4-4A23-A00B-149B3A0A14A9}" dt="2022-03-23T06:46:57.335" v="2403"/>
          <ac:spMkLst>
            <pc:docMk/>
            <pc:sldMk cId="2875276513" sldId="347"/>
            <ac:spMk id="3" creationId="{D6ACFFEC-9F7E-5912-8EF3-A70838B7C0B3}"/>
          </ac:spMkLst>
        </pc:spChg>
        <pc:spChg chg="add">
          <ac:chgData name="Rohit Kumar" userId="0bcec9f9071d3836" providerId="Windows Live" clId="Web-{0521A3D6-63F4-4A23-A00B-149B3A0A14A9}" dt="2022-03-23T06:46:57.335" v="2403"/>
          <ac:spMkLst>
            <pc:docMk/>
            <pc:sldMk cId="2875276513" sldId="347"/>
            <ac:spMk id="8" creationId="{2B566528-1B12-4246-9431-5C2D7D081168}"/>
          </ac:spMkLst>
        </pc:spChg>
        <pc:spChg chg="add">
          <ac:chgData name="Rohit Kumar" userId="0bcec9f9071d3836" providerId="Windows Live" clId="Web-{0521A3D6-63F4-4A23-A00B-149B3A0A14A9}" dt="2022-03-23T06:46:57.335" v="2403"/>
          <ac:spMkLst>
            <pc:docMk/>
            <pc:sldMk cId="2875276513" sldId="347"/>
            <ac:spMk id="10" creationId="{2E80C965-DB6D-4F81-9E9E-B027384D0BD6}"/>
          </ac:spMkLst>
        </pc:spChg>
        <pc:spChg chg="add">
          <ac:chgData name="Rohit Kumar" userId="0bcec9f9071d3836" providerId="Windows Live" clId="Web-{0521A3D6-63F4-4A23-A00B-149B3A0A14A9}" dt="2022-03-23T06:46:57.335" v="2403"/>
          <ac:spMkLst>
            <pc:docMk/>
            <pc:sldMk cId="2875276513" sldId="347"/>
            <ac:spMk id="12" creationId="{A580F890-B085-4E95-96AA-55AEBEC5CE6E}"/>
          </ac:spMkLst>
        </pc:spChg>
        <pc:spChg chg="add">
          <ac:chgData name="Rohit Kumar" userId="0bcec9f9071d3836" providerId="Windows Live" clId="Web-{0521A3D6-63F4-4A23-A00B-149B3A0A14A9}" dt="2022-03-23T06:46:57.335" v="2403"/>
          <ac:spMkLst>
            <pc:docMk/>
            <pc:sldMk cId="2875276513" sldId="347"/>
            <ac:spMk id="14" creationId="{D3F51FEB-38FB-4F6C-9F7B-2F2AFAB65463}"/>
          </ac:spMkLst>
        </pc:spChg>
        <pc:spChg chg="add">
          <ac:chgData name="Rohit Kumar" userId="0bcec9f9071d3836" providerId="Windows Live" clId="Web-{0521A3D6-63F4-4A23-A00B-149B3A0A14A9}" dt="2022-03-23T06:46:57.335" v="2403"/>
          <ac:spMkLst>
            <pc:docMk/>
            <pc:sldMk cId="2875276513" sldId="347"/>
            <ac:spMk id="16" creationId="{1E547BA6-BAE0-43BB-A7CA-60F69CE252F0}"/>
          </ac:spMkLst>
        </pc:spChg>
      </pc:sldChg>
      <pc:sldChg chg="addSp modSp new mod setBg">
        <pc:chgData name="Rohit Kumar" userId="0bcec9f9071d3836" providerId="Windows Live" clId="Web-{0521A3D6-63F4-4A23-A00B-149B3A0A14A9}" dt="2022-03-23T06:47:06.288" v="2404"/>
        <pc:sldMkLst>
          <pc:docMk/>
          <pc:sldMk cId="848548052" sldId="348"/>
        </pc:sldMkLst>
        <pc:spChg chg="mod">
          <ac:chgData name="Rohit Kumar" userId="0bcec9f9071d3836" providerId="Windows Live" clId="Web-{0521A3D6-63F4-4A23-A00B-149B3A0A14A9}" dt="2022-03-23T06:47:06.288" v="2404"/>
          <ac:spMkLst>
            <pc:docMk/>
            <pc:sldMk cId="848548052" sldId="348"/>
            <ac:spMk id="2" creationId="{5AF02D7A-2B47-9C8A-1C00-36BEDB559B42}"/>
          </ac:spMkLst>
        </pc:spChg>
        <pc:spChg chg="mod">
          <ac:chgData name="Rohit Kumar" userId="0bcec9f9071d3836" providerId="Windows Live" clId="Web-{0521A3D6-63F4-4A23-A00B-149B3A0A14A9}" dt="2022-03-23T06:47:06.288" v="2404"/>
          <ac:spMkLst>
            <pc:docMk/>
            <pc:sldMk cId="848548052" sldId="348"/>
            <ac:spMk id="3" creationId="{6D233722-C87A-477A-9EB2-EFCC135CFC53}"/>
          </ac:spMkLst>
        </pc:spChg>
        <pc:spChg chg="add">
          <ac:chgData name="Rohit Kumar" userId="0bcec9f9071d3836" providerId="Windows Live" clId="Web-{0521A3D6-63F4-4A23-A00B-149B3A0A14A9}" dt="2022-03-23T06:47:06.288" v="2404"/>
          <ac:spMkLst>
            <pc:docMk/>
            <pc:sldMk cId="848548052" sldId="348"/>
            <ac:spMk id="8" creationId="{2B566528-1B12-4246-9431-5C2D7D081168}"/>
          </ac:spMkLst>
        </pc:spChg>
        <pc:spChg chg="add">
          <ac:chgData name="Rohit Kumar" userId="0bcec9f9071d3836" providerId="Windows Live" clId="Web-{0521A3D6-63F4-4A23-A00B-149B3A0A14A9}" dt="2022-03-23T06:47:06.288" v="2404"/>
          <ac:spMkLst>
            <pc:docMk/>
            <pc:sldMk cId="848548052" sldId="348"/>
            <ac:spMk id="10" creationId="{2E80C965-DB6D-4F81-9E9E-B027384D0BD6}"/>
          </ac:spMkLst>
        </pc:spChg>
        <pc:spChg chg="add">
          <ac:chgData name="Rohit Kumar" userId="0bcec9f9071d3836" providerId="Windows Live" clId="Web-{0521A3D6-63F4-4A23-A00B-149B3A0A14A9}" dt="2022-03-23T06:47:06.288" v="2404"/>
          <ac:spMkLst>
            <pc:docMk/>
            <pc:sldMk cId="848548052" sldId="348"/>
            <ac:spMk id="12" creationId="{A580F890-B085-4E95-96AA-55AEBEC5CE6E}"/>
          </ac:spMkLst>
        </pc:spChg>
        <pc:spChg chg="add">
          <ac:chgData name="Rohit Kumar" userId="0bcec9f9071d3836" providerId="Windows Live" clId="Web-{0521A3D6-63F4-4A23-A00B-149B3A0A14A9}" dt="2022-03-23T06:47:06.288" v="2404"/>
          <ac:spMkLst>
            <pc:docMk/>
            <pc:sldMk cId="848548052" sldId="348"/>
            <ac:spMk id="14" creationId="{D3F51FEB-38FB-4F6C-9F7B-2F2AFAB65463}"/>
          </ac:spMkLst>
        </pc:spChg>
        <pc:spChg chg="add">
          <ac:chgData name="Rohit Kumar" userId="0bcec9f9071d3836" providerId="Windows Live" clId="Web-{0521A3D6-63F4-4A23-A00B-149B3A0A14A9}" dt="2022-03-23T06:47:06.288" v="2404"/>
          <ac:spMkLst>
            <pc:docMk/>
            <pc:sldMk cId="848548052" sldId="348"/>
            <ac:spMk id="16" creationId="{1E547BA6-BAE0-43BB-A7CA-60F69CE252F0}"/>
          </ac:spMkLst>
        </pc:spChg>
      </pc:sldChg>
      <pc:sldChg chg="addSp modSp new mod setBg">
        <pc:chgData name="Rohit Kumar" userId="0bcec9f9071d3836" providerId="Windows Live" clId="Web-{0521A3D6-63F4-4A23-A00B-149B3A0A14A9}" dt="2022-03-23T06:47:10.023" v="2405"/>
        <pc:sldMkLst>
          <pc:docMk/>
          <pc:sldMk cId="46862292" sldId="349"/>
        </pc:sldMkLst>
        <pc:spChg chg="mod">
          <ac:chgData name="Rohit Kumar" userId="0bcec9f9071d3836" providerId="Windows Live" clId="Web-{0521A3D6-63F4-4A23-A00B-149B3A0A14A9}" dt="2022-03-23T06:47:10.023" v="2405"/>
          <ac:spMkLst>
            <pc:docMk/>
            <pc:sldMk cId="46862292" sldId="349"/>
            <ac:spMk id="2" creationId="{95CA76BA-41C9-EDF5-FB5F-17BD3073A037}"/>
          </ac:spMkLst>
        </pc:spChg>
        <pc:spChg chg="mod">
          <ac:chgData name="Rohit Kumar" userId="0bcec9f9071d3836" providerId="Windows Live" clId="Web-{0521A3D6-63F4-4A23-A00B-149B3A0A14A9}" dt="2022-03-23T06:47:10.023" v="2405"/>
          <ac:spMkLst>
            <pc:docMk/>
            <pc:sldMk cId="46862292" sldId="349"/>
            <ac:spMk id="3" creationId="{F3F30FA4-FA27-45AE-2835-336854CF00F1}"/>
          </ac:spMkLst>
        </pc:spChg>
        <pc:spChg chg="add">
          <ac:chgData name="Rohit Kumar" userId="0bcec9f9071d3836" providerId="Windows Live" clId="Web-{0521A3D6-63F4-4A23-A00B-149B3A0A14A9}" dt="2022-03-23T06:47:10.023" v="2405"/>
          <ac:spMkLst>
            <pc:docMk/>
            <pc:sldMk cId="46862292" sldId="349"/>
            <ac:spMk id="8" creationId="{2B566528-1B12-4246-9431-5C2D7D081168}"/>
          </ac:spMkLst>
        </pc:spChg>
        <pc:spChg chg="add">
          <ac:chgData name="Rohit Kumar" userId="0bcec9f9071d3836" providerId="Windows Live" clId="Web-{0521A3D6-63F4-4A23-A00B-149B3A0A14A9}" dt="2022-03-23T06:47:10.023" v="2405"/>
          <ac:spMkLst>
            <pc:docMk/>
            <pc:sldMk cId="46862292" sldId="349"/>
            <ac:spMk id="10" creationId="{2E80C965-DB6D-4F81-9E9E-B027384D0BD6}"/>
          </ac:spMkLst>
        </pc:spChg>
        <pc:spChg chg="add">
          <ac:chgData name="Rohit Kumar" userId="0bcec9f9071d3836" providerId="Windows Live" clId="Web-{0521A3D6-63F4-4A23-A00B-149B3A0A14A9}" dt="2022-03-23T06:47:10.023" v="2405"/>
          <ac:spMkLst>
            <pc:docMk/>
            <pc:sldMk cId="46862292" sldId="349"/>
            <ac:spMk id="12" creationId="{A580F890-B085-4E95-96AA-55AEBEC5CE6E}"/>
          </ac:spMkLst>
        </pc:spChg>
        <pc:spChg chg="add">
          <ac:chgData name="Rohit Kumar" userId="0bcec9f9071d3836" providerId="Windows Live" clId="Web-{0521A3D6-63F4-4A23-A00B-149B3A0A14A9}" dt="2022-03-23T06:47:10.023" v="2405"/>
          <ac:spMkLst>
            <pc:docMk/>
            <pc:sldMk cId="46862292" sldId="349"/>
            <ac:spMk id="14" creationId="{D3F51FEB-38FB-4F6C-9F7B-2F2AFAB65463}"/>
          </ac:spMkLst>
        </pc:spChg>
        <pc:spChg chg="add">
          <ac:chgData name="Rohit Kumar" userId="0bcec9f9071d3836" providerId="Windows Live" clId="Web-{0521A3D6-63F4-4A23-A00B-149B3A0A14A9}" dt="2022-03-23T06:47:10.023" v="2405"/>
          <ac:spMkLst>
            <pc:docMk/>
            <pc:sldMk cId="46862292" sldId="349"/>
            <ac:spMk id="16" creationId="{1E547BA6-BAE0-43BB-A7CA-60F69CE252F0}"/>
          </ac:spMkLst>
        </pc:spChg>
      </pc:sldChg>
      <pc:sldChg chg="addSp modSp new mod setBg">
        <pc:chgData name="Rohit Kumar" userId="0bcec9f9071d3836" providerId="Windows Live" clId="Web-{0521A3D6-63F4-4A23-A00B-149B3A0A14A9}" dt="2022-03-23T06:47:15.570" v="2406"/>
        <pc:sldMkLst>
          <pc:docMk/>
          <pc:sldMk cId="952526122" sldId="350"/>
        </pc:sldMkLst>
        <pc:spChg chg="mod">
          <ac:chgData name="Rohit Kumar" userId="0bcec9f9071d3836" providerId="Windows Live" clId="Web-{0521A3D6-63F4-4A23-A00B-149B3A0A14A9}" dt="2022-03-23T06:47:15.570" v="2406"/>
          <ac:spMkLst>
            <pc:docMk/>
            <pc:sldMk cId="952526122" sldId="350"/>
            <ac:spMk id="2" creationId="{066B4055-7F3B-4F92-1FBA-70A4C3604744}"/>
          </ac:spMkLst>
        </pc:spChg>
        <pc:spChg chg="mod">
          <ac:chgData name="Rohit Kumar" userId="0bcec9f9071d3836" providerId="Windows Live" clId="Web-{0521A3D6-63F4-4A23-A00B-149B3A0A14A9}" dt="2022-03-23T06:47:15.570" v="2406"/>
          <ac:spMkLst>
            <pc:docMk/>
            <pc:sldMk cId="952526122" sldId="350"/>
            <ac:spMk id="3" creationId="{75CE19CC-0805-59AE-0D42-A2CAA3C99032}"/>
          </ac:spMkLst>
        </pc:spChg>
        <pc:spChg chg="add">
          <ac:chgData name="Rohit Kumar" userId="0bcec9f9071d3836" providerId="Windows Live" clId="Web-{0521A3D6-63F4-4A23-A00B-149B3A0A14A9}" dt="2022-03-23T06:47:15.570" v="2406"/>
          <ac:spMkLst>
            <pc:docMk/>
            <pc:sldMk cId="952526122" sldId="350"/>
            <ac:spMk id="8" creationId="{2B566528-1B12-4246-9431-5C2D7D081168}"/>
          </ac:spMkLst>
        </pc:spChg>
        <pc:spChg chg="add">
          <ac:chgData name="Rohit Kumar" userId="0bcec9f9071d3836" providerId="Windows Live" clId="Web-{0521A3D6-63F4-4A23-A00B-149B3A0A14A9}" dt="2022-03-23T06:47:15.570" v="2406"/>
          <ac:spMkLst>
            <pc:docMk/>
            <pc:sldMk cId="952526122" sldId="350"/>
            <ac:spMk id="10" creationId="{2E80C965-DB6D-4F81-9E9E-B027384D0BD6}"/>
          </ac:spMkLst>
        </pc:spChg>
        <pc:spChg chg="add">
          <ac:chgData name="Rohit Kumar" userId="0bcec9f9071d3836" providerId="Windows Live" clId="Web-{0521A3D6-63F4-4A23-A00B-149B3A0A14A9}" dt="2022-03-23T06:47:15.570" v="2406"/>
          <ac:spMkLst>
            <pc:docMk/>
            <pc:sldMk cId="952526122" sldId="350"/>
            <ac:spMk id="12" creationId="{A580F890-B085-4E95-96AA-55AEBEC5CE6E}"/>
          </ac:spMkLst>
        </pc:spChg>
        <pc:spChg chg="add">
          <ac:chgData name="Rohit Kumar" userId="0bcec9f9071d3836" providerId="Windows Live" clId="Web-{0521A3D6-63F4-4A23-A00B-149B3A0A14A9}" dt="2022-03-23T06:47:15.570" v="2406"/>
          <ac:spMkLst>
            <pc:docMk/>
            <pc:sldMk cId="952526122" sldId="350"/>
            <ac:spMk id="14" creationId="{D3F51FEB-38FB-4F6C-9F7B-2F2AFAB65463}"/>
          </ac:spMkLst>
        </pc:spChg>
        <pc:spChg chg="add">
          <ac:chgData name="Rohit Kumar" userId="0bcec9f9071d3836" providerId="Windows Live" clId="Web-{0521A3D6-63F4-4A23-A00B-149B3A0A14A9}" dt="2022-03-23T06:47:15.570" v="2406"/>
          <ac:spMkLst>
            <pc:docMk/>
            <pc:sldMk cId="952526122" sldId="350"/>
            <ac:spMk id="16" creationId="{1E547BA6-BAE0-43BB-A7CA-60F69CE252F0}"/>
          </ac:spMkLst>
        </pc:spChg>
      </pc:sldChg>
      <pc:sldChg chg="addSp modSp new mod setBg">
        <pc:chgData name="Rohit Kumar" userId="0bcec9f9071d3836" providerId="Windows Live" clId="Web-{0521A3D6-63F4-4A23-A00B-149B3A0A14A9}" dt="2022-03-23T06:47:24.695" v="2407"/>
        <pc:sldMkLst>
          <pc:docMk/>
          <pc:sldMk cId="1165014990" sldId="351"/>
        </pc:sldMkLst>
        <pc:spChg chg="mod">
          <ac:chgData name="Rohit Kumar" userId="0bcec9f9071d3836" providerId="Windows Live" clId="Web-{0521A3D6-63F4-4A23-A00B-149B3A0A14A9}" dt="2022-03-23T06:47:24.695" v="2407"/>
          <ac:spMkLst>
            <pc:docMk/>
            <pc:sldMk cId="1165014990" sldId="351"/>
            <ac:spMk id="2" creationId="{2C4AF1F1-FA85-40D6-39E3-B670ADE1C0FC}"/>
          </ac:spMkLst>
        </pc:spChg>
        <pc:spChg chg="mod">
          <ac:chgData name="Rohit Kumar" userId="0bcec9f9071d3836" providerId="Windows Live" clId="Web-{0521A3D6-63F4-4A23-A00B-149B3A0A14A9}" dt="2022-03-23T06:47:24.695" v="2407"/>
          <ac:spMkLst>
            <pc:docMk/>
            <pc:sldMk cId="1165014990" sldId="351"/>
            <ac:spMk id="3" creationId="{5A96F0CF-0DBA-F810-F01B-9D9EA7D5D363}"/>
          </ac:spMkLst>
        </pc:spChg>
        <pc:spChg chg="add">
          <ac:chgData name="Rohit Kumar" userId="0bcec9f9071d3836" providerId="Windows Live" clId="Web-{0521A3D6-63F4-4A23-A00B-149B3A0A14A9}" dt="2022-03-23T06:47:24.695" v="2407"/>
          <ac:spMkLst>
            <pc:docMk/>
            <pc:sldMk cId="1165014990" sldId="351"/>
            <ac:spMk id="8" creationId="{2B566528-1B12-4246-9431-5C2D7D081168}"/>
          </ac:spMkLst>
        </pc:spChg>
        <pc:spChg chg="add">
          <ac:chgData name="Rohit Kumar" userId="0bcec9f9071d3836" providerId="Windows Live" clId="Web-{0521A3D6-63F4-4A23-A00B-149B3A0A14A9}" dt="2022-03-23T06:47:24.695" v="2407"/>
          <ac:spMkLst>
            <pc:docMk/>
            <pc:sldMk cId="1165014990" sldId="351"/>
            <ac:spMk id="10" creationId="{2E80C965-DB6D-4F81-9E9E-B027384D0BD6}"/>
          </ac:spMkLst>
        </pc:spChg>
        <pc:spChg chg="add">
          <ac:chgData name="Rohit Kumar" userId="0bcec9f9071d3836" providerId="Windows Live" clId="Web-{0521A3D6-63F4-4A23-A00B-149B3A0A14A9}" dt="2022-03-23T06:47:24.695" v="2407"/>
          <ac:spMkLst>
            <pc:docMk/>
            <pc:sldMk cId="1165014990" sldId="351"/>
            <ac:spMk id="12" creationId="{A580F890-B085-4E95-96AA-55AEBEC5CE6E}"/>
          </ac:spMkLst>
        </pc:spChg>
        <pc:spChg chg="add">
          <ac:chgData name="Rohit Kumar" userId="0bcec9f9071d3836" providerId="Windows Live" clId="Web-{0521A3D6-63F4-4A23-A00B-149B3A0A14A9}" dt="2022-03-23T06:47:24.695" v="2407"/>
          <ac:spMkLst>
            <pc:docMk/>
            <pc:sldMk cId="1165014990" sldId="351"/>
            <ac:spMk id="14" creationId="{D3F51FEB-38FB-4F6C-9F7B-2F2AFAB65463}"/>
          </ac:spMkLst>
        </pc:spChg>
        <pc:spChg chg="add">
          <ac:chgData name="Rohit Kumar" userId="0bcec9f9071d3836" providerId="Windows Live" clId="Web-{0521A3D6-63F4-4A23-A00B-149B3A0A14A9}" dt="2022-03-23T06:47:24.695" v="2407"/>
          <ac:spMkLst>
            <pc:docMk/>
            <pc:sldMk cId="1165014990" sldId="351"/>
            <ac:spMk id="16" creationId="{1E547BA6-BAE0-43BB-A7CA-60F69CE252F0}"/>
          </ac:spMkLst>
        </pc:spChg>
      </pc:sldChg>
      <pc:sldChg chg="addSp modSp new mod setBg">
        <pc:chgData name="Rohit Kumar" userId="0bcec9f9071d3836" providerId="Windows Live" clId="Web-{0521A3D6-63F4-4A23-A00B-149B3A0A14A9}" dt="2022-03-23T06:47:27.258" v="2408"/>
        <pc:sldMkLst>
          <pc:docMk/>
          <pc:sldMk cId="3195561922" sldId="352"/>
        </pc:sldMkLst>
        <pc:spChg chg="mod">
          <ac:chgData name="Rohit Kumar" userId="0bcec9f9071d3836" providerId="Windows Live" clId="Web-{0521A3D6-63F4-4A23-A00B-149B3A0A14A9}" dt="2022-03-23T06:47:27.258" v="2408"/>
          <ac:spMkLst>
            <pc:docMk/>
            <pc:sldMk cId="3195561922" sldId="352"/>
            <ac:spMk id="2" creationId="{4B73919E-37C1-0828-9ECC-D6EF9BFEE22A}"/>
          </ac:spMkLst>
        </pc:spChg>
        <pc:spChg chg="mod">
          <ac:chgData name="Rohit Kumar" userId="0bcec9f9071d3836" providerId="Windows Live" clId="Web-{0521A3D6-63F4-4A23-A00B-149B3A0A14A9}" dt="2022-03-23T06:47:27.258" v="2408"/>
          <ac:spMkLst>
            <pc:docMk/>
            <pc:sldMk cId="3195561922" sldId="352"/>
            <ac:spMk id="3" creationId="{19C2542C-72B3-7CA7-542D-BFEE0EE7D024}"/>
          </ac:spMkLst>
        </pc:spChg>
        <pc:spChg chg="add">
          <ac:chgData name="Rohit Kumar" userId="0bcec9f9071d3836" providerId="Windows Live" clId="Web-{0521A3D6-63F4-4A23-A00B-149B3A0A14A9}" dt="2022-03-23T06:47:27.258" v="2408"/>
          <ac:spMkLst>
            <pc:docMk/>
            <pc:sldMk cId="3195561922" sldId="352"/>
            <ac:spMk id="8" creationId="{2B566528-1B12-4246-9431-5C2D7D081168}"/>
          </ac:spMkLst>
        </pc:spChg>
        <pc:spChg chg="add">
          <ac:chgData name="Rohit Kumar" userId="0bcec9f9071d3836" providerId="Windows Live" clId="Web-{0521A3D6-63F4-4A23-A00B-149B3A0A14A9}" dt="2022-03-23T06:47:27.258" v="2408"/>
          <ac:spMkLst>
            <pc:docMk/>
            <pc:sldMk cId="3195561922" sldId="352"/>
            <ac:spMk id="10" creationId="{2E80C965-DB6D-4F81-9E9E-B027384D0BD6}"/>
          </ac:spMkLst>
        </pc:spChg>
        <pc:spChg chg="add">
          <ac:chgData name="Rohit Kumar" userId="0bcec9f9071d3836" providerId="Windows Live" clId="Web-{0521A3D6-63F4-4A23-A00B-149B3A0A14A9}" dt="2022-03-23T06:47:27.258" v="2408"/>
          <ac:spMkLst>
            <pc:docMk/>
            <pc:sldMk cId="3195561922" sldId="352"/>
            <ac:spMk id="12" creationId="{A580F890-B085-4E95-96AA-55AEBEC5CE6E}"/>
          </ac:spMkLst>
        </pc:spChg>
        <pc:spChg chg="add">
          <ac:chgData name="Rohit Kumar" userId="0bcec9f9071d3836" providerId="Windows Live" clId="Web-{0521A3D6-63F4-4A23-A00B-149B3A0A14A9}" dt="2022-03-23T06:47:27.258" v="2408"/>
          <ac:spMkLst>
            <pc:docMk/>
            <pc:sldMk cId="3195561922" sldId="352"/>
            <ac:spMk id="14" creationId="{D3F51FEB-38FB-4F6C-9F7B-2F2AFAB65463}"/>
          </ac:spMkLst>
        </pc:spChg>
        <pc:spChg chg="add">
          <ac:chgData name="Rohit Kumar" userId="0bcec9f9071d3836" providerId="Windows Live" clId="Web-{0521A3D6-63F4-4A23-A00B-149B3A0A14A9}" dt="2022-03-23T06:47:27.258" v="2408"/>
          <ac:spMkLst>
            <pc:docMk/>
            <pc:sldMk cId="3195561922" sldId="352"/>
            <ac:spMk id="16" creationId="{1E547BA6-BAE0-43BB-A7CA-60F69CE252F0}"/>
          </ac:spMkLst>
        </pc:spChg>
      </pc:sldChg>
      <pc:sldChg chg="addSp modSp new mod setBg">
        <pc:chgData name="Rohit Kumar" userId="0bcec9f9071d3836" providerId="Windows Live" clId="Web-{0521A3D6-63F4-4A23-A00B-149B3A0A14A9}" dt="2022-03-23T06:47:31.226" v="2409"/>
        <pc:sldMkLst>
          <pc:docMk/>
          <pc:sldMk cId="325509917" sldId="353"/>
        </pc:sldMkLst>
        <pc:spChg chg="mod">
          <ac:chgData name="Rohit Kumar" userId="0bcec9f9071d3836" providerId="Windows Live" clId="Web-{0521A3D6-63F4-4A23-A00B-149B3A0A14A9}" dt="2022-03-23T06:47:31.226" v="2409"/>
          <ac:spMkLst>
            <pc:docMk/>
            <pc:sldMk cId="325509917" sldId="353"/>
            <ac:spMk id="2" creationId="{B5DC380F-0391-01A2-97A8-B8364495ECF0}"/>
          </ac:spMkLst>
        </pc:spChg>
        <pc:spChg chg="mod">
          <ac:chgData name="Rohit Kumar" userId="0bcec9f9071d3836" providerId="Windows Live" clId="Web-{0521A3D6-63F4-4A23-A00B-149B3A0A14A9}" dt="2022-03-23T06:47:31.226" v="2409"/>
          <ac:spMkLst>
            <pc:docMk/>
            <pc:sldMk cId="325509917" sldId="353"/>
            <ac:spMk id="3" creationId="{018A2436-A222-ACD4-DD9A-B9DBF0FCA94D}"/>
          </ac:spMkLst>
        </pc:spChg>
        <pc:spChg chg="add">
          <ac:chgData name="Rohit Kumar" userId="0bcec9f9071d3836" providerId="Windows Live" clId="Web-{0521A3D6-63F4-4A23-A00B-149B3A0A14A9}" dt="2022-03-23T06:47:31.226" v="2409"/>
          <ac:spMkLst>
            <pc:docMk/>
            <pc:sldMk cId="325509917" sldId="353"/>
            <ac:spMk id="8" creationId="{2B566528-1B12-4246-9431-5C2D7D081168}"/>
          </ac:spMkLst>
        </pc:spChg>
        <pc:spChg chg="add">
          <ac:chgData name="Rohit Kumar" userId="0bcec9f9071d3836" providerId="Windows Live" clId="Web-{0521A3D6-63F4-4A23-A00B-149B3A0A14A9}" dt="2022-03-23T06:47:31.226" v="2409"/>
          <ac:spMkLst>
            <pc:docMk/>
            <pc:sldMk cId="325509917" sldId="353"/>
            <ac:spMk id="10" creationId="{2E80C965-DB6D-4F81-9E9E-B027384D0BD6}"/>
          </ac:spMkLst>
        </pc:spChg>
        <pc:spChg chg="add">
          <ac:chgData name="Rohit Kumar" userId="0bcec9f9071d3836" providerId="Windows Live" clId="Web-{0521A3D6-63F4-4A23-A00B-149B3A0A14A9}" dt="2022-03-23T06:47:31.226" v="2409"/>
          <ac:spMkLst>
            <pc:docMk/>
            <pc:sldMk cId="325509917" sldId="353"/>
            <ac:spMk id="12" creationId="{A580F890-B085-4E95-96AA-55AEBEC5CE6E}"/>
          </ac:spMkLst>
        </pc:spChg>
        <pc:spChg chg="add">
          <ac:chgData name="Rohit Kumar" userId="0bcec9f9071d3836" providerId="Windows Live" clId="Web-{0521A3D6-63F4-4A23-A00B-149B3A0A14A9}" dt="2022-03-23T06:47:31.226" v="2409"/>
          <ac:spMkLst>
            <pc:docMk/>
            <pc:sldMk cId="325509917" sldId="353"/>
            <ac:spMk id="14" creationId="{D3F51FEB-38FB-4F6C-9F7B-2F2AFAB65463}"/>
          </ac:spMkLst>
        </pc:spChg>
        <pc:spChg chg="add">
          <ac:chgData name="Rohit Kumar" userId="0bcec9f9071d3836" providerId="Windows Live" clId="Web-{0521A3D6-63F4-4A23-A00B-149B3A0A14A9}" dt="2022-03-23T06:47:31.226" v="2409"/>
          <ac:spMkLst>
            <pc:docMk/>
            <pc:sldMk cId="325509917" sldId="353"/>
            <ac:spMk id="16" creationId="{1E547BA6-BAE0-43BB-A7CA-60F69CE252F0}"/>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5A9EA-3148-4BC2-B0EF-E4150705601D}"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42816DF-7BF5-4BE0-966B-9AADF1A47275}">
      <dgm:prSet/>
      <dgm:spPr/>
      <dgm:t>
        <a:bodyPr/>
        <a:lstStyle/>
        <a:p>
          <a:r>
            <a:rPr lang="en-US"/>
            <a:t>The researchers used inpainting approach to restore the poor CSI data. </a:t>
          </a:r>
        </a:p>
      </dgm:t>
    </dgm:pt>
    <dgm:pt modelId="{B15C045F-BA57-4116-9231-A79FCA4EB739}" type="parTrans" cxnId="{B4507445-EC05-4328-AF41-436D5613B0FE}">
      <dgm:prSet/>
      <dgm:spPr/>
      <dgm:t>
        <a:bodyPr/>
        <a:lstStyle/>
        <a:p>
          <a:endParaRPr lang="en-US"/>
        </a:p>
      </dgm:t>
    </dgm:pt>
    <dgm:pt modelId="{6C75676F-7D3F-4A7A-BD3E-479ADCFC3718}" type="sibTrans" cxnId="{B4507445-EC05-4328-AF41-436D5613B0FE}">
      <dgm:prSet/>
      <dgm:spPr/>
      <dgm:t>
        <a:bodyPr/>
        <a:lstStyle/>
        <a:p>
          <a:endParaRPr lang="en-US"/>
        </a:p>
      </dgm:t>
    </dgm:pt>
    <dgm:pt modelId="{A12944EE-22D7-4D03-9E67-40E17C9B0F42}">
      <dgm:prSet/>
      <dgm:spPr/>
      <dgm:t>
        <a:bodyPr/>
        <a:lstStyle/>
        <a:p>
          <a:r>
            <a:rPr lang="en-US"/>
            <a:t>In this method the researchers evaluate the performance of inpainting and several common image interpolation methods on N-Acetylaspartate (NAA) CSI maps.</a:t>
          </a:r>
        </a:p>
      </dgm:t>
    </dgm:pt>
    <dgm:pt modelId="{92F994A0-D695-4EA7-840F-7DDF713EA203}" type="parTrans" cxnId="{48750C05-41E7-41D6-A9DF-24120A377B57}">
      <dgm:prSet/>
      <dgm:spPr/>
      <dgm:t>
        <a:bodyPr/>
        <a:lstStyle/>
        <a:p>
          <a:endParaRPr lang="en-US"/>
        </a:p>
      </dgm:t>
    </dgm:pt>
    <dgm:pt modelId="{389A08C9-1BA9-4A0C-94E5-A6EE6F7ED530}" type="sibTrans" cxnId="{48750C05-41E7-41D6-A9DF-24120A377B57}">
      <dgm:prSet/>
      <dgm:spPr/>
      <dgm:t>
        <a:bodyPr/>
        <a:lstStyle/>
        <a:p>
          <a:endParaRPr lang="en-US"/>
        </a:p>
      </dgm:t>
    </dgm:pt>
    <dgm:pt modelId="{7D51BCE7-ADF6-4E44-A87F-611B1E523010}" type="pres">
      <dgm:prSet presAssocID="{85A5A9EA-3148-4BC2-B0EF-E4150705601D}" presName="hierChild1" presStyleCnt="0">
        <dgm:presLayoutVars>
          <dgm:chPref val="1"/>
          <dgm:dir/>
          <dgm:animOne val="branch"/>
          <dgm:animLvl val="lvl"/>
          <dgm:resizeHandles/>
        </dgm:presLayoutVars>
      </dgm:prSet>
      <dgm:spPr/>
    </dgm:pt>
    <dgm:pt modelId="{727D5A56-DE93-4A17-AC02-7E410BDE1500}" type="pres">
      <dgm:prSet presAssocID="{A42816DF-7BF5-4BE0-966B-9AADF1A47275}" presName="hierRoot1" presStyleCnt="0"/>
      <dgm:spPr/>
    </dgm:pt>
    <dgm:pt modelId="{156AFFCA-C887-40BF-8E0A-49DCE8D43598}" type="pres">
      <dgm:prSet presAssocID="{A42816DF-7BF5-4BE0-966B-9AADF1A47275}" presName="composite" presStyleCnt="0"/>
      <dgm:spPr/>
    </dgm:pt>
    <dgm:pt modelId="{F4C62C61-5332-4287-8B51-FD860DAC20EB}" type="pres">
      <dgm:prSet presAssocID="{A42816DF-7BF5-4BE0-966B-9AADF1A47275}" presName="background" presStyleLbl="node0" presStyleIdx="0" presStyleCnt="2"/>
      <dgm:spPr/>
    </dgm:pt>
    <dgm:pt modelId="{6F74E875-2E02-4E56-808D-448E503D4EB2}" type="pres">
      <dgm:prSet presAssocID="{A42816DF-7BF5-4BE0-966B-9AADF1A47275}" presName="text" presStyleLbl="fgAcc0" presStyleIdx="0" presStyleCnt="2">
        <dgm:presLayoutVars>
          <dgm:chPref val="3"/>
        </dgm:presLayoutVars>
      </dgm:prSet>
      <dgm:spPr/>
    </dgm:pt>
    <dgm:pt modelId="{770916A8-BF36-46F7-8E87-5E21F37D4D66}" type="pres">
      <dgm:prSet presAssocID="{A42816DF-7BF5-4BE0-966B-9AADF1A47275}" presName="hierChild2" presStyleCnt="0"/>
      <dgm:spPr/>
    </dgm:pt>
    <dgm:pt modelId="{FDE1A7B8-F610-4D37-AAD9-7AD54C6DB5F0}" type="pres">
      <dgm:prSet presAssocID="{A12944EE-22D7-4D03-9E67-40E17C9B0F42}" presName="hierRoot1" presStyleCnt="0"/>
      <dgm:spPr/>
    </dgm:pt>
    <dgm:pt modelId="{567C0D0D-5C06-4808-9A95-D9F95B3B513E}" type="pres">
      <dgm:prSet presAssocID="{A12944EE-22D7-4D03-9E67-40E17C9B0F42}" presName="composite" presStyleCnt="0"/>
      <dgm:spPr/>
    </dgm:pt>
    <dgm:pt modelId="{0C977A5E-3E5E-4ADD-A3CD-FA4E5AF107E2}" type="pres">
      <dgm:prSet presAssocID="{A12944EE-22D7-4D03-9E67-40E17C9B0F42}" presName="background" presStyleLbl="node0" presStyleIdx="1" presStyleCnt="2"/>
      <dgm:spPr/>
    </dgm:pt>
    <dgm:pt modelId="{8338E14E-72CD-4891-AB91-4A4ACC7B4C47}" type="pres">
      <dgm:prSet presAssocID="{A12944EE-22D7-4D03-9E67-40E17C9B0F42}" presName="text" presStyleLbl="fgAcc0" presStyleIdx="1" presStyleCnt="2">
        <dgm:presLayoutVars>
          <dgm:chPref val="3"/>
        </dgm:presLayoutVars>
      </dgm:prSet>
      <dgm:spPr/>
    </dgm:pt>
    <dgm:pt modelId="{48009308-F1F1-4652-9757-AD2D23855CA5}" type="pres">
      <dgm:prSet presAssocID="{A12944EE-22D7-4D03-9E67-40E17C9B0F42}" presName="hierChild2" presStyleCnt="0"/>
      <dgm:spPr/>
    </dgm:pt>
  </dgm:ptLst>
  <dgm:cxnLst>
    <dgm:cxn modelId="{48750C05-41E7-41D6-A9DF-24120A377B57}" srcId="{85A5A9EA-3148-4BC2-B0EF-E4150705601D}" destId="{A12944EE-22D7-4D03-9E67-40E17C9B0F42}" srcOrd="1" destOrd="0" parTransId="{92F994A0-D695-4EA7-840F-7DDF713EA203}" sibTransId="{389A08C9-1BA9-4A0C-94E5-A6EE6F7ED530}"/>
    <dgm:cxn modelId="{EDC89B3C-936A-4DE3-8125-529F7AD8ACF7}" type="presOf" srcId="{85A5A9EA-3148-4BC2-B0EF-E4150705601D}" destId="{7D51BCE7-ADF6-4E44-A87F-611B1E523010}" srcOrd="0" destOrd="0" presId="urn:microsoft.com/office/officeart/2005/8/layout/hierarchy1"/>
    <dgm:cxn modelId="{B4507445-EC05-4328-AF41-436D5613B0FE}" srcId="{85A5A9EA-3148-4BC2-B0EF-E4150705601D}" destId="{A42816DF-7BF5-4BE0-966B-9AADF1A47275}" srcOrd="0" destOrd="0" parTransId="{B15C045F-BA57-4116-9231-A79FCA4EB739}" sibTransId="{6C75676F-7D3F-4A7A-BD3E-479ADCFC3718}"/>
    <dgm:cxn modelId="{FBD48468-00F5-40C2-9189-ABC5C88999E1}" type="presOf" srcId="{A42816DF-7BF5-4BE0-966B-9AADF1A47275}" destId="{6F74E875-2E02-4E56-808D-448E503D4EB2}" srcOrd="0" destOrd="0" presId="urn:microsoft.com/office/officeart/2005/8/layout/hierarchy1"/>
    <dgm:cxn modelId="{91B92ADB-6948-4AEE-A831-75DE12F3D839}" type="presOf" srcId="{A12944EE-22D7-4D03-9E67-40E17C9B0F42}" destId="{8338E14E-72CD-4891-AB91-4A4ACC7B4C47}" srcOrd="0" destOrd="0" presId="urn:microsoft.com/office/officeart/2005/8/layout/hierarchy1"/>
    <dgm:cxn modelId="{A0C06F9C-C3BD-4547-B59C-4D9879D9594D}" type="presParOf" srcId="{7D51BCE7-ADF6-4E44-A87F-611B1E523010}" destId="{727D5A56-DE93-4A17-AC02-7E410BDE1500}" srcOrd="0" destOrd="0" presId="urn:microsoft.com/office/officeart/2005/8/layout/hierarchy1"/>
    <dgm:cxn modelId="{E3816398-77FD-4649-A61A-330658752A56}" type="presParOf" srcId="{727D5A56-DE93-4A17-AC02-7E410BDE1500}" destId="{156AFFCA-C887-40BF-8E0A-49DCE8D43598}" srcOrd="0" destOrd="0" presId="urn:microsoft.com/office/officeart/2005/8/layout/hierarchy1"/>
    <dgm:cxn modelId="{BBC460EE-697F-43C7-B057-06143249F615}" type="presParOf" srcId="{156AFFCA-C887-40BF-8E0A-49DCE8D43598}" destId="{F4C62C61-5332-4287-8B51-FD860DAC20EB}" srcOrd="0" destOrd="0" presId="urn:microsoft.com/office/officeart/2005/8/layout/hierarchy1"/>
    <dgm:cxn modelId="{1C15474C-E0EB-44E6-B90E-4E96B7663649}" type="presParOf" srcId="{156AFFCA-C887-40BF-8E0A-49DCE8D43598}" destId="{6F74E875-2E02-4E56-808D-448E503D4EB2}" srcOrd="1" destOrd="0" presId="urn:microsoft.com/office/officeart/2005/8/layout/hierarchy1"/>
    <dgm:cxn modelId="{E1CC4039-E069-432B-8A60-4F0F5CCBB73C}" type="presParOf" srcId="{727D5A56-DE93-4A17-AC02-7E410BDE1500}" destId="{770916A8-BF36-46F7-8E87-5E21F37D4D66}" srcOrd="1" destOrd="0" presId="urn:microsoft.com/office/officeart/2005/8/layout/hierarchy1"/>
    <dgm:cxn modelId="{18CE1D59-4F52-4AF0-AC39-0FE26DB677E5}" type="presParOf" srcId="{7D51BCE7-ADF6-4E44-A87F-611B1E523010}" destId="{FDE1A7B8-F610-4D37-AAD9-7AD54C6DB5F0}" srcOrd="1" destOrd="0" presId="urn:microsoft.com/office/officeart/2005/8/layout/hierarchy1"/>
    <dgm:cxn modelId="{C3E5EB9B-97E5-4DE2-848F-2630FCE119F9}" type="presParOf" srcId="{FDE1A7B8-F610-4D37-AAD9-7AD54C6DB5F0}" destId="{567C0D0D-5C06-4808-9A95-D9F95B3B513E}" srcOrd="0" destOrd="0" presId="urn:microsoft.com/office/officeart/2005/8/layout/hierarchy1"/>
    <dgm:cxn modelId="{158C2326-827A-43ED-A385-5E7C29E08A6C}" type="presParOf" srcId="{567C0D0D-5C06-4808-9A95-D9F95B3B513E}" destId="{0C977A5E-3E5E-4ADD-A3CD-FA4E5AF107E2}" srcOrd="0" destOrd="0" presId="urn:microsoft.com/office/officeart/2005/8/layout/hierarchy1"/>
    <dgm:cxn modelId="{0CF1C7A1-8620-4987-A419-A4E425C55D72}" type="presParOf" srcId="{567C0D0D-5C06-4808-9A95-D9F95B3B513E}" destId="{8338E14E-72CD-4891-AB91-4A4ACC7B4C47}" srcOrd="1" destOrd="0" presId="urn:microsoft.com/office/officeart/2005/8/layout/hierarchy1"/>
    <dgm:cxn modelId="{5A8B9D84-603C-4971-8126-3B7BFFC85DB1}" type="presParOf" srcId="{FDE1A7B8-F610-4D37-AAD9-7AD54C6DB5F0}" destId="{48009308-F1F1-4652-9757-AD2D23855C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2FFD84-FBED-4207-AA17-BF147D432B3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E3F4616-8246-418A-9BD8-254A71C2818B}">
      <dgm:prSet/>
      <dgm:spPr/>
      <dgm:t>
        <a:bodyPr/>
        <a:lstStyle/>
        <a:p>
          <a:pPr>
            <a:lnSpc>
              <a:spcPct val="100000"/>
            </a:lnSpc>
          </a:pPr>
          <a:r>
            <a:rPr lang="en-US" dirty="0" err="1"/>
            <a:t>MuZero</a:t>
          </a:r>
          <a:r>
            <a:rPr lang="en-US" dirty="0"/>
            <a:t> masters Go, chess, shogi and Atari without needing to be told the rules, thanks to its ability to plan winning strategies in unknown environments.</a:t>
          </a:r>
        </a:p>
      </dgm:t>
    </dgm:pt>
    <dgm:pt modelId="{F37B57CF-2202-4040-A101-B2919A7F2A0B}" type="parTrans" cxnId="{89C79190-01C0-4281-BBC6-DB74F65AABA2}">
      <dgm:prSet/>
      <dgm:spPr/>
      <dgm:t>
        <a:bodyPr/>
        <a:lstStyle/>
        <a:p>
          <a:endParaRPr lang="en-US"/>
        </a:p>
      </dgm:t>
    </dgm:pt>
    <dgm:pt modelId="{F01FF7ED-1681-432E-AE2A-D60B40507A6F}" type="sibTrans" cxnId="{89C79190-01C0-4281-BBC6-DB74F65AABA2}">
      <dgm:prSet/>
      <dgm:spPr/>
      <dgm:t>
        <a:bodyPr/>
        <a:lstStyle/>
        <a:p>
          <a:endParaRPr lang="en-US"/>
        </a:p>
      </dgm:t>
    </dgm:pt>
    <dgm:pt modelId="{64A9C1CB-FB84-4101-B8C1-B278211352C0}">
      <dgm:prSet/>
      <dgm:spPr/>
      <dgm:t>
        <a:bodyPr/>
        <a:lstStyle/>
        <a:p>
          <a:pPr>
            <a:lnSpc>
              <a:spcPct val="100000"/>
            </a:lnSpc>
          </a:pPr>
          <a:r>
            <a:rPr lang="en-US" dirty="0"/>
            <a:t>Researchers have tried to tackle this major challenge in AI by using two main approaches: lookahead search or model-based planning.</a:t>
          </a:r>
        </a:p>
      </dgm:t>
    </dgm:pt>
    <dgm:pt modelId="{ECCE8EFF-4510-4DF9-A7F8-49E328F61FEB}" type="parTrans" cxnId="{BD43F59D-6957-4CDC-A4CB-F2AFFEDD3443}">
      <dgm:prSet/>
      <dgm:spPr/>
      <dgm:t>
        <a:bodyPr/>
        <a:lstStyle/>
        <a:p>
          <a:endParaRPr lang="en-US"/>
        </a:p>
      </dgm:t>
    </dgm:pt>
    <dgm:pt modelId="{FC3B0B3C-9788-4B8A-A6CA-57A78554EC68}" type="sibTrans" cxnId="{BD43F59D-6957-4CDC-A4CB-F2AFFEDD3443}">
      <dgm:prSet/>
      <dgm:spPr/>
      <dgm:t>
        <a:bodyPr/>
        <a:lstStyle/>
        <a:p>
          <a:endParaRPr lang="en-US"/>
        </a:p>
      </dgm:t>
    </dgm:pt>
    <dgm:pt modelId="{0B492F49-3898-40F5-9490-39D1FC5A2C69}">
      <dgm:prSet/>
      <dgm:spPr/>
      <dgm:t>
        <a:bodyPr/>
        <a:lstStyle/>
        <a:p>
          <a:pPr>
            <a:lnSpc>
              <a:spcPct val="100000"/>
            </a:lnSpc>
          </a:pPr>
          <a:r>
            <a:rPr lang="en-US" dirty="0" err="1"/>
            <a:t>MuZero</a:t>
          </a:r>
          <a:r>
            <a:rPr lang="en-US" dirty="0"/>
            <a:t> uses a different approach to overcome the limitations of previous approaches. Instead of trying to model the entire environment, </a:t>
          </a:r>
          <a:r>
            <a:rPr lang="en-US" dirty="0" err="1"/>
            <a:t>MuZero</a:t>
          </a:r>
          <a:r>
            <a:rPr lang="en-US" dirty="0"/>
            <a:t> just models aspects that are important to the agent’s decision-making process. </a:t>
          </a:r>
        </a:p>
      </dgm:t>
    </dgm:pt>
    <dgm:pt modelId="{455B4A59-A9FC-43A2-B391-812DE00AC458}" type="parTrans" cxnId="{67EECA63-B582-40A1-AA0D-8F00F6F06BE3}">
      <dgm:prSet/>
      <dgm:spPr/>
      <dgm:t>
        <a:bodyPr/>
        <a:lstStyle/>
        <a:p>
          <a:endParaRPr lang="en-US"/>
        </a:p>
      </dgm:t>
    </dgm:pt>
    <dgm:pt modelId="{9EAE2BD3-3E7D-4D19-AB32-96B53F4A2D25}" type="sibTrans" cxnId="{67EECA63-B582-40A1-AA0D-8F00F6F06BE3}">
      <dgm:prSet/>
      <dgm:spPr/>
      <dgm:t>
        <a:bodyPr/>
        <a:lstStyle/>
        <a:p>
          <a:endParaRPr lang="en-US"/>
        </a:p>
      </dgm:t>
    </dgm:pt>
    <dgm:pt modelId="{58F04330-DD22-4CB5-A719-C133A69611D2}" type="pres">
      <dgm:prSet presAssocID="{362FFD84-FBED-4207-AA17-BF147D432B3F}" presName="root" presStyleCnt="0">
        <dgm:presLayoutVars>
          <dgm:dir/>
          <dgm:resizeHandles val="exact"/>
        </dgm:presLayoutVars>
      </dgm:prSet>
      <dgm:spPr/>
    </dgm:pt>
    <dgm:pt modelId="{4ACC47B1-A217-42F6-918F-23661C165748}" type="pres">
      <dgm:prSet presAssocID="{5E3F4616-8246-418A-9BD8-254A71C2818B}" presName="compNode" presStyleCnt="0"/>
      <dgm:spPr/>
    </dgm:pt>
    <dgm:pt modelId="{0086E026-CC50-4DB6-BFBE-48A41513DE77}" type="pres">
      <dgm:prSet presAssocID="{5E3F4616-8246-418A-9BD8-254A71C281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ss Pieces"/>
        </a:ext>
      </dgm:extLst>
    </dgm:pt>
    <dgm:pt modelId="{6E819F19-3506-46B2-894A-078C04728945}" type="pres">
      <dgm:prSet presAssocID="{5E3F4616-8246-418A-9BD8-254A71C2818B}" presName="spaceRect" presStyleCnt="0"/>
      <dgm:spPr/>
    </dgm:pt>
    <dgm:pt modelId="{12940AF0-52BB-4E62-B947-CA8F07DE58C3}" type="pres">
      <dgm:prSet presAssocID="{5E3F4616-8246-418A-9BD8-254A71C2818B}" presName="textRect" presStyleLbl="revTx" presStyleIdx="0" presStyleCnt="3">
        <dgm:presLayoutVars>
          <dgm:chMax val="1"/>
          <dgm:chPref val="1"/>
        </dgm:presLayoutVars>
      </dgm:prSet>
      <dgm:spPr/>
    </dgm:pt>
    <dgm:pt modelId="{49357963-839E-4A9C-B79C-D8084DDA33A0}" type="pres">
      <dgm:prSet presAssocID="{F01FF7ED-1681-432E-AE2A-D60B40507A6F}" presName="sibTrans" presStyleCnt="0"/>
      <dgm:spPr/>
    </dgm:pt>
    <dgm:pt modelId="{7F8D53B6-87CD-41C9-9679-55E308F83A9D}" type="pres">
      <dgm:prSet presAssocID="{64A9C1CB-FB84-4101-B8C1-B278211352C0}" presName="compNode" presStyleCnt="0"/>
      <dgm:spPr/>
    </dgm:pt>
    <dgm:pt modelId="{1EB2EC45-871E-4691-ABF4-369DACA2E4AE}" type="pres">
      <dgm:prSet presAssocID="{64A9C1CB-FB84-4101-B8C1-B278211352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6EBEA2FC-D7D6-49C0-A669-BF6CC0966A2F}" type="pres">
      <dgm:prSet presAssocID="{64A9C1CB-FB84-4101-B8C1-B278211352C0}" presName="spaceRect" presStyleCnt="0"/>
      <dgm:spPr/>
    </dgm:pt>
    <dgm:pt modelId="{AFC0881C-3FEC-45AC-8996-319904A78EEC}" type="pres">
      <dgm:prSet presAssocID="{64A9C1CB-FB84-4101-B8C1-B278211352C0}" presName="textRect" presStyleLbl="revTx" presStyleIdx="1" presStyleCnt="3">
        <dgm:presLayoutVars>
          <dgm:chMax val="1"/>
          <dgm:chPref val="1"/>
        </dgm:presLayoutVars>
      </dgm:prSet>
      <dgm:spPr/>
    </dgm:pt>
    <dgm:pt modelId="{82201121-AF54-4A3B-AB50-FB2D7910A422}" type="pres">
      <dgm:prSet presAssocID="{FC3B0B3C-9788-4B8A-A6CA-57A78554EC68}" presName="sibTrans" presStyleCnt="0"/>
      <dgm:spPr/>
    </dgm:pt>
    <dgm:pt modelId="{0094FE56-7020-4785-B083-9F211F114CDB}" type="pres">
      <dgm:prSet presAssocID="{0B492F49-3898-40F5-9490-39D1FC5A2C69}" presName="compNode" presStyleCnt="0"/>
      <dgm:spPr/>
    </dgm:pt>
    <dgm:pt modelId="{D16FE07B-7E5D-4BCA-91E2-5923C1E7555E}" type="pres">
      <dgm:prSet presAssocID="{0B492F49-3898-40F5-9490-39D1FC5A2C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CC456A1A-ED3B-4B0F-9ED6-38882881CA3F}" type="pres">
      <dgm:prSet presAssocID="{0B492F49-3898-40F5-9490-39D1FC5A2C69}" presName="spaceRect" presStyleCnt="0"/>
      <dgm:spPr/>
    </dgm:pt>
    <dgm:pt modelId="{A0774850-C0F2-4D3D-9E38-66558114931A}" type="pres">
      <dgm:prSet presAssocID="{0B492F49-3898-40F5-9490-39D1FC5A2C69}" presName="textRect" presStyleLbl="revTx" presStyleIdx="2" presStyleCnt="3">
        <dgm:presLayoutVars>
          <dgm:chMax val="1"/>
          <dgm:chPref val="1"/>
        </dgm:presLayoutVars>
      </dgm:prSet>
      <dgm:spPr/>
    </dgm:pt>
  </dgm:ptLst>
  <dgm:cxnLst>
    <dgm:cxn modelId="{67EECA63-B582-40A1-AA0D-8F00F6F06BE3}" srcId="{362FFD84-FBED-4207-AA17-BF147D432B3F}" destId="{0B492F49-3898-40F5-9490-39D1FC5A2C69}" srcOrd="2" destOrd="0" parTransId="{455B4A59-A9FC-43A2-B391-812DE00AC458}" sibTransId="{9EAE2BD3-3E7D-4D19-AB32-96B53F4A2D25}"/>
    <dgm:cxn modelId="{0B99F159-CD86-41E5-A0DA-FCCB412FEF6B}" type="presOf" srcId="{64A9C1CB-FB84-4101-B8C1-B278211352C0}" destId="{AFC0881C-3FEC-45AC-8996-319904A78EEC}" srcOrd="0" destOrd="0" presId="urn:microsoft.com/office/officeart/2018/2/layout/IconLabelList"/>
    <dgm:cxn modelId="{6E14A47F-F316-4E04-B82F-7B1C29254769}" type="presOf" srcId="{5E3F4616-8246-418A-9BD8-254A71C2818B}" destId="{12940AF0-52BB-4E62-B947-CA8F07DE58C3}" srcOrd="0" destOrd="0" presId="urn:microsoft.com/office/officeart/2018/2/layout/IconLabelList"/>
    <dgm:cxn modelId="{89C79190-01C0-4281-BBC6-DB74F65AABA2}" srcId="{362FFD84-FBED-4207-AA17-BF147D432B3F}" destId="{5E3F4616-8246-418A-9BD8-254A71C2818B}" srcOrd="0" destOrd="0" parTransId="{F37B57CF-2202-4040-A101-B2919A7F2A0B}" sibTransId="{F01FF7ED-1681-432E-AE2A-D60B40507A6F}"/>
    <dgm:cxn modelId="{8E6B0692-BCA3-45E9-AF5A-BA68E5938C6F}" type="presOf" srcId="{0B492F49-3898-40F5-9490-39D1FC5A2C69}" destId="{A0774850-C0F2-4D3D-9E38-66558114931A}" srcOrd="0" destOrd="0" presId="urn:microsoft.com/office/officeart/2018/2/layout/IconLabelList"/>
    <dgm:cxn modelId="{BD43F59D-6957-4CDC-A4CB-F2AFFEDD3443}" srcId="{362FFD84-FBED-4207-AA17-BF147D432B3F}" destId="{64A9C1CB-FB84-4101-B8C1-B278211352C0}" srcOrd="1" destOrd="0" parTransId="{ECCE8EFF-4510-4DF9-A7F8-49E328F61FEB}" sibTransId="{FC3B0B3C-9788-4B8A-A6CA-57A78554EC68}"/>
    <dgm:cxn modelId="{D250F6E2-DB07-41CF-82FC-B7F1E27F79CA}" type="presOf" srcId="{362FFD84-FBED-4207-AA17-BF147D432B3F}" destId="{58F04330-DD22-4CB5-A719-C133A69611D2}" srcOrd="0" destOrd="0" presId="urn:microsoft.com/office/officeart/2018/2/layout/IconLabelList"/>
    <dgm:cxn modelId="{B7CC1461-3862-4702-93BA-052D0CC0F3C4}" type="presParOf" srcId="{58F04330-DD22-4CB5-A719-C133A69611D2}" destId="{4ACC47B1-A217-42F6-918F-23661C165748}" srcOrd="0" destOrd="0" presId="urn:microsoft.com/office/officeart/2018/2/layout/IconLabelList"/>
    <dgm:cxn modelId="{3D3667DB-1480-4C9B-A890-8FF6CB092C68}" type="presParOf" srcId="{4ACC47B1-A217-42F6-918F-23661C165748}" destId="{0086E026-CC50-4DB6-BFBE-48A41513DE77}" srcOrd="0" destOrd="0" presId="urn:microsoft.com/office/officeart/2018/2/layout/IconLabelList"/>
    <dgm:cxn modelId="{F5852C5B-770C-41B5-AEAC-43228A2BB470}" type="presParOf" srcId="{4ACC47B1-A217-42F6-918F-23661C165748}" destId="{6E819F19-3506-46B2-894A-078C04728945}" srcOrd="1" destOrd="0" presId="urn:microsoft.com/office/officeart/2018/2/layout/IconLabelList"/>
    <dgm:cxn modelId="{6A8BD404-4190-4618-B2E8-378BDF330BBC}" type="presParOf" srcId="{4ACC47B1-A217-42F6-918F-23661C165748}" destId="{12940AF0-52BB-4E62-B947-CA8F07DE58C3}" srcOrd="2" destOrd="0" presId="urn:microsoft.com/office/officeart/2018/2/layout/IconLabelList"/>
    <dgm:cxn modelId="{763E8F52-D825-44AE-B0BD-83BB7DEE6556}" type="presParOf" srcId="{58F04330-DD22-4CB5-A719-C133A69611D2}" destId="{49357963-839E-4A9C-B79C-D8084DDA33A0}" srcOrd="1" destOrd="0" presId="urn:microsoft.com/office/officeart/2018/2/layout/IconLabelList"/>
    <dgm:cxn modelId="{49FF70F3-64CB-4253-BB73-3EA738093D97}" type="presParOf" srcId="{58F04330-DD22-4CB5-A719-C133A69611D2}" destId="{7F8D53B6-87CD-41C9-9679-55E308F83A9D}" srcOrd="2" destOrd="0" presId="urn:microsoft.com/office/officeart/2018/2/layout/IconLabelList"/>
    <dgm:cxn modelId="{AAC47AAD-996B-4A15-A1E4-624B8211F9B4}" type="presParOf" srcId="{7F8D53B6-87CD-41C9-9679-55E308F83A9D}" destId="{1EB2EC45-871E-4691-ABF4-369DACA2E4AE}" srcOrd="0" destOrd="0" presId="urn:microsoft.com/office/officeart/2018/2/layout/IconLabelList"/>
    <dgm:cxn modelId="{E86063F0-BCC6-4B34-86D1-B88C42A28C8B}" type="presParOf" srcId="{7F8D53B6-87CD-41C9-9679-55E308F83A9D}" destId="{6EBEA2FC-D7D6-49C0-A669-BF6CC0966A2F}" srcOrd="1" destOrd="0" presId="urn:microsoft.com/office/officeart/2018/2/layout/IconLabelList"/>
    <dgm:cxn modelId="{2148E603-B7E8-4FDF-8A27-F1FC82E9ED26}" type="presParOf" srcId="{7F8D53B6-87CD-41C9-9679-55E308F83A9D}" destId="{AFC0881C-3FEC-45AC-8996-319904A78EEC}" srcOrd="2" destOrd="0" presId="urn:microsoft.com/office/officeart/2018/2/layout/IconLabelList"/>
    <dgm:cxn modelId="{3CA0E999-C619-4C82-AC34-692365761562}" type="presParOf" srcId="{58F04330-DD22-4CB5-A719-C133A69611D2}" destId="{82201121-AF54-4A3B-AB50-FB2D7910A422}" srcOrd="3" destOrd="0" presId="urn:microsoft.com/office/officeart/2018/2/layout/IconLabelList"/>
    <dgm:cxn modelId="{B9DBB999-75B2-4BA7-82F6-BFC3B11E8B40}" type="presParOf" srcId="{58F04330-DD22-4CB5-A719-C133A69611D2}" destId="{0094FE56-7020-4785-B083-9F211F114CDB}" srcOrd="4" destOrd="0" presId="urn:microsoft.com/office/officeart/2018/2/layout/IconLabelList"/>
    <dgm:cxn modelId="{082DB8B6-BB88-4890-A813-A9DD6BBA6BB9}" type="presParOf" srcId="{0094FE56-7020-4785-B083-9F211F114CDB}" destId="{D16FE07B-7E5D-4BCA-91E2-5923C1E7555E}" srcOrd="0" destOrd="0" presId="urn:microsoft.com/office/officeart/2018/2/layout/IconLabelList"/>
    <dgm:cxn modelId="{6BFABB64-2207-4CA3-B4B5-1035E71A9C3A}" type="presParOf" srcId="{0094FE56-7020-4785-B083-9F211F114CDB}" destId="{CC456A1A-ED3B-4B0F-9ED6-38882881CA3F}" srcOrd="1" destOrd="0" presId="urn:microsoft.com/office/officeart/2018/2/layout/IconLabelList"/>
    <dgm:cxn modelId="{FBEC599B-247B-42E0-A504-591EE34E91DB}" type="presParOf" srcId="{0094FE56-7020-4785-B083-9F211F114CDB}" destId="{A0774850-C0F2-4D3D-9E38-66558114931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D1CE4-E3DE-4307-9A0F-95263DC677A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FFE575-2998-410E-9600-8AB5465D6474}">
      <dgm:prSet/>
      <dgm:spPr/>
      <dgm:t>
        <a:bodyPr/>
        <a:lstStyle/>
        <a:p>
          <a:pPr>
            <a:lnSpc>
              <a:spcPct val="100000"/>
            </a:lnSpc>
          </a:pPr>
          <a:r>
            <a:rPr lang="en-US"/>
            <a:t>AlphaZero takes a totally different approach, replacing these hand-crafted rules with a deep neural network and general purpose algorithms that know nothing about the game beyond the basic rules.</a:t>
          </a:r>
        </a:p>
      </dgm:t>
    </dgm:pt>
    <dgm:pt modelId="{C322033A-0584-4B44-81D9-0F22C0F71751}" type="parTrans" cxnId="{0A1980EB-40D3-401E-AEF2-0CACA5118AA4}">
      <dgm:prSet/>
      <dgm:spPr/>
      <dgm:t>
        <a:bodyPr/>
        <a:lstStyle/>
        <a:p>
          <a:endParaRPr lang="en-US"/>
        </a:p>
      </dgm:t>
    </dgm:pt>
    <dgm:pt modelId="{B2BE885C-8B5A-4843-9843-463E9C2073CA}" type="sibTrans" cxnId="{0A1980EB-40D3-401E-AEF2-0CACA5118AA4}">
      <dgm:prSet/>
      <dgm:spPr/>
      <dgm:t>
        <a:bodyPr/>
        <a:lstStyle/>
        <a:p>
          <a:endParaRPr lang="en-US"/>
        </a:p>
      </dgm:t>
    </dgm:pt>
    <dgm:pt modelId="{48AF8E8C-2029-4837-AA2D-E97B78831A1B}">
      <dgm:prSet/>
      <dgm:spPr/>
      <dgm:t>
        <a:bodyPr/>
        <a:lstStyle/>
        <a:p>
          <a:pPr>
            <a:lnSpc>
              <a:spcPct val="100000"/>
            </a:lnSpc>
          </a:pPr>
          <a:r>
            <a:rPr lang="en-US"/>
            <a:t>To learn each game, an untrained neural network plays millions of games against itself via a process of trial and error called reinforcement learning.</a:t>
          </a:r>
        </a:p>
      </dgm:t>
    </dgm:pt>
    <dgm:pt modelId="{8A2103FE-EE78-4E8D-9C8F-5EC586BDBA30}" type="parTrans" cxnId="{6CA11470-EC38-46AD-8DF2-FBC9D9AF2AD8}">
      <dgm:prSet/>
      <dgm:spPr/>
      <dgm:t>
        <a:bodyPr/>
        <a:lstStyle/>
        <a:p>
          <a:endParaRPr lang="en-US"/>
        </a:p>
      </dgm:t>
    </dgm:pt>
    <dgm:pt modelId="{C8ED4C29-A4AB-4B90-9B44-DFEA1910AF3A}" type="sibTrans" cxnId="{6CA11470-EC38-46AD-8DF2-FBC9D9AF2AD8}">
      <dgm:prSet/>
      <dgm:spPr/>
      <dgm:t>
        <a:bodyPr/>
        <a:lstStyle/>
        <a:p>
          <a:endParaRPr lang="en-US"/>
        </a:p>
      </dgm:t>
    </dgm:pt>
    <dgm:pt modelId="{0B5B724C-D5B0-4036-A66E-C0C9082140EA}">
      <dgm:prSet/>
      <dgm:spPr/>
      <dgm:t>
        <a:bodyPr/>
        <a:lstStyle/>
        <a:p>
          <a:pPr>
            <a:lnSpc>
              <a:spcPct val="100000"/>
            </a:lnSpc>
          </a:pPr>
          <a:r>
            <a:rPr lang="en-US"/>
            <a:t>At first, it plays completely randomly, but over time the system learns from wins, losses, and draws to adjust the parameters of the neural network, making it more likely to choose advantageous moves in the future.</a:t>
          </a:r>
        </a:p>
      </dgm:t>
    </dgm:pt>
    <dgm:pt modelId="{C496380C-4AB3-4F04-AC3A-B1CED2310906}" type="parTrans" cxnId="{54994345-A9EE-479F-90ED-9658FEC93FAF}">
      <dgm:prSet/>
      <dgm:spPr/>
      <dgm:t>
        <a:bodyPr/>
        <a:lstStyle/>
        <a:p>
          <a:endParaRPr lang="en-US"/>
        </a:p>
      </dgm:t>
    </dgm:pt>
    <dgm:pt modelId="{A69A322E-A504-418B-BB5A-D38D55A6E682}" type="sibTrans" cxnId="{54994345-A9EE-479F-90ED-9658FEC93FAF}">
      <dgm:prSet/>
      <dgm:spPr/>
      <dgm:t>
        <a:bodyPr/>
        <a:lstStyle/>
        <a:p>
          <a:endParaRPr lang="en-US"/>
        </a:p>
      </dgm:t>
    </dgm:pt>
    <dgm:pt modelId="{3D25CC9D-D967-499F-95E0-1F5A427B0FC4}" type="pres">
      <dgm:prSet presAssocID="{C72D1CE4-E3DE-4307-9A0F-95263DC677A9}" presName="root" presStyleCnt="0">
        <dgm:presLayoutVars>
          <dgm:dir/>
          <dgm:resizeHandles val="exact"/>
        </dgm:presLayoutVars>
      </dgm:prSet>
      <dgm:spPr/>
    </dgm:pt>
    <dgm:pt modelId="{4D8C007F-CA4E-4E53-95F6-F85F0F08EB45}" type="pres">
      <dgm:prSet presAssocID="{97FFE575-2998-410E-9600-8AB5465D6474}" presName="compNode" presStyleCnt="0"/>
      <dgm:spPr/>
    </dgm:pt>
    <dgm:pt modelId="{C81DF3CB-78BF-478B-AF36-8F2964E85F04}" type="pres">
      <dgm:prSet presAssocID="{97FFE575-2998-410E-9600-8AB5465D6474}" presName="bgRect" presStyleLbl="bgShp" presStyleIdx="0" presStyleCnt="3"/>
      <dgm:spPr/>
    </dgm:pt>
    <dgm:pt modelId="{E1F6A99C-C575-41E2-865E-AD6FF9E26F96}" type="pres">
      <dgm:prSet presAssocID="{97FFE575-2998-410E-9600-8AB5465D64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A0164FBB-847E-4D98-AC05-707880EA24AF}" type="pres">
      <dgm:prSet presAssocID="{97FFE575-2998-410E-9600-8AB5465D6474}" presName="spaceRect" presStyleCnt="0"/>
      <dgm:spPr/>
    </dgm:pt>
    <dgm:pt modelId="{D68F5A20-B86F-4883-B4B8-66111BA2F725}" type="pres">
      <dgm:prSet presAssocID="{97FFE575-2998-410E-9600-8AB5465D6474}" presName="parTx" presStyleLbl="revTx" presStyleIdx="0" presStyleCnt="3">
        <dgm:presLayoutVars>
          <dgm:chMax val="0"/>
          <dgm:chPref val="0"/>
        </dgm:presLayoutVars>
      </dgm:prSet>
      <dgm:spPr/>
    </dgm:pt>
    <dgm:pt modelId="{D3D04D30-3D86-4ECB-A41C-6B3AA90A8F6C}" type="pres">
      <dgm:prSet presAssocID="{B2BE885C-8B5A-4843-9843-463E9C2073CA}" presName="sibTrans" presStyleCnt="0"/>
      <dgm:spPr/>
    </dgm:pt>
    <dgm:pt modelId="{BD55B31D-703F-4C59-A06C-8BF2AA1A4F88}" type="pres">
      <dgm:prSet presAssocID="{48AF8E8C-2029-4837-AA2D-E97B78831A1B}" presName="compNode" presStyleCnt="0"/>
      <dgm:spPr/>
    </dgm:pt>
    <dgm:pt modelId="{888A9543-15A8-49A9-BD09-CBBD2BC0E7EF}" type="pres">
      <dgm:prSet presAssocID="{48AF8E8C-2029-4837-AA2D-E97B78831A1B}" presName="bgRect" presStyleLbl="bgShp" presStyleIdx="1" presStyleCnt="3"/>
      <dgm:spPr/>
    </dgm:pt>
    <dgm:pt modelId="{CB82FBB6-07D6-4869-82DE-4ECFE8F261E8}" type="pres">
      <dgm:prSet presAssocID="{48AF8E8C-2029-4837-AA2D-E97B78831A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ss Pieces"/>
        </a:ext>
      </dgm:extLst>
    </dgm:pt>
    <dgm:pt modelId="{ACDC4D56-2951-454E-8C09-577C0E261F7B}" type="pres">
      <dgm:prSet presAssocID="{48AF8E8C-2029-4837-AA2D-E97B78831A1B}" presName="spaceRect" presStyleCnt="0"/>
      <dgm:spPr/>
    </dgm:pt>
    <dgm:pt modelId="{52EEC389-360B-49EE-9365-3938D47F7B87}" type="pres">
      <dgm:prSet presAssocID="{48AF8E8C-2029-4837-AA2D-E97B78831A1B}" presName="parTx" presStyleLbl="revTx" presStyleIdx="1" presStyleCnt="3">
        <dgm:presLayoutVars>
          <dgm:chMax val="0"/>
          <dgm:chPref val="0"/>
        </dgm:presLayoutVars>
      </dgm:prSet>
      <dgm:spPr/>
    </dgm:pt>
    <dgm:pt modelId="{8798E989-F406-4797-BCAC-71EBDB7198F1}" type="pres">
      <dgm:prSet presAssocID="{C8ED4C29-A4AB-4B90-9B44-DFEA1910AF3A}" presName="sibTrans" presStyleCnt="0"/>
      <dgm:spPr/>
    </dgm:pt>
    <dgm:pt modelId="{DE054F5F-0153-4A17-A509-59BA84A2F2E2}" type="pres">
      <dgm:prSet presAssocID="{0B5B724C-D5B0-4036-A66E-C0C9082140EA}" presName="compNode" presStyleCnt="0"/>
      <dgm:spPr/>
    </dgm:pt>
    <dgm:pt modelId="{02A02730-9513-444E-9E07-CCAD9983786A}" type="pres">
      <dgm:prSet presAssocID="{0B5B724C-D5B0-4036-A66E-C0C9082140EA}" presName="bgRect" presStyleLbl="bgShp" presStyleIdx="2" presStyleCnt="3"/>
      <dgm:spPr/>
    </dgm:pt>
    <dgm:pt modelId="{807C9587-F34B-4513-90B8-3E8A7A35C002}" type="pres">
      <dgm:prSet presAssocID="{0B5B724C-D5B0-4036-A66E-C0C9082140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5110545E-5D96-4FFB-AB36-198A3FBC646A}" type="pres">
      <dgm:prSet presAssocID="{0B5B724C-D5B0-4036-A66E-C0C9082140EA}" presName="spaceRect" presStyleCnt="0"/>
      <dgm:spPr/>
    </dgm:pt>
    <dgm:pt modelId="{9583A412-C757-422A-AFA6-AD5DD9EF60E9}" type="pres">
      <dgm:prSet presAssocID="{0B5B724C-D5B0-4036-A66E-C0C9082140EA}" presName="parTx" presStyleLbl="revTx" presStyleIdx="2" presStyleCnt="3">
        <dgm:presLayoutVars>
          <dgm:chMax val="0"/>
          <dgm:chPref val="0"/>
        </dgm:presLayoutVars>
      </dgm:prSet>
      <dgm:spPr/>
    </dgm:pt>
  </dgm:ptLst>
  <dgm:cxnLst>
    <dgm:cxn modelId="{E912E132-7E0E-4181-B98D-2A3215B8807E}" type="presOf" srcId="{97FFE575-2998-410E-9600-8AB5465D6474}" destId="{D68F5A20-B86F-4883-B4B8-66111BA2F725}" srcOrd="0" destOrd="0" presId="urn:microsoft.com/office/officeart/2018/2/layout/IconVerticalSolidList"/>
    <dgm:cxn modelId="{FB4F4138-B795-4CE2-AA63-FD79C1B3F500}" type="presOf" srcId="{C72D1CE4-E3DE-4307-9A0F-95263DC677A9}" destId="{3D25CC9D-D967-499F-95E0-1F5A427B0FC4}" srcOrd="0" destOrd="0" presId="urn:microsoft.com/office/officeart/2018/2/layout/IconVerticalSolidList"/>
    <dgm:cxn modelId="{54994345-A9EE-479F-90ED-9658FEC93FAF}" srcId="{C72D1CE4-E3DE-4307-9A0F-95263DC677A9}" destId="{0B5B724C-D5B0-4036-A66E-C0C9082140EA}" srcOrd="2" destOrd="0" parTransId="{C496380C-4AB3-4F04-AC3A-B1CED2310906}" sibTransId="{A69A322E-A504-418B-BB5A-D38D55A6E682}"/>
    <dgm:cxn modelId="{89E8966E-3B40-424E-BF2C-97DD2061071B}" type="presOf" srcId="{0B5B724C-D5B0-4036-A66E-C0C9082140EA}" destId="{9583A412-C757-422A-AFA6-AD5DD9EF60E9}" srcOrd="0" destOrd="0" presId="urn:microsoft.com/office/officeart/2018/2/layout/IconVerticalSolidList"/>
    <dgm:cxn modelId="{6CA11470-EC38-46AD-8DF2-FBC9D9AF2AD8}" srcId="{C72D1CE4-E3DE-4307-9A0F-95263DC677A9}" destId="{48AF8E8C-2029-4837-AA2D-E97B78831A1B}" srcOrd="1" destOrd="0" parTransId="{8A2103FE-EE78-4E8D-9C8F-5EC586BDBA30}" sibTransId="{C8ED4C29-A4AB-4B90-9B44-DFEA1910AF3A}"/>
    <dgm:cxn modelId="{699254BB-2B33-419F-9D3F-4408532C6EB4}" type="presOf" srcId="{48AF8E8C-2029-4837-AA2D-E97B78831A1B}" destId="{52EEC389-360B-49EE-9365-3938D47F7B87}" srcOrd="0" destOrd="0" presId="urn:microsoft.com/office/officeart/2018/2/layout/IconVerticalSolidList"/>
    <dgm:cxn modelId="{0A1980EB-40D3-401E-AEF2-0CACA5118AA4}" srcId="{C72D1CE4-E3DE-4307-9A0F-95263DC677A9}" destId="{97FFE575-2998-410E-9600-8AB5465D6474}" srcOrd="0" destOrd="0" parTransId="{C322033A-0584-4B44-81D9-0F22C0F71751}" sibTransId="{B2BE885C-8B5A-4843-9843-463E9C2073CA}"/>
    <dgm:cxn modelId="{6305A22C-2137-42E1-96FC-324065E34612}" type="presParOf" srcId="{3D25CC9D-D967-499F-95E0-1F5A427B0FC4}" destId="{4D8C007F-CA4E-4E53-95F6-F85F0F08EB45}" srcOrd="0" destOrd="0" presId="urn:microsoft.com/office/officeart/2018/2/layout/IconVerticalSolidList"/>
    <dgm:cxn modelId="{B4219F05-7FE1-4F0D-AB9A-41D05F1BAFEB}" type="presParOf" srcId="{4D8C007F-CA4E-4E53-95F6-F85F0F08EB45}" destId="{C81DF3CB-78BF-478B-AF36-8F2964E85F04}" srcOrd="0" destOrd="0" presId="urn:microsoft.com/office/officeart/2018/2/layout/IconVerticalSolidList"/>
    <dgm:cxn modelId="{0B34CB01-FD54-45DB-9CF1-5E07BC0F70F2}" type="presParOf" srcId="{4D8C007F-CA4E-4E53-95F6-F85F0F08EB45}" destId="{E1F6A99C-C575-41E2-865E-AD6FF9E26F96}" srcOrd="1" destOrd="0" presId="urn:microsoft.com/office/officeart/2018/2/layout/IconVerticalSolidList"/>
    <dgm:cxn modelId="{AA389C41-DF18-4AFB-89FF-3FA34CDDB319}" type="presParOf" srcId="{4D8C007F-CA4E-4E53-95F6-F85F0F08EB45}" destId="{A0164FBB-847E-4D98-AC05-707880EA24AF}" srcOrd="2" destOrd="0" presId="urn:microsoft.com/office/officeart/2018/2/layout/IconVerticalSolidList"/>
    <dgm:cxn modelId="{011E1C81-F3D9-4C3A-AB7B-3C6D8D35BDA2}" type="presParOf" srcId="{4D8C007F-CA4E-4E53-95F6-F85F0F08EB45}" destId="{D68F5A20-B86F-4883-B4B8-66111BA2F725}" srcOrd="3" destOrd="0" presId="urn:microsoft.com/office/officeart/2018/2/layout/IconVerticalSolidList"/>
    <dgm:cxn modelId="{044DBDC9-0B6E-475A-A113-CE1E9C1BF7EB}" type="presParOf" srcId="{3D25CC9D-D967-499F-95E0-1F5A427B0FC4}" destId="{D3D04D30-3D86-4ECB-A41C-6B3AA90A8F6C}" srcOrd="1" destOrd="0" presId="urn:microsoft.com/office/officeart/2018/2/layout/IconVerticalSolidList"/>
    <dgm:cxn modelId="{BED95531-2FDF-414D-BAB9-AED6168000BC}" type="presParOf" srcId="{3D25CC9D-D967-499F-95E0-1F5A427B0FC4}" destId="{BD55B31D-703F-4C59-A06C-8BF2AA1A4F88}" srcOrd="2" destOrd="0" presId="urn:microsoft.com/office/officeart/2018/2/layout/IconVerticalSolidList"/>
    <dgm:cxn modelId="{FE7196D4-F6F4-454A-B274-2B39A0366A84}" type="presParOf" srcId="{BD55B31D-703F-4C59-A06C-8BF2AA1A4F88}" destId="{888A9543-15A8-49A9-BD09-CBBD2BC0E7EF}" srcOrd="0" destOrd="0" presId="urn:microsoft.com/office/officeart/2018/2/layout/IconVerticalSolidList"/>
    <dgm:cxn modelId="{47159D88-F7D3-4D50-9FB2-CA7E70FDE8C4}" type="presParOf" srcId="{BD55B31D-703F-4C59-A06C-8BF2AA1A4F88}" destId="{CB82FBB6-07D6-4869-82DE-4ECFE8F261E8}" srcOrd="1" destOrd="0" presId="urn:microsoft.com/office/officeart/2018/2/layout/IconVerticalSolidList"/>
    <dgm:cxn modelId="{DE4C8639-57AC-4311-97F6-24EE656180A4}" type="presParOf" srcId="{BD55B31D-703F-4C59-A06C-8BF2AA1A4F88}" destId="{ACDC4D56-2951-454E-8C09-577C0E261F7B}" srcOrd="2" destOrd="0" presId="urn:microsoft.com/office/officeart/2018/2/layout/IconVerticalSolidList"/>
    <dgm:cxn modelId="{4240ADB9-A062-4F17-AC17-449154974333}" type="presParOf" srcId="{BD55B31D-703F-4C59-A06C-8BF2AA1A4F88}" destId="{52EEC389-360B-49EE-9365-3938D47F7B87}" srcOrd="3" destOrd="0" presId="urn:microsoft.com/office/officeart/2018/2/layout/IconVerticalSolidList"/>
    <dgm:cxn modelId="{18AC1E6D-A9FB-4490-9D2C-14FA0D372761}" type="presParOf" srcId="{3D25CC9D-D967-499F-95E0-1F5A427B0FC4}" destId="{8798E989-F406-4797-BCAC-71EBDB7198F1}" srcOrd="3" destOrd="0" presId="urn:microsoft.com/office/officeart/2018/2/layout/IconVerticalSolidList"/>
    <dgm:cxn modelId="{AC69343B-FEBF-4DC3-950F-092DEFAE8426}" type="presParOf" srcId="{3D25CC9D-D967-499F-95E0-1F5A427B0FC4}" destId="{DE054F5F-0153-4A17-A509-59BA84A2F2E2}" srcOrd="4" destOrd="0" presId="urn:microsoft.com/office/officeart/2018/2/layout/IconVerticalSolidList"/>
    <dgm:cxn modelId="{FD5DE4DD-9106-4329-8948-D23FF2AB00A3}" type="presParOf" srcId="{DE054F5F-0153-4A17-A509-59BA84A2F2E2}" destId="{02A02730-9513-444E-9E07-CCAD9983786A}" srcOrd="0" destOrd="0" presId="urn:microsoft.com/office/officeart/2018/2/layout/IconVerticalSolidList"/>
    <dgm:cxn modelId="{9154D21E-715D-4D96-A726-5895F6919547}" type="presParOf" srcId="{DE054F5F-0153-4A17-A509-59BA84A2F2E2}" destId="{807C9587-F34B-4513-90B8-3E8A7A35C002}" srcOrd="1" destOrd="0" presId="urn:microsoft.com/office/officeart/2018/2/layout/IconVerticalSolidList"/>
    <dgm:cxn modelId="{C34605A5-2180-4217-A52B-F4FC1684517A}" type="presParOf" srcId="{DE054F5F-0153-4A17-A509-59BA84A2F2E2}" destId="{5110545E-5D96-4FFB-AB36-198A3FBC646A}" srcOrd="2" destOrd="0" presId="urn:microsoft.com/office/officeart/2018/2/layout/IconVerticalSolidList"/>
    <dgm:cxn modelId="{1A3C5FAB-000B-495D-BF41-0347D106F567}" type="presParOf" srcId="{DE054F5F-0153-4A17-A509-59BA84A2F2E2}" destId="{9583A412-C757-422A-AFA6-AD5DD9EF60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D4801A-E9B3-4724-A6E3-DBC4A7EF9C8E}" type="doc">
      <dgm:prSet loTypeId="urn:microsoft.com/office/officeart/2018/2/layout/IconCircleList" loCatId="icon" qsTypeId="urn:microsoft.com/office/officeart/2005/8/quickstyle/simple1" qsCatId="simple" csTypeId="urn:microsoft.com/office/officeart/2005/8/colors/colorful5" csCatId="colorful" phldr="1"/>
      <dgm:spPr/>
      <dgm:t>
        <a:bodyPr/>
        <a:lstStyle/>
        <a:p>
          <a:endParaRPr lang="en-US"/>
        </a:p>
      </dgm:t>
    </dgm:pt>
    <dgm:pt modelId="{CC938EC8-D7B3-47DF-962D-B36F00AEA39E}">
      <dgm:prSet/>
      <dgm:spPr/>
      <dgm:t>
        <a:bodyPr/>
        <a:lstStyle/>
        <a:p>
          <a:pPr>
            <a:lnSpc>
              <a:spcPct val="100000"/>
            </a:lnSpc>
          </a:pPr>
          <a:r>
            <a:rPr lang="en-US"/>
            <a:t>Automating the process of library synthesis plays an important part in the economics of library synthesis.</a:t>
          </a:r>
        </a:p>
      </dgm:t>
    </dgm:pt>
    <dgm:pt modelId="{EFDBD507-B4C3-44EF-B0E8-0CE6D3C97904}" type="parTrans" cxnId="{B1466A62-8AE4-4668-8BFB-08A1C6A88AA5}">
      <dgm:prSet/>
      <dgm:spPr/>
      <dgm:t>
        <a:bodyPr/>
        <a:lstStyle/>
        <a:p>
          <a:endParaRPr lang="en-US"/>
        </a:p>
      </dgm:t>
    </dgm:pt>
    <dgm:pt modelId="{C2CDF460-AEB1-4065-A95F-20F62E331D12}" type="sibTrans" cxnId="{B1466A62-8AE4-4668-8BFB-08A1C6A88AA5}">
      <dgm:prSet/>
      <dgm:spPr/>
      <dgm:t>
        <a:bodyPr/>
        <a:lstStyle/>
        <a:p>
          <a:pPr>
            <a:lnSpc>
              <a:spcPct val="100000"/>
            </a:lnSpc>
          </a:pPr>
          <a:endParaRPr lang="en-US"/>
        </a:p>
      </dgm:t>
    </dgm:pt>
    <dgm:pt modelId="{31000D41-5C44-46A7-97AF-8837ABFA7F0C}">
      <dgm:prSet/>
      <dgm:spPr/>
      <dgm:t>
        <a:bodyPr/>
        <a:lstStyle/>
        <a:p>
          <a:pPr>
            <a:lnSpc>
              <a:spcPct val="100000"/>
            </a:lnSpc>
          </a:pPr>
          <a:r>
            <a:rPr lang="en-US"/>
            <a:t>Continuous flow chemistry can be easily automated, creating a platform for automated library synthesis.</a:t>
          </a:r>
        </a:p>
      </dgm:t>
    </dgm:pt>
    <dgm:pt modelId="{0DCADEE2-C274-48D5-A7D5-9BCAD70C2DC9}" type="parTrans" cxnId="{95F3D88A-104F-41B4-9CD7-8CC829BE1CED}">
      <dgm:prSet/>
      <dgm:spPr/>
      <dgm:t>
        <a:bodyPr/>
        <a:lstStyle/>
        <a:p>
          <a:endParaRPr lang="en-US"/>
        </a:p>
      </dgm:t>
    </dgm:pt>
    <dgm:pt modelId="{871EE48E-CA4E-464F-979D-FFED8F40A610}" type="sibTrans" cxnId="{95F3D88A-104F-41B4-9CD7-8CC829BE1CED}">
      <dgm:prSet/>
      <dgm:spPr/>
      <dgm:t>
        <a:bodyPr/>
        <a:lstStyle/>
        <a:p>
          <a:endParaRPr lang="en-US"/>
        </a:p>
      </dgm:t>
    </dgm:pt>
    <dgm:pt modelId="{0710A7FC-AB8B-42F3-84BB-4219B59145B9}" type="pres">
      <dgm:prSet presAssocID="{E9D4801A-E9B3-4724-A6E3-DBC4A7EF9C8E}" presName="root" presStyleCnt="0">
        <dgm:presLayoutVars>
          <dgm:dir/>
          <dgm:resizeHandles val="exact"/>
        </dgm:presLayoutVars>
      </dgm:prSet>
      <dgm:spPr/>
    </dgm:pt>
    <dgm:pt modelId="{8083C61B-C5DE-4A2A-A289-FC024209B631}" type="pres">
      <dgm:prSet presAssocID="{E9D4801A-E9B3-4724-A6E3-DBC4A7EF9C8E}" presName="container" presStyleCnt="0">
        <dgm:presLayoutVars>
          <dgm:dir/>
          <dgm:resizeHandles val="exact"/>
        </dgm:presLayoutVars>
      </dgm:prSet>
      <dgm:spPr/>
    </dgm:pt>
    <dgm:pt modelId="{80105280-39BA-4720-B431-252E2D9E9245}" type="pres">
      <dgm:prSet presAssocID="{CC938EC8-D7B3-47DF-962D-B36F00AEA39E}" presName="compNode" presStyleCnt="0"/>
      <dgm:spPr/>
    </dgm:pt>
    <dgm:pt modelId="{28B07502-230B-4961-ADA1-56160E02BF18}" type="pres">
      <dgm:prSet presAssocID="{CC938EC8-D7B3-47DF-962D-B36F00AEA39E}" presName="iconBgRect" presStyleLbl="bgShp" presStyleIdx="0" presStyleCnt="2"/>
      <dgm:spPr/>
    </dgm:pt>
    <dgm:pt modelId="{269A259F-8E80-411D-894A-0D991E2D897B}" type="pres">
      <dgm:prSet presAssocID="{CC938EC8-D7B3-47DF-962D-B36F00AEA3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D0E0E6D0-A488-41BA-A390-178A6C17FA70}" type="pres">
      <dgm:prSet presAssocID="{CC938EC8-D7B3-47DF-962D-B36F00AEA39E}" presName="spaceRect" presStyleCnt="0"/>
      <dgm:spPr/>
    </dgm:pt>
    <dgm:pt modelId="{CF14AB85-81F7-4FCF-8D05-8E5730B8C9CE}" type="pres">
      <dgm:prSet presAssocID="{CC938EC8-D7B3-47DF-962D-B36F00AEA39E}" presName="textRect" presStyleLbl="revTx" presStyleIdx="0" presStyleCnt="2">
        <dgm:presLayoutVars>
          <dgm:chMax val="1"/>
          <dgm:chPref val="1"/>
        </dgm:presLayoutVars>
      </dgm:prSet>
      <dgm:spPr/>
    </dgm:pt>
    <dgm:pt modelId="{D395AC09-BFDD-417B-AEB9-A0010EB0ADDA}" type="pres">
      <dgm:prSet presAssocID="{C2CDF460-AEB1-4065-A95F-20F62E331D12}" presName="sibTrans" presStyleLbl="sibTrans2D1" presStyleIdx="0" presStyleCnt="0"/>
      <dgm:spPr/>
    </dgm:pt>
    <dgm:pt modelId="{5002F275-C749-43B4-AD10-463E722EC898}" type="pres">
      <dgm:prSet presAssocID="{31000D41-5C44-46A7-97AF-8837ABFA7F0C}" presName="compNode" presStyleCnt="0"/>
      <dgm:spPr/>
    </dgm:pt>
    <dgm:pt modelId="{94997394-543B-4D6E-B32F-1151B5B1E2F6}" type="pres">
      <dgm:prSet presAssocID="{31000D41-5C44-46A7-97AF-8837ABFA7F0C}" presName="iconBgRect" presStyleLbl="bgShp" presStyleIdx="1" presStyleCnt="2"/>
      <dgm:spPr/>
    </dgm:pt>
    <dgm:pt modelId="{7582ECB3-B3B5-49BC-9CCE-42C85B466EB2}" type="pres">
      <dgm:prSet presAssocID="{31000D41-5C44-46A7-97AF-8837ABFA7F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ientist"/>
        </a:ext>
      </dgm:extLst>
    </dgm:pt>
    <dgm:pt modelId="{4B84BFA4-5E13-47B5-A4E7-182EC653D933}" type="pres">
      <dgm:prSet presAssocID="{31000D41-5C44-46A7-97AF-8837ABFA7F0C}" presName="spaceRect" presStyleCnt="0"/>
      <dgm:spPr/>
    </dgm:pt>
    <dgm:pt modelId="{20276E16-52D8-41D8-B910-9082DFEBF78A}" type="pres">
      <dgm:prSet presAssocID="{31000D41-5C44-46A7-97AF-8837ABFA7F0C}" presName="textRect" presStyleLbl="revTx" presStyleIdx="1" presStyleCnt="2">
        <dgm:presLayoutVars>
          <dgm:chMax val="1"/>
          <dgm:chPref val="1"/>
        </dgm:presLayoutVars>
      </dgm:prSet>
      <dgm:spPr/>
    </dgm:pt>
  </dgm:ptLst>
  <dgm:cxnLst>
    <dgm:cxn modelId="{B1466A62-8AE4-4668-8BFB-08A1C6A88AA5}" srcId="{E9D4801A-E9B3-4724-A6E3-DBC4A7EF9C8E}" destId="{CC938EC8-D7B3-47DF-962D-B36F00AEA39E}" srcOrd="0" destOrd="0" parTransId="{EFDBD507-B4C3-44EF-B0E8-0CE6D3C97904}" sibTransId="{C2CDF460-AEB1-4065-A95F-20F62E331D12}"/>
    <dgm:cxn modelId="{E11F1066-9046-49FA-93E0-57084A239033}" type="presOf" srcId="{C2CDF460-AEB1-4065-A95F-20F62E331D12}" destId="{D395AC09-BFDD-417B-AEB9-A0010EB0ADDA}" srcOrd="0" destOrd="0" presId="urn:microsoft.com/office/officeart/2018/2/layout/IconCircleList"/>
    <dgm:cxn modelId="{DEDD354A-002F-46DD-8E22-FDBD38AFFEB8}" type="presOf" srcId="{CC938EC8-D7B3-47DF-962D-B36F00AEA39E}" destId="{CF14AB85-81F7-4FCF-8D05-8E5730B8C9CE}" srcOrd="0" destOrd="0" presId="urn:microsoft.com/office/officeart/2018/2/layout/IconCircleList"/>
    <dgm:cxn modelId="{FD72FF53-9060-47B8-B0F1-7EB328764189}" type="presOf" srcId="{31000D41-5C44-46A7-97AF-8837ABFA7F0C}" destId="{20276E16-52D8-41D8-B910-9082DFEBF78A}" srcOrd="0" destOrd="0" presId="urn:microsoft.com/office/officeart/2018/2/layout/IconCircleList"/>
    <dgm:cxn modelId="{95F3D88A-104F-41B4-9CD7-8CC829BE1CED}" srcId="{E9D4801A-E9B3-4724-A6E3-DBC4A7EF9C8E}" destId="{31000D41-5C44-46A7-97AF-8837ABFA7F0C}" srcOrd="1" destOrd="0" parTransId="{0DCADEE2-C274-48D5-A7D5-9BCAD70C2DC9}" sibTransId="{871EE48E-CA4E-464F-979D-FFED8F40A610}"/>
    <dgm:cxn modelId="{758C5593-CFE8-4375-A0B1-1134CAC49AB3}" type="presOf" srcId="{E9D4801A-E9B3-4724-A6E3-DBC4A7EF9C8E}" destId="{0710A7FC-AB8B-42F3-84BB-4219B59145B9}" srcOrd="0" destOrd="0" presId="urn:microsoft.com/office/officeart/2018/2/layout/IconCircleList"/>
    <dgm:cxn modelId="{64DF7AA7-D228-465A-A580-A733B0280AC8}" type="presParOf" srcId="{0710A7FC-AB8B-42F3-84BB-4219B59145B9}" destId="{8083C61B-C5DE-4A2A-A289-FC024209B631}" srcOrd="0" destOrd="0" presId="urn:microsoft.com/office/officeart/2018/2/layout/IconCircleList"/>
    <dgm:cxn modelId="{80854CF7-E567-4E03-8FA0-7EF2792C9400}" type="presParOf" srcId="{8083C61B-C5DE-4A2A-A289-FC024209B631}" destId="{80105280-39BA-4720-B431-252E2D9E9245}" srcOrd="0" destOrd="0" presId="urn:microsoft.com/office/officeart/2018/2/layout/IconCircleList"/>
    <dgm:cxn modelId="{A88F28C6-C5CB-4733-84AE-29292BC8F1E9}" type="presParOf" srcId="{80105280-39BA-4720-B431-252E2D9E9245}" destId="{28B07502-230B-4961-ADA1-56160E02BF18}" srcOrd="0" destOrd="0" presId="urn:microsoft.com/office/officeart/2018/2/layout/IconCircleList"/>
    <dgm:cxn modelId="{9EDA73F1-5E17-4ABB-84FA-003BC79B67DD}" type="presParOf" srcId="{80105280-39BA-4720-B431-252E2D9E9245}" destId="{269A259F-8E80-411D-894A-0D991E2D897B}" srcOrd="1" destOrd="0" presId="urn:microsoft.com/office/officeart/2018/2/layout/IconCircleList"/>
    <dgm:cxn modelId="{90D609CE-661B-408A-83FB-A2CCFBE325F5}" type="presParOf" srcId="{80105280-39BA-4720-B431-252E2D9E9245}" destId="{D0E0E6D0-A488-41BA-A390-178A6C17FA70}" srcOrd="2" destOrd="0" presId="urn:microsoft.com/office/officeart/2018/2/layout/IconCircleList"/>
    <dgm:cxn modelId="{3DF7B841-65B0-4828-9919-1A7128F49302}" type="presParOf" srcId="{80105280-39BA-4720-B431-252E2D9E9245}" destId="{CF14AB85-81F7-4FCF-8D05-8E5730B8C9CE}" srcOrd="3" destOrd="0" presId="urn:microsoft.com/office/officeart/2018/2/layout/IconCircleList"/>
    <dgm:cxn modelId="{F802E32D-114A-45AD-B4BC-8C70CC1EF508}" type="presParOf" srcId="{8083C61B-C5DE-4A2A-A289-FC024209B631}" destId="{D395AC09-BFDD-417B-AEB9-A0010EB0ADDA}" srcOrd="1" destOrd="0" presId="urn:microsoft.com/office/officeart/2018/2/layout/IconCircleList"/>
    <dgm:cxn modelId="{B993F44F-4D51-4B2F-9775-85EFC4FABACC}" type="presParOf" srcId="{8083C61B-C5DE-4A2A-A289-FC024209B631}" destId="{5002F275-C749-43B4-AD10-463E722EC898}" srcOrd="2" destOrd="0" presId="urn:microsoft.com/office/officeart/2018/2/layout/IconCircleList"/>
    <dgm:cxn modelId="{00D4C883-0C3F-47F3-9F75-55220FD807B4}" type="presParOf" srcId="{5002F275-C749-43B4-AD10-463E722EC898}" destId="{94997394-543B-4D6E-B32F-1151B5B1E2F6}" srcOrd="0" destOrd="0" presId="urn:microsoft.com/office/officeart/2018/2/layout/IconCircleList"/>
    <dgm:cxn modelId="{A418D49D-DE51-4B75-BFD1-7191FF410735}" type="presParOf" srcId="{5002F275-C749-43B4-AD10-463E722EC898}" destId="{7582ECB3-B3B5-49BC-9CCE-42C85B466EB2}" srcOrd="1" destOrd="0" presId="urn:microsoft.com/office/officeart/2018/2/layout/IconCircleList"/>
    <dgm:cxn modelId="{A81C8F5B-5FA7-4584-8345-80187E2193F2}" type="presParOf" srcId="{5002F275-C749-43B4-AD10-463E722EC898}" destId="{4B84BFA4-5E13-47B5-A4E7-182EC653D933}" srcOrd="2" destOrd="0" presId="urn:microsoft.com/office/officeart/2018/2/layout/IconCircleList"/>
    <dgm:cxn modelId="{C219B8C8-4D89-4F39-880E-557F0121CB19}" type="presParOf" srcId="{5002F275-C749-43B4-AD10-463E722EC898}" destId="{20276E16-52D8-41D8-B910-9082DFEBF78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62C61-5332-4287-8B51-FD860DAC20EB}">
      <dsp:nvSpPr>
        <dsp:cNvPr id="0" name=""/>
        <dsp:cNvSpPr/>
      </dsp:nvSpPr>
      <dsp:spPr>
        <a:xfrm>
          <a:off x="1283"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4E875-2E02-4E56-808D-448E503D4EB2}">
      <dsp:nvSpPr>
        <dsp:cNvPr id="0" name=""/>
        <dsp:cNvSpPr/>
      </dsp:nvSpPr>
      <dsp:spPr>
        <a:xfrm>
          <a:off x="501904"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 researchers used inpainting approach to restore the poor CSI data. </a:t>
          </a:r>
        </a:p>
      </dsp:txBody>
      <dsp:txXfrm>
        <a:off x="585701" y="873933"/>
        <a:ext cx="4337991" cy="2693452"/>
      </dsp:txXfrm>
    </dsp:sp>
    <dsp:sp modelId="{0C977A5E-3E5E-4ADD-A3CD-FA4E5AF107E2}">
      <dsp:nvSpPr>
        <dsp:cNvPr id="0" name=""/>
        <dsp:cNvSpPr/>
      </dsp:nvSpPr>
      <dsp:spPr>
        <a:xfrm>
          <a:off x="5508110"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8E14E-72CD-4891-AB91-4A4ACC7B4C47}">
      <dsp:nvSpPr>
        <dsp:cNvPr id="0" name=""/>
        <dsp:cNvSpPr/>
      </dsp:nvSpPr>
      <dsp:spPr>
        <a:xfrm>
          <a:off x="6008730"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 this method the researchers evaluate the performance of inpainting and several common image interpolation methods on N-Acetylaspartate (NAA) CSI maps.</a:t>
          </a:r>
        </a:p>
      </dsp:txBody>
      <dsp:txXfrm>
        <a:off x="6092527" y="873933"/>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6E026-CC50-4DB6-BFBE-48A41513DE77}">
      <dsp:nvSpPr>
        <dsp:cNvPr id="0" name=""/>
        <dsp:cNvSpPr/>
      </dsp:nvSpPr>
      <dsp:spPr>
        <a:xfrm>
          <a:off x="719256" y="87797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40AF0-52BB-4E62-B947-CA8F07DE58C3}">
      <dsp:nvSpPr>
        <dsp:cNvPr id="0" name=""/>
        <dsp:cNvSpPr/>
      </dsp:nvSpPr>
      <dsp:spPr>
        <a:xfrm>
          <a:off x="224256" y="2102058"/>
          <a:ext cx="1800000" cy="15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err="1"/>
            <a:t>MuZero</a:t>
          </a:r>
          <a:r>
            <a:rPr lang="en-US" sz="1100" kern="1200" dirty="0"/>
            <a:t> masters Go, chess, shogi and Atari without needing to be told the rules, thanks to its ability to plan winning strategies in unknown environments.</a:t>
          </a:r>
        </a:p>
      </dsp:txBody>
      <dsp:txXfrm>
        <a:off x="224256" y="2102058"/>
        <a:ext cx="1800000" cy="1536328"/>
      </dsp:txXfrm>
    </dsp:sp>
    <dsp:sp modelId="{1EB2EC45-871E-4691-ABF4-369DACA2E4AE}">
      <dsp:nvSpPr>
        <dsp:cNvPr id="0" name=""/>
        <dsp:cNvSpPr/>
      </dsp:nvSpPr>
      <dsp:spPr>
        <a:xfrm>
          <a:off x="2834256" y="87797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0881C-3FEC-45AC-8996-319904A78EEC}">
      <dsp:nvSpPr>
        <dsp:cNvPr id="0" name=""/>
        <dsp:cNvSpPr/>
      </dsp:nvSpPr>
      <dsp:spPr>
        <a:xfrm>
          <a:off x="2339256" y="2102058"/>
          <a:ext cx="1800000" cy="15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Researchers have tried to tackle this major challenge in AI by using two main approaches: lookahead search or model-based planning.</a:t>
          </a:r>
        </a:p>
      </dsp:txBody>
      <dsp:txXfrm>
        <a:off x="2339256" y="2102058"/>
        <a:ext cx="1800000" cy="1536328"/>
      </dsp:txXfrm>
    </dsp:sp>
    <dsp:sp modelId="{D16FE07B-7E5D-4BCA-91E2-5923C1E7555E}">
      <dsp:nvSpPr>
        <dsp:cNvPr id="0" name=""/>
        <dsp:cNvSpPr/>
      </dsp:nvSpPr>
      <dsp:spPr>
        <a:xfrm>
          <a:off x="4949256" y="87797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774850-C0F2-4D3D-9E38-66558114931A}">
      <dsp:nvSpPr>
        <dsp:cNvPr id="0" name=""/>
        <dsp:cNvSpPr/>
      </dsp:nvSpPr>
      <dsp:spPr>
        <a:xfrm>
          <a:off x="4454256" y="2102058"/>
          <a:ext cx="1800000" cy="15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err="1"/>
            <a:t>MuZero</a:t>
          </a:r>
          <a:r>
            <a:rPr lang="en-US" sz="1100" kern="1200" dirty="0"/>
            <a:t> uses a different approach to overcome the limitations of previous approaches. Instead of trying to model the entire environment, </a:t>
          </a:r>
          <a:r>
            <a:rPr lang="en-US" sz="1100" kern="1200" dirty="0" err="1"/>
            <a:t>MuZero</a:t>
          </a:r>
          <a:r>
            <a:rPr lang="en-US" sz="1100" kern="1200" dirty="0"/>
            <a:t> just models aspects that are important to the agent’s decision-making process. </a:t>
          </a:r>
        </a:p>
      </dsp:txBody>
      <dsp:txXfrm>
        <a:off x="4454256" y="2102058"/>
        <a:ext cx="1800000" cy="1536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DF3CB-78BF-478B-AF36-8F2964E85F04}">
      <dsp:nvSpPr>
        <dsp:cNvPr id="0" name=""/>
        <dsp:cNvSpPr/>
      </dsp:nvSpPr>
      <dsp:spPr>
        <a:xfrm>
          <a:off x="0" y="551"/>
          <a:ext cx="6478512" cy="1290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F6A99C-C575-41E2-865E-AD6FF9E26F96}">
      <dsp:nvSpPr>
        <dsp:cNvPr id="0" name=""/>
        <dsp:cNvSpPr/>
      </dsp:nvSpPr>
      <dsp:spPr>
        <a:xfrm>
          <a:off x="390247" y="290817"/>
          <a:ext cx="709540" cy="709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8F5A20-B86F-4883-B4B8-66111BA2F725}">
      <dsp:nvSpPr>
        <dsp:cNvPr id="0" name=""/>
        <dsp:cNvSpPr/>
      </dsp:nvSpPr>
      <dsp:spPr>
        <a:xfrm>
          <a:off x="1490035" y="551"/>
          <a:ext cx="4988477" cy="129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533" tIns="136533" rIns="136533" bIns="136533" numCol="1" spcCol="1270" anchor="ctr" anchorCtr="0">
          <a:noAutofit/>
        </a:bodyPr>
        <a:lstStyle/>
        <a:p>
          <a:pPr marL="0" lvl="0" indent="0" algn="l" defTabSz="711200">
            <a:lnSpc>
              <a:spcPct val="100000"/>
            </a:lnSpc>
            <a:spcBef>
              <a:spcPct val="0"/>
            </a:spcBef>
            <a:spcAft>
              <a:spcPct val="35000"/>
            </a:spcAft>
            <a:buNone/>
          </a:pPr>
          <a:r>
            <a:rPr lang="en-US" sz="1600" kern="1200"/>
            <a:t>AlphaZero takes a totally different approach, replacing these hand-crafted rules with a deep neural network and general purpose algorithms that know nothing about the game beyond the basic rules.</a:t>
          </a:r>
        </a:p>
      </dsp:txBody>
      <dsp:txXfrm>
        <a:off x="1490035" y="551"/>
        <a:ext cx="4988477" cy="1290073"/>
      </dsp:txXfrm>
    </dsp:sp>
    <dsp:sp modelId="{888A9543-15A8-49A9-BD09-CBBD2BC0E7EF}">
      <dsp:nvSpPr>
        <dsp:cNvPr id="0" name=""/>
        <dsp:cNvSpPr/>
      </dsp:nvSpPr>
      <dsp:spPr>
        <a:xfrm>
          <a:off x="0" y="1613143"/>
          <a:ext cx="6478512" cy="1290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82FBB6-07D6-4869-82DE-4ECFE8F261E8}">
      <dsp:nvSpPr>
        <dsp:cNvPr id="0" name=""/>
        <dsp:cNvSpPr/>
      </dsp:nvSpPr>
      <dsp:spPr>
        <a:xfrm>
          <a:off x="390247" y="1903410"/>
          <a:ext cx="709540" cy="709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EC389-360B-49EE-9365-3938D47F7B87}">
      <dsp:nvSpPr>
        <dsp:cNvPr id="0" name=""/>
        <dsp:cNvSpPr/>
      </dsp:nvSpPr>
      <dsp:spPr>
        <a:xfrm>
          <a:off x="1490035" y="1613143"/>
          <a:ext cx="4988477" cy="129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533" tIns="136533" rIns="136533" bIns="136533" numCol="1" spcCol="1270" anchor="ctr" anchorCtr="0">
          <a:noAutofit/>
        </a:bodyPr>
        <a:lstStyle/>
        <a:p>
          <a:pPr marL="0" lvl="0" indent="0" algn="l" defTabSz="711200">
            <a:lnSpc>
              <a:spcPct val="100000"/>
            </a:lnSpc>
            <a:spcBef>
              <a:spcPct val="0"/>
            </a:spcBef>
            <a:spcAft>
              <a:spcPct val="35000"/>
            </a:spcAft>
            <a:buNone/>
          </a:pPr>
          <a:r>
            <a:rPr lang="en-US" sz="1600" kern="1200"/>
            <a:t>To learn each game, an untrained neural network plays millions of games against itself via a process of trial and error called reinforcement learning.</a:t>
          </a:r>
        </a:p>
      </dsp:txBody>
      <dsp:txXfrm>
        <a:off x="1490035" y="1613143"/>
        <a:ext cx="4988477" cy="1290073"/>
      </dsp:txXfrm>
    </dsp:sp>
    <dsp:sp modelId="{02A02730-9513-444E-9E07-CCAD9983786A}">
      <dsp:nvSpPr>
        <dsp:cNvPr id="0" name=""/>
        <dsp:cNvSpPr/>
      </dsp:nvSpPr>
      <dsp:spPr>
        <a:xfrm>
          <a:off x="0" y="3225735"/>
          <a:ext cx="6478512" cy="1290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C9587-F34B-4513-90B8-3E8A7A35C002}">
      <dsp:nvSpPr>
        <dsp:cNvPr id="0" name=""/>
        <dsp:cNvSpPr/>
      </dsp:nvSpPr>
      <dsp:spPr>
        <a:xfrm>
          <a:off x="390247" y="3516002"/>
          <a:ext cx="709540" cy="7095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3A412-C757-422A-AFA6-AD5DD9EF60E9}">
      <dsp:nvSpPr>
        <dsp:cNvPr id="0" name=""/>
        <dsp:cNvSpPr/>
      </dsp:nvSpPr>
      <dsp:spPr>
        <a:xfrm>
          <a:off x="1490035" y="3225735"/>
          <a:ext cx="4988477" cy="129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533" tIns="136533" rIns="136533" bIns="136533" numCol="1" spcCol="1270" anchor="ctr" anchorCtr="0">
          <a:noAutofit/>
        </a:bodyPr>
        <a:lstStyle/>
        <a:p>
          <a:pPr marL="0" lvl="0" indent="0" algn="l" defTabSz="711200">
            <a:lnSpc>
              <a:spcPct val="100000"/>
            </a:lnSpc>
            <a:spcBef>
              <a:spcPct val="0"/>
            </a:spcBef>
            <a:spcAft>
              <a:spcPct val="35000"/>
            </a:spcAft>
            <a:buNone/>
          </a:pPr>
          <a:r>
            <a:rPr lang="en-US" sz="1600" kern="1200"/>
            <a:t>At first, it plays completely randomly, but over time the system learns from wins, losses, and draws to adjust the parameters of the neural network, making it more likely to choose advantageous moves in the future.</a:t>
          </a:r>
        </a:p>
      </dsp:txBody>
      <dsp:txXfrm>
        <a:off x="1490035" y="3225735"/>
        <a:ext cx="4988477" cy="12900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07502-230B-4961-ADA1-56160E02BF18}">
      <dsp:nvSpPr>
        <dsp:cNvPr id="0" name=""/>
        <dsp:cNvSpPr/>
      </dsp:nvSpPr>
      <dsp:spPr>
        <a:xfrm>
          <a:off x="1255075" y="1721776"/>
          <a:ext cx="924273" cy="92427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A259F-8E80-411D-894A-0D991E2D897B}">
      <dsp:nvSpPr>
        <dsp:cNvPr id="0" name=""/>
        <dsp:cNvSpPr/>
      </dsp:nvSpPr>
      <dsp:spPr>
        <a:xfrm>
          <a:off x="1449172" y="1915873"/>
          <a:ext cx="536078" cy="536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4AB85-81F7-4FCF-8D05-8E5730B8C9CE}">
      <dsp:nvSpPr>
        <dsp:cNvPr id="0" name=""/>
        <dsp:cNvSpPr/>
      </dsp:nvSpPr>
      <dsp:spPr>
        <a:xfrm>
          <a:off x="2377407" y="1721776"/>
          <a:ext cx="2178645" cy="924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Automating the process of library synthesis plays an important part in the economics of library synthesis.</a:t>
          </a:r>
        </a:p>
      </dsp:txBody>
      <dsp:txXfrm>
        <a:off x="2377407" y="1721776"/>
        <a:ext cx="2178645" cy="924273"/>
      </dsp:txXfrm>
    </dsp:sp>
    <dsp:sp modelId="{94997394-543B-4D6E-B32F-1151B5B1E2F6}">
      <dsp:nvSpPr>
        <dsp:cNvPr id="0" name=""/>
        <dsp:cNvSpPr/>
      </dsp:nvSpPr>
      <dsp:spPr>
        <a:xfrm>
          <a:off x="1255075" y="3032168"/>
          <a:ext cx="924273" cy="92427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2ECB3-B3B5-49BC-9CCE-42C85B466EB2}">
      <dsp:nvSpPr>
        <dsp:cNvPr id="0" name=""/>
        <dsp:cNvSpPr/>
      </dsp:nvSpPr>
      <dsp:spPr>
        <a:xfrm>
          <a:off x="1449172" y="3226266"/>
          <a:ext cx="536078" cy="536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276E16-52D8-41D8-B910-9082DFEBF78A}">
      <dsp:nvSpPr>
        <dsp:cNvPr id="0" name=""/>
        <dsp:cNvSpPr/>
      </dsp:nvSpPr>
      <dsp:spPr>
        <a:xfrm>
          <a:off x="2377407" y="3032168"/>
          <a:ext cx="2178645" cy="924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Continuous flow chemistry can be easily automated, creating a platform for automated library synthesis.</a:t>
          </a:r>
        </a:p>
      </dsp:txBody>
      <dsp:txXfrm>
        <a:off x="2377407" y="3032168"/>
        <a:ext cx="2178645" cy="9242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56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529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005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372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38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135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225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85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009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489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423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519818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archive.org/details/ThankYouImage"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6"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4E1F86D-4940-4762-8D74-C4EB04F99D2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Neural-Symbolic Machine Learning For Retrosynthesis And Reaction Prediction</a:t>
            </a:r>
          </a:p>
        </p:txBody>
      </p:sp>
      <p:sp>
        <p:nvSpPr>
          <p:cNvPr id="20"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6984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939E0-AA6C-4393-9428-4191708524E6}"/>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D136463A-CA89-4CC4-956F-8BBA404B0561}"/>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The first limitation of the model is that it cannot predict anything outside its rules base.</a:t>
            </a:r>
            <a:endParaRPr lang="en-US" sz="2000">
              <a:cs typeface="Calibri" panose="020F0502020204030204"/>
            </a:endParaRPr>
          </a:p>
          <a:p>
            <a:pPr algn="just"/>
            <a:r>
              <a:rPr lang="en-US" sz="2000" dirty="0"/>
              <a:t>It can’t be able to solve the dilemma of rules:  that is, one defines rules that are too general, which would generate a lot of noise or rules that are too specific, which can only predict the substrate used to derive the rule.</a:t>
            </a:r>
            <a:endParaRPr lang="en-US" sz="2000">
              <a:cs typeface="Calibri" panose="020F0502020204030204"/>
            </a:endParaRPr>
          </a:p>
          <a:p>
            <a:pPr algn="just"/>
            <a:r>
              <a:rPr lang="en-US" sz="2000" dirty="0"/>
              <a:t>The second limitation of the system is that system does not take stereochemical addressed in traditional rule-based expert system.</a:t>
            </a:r>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9258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35436E-2347-4D2C-8D06-7E477C24DEB3}"/>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3270EA0E-1C26-4C8E-B1D3-ADCA17288E7D}"/>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The researchers shows that limitation of rules can be overcome with a model of chemical reasoning based on knowledge graphs.</a:t>
            </a:r>
            <a:endParaRPr lang="en-US" sz="2000">
              <a:cs typeface="Calibri" panose="020F0502020204030204"/>
            </a:endParaRPr>
          </a:p>
          <a:p>
            <a:pPr algn="just"/>
            <a:r>
              <a:rPr lang="en-US" sz="2000" b="0" i="0" dirty="0">
                <a:effectLst/>
                <a:latin typeface="Calibri"/>
                <a:cs typeface="Calibri"/>
              </a:rPr>
              <a:t>The researchers report that on a hybrid neural-symbolic approach for both retrosynthesis and reaction prediction that can be trained with large reaction sets from databases.</a:t>
            </a:r>
            <a:endParaRPr lang="en-US" sz="2000" b="0" i="0">
              <a:effectLst/>
              <a:latin typeface="Calibri"/>
              <a:cs typeface="Calibri"/>
            </a:endParaRPr>
          </a:p>
          <a:p>
            <a:pPr algn="just"/>
            <a:r>
              <a:rPr lang="en-US" sz="2000" b="0" i="0" dirty="0">
                <a:effectLst/>
              </a:rPr>
              <a:t>The experiment shows that neural networks can learn to which molecular context particular rules can be applied, and can prioritize the rules for the both retrosynthesis and reaction prediction using either hand-coded or automatically extracted rule sets. </a:t>
            </a:r>
            <a:endParaRPr lang="en-US" sz="2000" b="0" i="0">
              <a:effectLst/>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4396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ABF130-5114-4093-82C4-250FC518FA60}"/>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4F08F438-5F50-4E67-A82D-F65A8D619873}"/>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In their classifier, the researcher evaluate different neural network architectures with one or more fully connected hidden layer(s), and highway networks.</a:t>
            </a:r>
            <a:endParaRPr lang="en-US" sz="2000">
              <a:cs typeface="Calibri" panose="020F0502020204030204"/>
            </a:endParaRPr>
          </a:p>
          <a:p>
            <a:pPr algn="just"/>
            <a:r>
              <a:rPr lang="en-US" sz="2000" dirty="0"/>
              <a:t>For the non-linearity, they apply the exponential linear unit developed by Hochreiter and co-workers.</a:t>
            </a:r>
            <a:endParaRPr lang="en-US" sz="2000">
              <a:cs typeface="Calibri" panose="020F0502020204030204"/>
            </a:endParaRPr>
          </a:p>
          <a:p>
            <a:pPr algn="just"/>
            <a:r>
              <a:rPr lang="en-US" sz="2000" dirty="0"/>
              <a:t>The last layer of the neural-network is a </a:t>
            </a:r>
            <a:r>
              <a:rPr lang="en-US" sz="2000" dirty="0" err="1"/>
              <a:t>softmax</a:t>
            </a:r>
            <a:r>
              <a:rPr lang="en-US" sz="2000" dirty="0"/>
              <a:t> which give the probability distribution over the reaction rules.</a:t>
            </a:r>
            <a:endParaRPr lang="en-US" sz="2000">
              <a:cs typeface="Calibri" panose="020F0502020204030204"/>
            </a:endParaRPr>
          </a:p>
          <a:p>
            <a:pPr algn="just"/>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4311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6"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59C4096-BC44-434E-9A87-85C95F377D12}"/>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Planning Chemical Synthesis With Deep Neural Networks And Symbolic AI</a:t>
            </a:r>
          </a:p>
        </p:txBody>
      </p:sp>
      <p:sp>
        <p:nvSpPr>
          <p:cNvPr id="20"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7551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EB4327-E8BB-4A49-843A-A39A65107D19}"/>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BED5F625-0A50-4F81-91FF-911FA115BCA6}"/>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The researchers use Monte Carlo tree search and symbolic artificial intelligence (AI) to discover retrosynthesis routes. </a:t>
            </a:r>
            <a:endParaRPr lang="en-US" sz="2000">
              <a:cs typeface="Calibri" panose="020F0502020204030204"/>
            </a:endParaRPr>
          </a:p>
          <a:p>
            <a:pPr algn="just"/>
            <a:r>
              <a:rPr lang="en-US" sz="2000" dirty="0">
                <a:ea typeface="+mn-lt"/>
                <a:cs typeface="+mn-lt"/>
              </a:rPr>
              <a:t>To guide the search in promising directions, heuristic best first search has been employed, in which hand-designed heuristic functions determine position values.  </a:t>
            </a:r>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9794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479DC-2BFC-403A-B8E6-86FCFCA683F9}"/>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21833AE0-C056-4919-B2ED-A7BFC974BB6F}"/>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It is difficult to strong heuristic for three reasons: -</a:t>
            </a:r>
          </a:p>
          <a:p>
            <a:pPr lvl="1" algn="just"/>
            <a:r>
              <a:rPr lang="en-US" sz="2000" dirty="0">
                <a:cs typeface="Calibri"/>
              </a:rPr>
              <a:t>First, chemists tend to disagree on what constitutes a good position.</a:t>
            </a:r>
            <a:endParaRPr lang="en-US" sz="2000">
              <a:cs typeface="Calibri"/>
            </a:endParaRPr>
          </a:p>
          <a:p>
            <a:pPr lvl="1" algn="just"/>
            <a:r>
              <a:rPr lang="en-US" sz="2000" dirty="0">
                <a:cs typeface="Calibri"/>
              </a:rPr>
              <a:t>Second, it is generally desirable to simplify </a:t>
            </a:r>
            <a:r>
              <a:rPr lang="en-US" sz="2000" dirty="0">
                <a:ea typeface="+mn-lt"/>
                <a:cs typeface="+mn-lt"/>
              </a:rPr>
              <a:t>the molecules; it can be tactically beneficial to temporarily increase complexity by the use of protecting or directing groups. </a:t>
            </a:r>
            <a:endParaRPr lang="en-US" sz="2000">
              <a:ea typeface="+mn-lt"/>
              <a:cs typeface="+mn-lt"/>
            </a:endParaRPr>
          </a:p>
          <a:p>
            <a:pPr lvl="1" algn="just"/>
            <a:r>
              <a:rPr lang="en-US" sz="2000" dirty="0">
                <a:ea typeface="+mn-lt"/>
                <a:cs typeface="+mn-lt"/>
              </a:rPr>
              <a:t>Third, the position value depends highly on the availability of suitable precursors. </a:t>
            </a:r>
            <a:endParaRPr lang="en-US" sz="2000">
              <a:cs typeface="Calibri"/>
            </a:endParaRPr>
          </a:p>
          <a:p>
            <a:pPr lvl="1" algn="just"/>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572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0104E3-D499-4F6A-B6D7-84AC2F0F124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B4D8FCCC-9420-42A2-B924-A546FDA5F5C7}"/>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Monte Carlo tree search (MCTS) has emerged as general search technique for sequential problems with large branching factors without strong heuristic, such as games or automated theorem proving.</a:t>
            </a:r>
            <a:endParaRPr lang="en-US" sz="2000">
              <a:cs typeface="Calibri" panose="020F0502020204030204"/>
            </a:endParaRPr>
          </a:p>
          <a:p>
            <a:pPr algn="just"/>
            <a:r>
              <a:rPr lang="en-US" sz="2000" dirty="0">
                <a:cs typeface="Calibri"/>
              </a:rPr>
              <a:t>MCTS uses rollouts to determine position values. In this random search steps are performed without branching until a solution has been found or a maximum depth is reached.</a:t>
            </a:r>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0409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35202F-2FA9-4FB9-ACF3-EDAE2D743883}"/>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DD84BC21-7896-4AE4-B518-E63C18868F74}"/>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The researchers combine three different neural networks together with MCTS to perform chemical synthesis planning (3N-MCTS).</a:t>
            </a:r>
            <a:endParaRPr lang="en-US" sz="2000">
              <a:cs typeface="Calibri" panose="020F0502020204030204"/>
            </a:endParaRPr>
          </a:p>
          <a:p>
            <a:pPr lvl="1" algn="just"/>
            <a:r>
              <a:rPr lang="en-US" sz="2000" dirty="0">
                <a:cs typeface="Calibri"/>
              </a:rPr>
              <a:t>The first neural network guides the search in promising directions by proposing a restricted number of automatically extracted transformations.</a:t>
            </a:r>
            <a:endParaRPr lang="en-US" sz="2000">
              <a:cs typeface="Calibri"/>
            </a:endParaRPr>
          </a:p>
          <a:p>
            <a:pPr lvl="1" algn="just"/>
            <a:r>
              <a:rPr lang="en-US" sz="2000" dirty="0">
                <a:cs typeface="Calibri"/>
              </a:rPr>
              <a:t>The second neural network then predicts whether the proposed reactions are actually feasible.</a:t>
            </a:r>
            <a:endParaRPr lang="en-US" sz="2000">
              <a:cs typeface="Calibri"/>
            </a:endParaRPr>
          </a:p>
          <a:p>
            <a:pPr lvl="1" algn="just"/>
            <a:r>
              <a:rPr lang="en-US" sz="2000" dirty="0">
                <a:cs typeface="Calibri"/>
              </a:rPr>
              <a:t>To estimate the position value, transformations are sampled from a third neural network during the rollout phase.</a:t>
            </a:r>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6496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06C674-A3B4-46C8-B5CB-F218E3945D50}"/>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1F41C6C9-697C-4CDF-8004-505ED05D04C5}"/>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Two sets of rules were extracted. The rollout set comprises rules that contain the atom and bonds that changed in the course of the reaction and the first-degree neighboring atoms.  </a:t>
            </a:r>
            <a:endParaRPr lang="en-US" sz="2000">
              <a:cs typeface="Calibri" panose="020F0502020204030204"/>
            </a:endParaRPr>
          </a:p>
          <a:p>
            <a:pPr algn="just"/>
            <a:r>
              <a:rPr lang="en-US" sz="2000" dirty="0">
                <a:ea typeface="+mn-lt"/>
                <a:cs typeface="+mn-lt"/>
              </a:rPr>
              <a:t>Rule extraction associates each reaction, and thus each product, with a transformation rule, this allows to train neural networks as policies to predict the best transformations given the product, or in other words, the best reactions with which to make the product.  </a:t>
            </a:r>
            <a:endParaRPr lang="en-US" sz="2000">
              <a:ea typeface="+mn-lt"/>
              <a:cs typeface="+mn-lt"/>
            </a:endParaRPr>
          </a:p>
          <a:p>
            <a:pPr algn="just"/>
            <a:r>
              <a:rPr lang="en-US" sz="2000" dirty="0">
                <a:ea typeface="+mn-lt"/>
                <a:cs typeface="+mn-lt"/>
              </a:rPr>
              <a:t>The researchers sum the probabilities of the predicted actions, starting from the highest-ranked transformation. When the cumulative probability reaches 0.995, they stop further expansion, even if fewer than 50 actions have been expanded.  </a:t>
            </a:r>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938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E03852-F86E-4F92-9806-A20151F6B34E}"/>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CB42790F-BD9C-4C20-9B8A-4D6C9CF45739}"/>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The researchers trained a deep neural network as a binary classifier to predict whether the reactions corresponding to the transformations selected by the policy network are actually feasible.  </a:t>
            </a:r>
            <a:endParaRPr lang="en-US" sz="2000">
              <a:cs typeface="Calibri" panose="020F0502020204030204"/>
            </a:endParaRPr>
          </a:p>
          <a:p>
            <a:pPr algn="just"/>
            <a:r>
              <a:rPr lang="en-US" sz="2000" dirty="0">
                <a:cs typeface="Calibri" panose="020F0502020204030204"/>
              </a:rPr>
              <a:t>The expansion procedure and the rollout policy are incorporated in the respective phases of an MCTS algorithm that make 3N-MCTS. </a:t>
            </a:r>
            <a:endParaRPr lang="en-US" sz="2000">
              <a:cs typeface="Calibri" panose="020F0502020204030204"/>
            </a:endParaRPr>
          </a:p>
          <a:p>
            <a:pPr algn="just"/>
            <a:endParaRPr lang="en-US" sz="2000">
              <a:ea typeface="+mn-lt"/>
              <a:cs typeface="+mn-lt"/>
            </a:endParaRPr>
          </a:p>
          <a:p>
            <a:pPr lvl="1" algn="just"/>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1188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E5BBCC-64E8-41E3-B3FF-239F7C5E2646}"/>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CF0F5E31-D154-40F8-A307-DBE90654C827}"/>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Reaction prediction and retrosynthesis are the cornerstones of organic chemistry.</a:t>
            </a:r>
            <a:endParaRPr lang="en-US" sz="2000">
              <a:cs typeface="Calibri" panose="020F0502020204030204"/>
            </a:endParaRPr>
          </a:p>
          <a:p>
            <a:pPr algn="just"/>
            <a:r>
              <a:rPr lang="en-US" sz="2000" dirty="0"/>
              <a:t>To rationally synthesize new molecules, two intimately related problems, i.e. reaction prediction and retrosynthesis must be solved.</a:t>
            </a:r>
            <a:endParaRPr lang="en-US" sz="2000">
              <a:cs typeface="Calibri" panose="020F0502020204030204"/>
            </a:endParaRPr>
          </a:p>
          <a:p>
            <a:pPr algn="just"/>
            <a:r>
              <a:rPr lang="en-US" sz="2000" dirty="0"/>
              <a:t>The standard methodology for retrosynthesis and reaction prediction are rule-based expert systems.</a:t>
            </a:r>
            <a:endParaRPr lang="en-US" sz="2000" dirty="0">
              <a:cs typeface="Calibri" panose="020F0502020204030204"/>
            </a:endParaRPr>
          </a:p>
          <a:p>
            <a:pPr algn="just"/>
            <a:r>
              <a:rPr lang="en-US" sz="2000" dirty="0"/>
              <a:t>The role-based expert system is straightforward to interpret but they cannot think or predict outside of their knowledge which prevents them to discover novel chemistry.</a:t>
            </a:r>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1534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2995A6-6AFA-47BC-975F-A3913BC45D5F}"/>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0D498AC1-80AA-42CD-BD0F-200EA84AAFEF}"/>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The MCTS phases iterated to build the search tree: -</a:t>
            </a:r>
            <a:endParaRPr lang="en-US" sz="2000">
              <a:cs typeface="Calibri" panose="020F0502020204030204"/>
            </a:endParaRPr>
          </a:p>
          <a:p>
            <a:pPr algn="just"/>
            <a:r>
              <a:rPr lang="en-US" sz="2000" dirty="0">
                <a:cs typeface="Calibri"/>
              </a:rPr>
              <a:t>In the first 3N-MCTS phase, that is the root node of the search tree, the algorithm sequentially selects the most promising next position within the tree until a leaf node is reached. The algorithm balances the selection of high-value positions and unexplored positions. If a leaf node is visited for the first time; it is directly evaluated by a rollout. If it is visited for the second time, then it is expanded by processing via the expansion policy. </a:t>
            </a:r>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9535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5937F9-4349-4E94-ACBD-C013CE788409}"/>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Expansion: - the possible transformations determining the follow-up positions of the current position are selected by applying the expansion procedure. The predicted follow-up positions are added to the tree as children of the leaf node, and the most promising position is selected for rollout. </a:t>
            </a:r>
            <a:endParaRPr lang="en-US" sz="2000">
              <a:cs typeface="Calibri" panose="020F0502020204030204"/>
            </a:endParaRPr>
          </a:p>
          <a:p>
            <a:pPr algn="just"/>
            <a:r>
              <a:rPr lang="en-US" sz="2000" dirty="0">
                <a:ea typeface="+mn-lt"/>
                <a:cs typeface="+mn-lt"/>
              </a:rPr>
              <a:t>Rollout: - this phase starts with checking the status of the position. If it is already solved, the algorithm directly receives a reward greater than 1 to encourage exploitation. Non-terminal states are subjected to a rollout, where actions are sampled from the rollout network recursively, until the state has been deconstructed into building blocks or a maximum depth is reached. </a:t>
            </a:r>
            <a:endParaRPr lang="en-US" sz="2000">
              <a:cs typeface="Calibri"/>
            </a:endParaRPr>
          </a:p>
          <a:p>
            <a:pPr algn="just"/>
            <a:endParaRPr lang="en-US" sz="2000">
              <a:cs typeface="Calibri"/>
            </a:endParaRPr>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7869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22ECB5-785C-41CC-B616-BF65194B0BB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2C747F1E-B6A8-4D40-9829-C9136CD96793}"/>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Update: - if a solution has been found during rollout, a reward of 1 is received. Partial rewards are given if some, but not all, molecules in the state are solved. If no solution was found, a reward of –1 is received. In this bespoke, scoring functions for the problem at hand such as process chemistry or small-scale medicinal chemistry, can also be supplied. </a:t>
            </a:r>
            <a:endParaRPr lang="en-US" sz="2000" dirty="0">
              <a:cs typeface="Calibri"/>
            </a:endParaRPr>
          </a:p>
          <a:p>
            <a:pPr algn="just"/>
            <a:r>
              <a:rPr lang="en-US" sz="2000" dirty="0">
                <a:ea typeface="+mn-lt"/>
                <a:cs typeface="+mn-lt"/>
              </a:rPr>
              <a:t>These four phases of 3N-MCTS are iterated until a time budget or maximal iteration count is exceeded.  </a:t>
            </a:r>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9462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7406C9-A9C2-48C3-8CDE-164CAADACF46}"/>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393BC3C4-005E-4F35-8F65-575406C69893}"/>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They perform BFS with the cost calculated by the policy network, and all algorithms use the same set of automatically extracted transformations. Models are trained only the data which are published before 2015. </a:t>
            </a:r>
            <a:endParaRPr lang="en-US" sz="2000">
              <a:cs typeface="Calibri" panose="020F0502020204030204"/>
            </a:endParaRPr>
          </a:p>
          <a:p>
            <a:pPr algn="just"/>
            <a:r>
              <a:rPr lang="en-US" sz="2000" dirty="0">
                <a:ea typeface="+mn-lt"/>
                <a:cs typeface="+mn-lt"/>
              </a:rPr>
              <a:t>The Monte Carlo search solved 89.54% of the test set. UCT is an MCTS variant that uses the expansion policy network only to narrow down the possible transformations, but not to guide the search via the predicted probability of the transformation. Through this method 87.12% of the test set is solved only highlighting the important of rollouts.</a:t>
            </a:r>
            <a:endParaRPr lang="en-US" sz="2000">
              <a:cs typeface="Calibri"/>
            </a:endParaRPr>
          </a:p>
          <a:p>
            <a:pPr algn="just"/>
            <a:endParaRPr lang="en-US" sz="2000">
              <a:cs typeface="Calibri"/>
            </a:endParaRPr>
          </a:p>
          <a:p>
            <a:pPr algn="just"/>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5523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B3C766-FACE-4B9C-8DB2-880B7E67DC7F}"/>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202548F2-2D78-49F3-8E78-CA548AE19352}"/>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The main criticism of retrosynthesis systems has that the proposed routes often contain what chemists immediately recognize as chemically unreasonable steps.</a:t>
            </a:r>
            <a:endParaRPr lang="en-US" sz="2000">
              <a:cs typeface="Calibri" panose="020F0502020204030204"/>
            </a:endParaRPr>
          </a:p>
          <a:p>
            <a:pPr algn="just"/>
            <a:r>
              <a:rPr lang="en-US" sz="2000" dirty="0">
                <a:ea typeface="+mn-lt"/>
                <a:cs typeface="+mn-lt"/>
              </a:rPr>
              <a:t>This approach solves more problems and is faster than established search methods. It also performs better qualitatively.  </a:t>
            </a:r>
            <a:endParaRPr lang="en-US" sz="2000">
              <a:ea typeface="+mn-lt"/>
              <a:cs typeface="+mn-lt"/>
            </a:endParaRPr>
          </a:p>
          <a:p>
            <a:pPr algn="just"/>
            <a:r>
              <a:rPr lang="en-US" sz="2000" dirty="0">
                <a:ea typeface="+mn-lt"/>
                <a:cs typeface="+mn-lt"/>
              </a:rPr>
              <a:t>They also observed that traditional heuristic BFS without neural network guiding did lead to many unreasonable steps being proposed in the routes, while the 3N-MCTS approach proposed more reasonable routes.  </a:t>
            </a:r>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55333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9C793E-BC13-42F9-A38A-7AA0E251B5B6}"/>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A85EB116-8DCD-45A5-9972-0BF46E0017AD}"/>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The test was double-blind that means the contestants and the conductors do not know the origin of the routes.</a:t>
            </a:r>
            <a:endParaRPr lang="en-US" sz="2000">
              <a:cs typeface="Calibri" panose="020F0502020204030204"/>
            </a:endParaRPr>
          </a:p>
          <a:p>
            <a:pPr algn="just"/>
            <a:r>
              <a:rPr lang="en-US" sz="2000" dirty="0">
                <a:ea typeface="+mn-lt"/>
                <a:cs typeface="+mn-lt"/>
              </a:rPr>
              <a:t>In the first test, the participants had the choice between a route reported by expert chemists in the literature, and a route generated by the 3N-MCTS algorithm for the same target molecule.</a:t>
            </a:r>
            <a:endParaRPr lang="en-US" sz="2000">
              <a:cs typeface="Calibri"/>
            </a:endParaRPr>
          </a:p>
          <a:p>
            <a:pPr algn="just"/>
            <a:r>
              <a:rPr lang="en-US" sz="2000" dirty="0">
                <a:ea typeface="+mn-lt"/>
                <a:cs typeface="+mn-lt"/>
              </a:rPr>
              <a:t>The researchers found that the experts did not </a:t>
            </a:r>
            <a:r>
              <a:rPr lang="en-US" sz="2000" i="1" dirty="0">
                <a:ea typeface="+mn-lt"/>
                <a:cs typeface="+mn-lt"/>
              </a:rPr>
              <a:t>(P=0.26)</a:t>
            </a:r>
            <a:r>
              <a:rPr lang="en-US" sz="2000" dirty="0">
                <a:ea typeface="+mn-lt"/>
                <a:cs typeface="+mn-lt"/>
              </a:rPr>
              <a:t> prefer the literature route (43.0%) over the program route (57.0%).</a:t>
            </a:r>
            <a:endParaRPr lang="en-US" sz="2000">
              <a:cs typeface="Calibri"/>
            </a:endParaRPr>
          </a:p>
          <a:p>
            <a:pPr algn="just"/>
            <a:endParaRPr lang="en-US" sz="2000">
              <a:cs typeface="Calibri"/>
            </a:endParaRPr>
          </a:p>
          <a:p>
            <a:pPr algn="just"/>
            <a:endParaRPr lang="en-US" sz="2000">
              <a:cs typeface="Calibri"/>
            </a:endParaRPr>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77390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53D57D-984D-4DFB-9BFE-64544B64A817}"/>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B4A4B6AE-765B-4BA9-8E11-1B4F1A4717DB}"/>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In the second test, the participants had to report their preferences for either routes found by 3N-MCTS or routes generated by a baseline system, which uses heuristic BFS and the same transformation rule as 3N-MCTS. But it lacks the policy network to preselect promising transformation and an in-scope filter to exclude unlikely steps.</a:t>
            </a:r>
            <a:endParaRPr lang="en-US" sz="2000">
              <a:cs typeface="Calibri" panose="020F0502020204030204"/>
            </a:endParaRPr>
          </a:p>
          <a:p>
            <a:pPr algn="just"/>
            <a:r>
              <a:rPr lang="en-US" sz="2000" dirty="0">
                <a:ea typeface="+mn-lt"/>
                <a:cs typeface="+mn-lt"/>
              </a:rPr>
              <a:t>In this the participants significantly </a:t>
            </a:r>
            <a:r>
              <a:rPr lang="en-US" sz="2000" i="1" dirty="0">
                <a:ea typeface="+mn-lt"/>
                <a:cs typeface="+mn-lt"/>
              </a:rPr>
              <a:t>(P=0.01)</a:t>
            </a:r>
            <a:r>
              <a:rPr lang="en-US" sz="2000" dirty="0">
                <a:ea typeface="+mn-lt"/>
                <a:cs typeface="+mn-lt"/>
              </a:rPr>
              <a:t> preferred the routes generated by the MCTS algorithm (68.2%) over the baseline system (31.8%).</a:t>
            </a:r>
            <a:endParaRPr lang="en-US" sz="2000">
              <a:cs typeface="Calibri"/>
            </a:endParaRPr>
          </a:p>
          <a:p>
            <a:pPr algn="just"/>
            <a:endParaRPr lang="en-US" sz="2000">
              <a:cs typeface="Calibri"/>
            </a:endParaRPr>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3842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576EB3-0E97-48A9-A449-62E917D15E6B}"/>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E4AB47-0397-48A1-B6A6-4D991632B174}"/>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The researchers demonstrate that MCTS combined with deep neural networks and symbolic rules can be used effectively to perform chemical synthesis planning.</a:t>
            </a:r>
            <a:endParaRPr lang="en-US" sz="2000">
              <a:cs typeface="Calibri"/>
            </a:endParaRPr>
          </a:p>
          <a:p>
            <a:pPr algn="just"/>
            <a:r>
              <a:rPr lang="en-US" sz="2000" dirty="0">
                <a:ea typeface="+mn-lt"/>
                <a:cs typeface="+mn-lt"/>
              </a:rPr>
              <a:t>The double-blind AB test suggest that, for the first time, organic chemists should consider the quality of retrosynthetic routes generated by a machine to be on par with reported routes for molecules of practical relevance.</a:t>
            </a:r>
            <a:endParaRPr lang="en-US" sz="2000">
              <a:cs typeface="Calibri"/>
            </a:endParaRPr>
          </a:p>
          <a:p>
            <a:pPr algn="just"/>
            <a:endParaRPr lang="en-US" sz="2000">
              <a:cs typeface="Calibri"/>
            </a:endParaRPr>
          </a:p>
          <a:p>
            <a:pPr algn="just"/>
            <a:endParaRPr lang="en-US" sz="2000">
              <a:cs typeface="Calibri"/>
            </a:endParaRPr>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82181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6"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D516AA3-3117-4B25-ABFE-5FC84AFE9BCC}"/>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PHONENICS: A BAYESIAN OPTIMIZER FOR CHEMISTRY</a:t>
            </a:r>
          </a:p>
        </p:txBody>
      </p:sp>
      <p:sp>
        <p:nvSpPr>
          <p:cNvPr id="20"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279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B64D7C-8F02-437E-9640-050F69ED95A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45BDEAC4-6866-41EB-AC90-C122C4F22C64}"/>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The Bayesian optimization schemes consist of two major steps: -</a:t>
            </a:r>
          </a:p>
          <a:p>
            <a:pPr lvl="1" algn="just"/>
            <a:r>
              <a:rPr lang="en-US" sz="2000" dirty="0">
                <a:cs typeface="Calibri"/>
              </a:rPr>
              <a:t>First, an approximation (surrogate) to the merit landscape of the conditions is constructed.</a:t>
            </a:r>
          </a:p>
          <a:p>
            <a:pPr lvl="1" algn="just"/>
            <a:r>
              <a:rPr lang="en-US" sz="2000" dirty="0">
                <a:cs typeface="Calibri"/>
              </a:rPr>
              <a:t>Second, a new set of conditions is proposed for the text evaluation based in this surrogate.</a:t>
            </a:r>
          </a:p>
          <a:p>
            <a:pPr algn="just"/>
            <a:endParaRPr lang="en-US" sz="2000">
              <a:cs typeface="Calibri"/>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1737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F2F49F-D8A9-4E2C-99F8-48C876608C0E}"/>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1345B617-6011-49C3-8433-EC8A5D1CAABD}"/>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The reaction rules have to be annotated with additional information about tolerated functional groups and selectivity to filter and prioritize the rules when a match has been found.</a:t>
            </a:r>
            <a:endParaRPr lang="en-US" sz="2000">
              <a:cs typeface="Calibri" panose="020F0502020204030204"/>
            </a:endParaRPr>
          </a:p>
          <a:p>
            <a:pPr algn="just"/>
            <a:r>
              <a:rPr lang="en-US" sz="2000" dirty="0"/>
              <a:t>An Additional limitation of rules is that they lack an inherent ranking mechanism. </a:t>
            </a:r>
            <a:endParaRPr lang="en-US" sz="2000">
              <a:cs typeface="Calibri" panose="020F0502020204030204"/>
            </a:endParaRPr>
          </a:p>
          <a:p>
            <a:pPr algn="just"/>
            <a:r>
              <a:rPr lang="en-US" sz="2000" dirty="0"/>
              <a:t>Aires de Sousa and co-workers proposed to combine machine learning with rule-based approach. In this the model was trained on the reactant or product molecules to predict which is the most probable rule, which can then subsequently apply to the molecules.</a:t>
            </a:r>
            <a:endParaRPr lang="en-US" sz="2000">
              <a:cs typeface="Calibri" panose="020F0502020204030204"/>
            </a:endParaRPr>
          </a:p>
          <a:p>
            <a:pPr algn="just"/>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67772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BCBE-840A-41E5-8776-0225E454FE2C}"/>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2F37E2-21D5-4BEA-AD53-48B485372267}"/>
              </a:ext>
            </a:extLst>
          </p:cNvPr>
          <p:cNvSpPr>
            <a:spLocks noGrp="1"/>
          </p:cNvSpPr>
          <p:nvPr>
            <p:ph idx="1"/>
          </p:nvPr>
        </p:nvSpPr>
        <p:spPr>
          <a:xfrm>
            <a:off x="1653363" y="2176272"/>
            <a:ext cx="9367204" cy="4041648"/>
          </a:xfrm>
        </p:spPr>
        <p:txBody>
          <a:bodyPr vert="horz" lIns="91440" tIns="45720" rIns="91440" bIns="45720" rtlCol="0" anchor="t">
            <a:normAutofit/>
          </a:bodyPr>
          <a:lstStyle/>
          <a:p>
            <a:pPr algn="just"/>
            <a:r>
              <a:rPr lang="en-US" sz="2400" dirty="0">
                <a:cs typeface="Calibri"/>
              </a:rPr>
              <a:t>The challenges in the deployment of Bayesian optimization is: -</a:t>
            </a:r>
            <a:endParaRPr lang="en-US" dirty="0"/>
          </a:p>
          <a:p>
            <a:pPr lvl="1" algn="just"/>
            <a:r>
              <a:rPr lang="en-US" dirty="0">
                <a:cs typeface="Calibri"/>
              </a:rPr>
              <a:t>The domain specified by surrogate model: - GPs works well with continuous objective landscapes, while RFs well fit with discrete and </a:t>
            </a:r>
            <a:r>
              <a:rPr lang="en-US" dirty="0" err="1">
                <a:cs typeface="Calibri"/>
              </a:rPr>
              <a:t>quasidiscrete</a:t>
            </a:r>
            <a:r>
              <a:rPr lang="en-US" dirty="0">
                <a:cs typeface="Calibri"/>
              </a:rPr>
              <a:t> landscapes. Unknown experimental response landscapes are more amenable to methods which perform well on large verity of data.</a:t>
            </a:r>
          </a:p>
        </p:txBody>
      </p:sp>
    </p:spTree>
    <p:extLst>
      <p:ext uri="{BB962C8B-B14F-4D97-AF65-F5344CB8AC3E}">
        <p14:creationId xmlns:p14="http://schemas.microsoft.com/office/powerpoint/2010/main" val="2927269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60156A-0EA6-4FCE-ACF6-BF1465DA8AB5}"/>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4FDCD0C5-DB37-48DC-945C-DF95DA468590}"/>
              </a:ext>
            </a:extLst>
          </p:cNvPr>
          <p:cNvSpPr>
            <a:spLocks noGrp="1"/>
          </p:cNvSpPr>
          <p:nvPr>
            <p:ph idx="1"/>
          </p:nvPr>
        </p:nvSpPr>
        <p:spPr>
          <a:xfrm>
            <a:off x="643467" y="1782981"/>
            <a:ext cx="10905066" cy="4393982"/>
          </a:xfrm>
        </p:spPr>
        <p:txBody>
          <a:bodyPr vert="horz" lIns="91440" tIns="45720" rIns="91440" bIns="45720" rtlCol="0" anchor="t">
            <a:normAutofit/>
          </a:bodyPr>
          <a:lstStyle/>
          <a:p>
            <a:pPr lvl="1" algn="just"/>
            <a:r>
              <a:rPr lang="en-US" sz="2000" dirty="0">
                <a:cs typeface="Calibri"/>
              </a:rPr>
              <a:t>Another challenge is the parallelization capabilities: - traditionally, Bayesian optimization methods are sequential in nature, which stops it for parallel evaluations of the objective functions. To work parallel operation, it needs more computational power compare to traditional approach.</a:t>
            </a:r>
          </a:p>
          <a:p>
            <a:pPr marL="457200" lvl="1" indent="0" algn="just">
              <a:buNone/>
            </a:pPr>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41005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C7A-A2B8-4CEB-9E6B-88D607F03A4D}"/>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6652981-43DD-47DE-B256-024BE49F4A09}"/>
              </a:ext>
            </a:extLst>
          </p:cNvPr>
          <p:cNvSpPr>
            <a:spLocks noGrp="1"/>
          </p:cNvSpPr>
          <p:nvPr>
            <p:ph idx="1"/>
          </p:nvPr>
        </p:nvSpPr>
        <p:spPr>
          <a:xfrm>
            <a:off x="1653363" y="2176272"/>
            <a:ext cx="9367204" cy="4041648"/>
          </a:xfrm>
        </p:spPr>
        <p:txBody>
          <a:bodyPr vert="horz" lIns="91440" tIns="45720" rIns="91440" bIns="45720" rtlCol="0" anchor="t">
            <a:normAutofit/>
          </a:bodyPr>
          <a:lstStyle/>
          <a:p>
            <a:pPr lvl="1" algn="just"/>
            <a:r>
              <a:rPr lang="en-US" dirty="0">
                <a:cs typeface="Calibri"/>
              </a:rPr>
              <a:t>The computational efficiency is another challenge: - optimization strategies involving substantial additional computation are only applied efficiently if the time required to suggest a new set of conditions does not significantly exceed the execution time to the experiment.</a:t>
            </a:r>
          </a:p>
        </p:txBody>
      </p:sp>
    </p:spTree>
    <p:extLst>
      <p:ext uri="{BB962C8B-B14F-4D97-AF65-F5344CB8AC3E}">
        <p14:creationId xmlns:p14="http://schemas.microsoft.com/office/powerpoint/2010/main" val="2927204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8F04CA-0B1D-41F0-AB22-E03DB47F2FEC}"/>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B682F894-9E48-4D4E-B5FA-B4A50C1A7B67}"/>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The researchers propose an inexpensive acquisition function, which enables intuitive search strategies for efficient parallelization.</a:t>
            </a:r>
          </a:p>
          <a:p>
            <a:pPr algn="just"/>
            <a:r>
              <a:rPr lang="en-US" sz="2000" dirty="0">
                <a:cs typeface="Calibri"/>
              </a:rPr>
              <a:t>This can be achieved by simultaneously proposing multiple parameter points with different sampling policies at negligible additional cost.</a:t>
            </a:r>
          </a:p>
          <a:p>
            <a:pPr algn="just"/>
            <a:r>
              <a:rPr lang="en-US" sz="2000" dirty="0">
                <a:cs typeface="Calibri"/>
              </a:rPr>
              <a:t>The researchers highlight the applicability of their approach on the </a:t>
            </a:r>
            <a:r>
              <a:rPr lang="en-US" sz="2000" dirty="0" err="1">
                <a:cs typeface="Calibri"/>
              </a:rPr>
              <a:t>Oregonator</a:t>
            </a:r>
            <a:r>
              <a:rPr lang="en-US" sz="2000" dirty="0">
                <a:cs typeface="Calibri"/>
              </a:rPr>
              <a:t>, a model system for chemical reactions, on which they demonstrate the deployment of the proposed optimizer for practical problems in chemistry.</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3361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808293-4C2E-4500-B720-5394AB93464D}"/>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2B381B0B-F510-4B30-A42B-47940CFBFB80}"/>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Bayesian optimization is a gradient free strategy for the global optimization of possibly noisy black-box functions, which is denoted by </a:t>
            </a:r>
            <a:r>
              <a:rPr lang="en-US" sz="2000" i="1" dirty="0">
                <a:ea typeface="Calibri"/>
                <a:cs typeface="Calibri"/>
              </a:rPr>
              <a:t>f.</a:t>
            </a:r>
            <a:endParaRPr lang="en-US" sz="2000" dirty="0">
              <a:ea typeface="Calibri"/>
              <a:cs typeface="Calibri"/>
            </a:endParaRPr>
          </a:p>
          <a:p>
            <a:pPr algn="just"/>
            <a:r>
              <a:rPr lang="en-US" sz="2000" dirty="0">
                <a:ea typeface="Calibri"/>
                <a:cs typeface="Calibri"/>
              </a:rPr>
              <a:t>It consists two major steps: -</a:t>
            </a:r>
            <a:endParaRPr lang="en-US" sz="2000" i="1" dirty="0">
              <a:ea typeface="Calibri"/>
              <a:cs typeface="Calibri"/>
            </a:endParaRPr>
          </a:p>
          <a:p>
            <a:pPr lvl="1" algn="just"/>
            <a:r>
              <a:rPr lang="en-US" sz="2000" dirty="0">
                <a:ea typeface="Calibri"/>
                <a:cs typeface="Calibri"/>
              </a:rPr>
              <a:t>Construct a surrogate to </a:t>
            </a:r>
            <a:r>
              <a:rPr lang="en-US" sz="2000" i="1" dirty="0">
                <a:ea typeface="Calibri"/>
                <a:cs typeface="Calibri"/>
              </a:rPr>
              <a:t>f</a:t>
            </a:r>
            <a:r>
              <a:rPr lang="en-US" sz="2000" dirty="0">
                <a:ea typeface="Calibri"/>
                <a:cs typeface="Calibri"/>
              </a:rPr>
              <a:t>.</a:t>
            </a:r>
          </a:p>
          <a:p>
            <a:pPr lvl="1" algn="just"/>
            <a:r>
              <a:rPr lang="en-US" sz="2000" dirty="0">
                <a:ea typeface="Calibri"/>
                <a:cs typeface="Calibri"/>
              </a:rPr>
              <a:t>Propose new parameter points for querying </a:t>
            </a:r>
            <a:r>
              <a:rPr lang="en-US" sz="2000" i="1" dirty="0">
                <a:ea typeface="Calibri"/>
                <a:cs typeface="Calibri"/>
              </a:rPr>
              <a:t>f</a:t>
            </a:r>
            <a:r>
              <a:rPr lang="en-US" sz="2000" dirty="0">
                <a:ea typeface="Calibri"/>
                <a:cs typeface="Calibri"/>
              </a:rPr>
              <a:t> based on this probabilistic approximation.</a:t>
            </a:r>
          </a:p>
          <a:p>
            <a:pPr algn="just"/>
            <a:r>
              <a:rPr lang="en-US" sz="2000" dirty="0">
                <a:ea typeface="Calibri"/>
                <a:cs typeface="Calibri"/>
              </a:rPr>
              <a:t>In the first step, the surrogate model is constructed by conditioning </a:t>
            </a:r>
            <a:r>
              <a:rPr lang="en-US" sz="2000" i="1" dirty="0">
                <a:ea typeface="Calibri"/>
                <a:cs typeface="Calibri"/>
              </a:rPr>
              <a:t>f </a:t>
            </a:r>
            <a:r>
              <a:rPr lang="en-US" sz="2000" dirty="0">
                <a:ea typeface="Calibri"/>
                <a:cs typeface="Calibri"/>
              </a:rPr>
              <a:t>on a prior 𝜙prior(𝜃) over the functional form, which is described by parameters 𝜃.</a:t>
            </a:r>
          </a:p>
          <a:p>
            <a:pPr algn="just"/>
            <a:r>
              <a:rPr lang="en-US" sz="2000" dirty="0"/>
              <a:t>In the second step of the general Bayesian optimization procedure, this surrogate model is used to propose new conditions for future evaluations via an acquisition function.</a:t>
            </a:r>
            <a:br>
              <a:rPr lang="en-US" sz="2000" dirty="0"/>
            </a:br>
            <a:endParaRPr lang="en-US" sz="2000">
              <a:ea typeface="Calibri" panose="020F0502020204030204"/>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597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183E2C-C1F8-47C0-9107-F713424F0FD3}"/>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5503F06C-E938-4012-9EA1-C828E434F36E}"/>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Training a GP is computationally costly as it involves the inversion of a dense covariance matrix, which scales cubically with the number of observations. Due to this the GP is mainly used with low dimensional dataset.</a:t>
            </a:r>
            <a:endParaRPr lang="en-US" sz="2000" dirty="0">
              <a:cs typeface="Calibri"/>
            </a:endParaRPr>
          </a:p>
          <a:p>
            <a:pPr algn="just"/>
            <a:r>
              <a:rPr lang="en-US" sz="2000" dirty="0">
                <a:ea typeface="Calibri"/>
                <a:cs typeface="Calibri"/>
              </a:rPr>
              <a:t>Bayesian neural networks (BNNs) have been employed for Bayesian optimization, retaining the flexibility of GPs at a computational scaling comparable to RFs.</a:t>
            </a:r>
          </a:p>
          <a:p>
            <a:pPr algn="just"/>
            <a:r>
              <a:rPr lang="en-US" sz="2000" dirty="0">
                <a:ea typeface="Calibri"/>
                <a:cs typeface="Calibri"/>
              </a:rPr>
              <a:t>The BNNs trained by updating the distributions from which weights and biases are sampled. Which is different from traditional approach where these two are sampled from distribution.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15509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1A5E7C-8B72-4C31-B4BB-127E68507D61}"/>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6DF9BD58-5EA9-46A8-BDA0-F03D4DC952CB}"/>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The ideal acquisition function finds the adequate balance between exploration and exploitation. </a:t>
            </a:r>
            <a:endParaRPr lang="en-US" sz="2000" dirty="0">
              <a:cs typeface="Calibri"/>
            </a:endParaRPr>
          </a:p>
          <a:p>
            <a:pPr algn="just"/>
            <a:r>
              <a:rPr lang="en-US" sz="2000" dirty="0">
                <a:ea typeface="Calibri"/>
                <a:cs typeface="Calibri"/>
              </a:rPr>
              <a:t>One of the earliest and most widely applied acquisition function is </a:t>
            </a:r>
            <a:r>
              <a:rPr lang="en-US" sz="2000" i="1" dirty="0">
                <a:ea typeface="Calibri"/>
                <a:cs typeface="Calibri"/>
              </a:rPr>
              <a:t>expected improvement</a:t>
            </a:r>
            <a:r>
              <a:rPr lang="en-US" sz="2000" dirty="0">
                <a:ea typeface="Calibri"/>
                <a:cs typeface="Calibri"/>
              </a:rPr>
              <a:t> and variants.</a:t>
            </a:r>
          </a:p>
          <a:p>
            <a:pPr algn="just"/>
            <a:r>
              <a:rPr lang="en-US" sz="2000" dirty="0">
                <a:ea typeface="Calibri"/>
                <a:cs typeface="Calibri"/>
              </a:rPr>
              <a:t>It aims to measure the expected amount by which an observation of a point in parameter space improves over the current best value.</a:t>
            </a:r>
          </a:p>
          <a:p>
            <a:pPr algn="just"/>
            <a:r>
              <a:rPr lang="en-US" sz="2000" dirty="0">
                <a:ea typeface="Calibri"/>
                <a:cs typeface="Calibri"/>
              </a:rPr>
              <a:t>Exploration and exploitation are implicitly balanced based on the posterior mean and the estimated uncertainty.</a:t>
            </a:r>
          </a:p>
          <a:p>
            <a:pPr algn="just"/>
            <a:endParaRPr lang="en-US" sz="200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9506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FD3818-CE9E-45D7-926D-A4A46B56F484}"/>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AC6EE9F0-FC01-4673-886E-511B5A781CF7}"/>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The </a:t>
            </a:r>
            <a:r>
              <a:rPr lang="en-US" sz="2000" i="1" dirty="0">
                <a:ea typeface="Calibri"/>
                <a:cs typeface="Calibri"/>
              </a:rPr>
              <a:t>upper confidence bound </a:t>
            </a:r>
            <a:r>
              <a:rPr lang="en-US" sz="2000" dirty="0">
                <a:ea typeface="Calibri"/>
                <a:cs typeface="Calibri"/>
              </a:rPr>
              <a:t>method exploits confidence bounds for constructing an acquisition function which minimizes regret.</a:t>
            </a:r>
            <a:endParaRPr lang="en-US" dirty="0"/>
          </a:p>
          <a:p>
            <a:pPr algn="just"/>
            <a:r>
              <a:rPr lang="en-US" sz="2000" i="1" dirty="0">
                <a:ea typeface="Calibri"/>
                <a:cs typeface="Calibri"/>
              </a:rPr>
              <a:t>Predictive entropy </a:t>
            </a:r>
            <a:r>
              <a:rPr lang="en-US" sz="2000" dirty="0">
                <a:ea typeface="Calibri"/>
                <a:cs typeface="Calibri"/>
              </a:rPr>
              <a:t>estimates the negative differential entropy of the location of the global optimum given the observation, and has been shown to outperform expected improvement and upper confidence bound acquisitions.</a:t>
            </a:r>
          </a:p>
          <a:p>
            <a:pPr algn="just"/>
            <a:r>
              <a:rPr lang="en-US" sz="2000" dirty="0">
                <a:ea typeface="Calibri"/>
                <a:cs typeface="Calibri"/>
              </a:rPr>
              <a:t>All the proposed batch optimization methods require substantial additional computation compared to sequential evaluation strategies.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49984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81C01-DA20-4857-B6AD-570B6F2CC38C}"/>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A2B4DD86-A61D-44F8-B721-1EC68B7A5396}"/>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err="1">
                <a:cs typeface="Calibri"/>
              </a:rPr>
              <a:t>Phoenics</a:t>
            </a:r>
            <a:r>
              <a:rPr lang="en-US" sz="2000" dirty="0">
                <a:cs typeface="Calibri"/>
              </a:rPr>
              <a:t> combines ideas from Bayesian optimization with concepts from Bayesian kernel density estimation (BKDE).</a:t>
            </a:r>
            <a:endParaRPr lang="en-US" dirty="0"/>
          </a:p>
          <a:p>
            <a:pPr algn="just"/>
            <a:r>
              <a:rPr lang="en-US" sz="2000" dirty="0">
                <a:cs typeface="Calibri"/>
              </a:rPr>
              <a:t>The researchers suggest the use of BNN to estimate the parameter kernel density from the observed parameter points in an autoencoder-like architecture.</a:t>
            </a:r>
          </a:p>
          <a:p>
            <a:pPr algn="just"/>
            <a:r>
              <a:rPr lang="en-US" sz="2000" dirty="0">
                <a:cs typeface="Calibri"/>
              </a:rPr>
              <a:t>It uses a nonlinearly estimate the density of the observed parameter points x.</a:t>
            </a:r>
          </a:p>
          <a:p>
            <a:pPr algn="just"/>
            <a:r>
              <a:rPr lang="en-US" sz="2000" dirty="0">
                <a:cs typeface="Calibri"/>
              </a:rPr>
              <a:t>It guarantees the flexibility in the approximation.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9990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C9D092-E6FB-4624-BEC5-602B320CBD73}"/>
              </a:ext>
            </a:extLst>
          </p:cNvPr>
          <p:cNvSpPr>
            <a:spLocks noGrp="1"/>
          </p:cNvSpPr>
          <p:nvPr>
            <p:ph type="title"/>
          </p:nvPr>
        </p:nvSpPr>
        <p:spPr>
          <a:xfrm>
            <a:off x="774700" y="762000"/>
            <a:ext cx="3595973" cy="3018430"/>
          </a:xfrm>
        </p:spPr>
        <p:txBody>
          <a:bodyPr>
            <a:normAutofit/>
          </a:bodyPr>
          <a:lstStyle/>
          <a:p>
            <a:endParaRPr lang="en-US">
              <a:solidFill>
                <a:srgbClr val="FFFFFF"/>
              </a:solidFill>
            </a:endParaRPr>
          </a:p>
        </p:txBody>
      </p:sp>
      <p:sp>
        <p:nvSpPr>
          <p:cNvPr id="11" name="Rectangle 10">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BB8DD9-57B1-4A16-909D-4F79A9596F12}"/>
              </a:ext>
            </a:extLst>
          </p:cNvPr>
          <p:cNvSpPr>
            <a:spLocks noGrp="1"/>
          </p:cNvSpPr>
          <p:nvPr>
            <p:ph idx="1"/>
          </p:nvPr>
        </p:nvSpPr>
        <p:spPr>
          <a:xfrm>
            <a:off x="5259592" y="909143"/>
            <a:ext cx="4007581" cy="5029586"/>
          </a:xfrm>
        </p:spPr>
        <p:txBody>
          <a:bodyPr vert="horz" lIns="91440" tIns="45720" rIns="91440" bIns="45720" rtlCol="0" anchor="ctr">
            <a:normAutofit/>
          </a:bodyPr>
          <a:lstStyle/>
          <a:p>
            <a:pPr algn="just"/>
            <a:r>
              <a:rPr lang="en-US" sz="2400" dirty="0">
                <a:ea typeface="+mn-lt"/>
                <a:cs typeface="+mn-lt"/>
              </a:rPr>
              <a:t>The kernel density pk(x) generated from a single observed parameter point </a:t>
            </a:r>
            <a:r>
              <a:rPr lang="en-US" sz="2400" dirty="0" err="1">
                <a:ea typeface="+mn-lt"/>
                <a:cs typeface="+mn-lt"/>
              </a:rPr>
              <a:t>x</a:t>
            </a:r>
            <a:r>
              <a:rPr lang="en-US" sz="2400" baseline="-25000" dirty="0" err="1">
                <a:ea typeface="+mn-lt"/>
                <a:cs typeface="+mn-lt"/>
              </a:rPr>
              <a:t>k</a:t>
            </a:r>
            <a:r>
              <a:rPr lang="en-US" sz="2400" baseline="-25000" dirty="0">
                <a:ea typeface="+mn-lt"/>
                <a:cs typeface="+mn-lt"/>
              </a:rPr>
              <a:t> </a:t>
            </a:r>
            <a:r>
              <a:rPr lang="en-US" sz="2400" dirty="0">
                <a:ea typeface="+mn-lt"/>
                <a:cs typeface="+mn-lt"/>
              </a:rPr>
              <a:t>can therefore be written in closed form in equation where (.) denotes the average over all sampled BNN architectures, and </a:t>
            </a:r>
            <a:r>
              <a:rPr lang="en-US" sz="2400" dirty="0" err="1">
                <a:ea typeface="+mn-lt"/>
                <a:cs typeface="+mn-lt"/>
              </a:rPr>
              <a:t>x</a:t>
            </a:r>
            <a:r>
              <a:rPr lang="en-US" sz="2400" baseline="-25000" dirty="0" err="1">
                <a:ea typeface="+mn-lt"/>
                <a:cs typeface="+mn-lt"/>
              </a:rPr>
              <a:t>pred</a:t>
            </a:r>
            <a:r>
              <a:rPr lang="en-US" sz="2400" dirty="0">
                <a:ea typeface="+mn-lt"/>
                <a:cs typeface="+mn-lt"/>
              </a:rPr>
              <a:t> denotes the parameter points sampled from the BNN.</a:t>
            </a:r>
            <a:endParaRPr lang="en-US" sz="2400" dirty="0">
              <a:cs typeface="Calibri" panose="020F0502020204030204"/>
            </a:endParaRPr>
          </a:p>
          <a:p>
            <a:pPr algn="just"/>
            <a:endParaRPr lang="en-US" sz="2400">
              <a:ea typeface="+mn-lt"/>
              <a:cs typeface="+mn-lt"/>
            </a:endParaRPr>
          </a:p>
        </p:txBody>
      </p:sp>
      <p:sp>
        <p:nvSpPr>
          <p:cNvPr id="15" name="Rectangle 1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rgbClr val="2E314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A picture containing text&#10;&#10;Description automatically generated">
            <a:extLst>
              <a:ext uri="{FF2B5EF4-FFF2-40B4-BE49-F238E27FC236}">
                <a16:creationId xmlns:a16="http://schemas.microsoft.com/office/drawing/2014/main" id="{5F702690-90FD-4E99-93BB-756684AF43AC}"/>
              </a:ext>
            </a:extLst>
          </p:cNvPr>
          <p:cNvPicPr>
            <a:picLocks noChangeAspect="1"/>
          </p:cNvPicPr>
          <p:nvPr/>
        </p:nvPicPr>
        <p:blipFill>
          <a:blip r:embed="rId2"/>
          <a:stretch>
            <a:fillRect/>
          </a:stretch>
        </p:blipFill>
        <p:spPr>
          <a:xfrm>
            <a:off x="757422" y="4993770"/>
            <a:ext cx="3630527" cy="596660"/>
          </a:xfrm>
          <a:prstGeom prst="rect">
            <a:avLst/>
          </a:prstGeom>
        </p:spPr>
      </p:pic>
      <p:sp>
        <p:nvSpPr>
          <p:cNvPr id="17" name="Rectangle 16">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FFB03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8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98536A-C18D-44D6-A0D8-14759A8B35D4}"/>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CB74F81F-55DC-4F8D-9DF9-5E37524942E5}"/>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In this model they first encode the molecules by unsupervised pre-training of self-organizing maps, it is then serves as an input to the random forest classifier.</a:t>
            </a:r>
            <a:endParaRPr lang="en-US" sz="2000">
              <a:cs typeface="Calibri" panose="020F0502020204030204"/>
            </a:endParaRPr>
          </a:p>
          <a:p>
            <a:pPr algn="just"/>
            <a:r>
              <a:rPr lang="en-US" sz="2000" dirty="0"/>
              <a:t>They propose a novel neural-symbolic model, which can be used for both reaction prediction and retrosynthesis. This model uses neural network to predict the most likely transformation rules to be applied to the input molecules.</a:t>
            </a:r>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02089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177342-E5E8-49A6-9F68-0DC69EB9840B}"/>
              </a:ext>
            </a:extLst>
          </p:cNvPr>
          <p:cNvSpPr>
            <a:spLocks noGrp="1"/>
          </p:cNvSpPr>
          <p:nvPr>
            <p:ph type="title"/>
          </p:nvPr>
        </p:nvSpPr>
        <p:spPr>
          <a:xfrm>
            <a:off x="788466" y="780655"/>
            <a:ext cx="3751662" cy="3261168"/>
          </a:xfrm>
        </p:spPr>
        <p:txBody>
          <a:bodyPr>
            <a:normAutofit/>
          </a:bodyPr>
          <a:lstStyle/>
          <a:p>
            <a:endParaRPr lang="en-US">
              <a:solidFill>
                <a:srgbClr val="FFFFFF"/>
              </a:solidFill>
            </a:endParaRPr>
          </a:p>
        </p:txBody>
      </p:sp>
      <p:sp>
        <p:nvSpPr>
          <p:cNvPr id="10"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rgbClr val="31355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FFB43B"/>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A picture containing text, person&#10;&#10;Description automatically generated">
            <a:extLst>
              <a:ext uri="{FF2B5EF4-FFF2-40B4-BE49-F238E27FC236}">
                <a16:creationId xmlns:a16="http://schemas.microsoft.com/office/drawing/2014/main" id="{3609AD44-B8A2-4C71-B2FB-98AFDEE1EE79}"/>
              </a:ext>
            </a:extLst>
          </p:cNvPr>
          <p:cNvPicPr>
            <a:picLocks noChangeAspect="1"/>
          </p:cNvPicPr>
          <p:nvPr/>
        </p:nvPicPr>
        <p:blipFill>
          <a:blip r:embed="rId2"/>
          <a:stretch>
            <a:fillRect/>
          </a:stretch>
        </p:blipFill>
        <p:spPr>
          <a:xfrm>
            <a:off x="458920" y="4941725"/>
            <a:ext cx="6675119" cy="1028197"/>
          </a:xfrm>
          <a:prstGeom prst="rect">
            <a:avLst/>
          </a:prstGeom>
        </p:spPr>
      </p:pic>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64747C-B467-479E-BED0-D4FD8812DCE3}"/>
              </a:ext>
            </a:extLst>
          </p:cNvPr>
          <p:cNvSpPr>
            <a:spLocks noGrp="1"/>
          </p:cNvSpPr>
          <p:nvPr>
            <p:ph idx="1"/>
          </p:nvPr>
        </p:nvSpPr>
        <p:spPr>
          <a:xfrm>
            <a:off x="7761639" y="900442"/>
            <a:ext cx="3514088" cy="5048417"/>
          </a:xfrm>
        </p:spPr>
        <p:txBody>
          <a:bodyPr vert="horz" lIns="91440" tIns="45720" rIns="91440" bIns="45720" rtlCol="0" anchor="ctr">
            <a:normAutofit/>
          </a:bodyPr>
          <a:lstStyle/>
          <a:p>
            <a:pPr algn="just"/>
            <a:r>
              <a:rPr lang="en-US" sz="2000" dirty="0">
                <a:ea typeface="+mn-lt"/>
                <a:cs typeface="+mn-lt"/>
              </a:rPr>
              <a:t>The researchers propose an acquisition function based on the kernel densities P</a:t>
            </a:r>
            <a:r>
              <a:rPr lang="en-US" sz="2000" baseline="-25000" dirty="0">
                <a:ea typeface="+mn-lt"/>
                <a:cs typeface="+mn-lt"/>
              </a:rPr>
              <a:t>k</a:t>
            </a:r>
            <a:r>
              <a:rPr lang="en-US" sz="2000" dirty="0">
                <a:ea typeface="+mn-lt"/>
                <a:cs typeface="+mn-lt"/>
              </a:rPr>
              <a:t>(x) for observations </a:t>
            </a:r>
            <a:r>
              <a:rPr lang="en-US" sz="2000" dirty="0" err="1">
                <a:ea typeface="+mn-lt"/>
                <a:cs typeface="+mn-lt"/>
              </a:rPr>
              <a:t>D</a:t>
            </a:r>
            <a:r>
              <a:rPr lang="en-US" sz="2000" baseline="-25000" dirty="0" err="1">
                <a:ea typeface="+mn-lt"/>
                <a:cs typeface="+mn-lt"/>
              </a:rPr>
              <a:t>n</a:t>
            </a:r>
            <a:r>
              <a:rPr lang="en-US" sz="2000" baseline="-25000" dirty="0">
                <a:ea typeface="+mn-lt"/>
                <a:cs typeface="+mn-lt"/>
              </a:rPr>
              <a:t> </a:t>
            </a:r>
            <a:r>
              <a:rPr lang="en-US" sz="2000" dirty="0">
                <a:ea typeface="+mn-lt"/>
                <a:cs typeface="+mn-lt"/>
              </a:rPr>
              <a:t>detailed in eq. 3. The acquisition function differs from the approximation to the objective function by an additional term </a:t>
            </a:r>
            <a:r>
              <a:rPr lang="en-US" sz="2000" dirty="0" err="1">
                <a:ea typeface="+mn-lt"/>
                <a:cs typeface="+mn-lt"/>
              </a:rPr>
              <a:t>p</a:t>
            </a:r>
            <a:r>
              <a:rPr lang="en-US" sz="2000" baseline="-25000" dirty="0" err="1">
                <a:ea typeface="+mn-lt"/>
                <a:cs typeface="+mn-lt"/>
              </a:rPr>
              <a:t>uniform</a:t>
            </a:r>
            <a:r>
              <a:rPr lang="en-US" sz="2000" dirty="0">
                <a:ea typeface="+mn-lt"/>
                <a:cs typeface="+mn-lt"/>
              </a:rPr>
              <a:t>(x) in the numerator and the denominator, which denotes the uniform distribution on the domain. In the numerator, </a:t>
            </a:r>
            <a:r>
              <a:rPr lang="en-US" sz="2000" dirty="0" err="1">
                <a:ea typeface="+mn-lt"/>
                <a:cs typeface="+mn-lt"/>
              </a:rPr>
              <a:t>p</a:t>
            </a:r>
            <a:r>
              <a:rPr lang="en-US" sz="2000" baseline="-25000" dirty="0" err="1">
                <a:ea typeface="+mn-lt"/>
                <a:cs typeface="+mn-lt"/>
              </a:rPr>
              <a:t>uniform</a:t>
            </a:r>
            <a:r>
              <a:rPr lang="en-US" sz="2000" dirty="0">
                <a:ea typeface="+mn-lt"/>
                <a:cs typeface="+mn-lt"/>
              </a:rPr>
              <a:t>(x) is scaled by a factor λ .</a:t>
            </a:r>
            <a:endParaRPr lang="en-US" sz="2000">
              <a:cs typeface="Calibri"/>
            </a:endParaRPr>
          </a:p>
          <a:p>
            <a:pPr algn="just"/>
            <a:endParaRPr lang="en-US" sz="2000" dirty="0">
              <a:ea typeface="+mn-lt"/>
              <a:cs typeface="+mn-lt"/>
            </a:endParaRPr>
          </a:p>
          <a:p>
            <a:pPr marL="0" indent="0" algn="just">
              <a:buNone/>
            </a:pPr>
            <a:r>
              <a:rPr lang="en-US" sz="2000" dirty="0">
                <a:ea typeface="+mn-lt"/>
                <a:cs typeface="+mn-lt"/>
              </a:rPr>
              <a:t>.</a:t>
            </a:r>
          </a:p>
        </p:txBody>
      </p:sp>
    </p:spTree>
    <p:extLst>
      <p:ext uri="{BB962C8B-B14F-4D97-AF65-F5344CB8AC3E}">
        <p14:creationId xmlns:p14="http://schemas.microsoft.com/office/powerpoint/2010/main" val="3083757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061486-F92A-4586-B92D-0E64797674E9}"/>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6F86A610-FCD6-4536-A510-00051E915F67}"/>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The parameter λ effectively compare the cumulative height of each rescaled density estimate p</a:t>
            </a:r>
            <a:r>
              <a:rPr lang="en-US" sz="2000" baseline="-25000" dirty="0">
                <a:ea typeface="+mn-lt"/>
                <a:cs typeface="+mn-lt"/>
              </a:rPr>
              <a:t>k</a:t>
            </a:r>
            <a:r>
              <a:rPr lang="en-US" sz="2000" dirty="0">
                <a:ea typeface="+mn-lt"/>
                <a:cs typeface="+mn-lt"/>
              </a:rPr>
              <a:t>(x) to the uniform distribution.</a:t>
            </a:r>
            <a:endParaRPr lang="en-US" dirty="0"/>
          </a:p>
          <a:p>
            <a:pPr algn="just"/>
            <a:r>
              <a:rPr lang="en-US" sz="2000" dirty="0">
                <a:ea typeface="+mn-lt"/>
                <a:cs typeface="+mn-lt"/>
              </a:rPr>
              <a:t>The p</a:t>
            </a:r>
            <a:r>
              <a:rPr lang="en-US" sz="2000" baseline="-25000" dirty="0">
                <a:ea typeface="+mn-lt"/>
                <a:cs typeface="+mn-lt"/>
              </a:rPr>
              <a:t>k</a:t>
            </a:r>
            <a:r>
              <a:rPr lang="en-US" sz="2000" dirty="0">
                <a:ea typeface="+mn-lt"/>
                <a:cs typeface="+mn-lt"/>
              </a:rPr>
              <a:t>(x) are constructed from the knowledge they acquired from previous experiments, </a:t>
            </a:r>
            <a:r>
              <a:rPr lang="en-US" sz="2000" dirty="0" err="1">
                <a:ea typeface="+mn-lt"/>
                <a:cs typeface="+mn-lt"/>
              </a:rPr>
              <a:t>p</a:t>
            </a:r>
            <a:r>
              <a:rPr lang="en-US" sz="2000" baseline="-25000" dirty="0" err="1">
                <a:ea typeface="+mn-lt"/>
                <a:cs typeface="+mn-lt"/>
              </a:rPr>
              <a:t>uniform</a:t>
            </a:r>
            <a:r>
              <a:rPr lang="en-US" sz="2000" baseline="-25000" dirty="0">
                <a:ea typeface="+mn-lt"/>
                <a:cs typeface="+mn-lt"/>
              </a:rPr>
              <a:t> </a:t>
            </a:r>
            <a:r>
              <a:rPr lang="en-US" sz="2000" dirty="0">
                <a:ea typeface="+mn-lt"/>
                <a:cs typeface="+mn-lt"/>
              </a:rPr>
              <a:t>is used as a reference to indicate the lack of knowledge in parameter space regions where little or no information is available yet.</a:t>
            </a:r>
          </a:p>
          <a:p>
            <a:pPr algn="just"/>
            <a:r>
              <a:rPr lang="en-US" sz="2000" dirty="0">
                <a:ea typeface="+mn-lt"/>
                <a:cs typeface="+mn-lt"/>
              </a:rPr>
              <a:t>The large positive value of λ </a:t>
            </a:r>
            <a:r>
              <a:rPr lang="en-US" sz="2000" dirty="0" err="1">
                <a:ea typeface="+mn-lt"/>
                <a:cs typeface="+mn-lt"/>
              </a:rPr>
              <a:t>phoenics</a:t>
            </a:r>
            <a:r>
              <a:rPr lang="en-US" sz="2000" dirty="0">
                <a:ea typeface="+mn-lt"/>
                <a:cs typeface="+mn-lt"/>
              </a:rPr>
              <a:t> favors exploitation, while a large negative value favors exploration. The λ = 0, the acquisition function shows no preference for a particulate sampling strategy.</a:t>
            </a:r>
          </a:p>
          <a:p>
            <a:pPr algn="just"/>
            <a:endParaRPr lang="en-US" sz="2000">
              <a:ea typeface="+mn-lt"/>
              <a:cs typeface="+mn-l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20269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8F2E7D-2783-461F-B3DB-41CEB68C3D6D}"/>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3410875-A20E-4AA4-A9DC-BCD305EC8A29}"/>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The researcher's compare the </a:t>
            </a:r>
            <a:r>
              <a:rPr lang="en-US" sz="2000" dirty="0" err="1">
                <a:cs typeface="Calibri"/>
              </a:rPr>
              <a:t>Phoenics</a:t>
            </a:r>
            <a:r>
              <a:rPr lang="en-US" sz="2000" dirty="0">
                <a:cs typeface="Calibri"/>
              </a:rPr>
              <a:t> algorithm with four different algorithms they are: particle swarm optimization (PSO), </a:t>
            </a:r>
            <a:r>
              <a:rPr lang="en-US" sz="2000" dirty="0" err="1">
                <a:cs typeface="Calibri"/>
              </a:rPr>
              <a:t>convariance</a:t>
            </a:r>
            <a:r>
              <a:rPr lang="en-US" sz="2000" dirty="0">
                <a:cs typeface="Calibri"/>
              </a:rPr>
              <a:t> matrix adaptation evaluation strategy (CMS-ES), and with Bayesian optimization based on GPs and based on RFs.</a:t>
            </a:r>
            <a:endParaRPr lang="en-US" dirty="0"/>
          </a:p>
          <a:p>
            <a:pPr algn="just"/>
            <a:r>
              <a:rPr lang="en-US" sz="2000" dirty="0">
                <a:cs typeface="Calibri"/>
              </a:rPr>
              <a:t>The researchers assess the performance of these algorithms on  a set of 15 benchmark functions covering a large range of qualitatively diverse response surfaces for problems in chemistry.</a:t>
            </a:r>
          </a:p>
          <a:p>
            <a:pPr algn="just"/>
            <a:r>
              <a:rPr lang="en-US" sz="2000" dirty="0">
                <a:cs typeface="Calibri"/>
              </a:rPr>
              <a:t>For reliable performance estimates they executed 20 independent optimization runs initialized with different random seed.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9021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7C63-60AF-4BDB-920E-53B541185CCE}"/>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D37385-A213-40C9-B49C-A4E80E73C016}"/>
              </a:ext>
            </a:extLst>
          </p:cNvPr>
          <p:cNvSpPr>
            <a:spLocks noGrp="1"/>
          </p:cNvSpPr>
          <p:nvPr>
            <p:ph idx="1"/>
          </p:nvPr>
        </p:nvSpPr>
        <p:spPr>
          <a:xfrm>
            <a:off x="1653363" y="2176272"/>
            <a:ext cx="9367204" cy="4041648"/>
          </a:xfrm>
        </p:spPr>
        <p:txBody>
          <a:bodyPr vert="horz" lIns="91440" tIns="45720" rIns="91440" bIns="45720" rtlCol="0" anchor="t">
            <a:normAutofit/>
          </a:bodyPr>
          <a:lstStyle/>
          <a:p>
            <a:pPr algn="just"/>
            <a:r>
              <a:rPr lang="en-US" sz="2400" dirty="0">
                <a:cs typeface="Calibri"/>
              </a:rPr>
              <a:t>The researchers find that the Bayesian-based optimization algorithms outperforms PSO and CMA-ES.  </a:t>
            </a:r>
            <a:r>
              <a:rPr lang="en-US" sz="2400" dirty="0" err="1">
                <a:cs typeface="Calibri"/>
              </a:rPr>
              <a:t>Phoenics</a:t>
            </a:r>
            <a:r>
              <a:rPr lang="en-US" sz="2400" dirty="0">
                <a:cs typeface="Calibri"/>
              </a:rPr>
              <a:t> was set with three different values for the sampling parameter,  </a:t>
            </a:r>
            <a:r>
              <a:rPr lang="en-US" sz="2400" dirty="0">
                <a:ea typeface="+mn-lt"/>
                <a:cs typeface="+mn-lt"/>
              </a:rPr>
              <a:t>λ ϵ {−1,0,1}, to assess the effectiveness of a particular parameter choice</a:t>
            </a:r>
            <a:endParaRPr lang="en-US" sz="2400" dirty="0">
              <a:cs typeface="Calibri"/>
            </a:endParaRPr>
          </a:p>
          <a:p>
            <a:pPr algn="just"/>
            <a:endParaRPr lang="en-US" sz="2400">
              <a:cs typeface="Calibri"/>
            </a:endParaRPr>
          </a:p>
        </p:txBody>
      </p:sp>
    </p:spTree>
    <p:extLst>
      <p:ext uri="{BB962C8B-B14F-4D97-AF65-F5344CB8AC3E}">
        <p14:creationId xmlns:p14="http://schemas.microsoft.com/office/powerpoint/2010/main" val="2067115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 schematic&#10;&#10;Description automatically generated">
            <a:extLst>
              <a:ext uri="{FF2B5EF4-FFF2-40B4-BE49-F238E27FC236}">
                <a16:creationId xmlns:a16="http://schemas.microsoft.com/office/drawing/2014/main" id="{C62B6A1F-DD9B-40D1-AB09-22A5FF0C8AFA}"/>
              </a:ext>
            </a:extLst>
          </p:cNvPr>
          <p:cNvPicPr>
            <a:picLocks noChangeAspect="1"/>
          </p:cNvPicPr>
          <p:nvPr/>
        </p:nvPicPr>
        <p:blipFill>
          <a:blip r:embed="rId2"/>
          <a:stretch>
            <a:fillRect/>
          </a:stretch>
        </p:blipFill>
        <p:spPr>
          <a:xfrm>
            <a:off x="3696866" y="643467"/>
            <a:ext cx="4798267" cy="5571065"/>
          </a:xfrm>
          <a:prstGeom prst="rect">
            <a:avLst/>
          </a:prstGeom>
          <a:ln>
            <a:noFill/>
          </a:ln>
        </p:spPr>
      </p:pic>
      <p:sp>
        <p:nvSpPr>
          <p:cNvPr id="15"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061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731D0-108D-4A19-B534-07DBA1D632FF}"/>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EDD27FFE-7663-4A07-A716-76547A2B086A}"/>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If λ &gt; 0, the algorithm performs better if the objective function features narrow and well-defined funnels.</a:t>
            </a:r>
            <a:endParaRPr lang="en-US" dirty="0"/>
          </a:p>
          <a:p>
            <a:pPr algn="just"/>
            <a:r>
              <a:rPr lang="en-US" sz="2000" dirty="0">
                <a:ea typeface="+mn-lt"/>
                <a:cs typeface="+mn-lt"/>
              </a:rPr>
              <a:t>They find that both the spearmint and SMAC achieve low objective function values in fewer batches with an increasing number of points </a:t>
            </a:r>
            <a:r>
              <a:rPr lang="en-US" sz="2000" i="1" dirty="0">
                <a:ea typeface="+mn-lt"/>
                <a:cs typeface="+mn-lt"/>
              </a:rPr>
              <a:t>p</a:t>
            </a:r>
            <a:r>
              <a:rPr lang="en-US" sz="2000" dirty="0">
                <a:ea typeface="+mn-lt"/>
                <a:cs typeface="+mn-lt"/>
              </a:rPr>
              <a:t> proposed in each batch. </a:t>
            </a:r>
          </a:p>
          <a:p>
            <a:pPr algn="just"/>
            <a:r>
              <a:rPr lang="en-US" sz="2000" dirty="0">
                <a:ea typeface="+mn-lt"/>
                <a:cs typeface="+mn-lt"/>
              </a:rPr>
              <a:t>The researchers ran their optimizer with four different sampling strategies using sampling parameter values evenly spaced across the [-1, 1] interval.</a:t>
            </a:r>
          </a:p>
          <a:p>
            <a:pPr algn="just"/>
            <a:endParaRPr lang="en-US" sz="2000">
              <a:ea typeface="+mn-lt"/>
              <a:cs typeface="+mn-l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46333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line chart&#10;&#10;Description automatically generated">
            <a:extLst>
              <a:ext uri="{FF2B5EF4-FFF2-40B4-BE49-F238E27FC236}">
                <a16:creationId xmlns:a16="http://schemas.microsoft.com/office/drawing/2014/main" id="{4E808E7D-92F3-4292-9DE2-FEA3FE83F019}"/>
              </a:ext>
            </a:extLst>
          </p:cNvPr>
          <p:cNvPicPr>
            <a:picLocks noChangeAspect="1"/>
          </p:cNvPicPr>
          <p:nvPr/>
        </p:nvPicPr>
        <p:blipFill>
          <a:blip r:embed="rId2"/>
          <a:stretch>
            <a:fillRect/>
          </a:stretch>
        </p:blipFill>
        <p:spPr>
          <a:xfrm>
            <a:off x="4194874" y="643467"/>
            <a:ext cx="3802251" cy="5571065"/>
          </a:xfrm>
          <a:prstGeom prst="rect">
            <a:avLst/>
          </a:prstGeom>
          <a:ln>
            <a:noFill/>
          </a:ln>
        </p:spPr>
      </p:pic>
      <p:sp>
        <p:nvSpPr>
          <p:cNvPr id="14"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22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205DD9-39A0-4D6C-B89F-18C55EEE300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FE73C1E0-11A4-4258-8D77-003A1962C25D}"/>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The exploration samples systematically samples the parameter space and ensure that the algorithm does not get stuck in local minima, while the exploitation samples explore the local environment of the current global minimum.</a:t>
            </a:r>
            <a:endParaRPr lang="en-US" dirty="0"/>
          </a:p>
          <a:p>
            <a:pPr algn="just"/>
            <a:r>
              <a:rPr lang="en-US" sz="2000" dirty="0">
                <a:cs typeface="Calibri"/>
              </a:rPr>
              <a:t>After finding the local minimum samples which are proposed based on a more exploitative (positive) values of the sampling parameter </a:t>
            </a:r>
            <a:r>
              <a:rPr lang="en-US" sz="2000" dirty="0">
                <a:ea typeface="+mn-lt"/>
                <a:cs typeface="+mn-lt"/>
              </a:rPr>
              <a:t>λ explore the local environment of this local minimum while samples proposed from more exploration (negative) values of λ  explore the entire parameter space.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74623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diagram, line chart&#10;&#10;Description automatically generated">
            <a:extLst>
              <a:ext uri="{FF2B5EF4-FFF2-40B4-BE49-F238E27FC236}">
                <a16:creationId xmlns:a16="http://schemas.microsoft.com/office/drawing/2014/main" id="{70C71B77-D904-44E1-8BE7-291663CF3016}"/>
              </a:ext>
            </a:extLst>
          </p:cNvPr>
          <p:cNvPicPr>
            <a:picLocks noChangeAspect="1"/>
          </p:cNvPicPr>
          <p:nvPr/>
        </p:nvPicPr>
        <p:blipFill>
          <a:blip r:embed="rId2"/>
          <a:stretch>
            <a:fillRect/>
          </a:stretch>
        </p:blipFill>
        <p:spPr>
          <a:xfrm>
            <a:off x="3728298" y="643467"/>
            <a:ext cx="4735404" cy="5571065"/>
          </a:xfrm>
          <a:prstGeom prst="rect">
            <a:avLst/>
          </a:prstGeom>
          <a:ln>
            <a:noFill/>
          </a:ln>
        </p:spPr>
      </p:pic>
      <p:sp>
        <p:nvSpPr>
          <p:cNvPr id="14"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326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32EB4A-8759-488E-AE12-CF0D1F08187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A0B3DBFE-2F4E-4122-A3BC-EA812CFE1124}"/>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cs typeface="Calibri"/>
              </a:rPr>
              <a:t>The </a:t>
            </a:r>
            <a:r>
              <a:rPr lang="en-US" sz="2000" dirty="0" err="1">
                <a:cs typeface="Calibri"/>
              </a:rPr>
              <a:t>Phoenics</a:t>
            </a:r>
            <a:r>
              <a:rPr lang="en-US" sz="2000" dirty="0">
                <a:cs typeface="Calibri"/>
              </a:rPr>
              <a:t> is able to propose a set of conditions for an experimental procedure. The experimental procedure can then be executed with the proposed about as well as random forest optimization for higher dimensions.</a:t>
            </a:r>
            <a:endParaRPr lang="en-US" dirty="0"/>
          </a:p>
          <a:p>
            <a:pPr algn="just"/>
            <a:r>
              <a:rPr lang="en-US" sz="2000" dirty="0">
                <a:cs typeface="Calibri"/>
              </a:rPr>
              <a:t>With the help of feedback, </a:t>
            </a:r>
            <a:r>
              <a:rPr lang="en-US" sz="2000" dirty="0" err="1">
                <a:cs typeface="Calibri"/>
              </a:rPr>
              <a:t>Phoenics</a:t>
            </a:r>
            <a:r>
              <a:rPr lang="en-US" sz="2000" dirty="0">
                <a:cs typeface="Calibri"/>
              </a:rPr>
              <a:t> can make more informed decisions and, thus provides more promising sets of experimental conditions.</a:t>
            </a:r>
          </a:p>
          <a:p>
            <a:pPr algn="just"/>
            <a:r>
              <a:rPr lang="en-US" sz="2000" dirty="0">
                <a:cs typeface="Calibri"/>
              </a:rPr>
              <a:t>One of the earliest discovered reactions featuring a stable limit cycle for a set of reaction conditions is the Belousov-</a:t>
            </a:r>
            <a:r>
              <a:rPr lang="en-US" sz="2000" dirty="0" err="1">
                <a:cs typeface="Calibri"/>
              </a:rPr>
              <a:t>Zhabotinsky</a:t>
            </a:r>
            <a:r>
              <a:rPr lang="en-US" sz="2000" dirty="0">
                <a:cs typeface="Calibri"/>
              </a:rPr>
              <a:t> reaction.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375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0"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3"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C972C55-90DA-44DA-AEC5-E769DD563D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4799" y="643467"/>
            <a:ext cx="8302402"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34"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716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E35F98-83C9-4BDC-AB6F-6DD89CAC7AB0}"/>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7A978DD2-3D07-4E2B-9166-9EE912572502}"/>
              </a:ext>
            </a:extLst>
          </p:cNvPr>
          <p:cNvSpPr>
            <a:spLocks noGrp="1"/>
          </p:cNvSpPr>
          <p:nvPr>
            <p:ph idx="1"/>
          </p:nvPr>
        </p:nvSpPr>
        <p:spPr>
          <a:xfrm>
            <a:off x="643469" y="1782981"/>
            <a:ext cx="4008384" cy="4393982"/>
          </a:xfrm>
        </p:spPr>
        <p:txBody>
          <a:bodyPr vert="horz" lIns="91440" tIns="45720" rIns="91440" bIns="45720" rtlCol="0" anchor="t">
            <a:normAutofit/>
          </a:bodyPr>
          <a:lstStyle/>
          <a:p>
            <a:pPr algn="just"/>
            <a:r>
              <a:rPr lang="en-US" sz="2000" dirty="0">
                <a:cs typeface="Calibri"/>
              </a:rPr>
              <a:t>Models at different levels of complexity have been developed to describe the dynamic behavior of the Belousov-</a:t>
            </a:r>
            <a:r>
              <a:rPr lang="en-US" sz="2000" dirty="0" err="1">
                <a:cs typeface="Calibri"/>
              </a:rPr>
              <a:t>Zhabitinsky</a:t>
            </a:r>
            <a:r>
              <a:rPr lang="en-US" sz="2000" dirty="0">
                <a:cs typeface="Calibri"/>
              </a:rPr>
              <a:t> reaction. One of the simplest model of this reaction is the </a:t>
            </a:r>
            <a:r>
              <a:rPr lang="en-US" sz="2000" dirty="0" err="1">
                <a:cs typeface="Calibri"/>
              </a:rPr>
              <a:t>Oregonator</a:t>
            </a:r>
            <a:r>
              <a:rPr lang="en-US" sz="2000" dirty="0">
                <a:cs typeface="Calibri"/>
              </a:rPr>
              <a:t>.</a:t>
            </a:r>
            <a:endParaRPr lang="en-US" dirty="0"/>
          </a:p>
          <a:p>
            <a:pPr algn="just"/>
            <a:r>
              <a:rPr lang="en-US" sz="2000" dirty="0">
                <a:cs typeface="Calibri"/>
              </a:rPr>
              <a:t>The </a:t>
            </a:r>
            <a:r>
              <a:rPr lang="en-US" sz="2000" dirty="0" err="1">
                <a:cs typeface="Calibri"/>
              </a:rPr>
              <a:t>Oregonator</a:t>
            </a:r>
            <a:r>
              <a:rPr lang="en-US" sz="2000" dirty="0">
                <a:cs typeface="Calibri"/>
              </a:rPr>
              <a:t> </a:t>
            </a:r>
            <a:r>
              <a:rPr lang="en-US" sz="2000" dirty="0" err="1">
                <a:cs typeface="Calibri"/>
              </a:rPr>
              <a:t>consits</a:t>
            </a:r>
            <a:r>
              <a:rPr lang="en-US" sz="2000" dirty="0">
                <a:cs typeface="Calibri"/>
              </a:rPr>
              <a:t> of a set of three coupled first-</a:t>
            </a:r>
            <a:r>
              <a:rPr lang="en-US" sz="2000" dirty="0" err="1">
                <a:cs typeface="Calibri"/>
              </a:rPr>
              <a:t>odered</a:t>
            </a:r>
            <a:r>
              <a:rPr lang="en-US" sz="2000" dirty="0">
                <a:cs typeface="Calibri"/>
              </a:rPr>
              <a:t> nonlinear differential equations for three model compounds X, Y and Z.</a:t>
            </a:r>
          </a:p>
          <a:p>
            <a:pPr algn="just"/>
            <a:endParaRPr lang="en-US" sz="2000">
              <a:cs typeface="Calibri"/>
            </a:endParaRPr>
          </a:p>
        </p:txBody>
      </p:sp>
      <p:grpSp>
        <p:nvGrpSpPr>
          <p:cNvPr id="7"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Text, letter&#10;&#10;Description automatically generated">
            <a:extLst>
              <a:ext uri="{FF2B5EF4-FFF2-40B4-BE49-F238E27FC236}">
                <a16:creationId xmlns:a16="http://schemas.microsoft.com/office/drawing/2014/main" id="{928AD1F2-27A4-4276-8311-1713FCE79AE0}"/>
              </a:ext>
            </a:extLst>
          </p:cNvPr>
          <p:cNvPicPr>
            <a:picLocks noChangeAspect="1"/>
          </p:cNvPicPr>
          <p:nvPr/>
        </p:nvPicPr>
        <p:blipFill>
          <a:blip r:embed="rId2"/>
          <a:stretch>
            <a:fillRect/>
          </a:stretch>
        </p:blipFill>
        <p:spPr>
          <a:xfrm>
            <a:off x="5295320" y="2798824"/>
            <a:ext cx="6253212" cy="2330206"/>
          </a:xfrm>
          <a:prstGeom prst="rect">
            <a:avLst/>
          </a:prstGeom>
        </p:spPr>
      </p:pic>
      <p:grpSp>
        <p:nvGrpSpPr>
          <p:cNvPr id="8"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54447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46FD0E-78F5-4B17-A294-D98AD5F37324}"/>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DD593F2F-10B0-47FE-B0BA-BD57D84D2683}"/>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err="1">
                <a:ea typeface="+mn-lt"/>
                <a:cs typeface="+mn-lt"/>
              </a:rPr>
              <a:t>Phoenics</a:t>
            </a:r>
            <a:r>
              <a:rPr lang="en-US" sz="2000" dirty="0">
                <a:ea typeface="+mn-lt"/>
                <a:cs typeface="+mn-lt"/>
              </a:rPr>
              <a:t> is used to reverse engineer the set of reaction conditions consisting of three initial concentrations (α0, η0, and ρ0) and four reaction constants (</a:t>
            </a:r>
            <a:r>
              <a:rPr lang="en-US" sz="2000" i="1" dirty="0">
                <a:ea typeface="+mn-lt"/>
                <a:cs typeface="+mn-lt"/>
              </a:rPr>
              <a:t>q, s, w, and f</a:t>
            </a:r>
            <a:r>
              <a:rPr lang="en-US" sz="2000" dirty="0">
                <a:ea typeface="+mn-lt"/>
                <a:cs typeface="+mn-lt"/>
              </a:rPr>
              <a:t>) from the concentration traces computed in the original publication.</a:t>
            </a:r>
            <a:endParaRPr lang="en-US" dirty="0"/>
          </a:p>
          <a:p>
            <a:pPr algn="just"/>
            <a:r>
              <a:rPr lang="en-US" sz="2000" dirty="0">
                <a:ea typeface="+mn-lt"/>
                <a:cs typeface="+mn-lt"/>
              </a:rPr>
              <a:t>The goal is 2-fold: (</a:t>
            </a:r>
            <a:r>
              <a:rPr lang="en-US" sz="2000" dirty="0" err="1">
                <a:ea typeface="+mn-lt"/>
                <a:cs typeface="+mn-lt"/>
              </a:rPr>
              <a:t>i</a:t>
            </a:r>
            <a:r>
              <a:rPr lang="en-US" sz="2000" dirty="0">
                <a:ea typeface="+mn-lt"/>
                <a:cs typeface="+mn-lt"/>
              </a:rPr>
              <a:t>) find a set of conditions for which the dynamical behavior qualitatively agrees with the behavior of the target, that is find chemical oscillations, and (ii) fine-tune these conditions such that they reproduce the dynamical behavior on a quantitative level.</a:t>
            </a:r>
          </a:p>
          <a:p>
            <a:pPr algn="just"/>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51071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14427A-64E6-4D3D-AA59-216042FDD089}"/>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3D019B04-FD18-497F-8F1F-01C715BE5E77}"/>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Concentration traces for a sampled set of reaction parameters were computed with a fourth-order Runge-</a:t>
            </a:r>
            <a:r>
              <a:rPr lang="en-US" sz="2000" dirty="0" err="1">
                <a:ea typeface="+mn-lt"/>
                <a:cs typeface="+mn-lt"/>
              </a:rPr>
              <a:t>Kutta</a:t>
            </a:r>
            <a:r>
              <a:rPr lang="en-US" sz="2000" dirty="0">
                <a:ea typeface="+mn-lt"/>
                <a:cs typeface="+mn-lt"/>
              </a:rPr>
              <a:t> integrator with adaptive time stepping.</a:t>
            </a:r>
            <a:endParaRPr lang="en-US" dirty="0"/>
          </a:p>
          <a:p>
            <a:pPr algn="just"/>
            <a:r>
              <a:rPr lang="en-US" sz="2000" dirty="0">
                <a:ea typeface="+mn-lt"/>
                <a:cs typeface="+mn-lt"/>
              </a:rPr>
              <a:t>The distance (loss) between the sampled traces and the target traces is calculated as the Euclidean distance between the points in time at which a concentration trace reaches a dimensionless concentration value of 100.</a:t>
            </a:r>
          </a:p>
          <a:p>
            <a:pPr algn="just"/>
            <a:r>
              <a:rPr lang="en-US" sz="2000" dirty="0">
                <a:ea typeface="+mn-lt"/>
                <a:cs typeface="+mn-lt"/>
              </a:rPr>
              <a:t>Loss values between 300 and 500 indicate that the periodicity of the predicted concentration traces resembles the periodicity of the target traces; that is, the predicted traces qualitatively agree with the target.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4018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735D-B0AD-447F-820E-27B872D9B87B}"/>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1E609C6-8CC7-4E3A-9924-6E88ABCBBC42}"/>
              </a:ext>
            </a:extLst>
          </p:cNvPr>
          <p:cNvSpPr>
            <a:spLocks noGrp="1"/>
          </p:cNvSpPr>
          <p:nvPr>
            <p:ph idx="1"/>
          </p:nvPr>
        </p:nvSpPr>
        <p:spPr>
          <a:xfrm>
            <a:off x="1653363" y="2176272"/>
            <a:ext cx="9367204" cy="4041648"/>
          </a:xfrm>
        </p:spPr>
        <p:txBody>
          <a:bodyPr vert="horz" lIns="91440" tIns="45720" rIns="91440" bIns="45720" rtlCol="0" anchor="t">
            <a:normAutofit/>
          </a:bodyPr>
          <a:lstStyle/>
          <a:p>
            <a:pPr algn="just"/>
            <a:r>
              <a:rPr lang="en-US" sz="2400" dirty="0" err="1">
                <a:ea typeface="+mn-lt"/>
                <a:cs typeface="+mn-lt"/>
              </a:rPr>
              <a:t>Phoenics</a:t>
            </a:r>
            <a:r>
              <a:rPr lang="en-US" sz="2400" dirty="0">
                <a:ea typeface="+mn-lt"/>
                <a:cs typeface="+mn-lt"/>
              </a:rPr>
              <a:t> is the only algorithm reproducing qualitatively and quantitatively target dynamic behavior within 150 optimization iterations.</a:t>
            </a:r>
            <a:endParaRPr lang="en-US" dirty="0"/>
          </a:p>
          <a:p>
            <a:pPr algn="just"/>
            <a:r>
              <a:rPr lang="en-US" sz="2400" dirty="0">
                <a:ea typeface="+mn-lt"/>
                <a:cs typeface="+mn-lt"/>
              </a:rPr>
              <a:t>The algorithm is well-suited for applications where evaluations of the objective function are expensive with respect to budgeted resources such as time or money.</a:t>
            </a:r>
          </a:p>
          <a:p>
            <a:pPr algn="just"/>
            <a:r>
              <a:rPr lang="en-US" sz="2400" dirty="0" err="1">
                <a:ea typeface="+mn-lt"/>
                <a:cs typeface="+mn-lt"/>
              </a:rPr>
              <a:t>Phoenics</a:t>
            </a:r>
            <a:r>
              <a:rPr lang="en-US" sz="2400" dirty="0">
                <a:ea typeface="+mn-lt"/>
                <a:cs typeface="+mn-lt"/>
              </a:rPr>
              <a:t> improves over optimization strategies based on particle swarms or evolutionary approaches, as well as on existing Bayesian global optimization methods and </a:t>
            </a:r>
            <a:r>
              <a:rPr lang="en-US" sz="2400" dirty="0" err="1">
                <a:ea typeface="+mn-lt"/>
                <a:cs typeface="+mn-lt"/>
              </a:rPr>
              <a:t>aviods</a:t>
            </a:r>
            <a:r>
              <a:rPr lang="en-US" sz="2400" dirty="0">
                <a:ea typeface="+mn-lt"/>
                <a:cs typeface="+mn-lt"/>
              </a:rPr>
              <a:t> redundant evaluations of the objective.</a:t>
            </a:r>
          </a:p>
        </p:txBody>
      </p:sp>
    </p:spTree>
    <p:extLst>
      <p:ext uri="{BB962C8B-B14F-4D97-AF65-F5344CB8AC3E}">
        <p14:creationId xmlns:p14="http://schemas.microsoft.com/office/powerpoint/2010/main" val="2886489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06A9FB0-CCAE-45D0-B1FB-34D4C89784B7}"/>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5000" kern="1200">
                <a:solidFill>
                  <a:srgbClr val="FFFFFF"/>
                </a:solidFill>
                <a:latin typeface="+mj-lt"/>
                <a:ea typeface="+mj-ea"/>
                <a:cs typeface="+mj-cs"/>
              </a:rPr>
              <a:t>RECONFIGURABLE SYSTEM FOR AUTOMATED OPTIMIZATION OF DIVERSE CHEMICAL REACTIONS</a:t>
            </a:r>
          </a:p>
        </p:txBody>
      </p:sp>
      <p:sp>
        <p:nvSpPr>
          <p:cNvPr id="3" name="Text Placeholder 2">
            <a:extLst>
              <a:ext uri="{FF2B5EF4-FFF2-40B4-BE49-F238E27FC236}">
                <a16:creationId xmlns:a16="http://schemas.microsoft.com/office/drawing/2014/main" id="{E750A7DD-A439-40F6-A523-30F51D48C2E8}"/>
              </a:ext>
            </a:extLst>
          </p:cNvPr>
          <p:cNvSpPr>
            <a:spLocks noGrp="1"/>
          </p:cNvSpPr>
          <p:nvPr>
            <p:ph type="body" idx="1"/>
          </p:nvPr>
        </p:nvSpPr>
        <p:spPr>
          <a:xfrm>
            <a:off x="1208228" y="5972174"/>
            <a:ext cx="8578699" cy="504825"/>
          </a:xfrm>
        </p:spPr>
        <p:txBody>
          <a:bodyPr vert="horz" lIns="91440" tIns="45720" rIns="91440" bIns="45720" rtlCol="0">
            <a:normAutofit/>
          </a:bodyPr>
          <a:lstStyle/>
          <a:p>
            <a:endParaRPr lang="en-US" sz="2000" kern="1200">
              <a:solidFill>
                <a:srgbClr val="FFFFFF"/>
              </a:solidFill>
              <a:latin typeface="+mn-lt"/>
              <a:ea typeface="+mn-ea"/>
              <a:cs typeface="+mn-cs"/>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701223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63CCFB-E257-43BA-9643-D9A3BBDC4E16}"/>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090734F4-28E0-42C8-8FF8-180596DD41DC}"/>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Interchanging the system among the pharmaceuticals involved designing and developing a synthetic route, selecting the appropriate types and sizes of reactors, reassembling the hardware, and optimizing the overall process.</a:t>
            </a:r>
            <a:endParaRPr lang="en-US" dirty="0"/>
          </a:p>
          <a:p>
            <a:pPr algn="just"/>
            <a:r>
              <a:rPr lang="en-US" sz="2000" dirty="0">
                <a:cs typeface="Calibri"/>
              </a:rPr>
              <a:t>A team of Eli Lilly described a continuous manufacturing process to support phase 1 and phase 2 clinical trials of an active pharmaceutical ingredient.</a:t>
            </a:r>
          </a:p>
          <a:p>
            <a:pPr algn="just"/>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39743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6108A-41E8-474D-8621-98FAE82BBD0A}"/>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F78C03F9-67E1-4A8F-8401-D8763A5DAA7E}"/>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Burke and co-workers developed an approach that uses a cross-coupling reaction to produce milligram quantities of organic molecules by an iterative, deprotection-coupling-purification sequence.</a:t>
            </a:r>
            <a:endParaRPr lang="en-US" dirty="0"/>
          </a:p>
          <a:p>
            <a:pPr algn="just"/>
            <a:r>
              <a:rPr lang="en-US" sz="2000" dirty="0">
                <a:ea typeface="+mn-lt"/>
                <a:cs typeface="+mn-lt"/>
              </a:rPr>
              <a:t>A modular </a:t>
            </a:r>
            <a:r>
              <a:rPr lang="en-US" sz="2000" dirty="0" err="1">
                <a:ea typeface="+mn-lt"/>
                <a:cs typeface="+mn-lt"/>
              </a:rPr>
              <a:t>Vaportec</a:t>
            </a:r>
            <a:r>
              <a:rPr lang="en-US" sz="2000" dirty="0">
                <a:ea typeface="+mn-lt"/>
                <a:cs typeface="+mn-lt"/>
              </a:rPr>
              <a:t>-based approach by Seeberger streamlined the divergent multistep syntheses of five active pharmaceutical ingredients, and systems developed by Ley feature monitoring and control of multistep syntheses of several specific molecular targets.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084338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9C33E6-2B93-4681-9404-36C5BB5FC21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E13B8AA6-0489-4432-BA3F-C5E50E41F76C}"/>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To build a fully integrated, easily reconfigurable, benchtop system that enables automated optimization we need to address some challenges: -</a:t>
            </a:r>
            <a:endParaRPr lang="en-US" dirty="0"/>
          </a:p>
          <a:p>
            <a:pPr lvl="1" algn="just"/>
            <a:r>
              <a:rPr lang="en-US" sz="2000" dirty="0">
                <a:ea typeface="+mn-lt"/>
                <a:cs typeface="+mn-lt"/>
              </a:rPr>
              <a:t>The chemical compatibility of components and pumping mechanisms</a:t>
            </a:r>
          </a:p>
          <a:p>
            <a:pPr lvl="1" algn="just"/>
            <a:r>
              <a:rPr lang="en-US" sz="2000" dirty="0">
                <a:ea typeface="+mn-lt"/>
                <a:cs typeface="+mn-lt"/>
              </a:rPr>
              <a:t>Development of a unified, modular system for truly plug-and-play operation</a:t>
            </a:r>
          </a:p>
          <a:p>
            <a:pPr lvl="1" algn="just"/>
            <a:r>
              <a:rPr lang="en-US" sz="2000" dirty="0">
                <a:ea typeface="+mn-lt"/>
                <a:cs typeface="+mn-lt"/>
              </a:rPr>
              <a:t>Appropriate software for system control and real-time monitoring for automated feedback optimization.</a:t>
            </a:r>
          </a:p>
          <a:p>
            <a:pPr lvl="1" algn="just"/>
            <a:r>
              <a:rPr lang="en-US" sz="2000" dirty="0">
                <a:ea typeface="+mn-lt"/>
                <a:cs typeface="+mn-lt"/>
              </a:rPr>
              <a:t>Ultimately integration into a single, small-footprint platform that requires little user expertise with flow chemistry.</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59030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AC4A49-22DC-42EE-AE6E-2F59E9A8FD53}"/>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0B43C564-86B2-409F-8211-0A1FB473B9BD}"/>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To such system the researchers targeted the development and integration of three capabilities: -</a:t>
            </a:r>
            <a:endParaRPr lang="en-US" dirty="0"/>
          </a:p>
          <a:p>
            <a:pPr lvl="1" algn="just"/>
            <a:r>
              <a:rPr lang="en-US" sz="2000" dirty="0">
                <a:ea typeface="+mn-lt"/>
                <a:cs typeface="+mn-lt"/>
              </a:rPr>
              <a:t>Hardware components that perform the syntheses and purifications</a:t>
            </a:r>
          </a:p>
          <a:p>
            <a:pPr lvl="1" algn="just"/>
            <a:r>
              <a:rPr lang="en-US" sz="2000" dirty="0">
                <a:ea typeface="+mn-lt"/>
                <a:cs typeface="+mn-lt"/>
              </a:rPr>
              <a:t>In-line analytical technologies that monitor reaction progress</a:t>
            </a:r>
          </a:p>
          <a:p>
            <a:pPr lvl="1" algn="just"/>
            <a:r>
              <a:rPr lang="en-US" sz="2000" dirty="0">
                <a:ea typeface="+mn-lt"/>
                <a:cs typeface="+mn-lt"/>
              </a:rPr>
              <a:t>And, a user interface that provides software control and monitoring.</a:t>
            </a:r>
          </a:p>
          <a:p>
            <a:pPr algn="just"/>
            <a:r>
              <a:rPr lang="en-US" sz="2000" dirty="0">
                <a:ea typeface="Calibri"/>
                <a:cs typeface="Calibri"/>
              </a:rPr>
              <a:t>This system offers the user a trio of modes to operate the system: -</a:t>
            </a:r>
          </a:p>
          <a:p>
            <a:pPr lvl="1" algn="just"/>
            <a:r>
              <a:rPr lang="en-US" sz="2000" dirty="0">
                <a:ea typeface="+mn-lt"/>
                <a:cs typeface="+mn-lt"/>
              </a:rPr>
              <a:t>Automated optimization</a:t>
            </a:r>
          </a:p>
          <a:p>
            <a:pPr lvl="1" algn="just"/>
            <a:r>
              <a:rPr lang="en-US" sz="2000" dirty="0">
                <a:ea typeface="+mn-lt"/>
                <a:cs typeface="+mn-lt"/>
              </a:rPr>
              <a:t>Synthesis of a range of substrates under user-selected conditions (e.g., to investigate the scope of the transformation under conditions obtained from an optimization).</a:t>
            </a:r>
          </a:p>
          <a:p>
            <a:pPr lvl="1" algn="just"/>
            <a:r>
              <a:rPr lang="en-US" sz="2000" dirty="0">
                <a:ea typeface="+mn-lt"/>
                <a:cs typeface="+mn-lt"/>
              </a:rPr>
              <a:t>Scale-up of a selected synthesis under conditions obtained from a previous optimization.</a:t>
            </a:r>
          </a:p>
          <a:p>
            <a:pPr lvl="1" algn="just"/>
            <a:endParaRPr lang="en-US" sz="200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454492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E4B4B2-5BFF-409F-A84B-6F19295FC71F}"/>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A3F9F341-33FD-4EC4-9539-23F6F500FF0C}"/>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The system comprises five bays, and six different modules have been developed thus far a heated reactor (up to 120°C), a cooled reactor (to -20°C), a light emitting diode (LED)-based photochemistry reactor, a picked-bed reactor (for solid supported reagents and catalysts, as well as passive mixing), a membrane-based liquid separator (purification via extraction), and a bypass (for reagent addition in a minimal volume, mixing, or unused bay).</a:t>
            </a: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2604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C67FDF-9848-4AC3-B05A-24102FEF7B1C}"/>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7FA24A89-2564-49D8-B9A6-8D2F11DCA6CA}"/>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The researcher check their model with various measures like top-n accuracy, mean reciprocal rank, weighted precision etc.</a:t>
            </a:r>
            <a:endParaRPr lang="en-US" sz="2000">
              <a:cs typeface="Calibri" panose="020F0502020204030204"/>
            </a:endParaRPr>
          </a:p>
          <a:p>
            <a:pPr lvl="1" algn="just"/>
            <a:r>
              <a:rPr lang="en-US" sz="2000" dirty="0"/>
              <a:t>Accuracy shows how many reactions are correctly predicted when the rule with highest predicted probability is evaluated.</a:t>
            </a:r>
            <a:endParaRPr lang="en-US" sz="2000">
              <a:cs typeface="Calibri" panose="020F0502020204030204"/>
            </a:endParaRPr>
          </a:p>
          <a:p>
            <a:pPr lvl="1" algn="just"/>
            <a:r>
              <a:rPr lang="en-US" sz="2000" dirty="0"/>
              <a:t>Mean reciprocal rank (MRR) is a metric from information retrieval. It measures the ability of a system to highly rank the correct result. A value of 1.0 means perfectly ranked, a value of 0.5 could arises if all results are ranked second.</a:t>
            </a:r>
            <a:endParaRPr lang="en-US" sz="2000">
              <a:cs typeface="Calibri" panose="020F0502020204030204"/>
            </a:endParaRPr>
          </a:p>
          <a:p>
            <a:pPr lvl="1" algn="just"/>
            <a:r>
              <a:rPr lang="en-US" sz="2000" dirty="0"/>
              <a:t>Weighted precision (w. Prec.) measures the ability of the system to not create false positives.</a:t>
            </a:r>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3545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E61B24-3544-4255-9B85-89E8365CD9DC}"/>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A73E5276-E2CD-45E6-B816-2B9C23C19DF8}"/>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High-performance liquid chromatography (HPLC) provides the best balance of generality and instrument cost, IR spectroscopy (Mettler Toledo </a:t>
            </a:r>
            <a:r>
              <a:rPr lang="en-US" sz="2000" dirty="0" err="1">
                <a:ea typeface="Calibri"/>
                <a:cs typeface="Calibri"/>
              </a:rPr>
              <a:t>ReactIR</a:t>
            </a:r>
            <a:r>
              <a:rPr lang="en-US" sz="2000" dirty="0">
                <a:ea typeface="Calibri"/>
                <a:cs typeface="Calibri"/>
              </a:rPr>
              <a:t>), Raman spectroscopy (</a:t>
            </a:r>
            <a:r>
              <a:rPr lang="en-US" sz="2000" dirty="0" err="1">
                <a:ea typeface="Calibri"/>
                <a:cs typeface="Calibri"/>
              </a:rPr>
              <a:t>Marqmetrix</a:t>
            </a:r>
            <a:r>
              <a:rPr lang="en-US" sz="2000" dirty="0">
                <a:ea typeface="Calibri"/>
                <a:cs typeface="Calibri"/>
              </a:rPr>
              <a:t> Raman </a:t>
            </a:r>
            <a:r>
              <a:rPr lang="en-US" sz="2000" dirty="0" err="1">
                <a:ea typeface="Calibri"/>
                <a:cs typeface="Calibri"/>
              </a:rPr>
              <a:t>BallProbe</a:t>
            </a:r>
            <a:r>
              <a:rPr lang="en-US" sz="2000" dirty="0">
                <a:ea typeface="Calibri"/>
                <a:cs typeface="Calibri"/>
              </a:rPr>
              <a:t>), and mass spectrometry (</a:t>
            </a:r>
            <a:r>
              <a:rPr lang="en-US" sz="2000" dirty="0" err="1">
                <a:ea typeface="Calibri"/>
                <a:cs typeface="Calibri"/>
              </a:rPr>
              <a:t>Advison</a:t>
            </a:r>
            <a:r>
              <a:rPr lang="en-US" sz="2000" dirty="0">
                <a:ea typeface="Calibri"/>
                <a:cs typeface="Calibri"/>
              </a:rPr>
              <a:t> MS with electrospray ionization) are also  compatible.</a:t>
            </a:r>
            <a:endParaRPr lang="en-US" dirty="0"/>
          </a:p>
          <a:p>
            <a:pPr algn="just"/>
            <a:r>
              <a:rPr lang="en-US" sz="2000" dirty="0">
                <a:ea typeface="Calibri"/>
                <a:cs typeface="Calibri"/>
              </a:rPr>
              <a:t>The agnostic "black-box" approach provides generality and </a:t>
            </a:r>
            <a:r>
              <a:rPr lang="en-US" sz="2000" dirty="0" err="1">
                <a:ea typeface="Calibri"/>
                <a:cs typeface="Calibri"/>
              </a:rPr>
              <a:t>flexibilty</a:t>
            </a:r>
            <a:r>
              <a:rPr lang="en-US" sz="2000" dirty="0">
                <a:ea typeface="Calibri"/>
                <a:cs typeface="Calibri"/>
              </a:rPr>
              <a:t> to the system by performing local optimization around the best conditions while continuously searching other, more distant regions to ensure that a global optimum is found.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95437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C1AFD0-2890-4B40-BF9B-0B2216A0A69F}"/>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6A3B1E52-760E-47C6-9E0D-4847720F8A66}"/>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The researchers began their tests of the system with a Paal-Knorr pyrrole synthesis. It provide the twofold opportunity to compare the performance of the system with others.</a:t>
            </a:r>
            <a:endParaRPr lang="en-US" dirty="0"/>
          </a:p>
          <a:p>
            <a:pPr algn="just"/>
            <a:r>
              <a:rPr lang="en-US" sz="2000" dirty="0">
                <a:ea typeface="Calibri"/>
                <a:cs typeface="Calibri"/>
              </a:rPr>
              <a:t>The same automated optimization perform in two different laboratories, after optimization of a Paal-Knorr pyrrole synthesis in one laboratory (Jensen), the system was then transferred to another (Jamison), wherein the optimization converged independently on the same reaction conditions.</a:t>
            </a:r>
          </a:p>
          <a:p>
            <a:pPr marL="0" indent="0" algn="just">
              <a:buNone/>
            </a:pPr>
            <a:endParaRPr lang="en-US" sz="200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59993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5F906BD4-1029-4F70-82DE-A544451C70D3}"/>
              </a:ext>
            </a:extLst>
          </p:cNvPr>
          <p:cNvPicPr>
            <a:picLocks noChangeAspect="1"/>
          </p:cNvPicPr>
          <p:nvPr/>
        </p:nvPicPr>
        <p:blipFill>
          <a:blip r:embed="rId2"/>
          <a:stretch>
            <a:fillRect/>
          </a:stretch>
        </p:blipFill>
        <p:spPr>
          <a:xfrm>
            <a:off x="2739936" y="643467"/>
            <a:ext cx="6712127" cy="5571065"/>
          </a:xfrm>
          <a:prstGeom prst="rect">
            <a:avLst/>
          </a:prstGeom>
          <a:ln>
            <a:noFill/>
          </a:ln>
        </p:spPr>
      </p:pic>
      <p:sp>
        <p:nvSpPr>
          <p:cNvPr id="16"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25365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29678-B914-45C1-95F4-55E25EDD3E8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249731A1-7712-4574-ABD7-3EEBDBFB8C8E}"/>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They use a four-step protocol in each optimization: -</a:t>
            </a:r>
            <a:endParaRPr lang="en-US" dirty="0"/>
          </a:p>
          <a:p>
            <a:pPr lvl="1" algn="just"/>
            <a:r>
              <a:rPr lang="en-US" sz="2000" dirty="0">
                <a:ea typeface="+mn-lt"/>
                <a:cs typeface="+mn-lt"/>
              </a:rPr>
              <a:t>Design of the reaction sequence (selecting the reagents, solvents, and catalysts),</a:t>
            </a:r>
          </a:p>
          <a:p>
            <a:pPr lvl="1" algn="just"/>
            <a:r>
              <a:rPr lang="en-US" sz="2000" dirty="0">
                <a:ea typeface="+mn-lt"/>
                <a:cs typeface="+mn-lt"/>
              </a:rPr>
              <a:t>Attachment of the appropriate module to each bay and loading of the reagents and solvent feeds.</a:t>
            </a:r>
          </a:p>
          <a:p>
            <a:pPr lvl="1" algn="just"/>
            <a:r>
              <a:rPr lang="en-US" sz="2000" dirty="0">
                <a:ea typeface="+mn-lt"/>
                <a:cs typeface="+mn-lt"/>
              </a:rPr>
              <a:t>Selection of the parameter boundaries (time, temperature, catalyst loading) within which the system will perform the optimization,</a:t>
            </a:r>
          </a:p>
          <a:p>
            <a:pPr lvl="1" algn="just"/>
            <a:r>
              <a:rPr lang="en-US" sz="2000" dirty="0">
                <a:ea typeface="+mn-lt"/>
                <a:cs typeface="+mn-lt"/>
              </a:rPr>
              <a:t>Execution of the automated optimization.</a:t>
            </a:r>
          </a:p>
          <a:p>
            <a:pPr lvl="1" algn="just"/>
            <a:endParaRPr lang="en-US" sz="200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228457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57A88F-3092-4239-90DF-A90C77DEB987}"/>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CEC815EA-4C72-423E-8AA9-BD8B6AEB6D31}"/>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The Buchwald-Hartwig amination is central to many areas of chemical research including the discovery and development of pharmaceuticals, agricultural chemicals, and organic light emitting diodes.</a:t>
            </a:r>
            <a:endParaRPr lang="en-US" dirty="0"/>
          </a:p>
          <a:p>
            <a:pPr algn="just"/>
            <a:r>
              <a:rPr lang="en-US" sz="2000" dirty="0">
                <a:ea typeface="Calibri"/>
                <a:cs typeface="Calibri"/>
              </a:rPr>
              <a:t>Bays 1 and 2 were used for reagent addition and mixing, and the amination itself was performed in bay 3 using a heated reactor.</a:t>
            </a:r>
          </a:p>
          <a:p>
            <a:pPr algn="just"/>
            <a:r>
              <a:rPr lang="en-US" sz="2000" dirty="0">
                <a:ea typeface="Calibri"/>
                <a:cs typeface="Calibri"/>
              </a:rPr>
              <a:t>The toluene and water is introduce in bay 4 then it enabled a continuous liquid-liquid separation in bay 5.</a:t>
            </a:r>
          </a:p>
          <a:p>
            <a:pPr algn="just"/>
            <a:endParaRPr lang="en-US" sz="200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5750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B031DE-7B68-452B-9D85-1B7AB9B88AF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00FEB3AB-04FF-4F04-B295-7C36E7B57566}"/>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A 60-nl sample of the organic layer was analyzed directly by an in-line HPLC system.</a:t>
            </a:r>
            <a:endParaRPr lang="en-US" dirty="0"/>
          </a:p>
          <a:p>
            <a:pPr algn="just"/>
            <a:r>
              <a:rPr lang="en-US" sz="2000" dirty="0">
                <a:ea typeface="Calibri"/>
                <a:cs typeface="Calibri"/>
              </a:rPr>
              <a:t>The desired secondary amine 7 was obtained in a 72% yield after the in-line purification.</a:t>
            </a:r>
          </a:p>
          <a:p>
            <a:pPr algn="just"/>
            <a:r>
              <a:rPr lang="en-US" sz="2000" dirty="0">
                <a:ea typeface="Calibri"/>
                <a:cs typeface="Calibri"/>
              </a:rPr>
              <a:t>The user can optimize each individual case using this automated system.</a:t>
            </a:r>
          </a:p>
          <a:p>
            <a:pPr algn="just"/>
            <a:r>
              <a:rPr lang="en-US" sz="2000" dirty="0">
                <a:ea typeface="Calibri"/>
                <a:cs typeface="Calibri"/>
              </a:rPr>
              <a:t>The palladium-catalyzed coupling reactions of the anilines and aryl-bromides examined proceeded with overall chemical yields of 72 to 99% and with material throughput rates of 430 to 816 mg/hour.</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477675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 schematic&#10;&#10;Description automatically generated">
            <a:extLst>
              <a:ext uri="{FF2B5EF4-FFF2-40B4-BE49-F238E27FC236}">
                <a16:creationId xmlns:a16="http://schemas.microsoft.com/office/drawing/2014/main" id="{0EE7E406-6BE9-4E0C-B1AF-F5E19C1117A9}"/>
              </a:ext>
            </a:extLst>
          </p:cNvPr>
          <p:cNvPicPr>
            <a:picLocks noChangeAspect="1"/>
          </p:cNvPicPr>
          <p:nvPr/>
        </p:nvPicPr>
        <p:blipFill>
          <a:blip r:embed="rId2"/>
          <a:stretch>
            <a:fillRect/>
          </a:stretch>
        </p:blipFill>
        <p:spPr>
          <a:xfrm>
            <a:off x="1251596" y="643467"/>
            <a:ext cx="9688808" cy="5571065"/>
          </a:xfrm>
          <a:prstGeom prst="rect">
            <a:avLst/>
          </a:prstGeom>
          <a:ln>
            <a:noFill/>
          </a:ln>
        </p:spPr>
      </p:pic>
      <p:sp>
        <p:nvSpPr>
          <p:cNvPr id="14"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481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B11B45-7C7C-4A9F-B085-628FE64EB3E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BD1C1785-86B3-496B-B789-3D515FB5378F}"/>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The following employed a unique array of modules in five universal bays:  Horner-Wadsworth-Emmons (HWE) olefination, reductive amination, Suzuki-</a:t>
            </a:r>
            <a:r>
              <a:rPr lang="en-US" sz="2000" dirty="0" err="1">
                <a:ea typeface="Calibri"/>
                <a:cs typeface="Calibri"/>
              </a:rPr>
              <a:t>Miyaura</a:t>
            </a:r>
            <a:r>
              <a:rPr lang="en-US" sz="2000" dirty="0">
                <a:ea typeface="Calibri"/>
                <a:cs typeface="Calibri"/>
              </a:rPr>
              <a:t> cross-coupling </a:t>
            </a:r>
            <a:r>
              <a:rPr lang="en-US" sz="2000" dirty="0" err="1">
                <a:ea typeface="Calibri"/>
                <a:cs typeface="Calibri"/>
              </a:rPr>
              <a:t>S</a:t>
            </a:r>
            <a:r>
              <a:rPr lang="en-US" sz="2000" baseline="-25000" dirty="0" err="1">
                <a:ea typeface="Calibri"/>
                <a:cs typeface="Calibri"/>
              </a:rPr>
              <a:t>N</a:t>
            </a:r>
            <a:r>
              <a:rPr lang="en-US" sz="2000" dirty="0" err="1">
                <a:ea typeface="Calibri"/>
                <a:cs typeface="Calibri"/>
              </a:rPr>
              <a:t>Ar</a:t>
            </a:r>
            <a:r>
              <a:rPr lang="en-US" sz="2000" dirty="0">
                <a:ea typeface="Calibri"/>
                <a:cs typeface="Calibri"/>
              </a:rPr>
              <a:t>, the generation of an iminium electrophile via </a:t>
            </a:r>
            <a:r>
              <a:rPr lang="en-US" sz="2000" dirty="0" err="1">
                <a:ea typeface="Calibri"/>
                <a:cs typeface="Calibri"/>
              </a:rPr>
              <a:t>photoredox</a:t>
            </a:r>
            <a:r>
              <a:rPr lang="en-US" sz="2000" dirty="0">
                <a:ea typeface="Calibri"/>
                <a:cs typeface="Calibri"/>
              </a:rPr>
              <a:t> catalysis, and ketene generation with subsequent alkene cycloaddition.</a:t>
            </a:r>
            <a:endParaRPr lang="en-US" dirty="0"/>
          </a:p>
          <a:p>
            <a:pPr algn="just"/>
            <a:r>
              <a:rPr lang="en-US" sz="2000" dirty="0">
                <a:ea typeface="Calibri"/>
                <a:cs typeface="Calibri"/>
              </a:rPr>
              <a:t>The HWE, is a two-step process and optimization in the system used heated reaction in bays 1 and 2.</a:t>
            </a:r>
          </a:p>
          <a:p>
            <a:pPr algn="just"/>
            <a:endParaRPr lang="en-US" sz="200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99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D1E235-1623-47DE-AB12-DC6C7A345A23}"/>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32CE4D4A-C13D-4261-94F3-9C7FA37086BA}"/>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Calibri"/>
                <a:cs typeface="Calibri"/>
              </a:rPr>
              <a:t>The Suzuki-</a:t>
            </a:r>
            <a:r>
              <a:rPr lang="en-US" sz="2000" dirty="0" err="1">
                <a:ea typeface="Calibri"/>
                <a:cs typeface="Calibri"/>
              </a:rPr>
              <a:t>Miyaura</a:t>
            </a:r>
            <a:r>
              <a:rPr lang="en-US" sz="2000" dirty="0">
                <a:ea typeface="Calibri"/>
                <a:cs typeface="Calibri"/>
              </a:rPr>
              <a:t> cross-coupling optimization was performed using a packet-bed reactor containing the solid-supported catalyst </a:t>
            </a:r>
            <a:r>
              <a:rPr lang="en-US" sz="2000" dirty="0" err="1">
                <a:ea typeface="Calibri"/>
                <a:cs typeface="Calibri"/>
              </a:rPr>
              <a:t>siliaCat</a:t>
            </a:r>
            <a:r>
              <a:rPr lang="en-US" sz="2000" dirty="0">
                <a:ea typeface="Calibri"/>
                <a:cs typeface="Calibri"/>
              </a:rPr>
              <a:t> DPP-Pd.</a:t>
            </a:r>
            <a:endParaRPr lang="en-US" dirty="0"/>
          </a:p>
          <a:p>
            <a:pPr algn="just"/>
            <a:r>
              <a:rPr lang="en-US" sz="2000" dirty="0">
                <a:ea typeface="+mn-lt"/>
                <a:cs typeface="+mn-lt"/>
              </a:rPr>
              <a:t>The LED photoreactor, which includes active cooling for temperature control, was then applied to an automated optimization of a </a:t>
            </a:r>
            <a:r>
              <a:rPr lang="en-US" sz="2000" dirty="0" err="1">
                <a:ea typeface="+mn-lt"/>
                <a:cs typeface="+mn-lt"/>
              </a:rPr>
              <a:t>photoredox</a:t>
            </a:r>
            <a:r>
              <a:rPr lang="en-US" sz="2000" dirty="0">
                <a:ea typeface="+mn-lt"/>
                <a:cs typeface="+mn-lt"/>
              </a:rPr>
              <a:t> reaction that proceeds a reactive intermediate, iminium 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634282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alendar&#10;&#10;Description automatically generated">
            <a:extLst>
              <a:ext uri="{FF2B5EF4-FFF2-40B4-BE49-F238E27FC236}">
                <a16:creationId xmlns:a16="http://schemas.microsoft.com/office/drawing/2014/main" id="{75EC88BA-CDFC-4C38-A32E-752FD641AD37}"/>
              </a:ext>
            </a:extLst>
          </p:cNvPr>
          <p:cNvPicPr>
            <a:picLocks noChangeAspect="1"/>
          </p:cNvPicPr>
          <p:nvPr/>
        </p:nvPicPr>
        <p:blipFill>
          <a:blip r:embed="rId2"/>
          <a:stretch>
            <a:fillRect/>
          </a:stretch>
        </p:blipFill>
        <p:spPr>
          <a:xfrm>
            <a:off x="3282330" y="643467"/>
            <a:ext cx="5627339" cy="5571065"/>
          </a:xfrm>
          <a:prstGeom prst="rect">
            <a:avLst/>
          </a:prstGeom>
          <a:ln>
            <a:noFill/>
          </a:ln>
        </p:spPr>
      </p:pic>
      <p:sp>
        <p:nvSpPr>
          <p:cNvPr id="14"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72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28226D-DA8F-47BD-B068-C43272B64DC7}"/>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367A7329-88C6-4A36-9C94-5144E26EA960}"/>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For reaction prediction, the accuracy of the rule-based system is 0.07, whereas the model reaches the accuracy of 0.92.</a:t>
            </a:r>
            <a:endParaRPr lang="en-US" sz="2000">
              <a:cs typeface="Calibri" panose="020F0502020204030204"/>
            </a:endParaRPr>
          </a:p>
          <a:p>
            <a:pPr algn="just"/>
            <a:r>
              <a:rPr lang="en-US" sz="2000" dirty="0"/>
              <a:t>In the retrosynthesis, the expert system yields an accuracy of 0.05 and an MRR of 0.01 whereas the model with single layer neural network reaches the accuracy of 0.78 and MRR of 0.87.</a:t>
            </a:r>
            <a:endParaRPr lang="en-US" sz="2000">
              <a:cs typeface="Calibri" panose="020F0502020204030204"/>
            </a:endParaRPr>
          </a:p>
          <a:p>
            <a:pPr algn="just"/>
            <a:r>
              <a:rPr lang="en-US" sz="2000" dirty="0"/>
              <a:t>The accuracy of best neural-symbolic model is 0.78.</a:t>
            </a:r>
            <a:endParaRPr lang="en-US" sz="2000">
              <a:cs typeface="Calibri" panose="020F0502020204030204"/>
            </a:endParaRPr>
          </a:p>
          <a:p>
            <a:pPr algn="just"/>
            <a:r>
              <a:rPr lang="en-US" sz="2000" dirty="0"/>
              <a:t>If the model allowed to propose just 10 different routes, then the mean reciprocal rank is 0.75 which indicates good ability to prioritize the reactions.</a:t>
            </a:r>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96721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FE916B-7B5E-46CB-A837-CBF57AE8E44E}"/>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B887FA0F-DA19-4795-B89C-8EC5818305C6}"/>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ea typeface="+mn-lt"/>
                <a:cs typeface="+mn-lt"/>
              </a:rPr>
              <a:t>To check the ability of the system to optimize multistep sequences, the researchers targeted a ketene generation and Lewis's acid-promoted alkene cycloaddition to form cyclobutanones, inspired by a precedent from Brown.</a:t>
            </a:r>
            <a:endParaRPr lang="en-US" dirty="0"/>
          </a:p>
          <a:p>
            <a:pPr algn="just"/>
            <a:r>
              <a:rPr lang="en-US" sz="2000" dirty="0">
                <a:ea typeface="+mn-lt"/>
                <a:cs typeface="+mn-lt"/>
              </a:rPr>
              <a:t>The examination of the substrate scope in each of the seven reactions and multistep sequences afforded greater than 50 compounds in high yield.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20093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Text Placeholder 2">
            <a:extLst>
              <a:ext uri="{FF2B5EF4-FFF2-40B4-BE49-F238E27FC236}">
                <a16:creationId xmlns:a16="http://schemas.microsoft.com/office/drawing/2014/main" id="{E12755CD-028F-42B4-BEF8-FA060283C778}"/>
              </a:ext>
            </a:extLst>
          </p:cNvPr>
          <p:cNvSpPr>
            <a:spLocks noGrp="1"/>
          </p:cNvSpPr>
          <p:nvPr>
            <p:ph type="body" idx="1"/>
          </p:nvPr>
        </p:nvSpPr>
        <p:spPr>
          <a:xfrm>
            <a:off x="4439633" y="4518923"/>
            <a:ext cx="3312734" cy="1141851"/>
          </a:xfrm>
          <a:noFill/>
        </p:spPr>
        <p:txBody>
          <a:bodyPr vert="horz" lIns="91440" tIns="45720" rIns="91440" bIns="45720" rtlCol="0">
            <a:normAutofit/>
          </a:bodyPr>
          <a:lstStyle/>
          <a:p>
            <a:pPr algn="ctr"/>
            <a:endParaRPr lang="en-US" sz="2000" kern="1200">
              <a:solidFill>
                <a:srgbClr val="080808"/>
              </a:solidFill>
              <a:latin typeface="+mn-lt"/>
              <a:ea typeface="+mn-ea"/>
              <a:cs typeface="+mn-cs"/>
            </a:endParaRPr>
          </a:p>
        </p:txBody>
      </p:sp>
      <p:sp>
        <p:nvSpPr>
          <p:cNvPr id="2" name="Title 1">
            <a:extLst>
              <a:ext uri="{FF2B5EF4-FFF2-40B4-BE49-F238E27FC236}">
                <a16:creationId xmlns:a16="http://schemas.microsoft.com/office/drawing/2014/main" id="{8CF8C326-D1C7-EFAF-2640-56E9F6C373C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INPAINING AS A TEACHIQUE FOR ESTIMATION OF MISSING VOXELS IN CHEMICAL SHIFT IMAGING</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92016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406332-9E8F-900D-C3C7-1B0B3DA82E0C}"/>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2E81EE13-AAEF-CBCD-AB2F-2C0DF8D7558F}"/>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Voxelwise analyses allow localize effects of interest with greater spatial accuracy, often improve sensitivity to detect spatially restricted effects that may be diluted in region-of-interest (ROI) analyses.</a:t>
            </a:r>
            <a:endParaRPr lang="en-US" sz="2000"/>
          </a:p>
          <a:p>
            <a:r>
              <a:rPr lang="en-US" sz="2000">
                <a:cs typeface="Calibri"/>
              </a:rPr>
              <a:t>The use of voxelwise analyses can come with a cost of signal-to-noise ratio (SNR).</a:t>
            </a:r>
          </a:p>
          <a:p>
            <a:r>
              <a:rPr lang="en-US" sz="2000">
                <a:cs typeface="Calibri"/>
              </a:rPr>
              <a:t>Chemical shift imaging (CSI), enables the performance of multi-voxel MRI spectroscopy, which conferring imagers the ability to interrogate metabolite levels across a larger portion of the brain, and with higher spatial resolution, compared to single voxel spectroscopy.</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232650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362E87-A29C-E7A2-528C-26222ECD4F29}"/>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94A3303-A46C-8AE7-4EC7-A07957B99D9F}"/>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Another solution is to minimize the problem to recover the missing data using interpolation methods.</a:t>
            </a:r>
            <a:endParaRPr lang="en-US" sz="2000"/>
          </a:p>
          <a:p>
            <a:r>
              <a:rPr lang="en-US" sz="2000">
                <a:cs typeface="Calibri"/>
              </a:rPr>
              <a:t>It is commonly used in medical imaging, its performance is often affected by errors in the fitting.</a:t>
            </a:r>
          </a:p>
          <a:p>
            <a:r>
              <a:rPr lang="en-US" sz="2000">
                <a:cs typeface="Calibri"/>
              </a:rPr>
              <a:t>An alternate traditional interpolation method is provided by image inpainting. It is also called "fill-in", this method fills in missing or corrupted parts of an image by taking into account both its global and local features.</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4000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C1107-DBE6-CF45-FF6E-337BE8DBD213}"/>
              </a:ext>
            </a:extLst>
          </p:cNvPr>
          <p:cNvSpPr>
            <a:spLocks noGrp="1"/>
          </p:cNvSpPr>
          <p:nvPr>
            <p:ph type="title"/>
          </p:nvPr>
        </p:nvSpPr>
        <p:spPr>
          <a:xfrm>
            <a:off x="838201" y="300580"/>
            <a:ext cx="9829800" cy="1089529"/>
          </a:xfrm>
        </p:spPr>
        <p:txBody>
          <a:bodyPr>
            <a:normAutofit/>
          </a:bodyPr>
          <a:lstStyle/>
          <a:p>
            <a:endParaRPr lang="en-US" sz="3600">
              <a:solidFill>
                <a:srgbClr val="FFFFFF"/>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B5103B51-6F77-6E4F-8F39-A76CD3C1C7A0}"/>
              </a:ext>
            </a:extLst>
          </p:cNvPr>
          <p:cNvGraphicFramePr>
            <a:graphicFrameLocks noGrp="1"/>
          </p:cNvGraphicFramePr>
          <p:nvPr>
            <p:ph idx="1"/>
            <p:extLst>
              <p:ext uri="{D42A27DB-BD31-4B8C-83A1-F6EECF244321}">
                <p14:modId xmlns:p14="http://schemas.microsoft.com/office/powerpoint/2010/main" val="1458776245"/>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2518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B5522E-19DD-4BBE-5546-7A12DE7A4A58}"/>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C9C32C45-443C-BA9E-3FC9-8692C2E507EE}"/>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In this method tow image degradation strategies were implemented: </a:t>
            </a:r>
          </a:p>
          <a:p>
            <a:pPr lvl="1"/>
            <a:r>
              <a:rPr lang="en-US" sz="2000">
                <a:cs typeface="Calibri"/>
              </a:rPr>
              <a:t>First, that all images were corrupted in such a way as to cause the images to randomly loss 5% to 9% of voxels.</a:t>
            </a:r>
          </a:p>
          <a:p>
            <a:pPr lvl="1"/>
            <a:r>
              <a:rPr lang="en-US" sz="2000">
                <a:cs typeface="Calibri"/>
              </a:rPr>
              <a:t>The NAA maps used in these tests, were raw, and not thresholder to meet typical quality control (QC) standards.</a:t>
            </a:r>
          </a:p>
          <a:p>
            <a:pPr lvl="1"/>
            <a:r>
              <a:rPr lang="en-US" sz="2000">
                <a:cs typeface="Calibri"/>
              </a:rPr>
              <a:t>These tests were performed once per % loss level for each of the available T1 or CSI images, each time with a different random distribution of missing voxel.</a:t>
            </a:r>
          </a:p>
          <a:p>
            <a:pPr lvl="1"/>
            <a:r>
              <a:rPr lang="en-US" sz="2000">
                <a:cs typeface="Calibri"/>
              </a:rPr>
              <a:t>Second, because the low-quality CSI voxels tend to be more expected in some areas of the brain rather than being randomly distributed.</a:t>
            </a:r>
          </a:p>
          <a:p>
            <a:pPr lvl="1"/>
            <a:r>
              <a:rPr lang="en-US" sz="2000">
                <a:cs typeface="Calibri"/>
              </a:rPr>
              <a:t>The same NAA maps were corrupted in the spatial distribution encountred in real-life scans.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12988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E2B88A-01C4-EA61-52C3-6B3BBC40790B}"/>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D6ACFFEC-9F7E-5912-8EF3-A70838B7C0B3}"/>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The researchers screened and enrolled eighteen healthy controls.</a:t>
            </a:r>
            <a:endParaRPr lang="en-US" sz="2000"/>
          </a:p>
          <a:p>
            <a:r>
              <a:rPr lang="en-US" sz="2000">
                <a:cs typeface="Calibri"/>
              </a:rPr>
              <a:t>MR imaging was performed in a 3T Siemens TIM Trio scanner using an 8-channel head and neck coil and included an anatomical T1-weighted volume, and CSI.</a:t>
            </a:r>
          </a:p>
          <a:p>
            <a:r>
              <a:rPr lang="en-US" sz="2000">
                <a:cs typeface="Calibri"/>
              </a:rPr>
              <a:t>The aim of inpainting is to provide an estimation of missing/corrupted parts of an image so that it looks natural to the human eye.</a:t>
            </a:r>
          </a:p>
          <a:p>
            <a:r>
              <a:rPr lang="en-US" sz="2000">
                <a:cs typeface="Calibri"/>
              </a:rPr>
              <a:t>The missing regions in an image might be composed of structures and textures, and separating these properties in two different steps is essential, starting by first recovering the structures and then recovering the texture.</a:t>
            </a:r>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752765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F02D7A-2B47-9C8A-1C00-36BEDB559B42}"/>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6D233722-C87A-477A-9EB2-EFCC135CFC53}"/>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ea typeface="+mn-lt"/>
                <a:cs typeface="+mn-lt"/>
              </a:rPr>
              <a:t>The researchers use penalized least squares regression method that allows restoring missing data by means of the discrete cosine transform. It uses nearest neighbor interpolation to obtain a rough initial guess.</a:t>
            </a:r>
            <a:endParaRPr lang="en-US" sz="2000"/>
          </a:p>
          <a:p>
            <a:r>
              <a:rPr lang="en-US" sz="2000">
                <a:ea typeface="+mn-lt"/>
                <a:cs typeface="+mn-lt"/>
              </a:rPr>
              <a:t>They used three different multivariate interpolation methods for comparison: - </a:t>
            </a:r>
          </a:p>
          <a:p>
            <a:pPr lvl="1"/>
            <a:r>
              <a:rPr lang="en-US" sz="2000">
                <a:ea typeface="+mn-lt"/>
                <a:cs typeface="+mn-lt"/>
              </a:rPr>
              <a:t>Nearest neighbor</a:t>
            </a:r>
          </a:p>
          <a:p>
            <a:pPr lvl="1"/>
            <a:r>
              <a:rPr lang="en-US" sz="2000">
                <a:ea typeface="+mn-lt"/>
                <a:cs typeface="+mn-lt"/>
              </a:rPr>
              <a:t>Trilinear</a:t>
            </a:r>
          </a:p>
          <a:p>
            <a:pPr lvl="1"/>
            <a:r>
              <a:rPr lang="en-US" sz="2000">
                <a:ea typeface="+mn-lt"/>
                <a:cs typeface="+mn-lt"/>
              </a:rPr>
              <a:t>Tricubic interpolation.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485480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CA76BA-41C9-EDF5-FB5F-17BD3073A037}"/>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F3F30FA4-FA27-45AE-2835-336854CF00F1}"/>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The quantitative performance of the different methods was assessed by comparing the normalized root mean square error (NRMSE) computed between ground truth images and interpolated/inpainted images, using a repeated measures analysis of the variance to evaluate the effect of method, %loss and their interaction.</a:t>
            </a:r>
            <a:endParaRPr lang="en-US" sz="2000"/>
          </a:p>
          <a:p>
            <a:r>
              <a:rPr lang="en-US" sz="2000">
                <a:cs typeface="Calibri"/>
              </a:rPr>
              <a:t>The researchers use one-way ANOVA to assess the real-life loss distribution scenario which is followed by paired-samples Wilcoxon signed rank tests to assess if the performance of inpainting.</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6862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6B4055-7F3B-4F92-1FBA-70A4C3604744}"/>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75CE19CC-0805-59AE-0D42-A2CAA3C99032}"/>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ea typeface="+mn-lt"/>
                <a:cs typeface="+mn-lt"/>
              </a:rPr>
              <a:t>Bonferroni-corrected T-tests were computed as follow-up tests, comparing inpainting against the other methods for each %loss level.</a:t>
            </a:r>
            <a:endParaRPr lang="en-US" sz="2000"/>
          </a:p>
          <a:p>
            <a:r>
              <a:rPr lang="en-US" sz="2000">
                <a:ea typeface="+mn-lt"/>
                <a:cs typeface="+mn-lt"/>
              </a:rPr>
              <a:t>Inpainting outperformed the other methods in filled-in missing pixels/voxels.</a:t>
            </a:r>
          </a:p>
          <a:p>
            <a:r>
              <a:rPr lang="en-US" sz="2000">
                <a:ea typeface="+mn-lt"/>
                <a:cs typeface="+mn-lt"/>
              </a:rPr>
              <a:t>The researchers also observed that a statically significant method * %loss interaction (F</a:t>
            </a:r>
            <a:r>
              <a:rPr lang="en-US" sz="2000" baseline="-25000">
                <a:ea typeface="+mn-lt"/>
                <a:cs typeface="+mn-lt"/>
              </a:rPr>
              <a:t>54,918 </a:t>
            </a:r>
            <a:r>
              <a:rPr lang="en-US" sz="2000">
                <a:ea typeface="+mn-lt"/>
                <a:cs typeface="+mn-lt"/>
              </a:rPr>
              <a:t>= 76.4, </a:t>
            </a:r>
            <a:r>
              <a:rPr lang="en-US" sz="2000" i="1">
                <a:ea typeface="+mn-lt"/>
                <a:cs typeface="+mn-lt"/>
              </a:rPr>
              <a:t>p’s </a:t>
            </a:r>
            <a:r>
              <a:rPr lang="en-US" sz="2000">
                <a:ea typeface="+mn-lt"/>
                <a:cs typeface="+mn-lt"/>
              </a:rPr>
              <a:t>&lt; 0.001), and the decomposition of the interaction using post-hoc pairwise comparisons revealed that inpainting outperformed all other methods at all %loss levels up to 80%loss (</a:t>
            </a:r>
            <a:r>
              <a:rPr lang="en-US" sz="2000" i="1">
                <a:ea typeface="+mn-lt"/>
                <a:cs typeface="+mn-lt"/>
              </a:rPr>
              <a:t>p’s</a:t>
            </a:r>
            <a:r>
              <a:rPr lang="en-US" sz="2000">
                <a:ea typeface="+mn-lt"/>
                <a:cs typeface="+mn-lt"/>
              </a:rPr>
              <a:t> &lt; 0.001).</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5252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48436E-B7E1-484E-834F-02CBE5F85535}"/>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D087772D-2478-404D-A12D-50A4E7614438}"/>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The researcher observes several things: -</a:t>
            </a:r>
            <a:endParaRPr lang="en-US" sz="2000">
              <a:cs typeface="Calibri" panose="020F0502020204030204"/>
            </a:endParaRPr>
          </a:p>
          <a:p>
            <a:pPr lvl="1" algn="just"/>
            <a:r>
              <a:rPr lang="en-US" sz="2000" dirty="0"/>
              <a:t>The neural-symbolic models outperform expert systems in all experiments because the rule-based systems matches tens or hundreds of rules, in which most of the rule are irrelevant or even incorrect because of reactivity conflicts</a:t>
            </a:r>
            <a:endParaRPr lang="en-US" sz="2000">
              <a:cs typeface="Calibri" panose="020F0502020204030204"/>
            </a:endParaRPr>
          </a:p>
          <a:p>
            <a:pPr lvl="1" algn="just"/>
            <a:r>
              <a:rPr lang="en-US" sz="2000" dirty="0"/>
              <a:t>On the other hand, the neural-symbolic models have learnt to focus on the relevant rules, in-directed by the high MRR and top-n accuracy scores.</a:t>
            </a:r>
            <a:endParaRPr lang="en-US" sz="2000">
              <a:cs typeface="Calibri" panose="020F0502020204030204"/>
            </a:endParaRPr>
          </a:p>
          <a:p>
            <a:pPr lvl="1" algn="just"/>
            <a:r>
              <a:rPr lang="en-US" sz="2000" dirty="0"/>
              <a:t>After seeing millions of examples, the neural network has not only learned which functional groups are involved in rule, but also which molecular contexts are tolerated.</a:t>
            </a:r>
            <a:endParaRPr lang="en-US" sz="2000">
              <a:cs typeface="Calibri" panose="020F0502020204030204"/>
            </a:endParaRPr>
          </a:p>
          <a:p>
            <a:pPr marL="457200" lvl="1" indent="0" algn="just">
              <a:buNone/>
            </a:pPr>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548911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4AF1F1-FA85-40D6-39E3-B670ADE1C0FC}"/>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5A96F0CF-0DBA-F810-F01B-9D9EA7D5D363}"/>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The NAA maps were corrupted in the same spatial distribution encountered in a dataset from actual CSI scans. The researchers extracted masks representing "bad NAA voxels" (SD&gt;20%) for those subject images losing more than 15% of voxels in the FOV and registered  those masks presenting an excellent NAA amplitude map.</a:t>
            </a:r>
            <a:endParaRPr lang="en-US" sz="2000">
              <a:ea typeface="+mn-lt"/>
              <a:cs typeface="+mn-lt"/>
            </a:endParaRPr>
          </a:p>
          <a:p>
            <a:r>
              <a:rPr lang="en-US" sz="2000">
                <a:cs typeface="Calibri"/>
              </a:rPr>
              <a:t>The CSI voxel estimator need to meet several minimum Quality Control (QC) criteria including, but not limited to the standard deviation of the estimators.</a:t>
            </a:r>
          </a:p>
          <a:p>
            <a:endParaRPr lang="en-US" sz="2000">
              <a:cs typeface="Calibri"/>
            </a:endParaRPr>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65014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73919E-37C1-0828-9ECC-D6EF9BFEE22A}"/>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19C2542C-72B3-7CA7-542D-BFEE0EE7D024}"/>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When the voxel does not meet these criteria, it is typically excluded.</a:t>
            </a:r>
            <a:endParaRPr lang="en-US" sz="2000"/>
          </a:p>
          <a:p>
            <a:r>
              <a:rPr lang="en-US" sz="2000">
                <a:ea typeface="+mn-lt"/>
                <a:cs typeface="+mn-lt"/>
              </a:rPr>
              <a:t>The performance of inpainting approach yields significantly better results compared to traditional interpolation methods, whether the voxels to be estimated were randomly distributed or located in regions genuinely prone to voxel loss in an actual CSI dataset.</a:t>
            </a:r>
          </a:p>
          <a:p>
            <a:r>
              <a:rPr lang="en-US" sz="2000">
                <a:ea typeface="+mn-lt"/>
                <a:cs typeface="+mn-lt"/>
              </a:rPr>
              <a:t>The researchers purposefully chose to apply NAA maps because the relatively low percentage of poor-quality voxels allowed them to compare the results of the various methods against a “ground truth”.</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55619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DC380F-0391-01A2-97A8-B8364495ECF0}"/>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018A2436-A222-ACD4-DD9A-B9DBF0FCA94D}"/>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ea typeface="+mn-lt"/>
                <a:cs typeface="+mn-lt"/>
              </a:rPr>
              <a:t>The limitations are: - that the method is applied in small number of datasets. The validation was performed using data from healthy control subjects. The researchers applied these methods based on the premise that when a voxel does not meet certain QC criteria it is discarded.</a:t>
            </a:r>
          </a:p>
          <a:p>
            <a:r>
              <a:rPr lang="en-US" sz="2000">
                <a:ea typeface="+mn-lt"/>
                <a:cs typeface="+mn-lt"/>
              </a:rPr>
              <a:t>The low-SNR image regions may contain information and the researchers could initialize these methods based on the actual data instead of treating them as missing voxels.</a:t>
            </a:r>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5099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8A2510-F70F-4746-93DD-256EF74072C2}"/>
              </a:ext>
            </a:extLst>
          </p:cNvPr>
          <p:cNvSpPr>
            <a:spLocks noGrp="1"/>
          </p:cNvSpPr>
          <p:nvPr>
            <p:ph type="title"/>
          </p:nvPr>
        </p:nvSpPr>
        <p:spPr>
          <a:xfrm>
            <a:off x="643467" y="1698171"/>
            <a:ext cx="3962061" cy="4516360"/>
          </a:xfrm>
        </p:spPr>
        <p:txBody>
          <a:bodyPr anchor="t">
            <a:normAutofit/>
          </a:bodyPr>
          <a:lstStyle/>
          <a:p>
            <a:r>
              <a:rPr lang="en-US" sz="3600">
                <a:cs typeface="Calibri Light"/>
              </a:rPr>
              <a:t>Previous presentation doughs answers</a:t>
            </a:r>
            <a:endParaRPr lang="en-US" sz="3600"/>
          </a:p>
        </p:txBody>
      </p:sp>
      <p:sp>
        <p:nvSpPr>
          <p:cNvPr id="6"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007D38-C48E-42EC-BC5B-E7DDEB977800}"/>
              </a:ext>
            </a:extLst>
          </p:cNvPr>
          <p:cNvSpPr>
            <a:spLocks noGrp="1"/>
          </p:cNvSpPr>
          <p:nvPr>
            <p:ph idx="1"/>
          </p:nvPr>
        </p:nvSpPr>
        <p:spPr>
          <a:xfrm>
            <a:off x="5070020" y="1698170"/>
            <a:ext cx="6478513" cy="4516361"/>
          </a:xfrm>
        </p:spPr>
        <p:txBody>
          <a:bodyPr vert="horz" lIns="91440" tIns="45720" rIns="91440" bIns="45720" rtlCol="0" anchor="t">
            <a:normAutofit/>
          </a:bodyPr>
          <a:lstStyle/>
          <a:p>
            <a:pPr algn="just"/>
            <a:r>
              <a:rPr lang="en-US" sz="2000" dirty="0">
                <a:cs typeface="Calibri"/>
              </a:rPr>
              <a:t>GCN (Graph Neural Network)</a:t>
            </a:r>
          </a:p>
          <a:p>
            <a:pPr lvl="1" algn="just"/>
            <a:r>
              <a:rPr lang="en-US" sz="2000" dirty="0">
                <a:ea typeface="+mn-lt"/>
                <a:cs typeface="+mn-lt"/>
              </a:rPr>
              <a:t>GCNs are a very powerful neural network architecture for machine learning on graphs. In fact, they are so powerful that even a randomly initiated 2-layer GCN can produce useful feature representations of nodes in networks.</a:t>
            </a:r>
            <a:endParaRPr lang="en-US" sz="2000">
              <a:cs typeface="Calibri"/>
            </a:endParaRPr>
          </a:p>
          <a:p>
            <a:pPr lvl="1" algn="just"/>
            <a:r>
              <a:rPr lang="en-US" sz="2000" dirty="0">
                <a:ea typeface="+mn-lt"/>
                <a:cs typeface="+mn-lt"/>
              </a:rPr>
              <a:t>GCN is a type of convolutional neural network that can work directly on graphs and take advantage of their structural information.</a:t>
            </a:r>
            <a:endParaRPr lang="en-US" sz="2000">
              <a:cs typeface="Calibri"/>
            </a:endParaRPr>
          </a:p>
          <a:p>
            <a:pPr lvl="1" algn="just"/>
            <a:r>
              <a:rPr lang="en-US" sz="2000" dirty="0">
                <a:ea typeface="+mn-lt"/>
                <a:cs typeface="+mn-lt"/>
              </a:rPr>
              <a:t>it solves the problem of classifying nodes (such as documents) in a graph (such as a citation network), where labels are only available for a small subset of nodes (semi-supervised learning).</a:t>
            </a:r>
            <a:endParaRPr lang="en-US" sz="2000">
              <a:cs typeface="Calibri" panose="020F0502020204030204"/>
            </a:endParaRPr>
          </a:p>
        </p:txBody>
      </p:sp>
      <p:sp>
        <p:nvSpPr>
          <p:cNvPr id="13"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5937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E590-B15A-4EEC-BAC6-E67AE172E01F}"/>
              </a:ext>
            </a:extLst>
          </p:cNvPr>
          <p:cNvSpPr>
            <a:spLocks noGrp="1"/>
          </p:cNvSpPr>
          <p:nvPr>
            <p:ph type="title"/>
          </p:nvPr>
        </p:nvSpPr>
        <p:spPr>
          <a:xfrm>
            <a:off x="643467" y="1698171"/>
            <a:ext cx="3962061" cy="4516360"/>
          </a:xfrm>
        </p:spPr>
        <p:txBody>
          <a:bodyPr anchor="t">
            <a:normAutofit/>
          </a:bodyPr>
          <a:lstStyle/>
          <a:p>
            <a:r>
              <a:rPr lang="en-US" sz="3600" dirty="0" err="1">
                <a:cs typeface="Calibri Light"/>
              </a:rPr>
              <a:t>Muzero</a:t>
            </a:r>
            <a:endParaRPr lang="en-US" sz="3600" dirty="0" err="1"/>
          </a:p>
        </p:txBody>
      </p:sp>
      <p:graphicFrame>
        <p:nvGraphicFramePr>
          <p:cNvPr id="5" name="Content Placeholder 2">
            <a:extLst>
              <a:ext uri="{FF2B5EF4-FFF2-40B4-BE49-F238E27FC236}">
                <a16:creationId xmlns:a16="http://schemas.microsoft.com/office/drawing/2014/main" id="{28E5C316-815C-19E0-8679-B89A664160FD}"/>
              </a:ext>
            </a:extLst>
          </p:cNvPr>
          <p:cNvGraphicFramePr>
            <a:graphicFrameLocks noGrp="1"/>
          </p:cNvGraphicFramePr>
          <p:nvPr>
            <p:ph idx="1"/>
          </p:nvPr>
        </p:nvGraphicFramePr>
        <p:xfrm>
          <a:off x="5070020" y="1698170"/>
          <a:ext cx="6478513" cy="451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1641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2E79B9D-0499-4424-A660-DA832C639F5B}"/>
              </a:ext>
            </a:extLst>
          </p:cNvPr>
          <p:cNvSpPr>
            <a:spLocks noGrp="1"/>
          </p:cNvSpPr>
          <p:nvPr>
            <p:ph type="title"/>
          </p:nvPr>
        </p:nvSpPr>
        <p:spPr>
          <a:xfrm>
            <a:off x="640080" y="1243013"/>
            <a:ext cx="3855720" cy="4371974"/>
          </a:xfrm>
        </p:spPr>
        <p:txBody>
          <a:bodyPr>
            <a:normAutofit/>
          </a:bodyPr>
          <a:lstStyle/>
          <a:p>
            <a:r>
              <a:rPr lang="en-US" sz="3600">
                <a:solidFill>
                  <a:schemeClr val="tx2"/>
                </a:solidFill>
                <a:cs typeface="Calibri Light"/>
              </a:rPr>
              <a:t>Alpha Go</a:t>
            </a:r>
            <a:endParaRPr lang="en-US" sz="3600">
              <a:solidFill>
                <a:schemeClr val="tx2"/>
              </a:solidFill>
            </a:endParaRPr>
          </a:p>
        </p:txBody>
      </p:sp>
      <p:sp>
        <p:nvSpPr>
          <p:cNvPr id="3" name="Content Placeholder 2">
            <a:extLst>
              <a:ext uri="{FF2B5EF4-FFF2-40B4-BE49-F238E27FC236}">
                <a16:creationId xmlns:a16="http://schemas.microsoft.com/office/drawing/2014/main" id="{F7E12F34-79E0-4EDA-B87F-1115D7CDDCA9}"/>
              </a:ext>
            </a:extLst>
          </p:cNvPr>
          <p:cNvSpPr>
            <a:spLocks noGrp="1"/>
          </p:cNvSpPr>
          <p:nvPr>
            <p:ph idx="1"/>
          </p:nvPr>
        </p:nvSpPr>
        <p:spPr>
          <a:xfrm>
            <a:off x="6172200" y="804672"/>
            <a:ext cx="5221224" cy="5230368"/>
          </a:xfrm>
        </p:spPr>
        <p:txBody>
          <a:bodyPr vert="horz" lIns="91440" tIns="45720" rIns="91440" bIns="45720" rtlCol="0" anchor="ctr">
            <a:normAutofit/>
          </a:bodyPr>
          <a:lstStyle/>
          <a:p>
            <a:pPr algn="just"/>
            <a:r>
              <a:rPr lang="en-US" sz="1800" dirty="0">
                <a:solidFill>
                  <a:schemeClr val="tx2"/>
                </a:solidFill>
                <a:ea typeface="+mn-lt"/>
                <a:cs typeface="+mn-lt"/>
              </a:rPr>
              <a:t>AlphaGo is a computer program that combines advanced search tree with deep neural networks. These neural networks take a description of the Go board as an input and process it through a number of different network layers containing millions of neuron-like connections. </a:t>
            </a:r>
            <a:endParaRPr lang="en-US" sz="1800" dirty="0">
              <a:solidFill>
                <a:schemeClr val="tx2"/>
              </a:solidFill>
              <a:cs typeface="Calibri"/>
            </a:endParaRPr>
          </a:p>
        </p:txBody>
      </p:sp>
    </p:spTree>
    <p:extLst>
      <p:ext uri="{BB962C8B-B14F-4D97-AF65-F5344CB8AC3E}">
        <p14:creationId xmlns:p14="http://schemas.microsoft.com/office/powerpoint/2010/main" val="13487806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2A4C-1BFD-4C1F-96A2-DD0C1DAB936C}"/>
              </a:ext>
            </a:extLst>
          </p:cNvPr>
          <p:cNvSpPr>
            <a:spLocks noGrp="1"/>
          </p:cNvSpPr>
          <p:nvPr>
            <p:ph type="title"/>
          </p:nvPr>
        </p:nvSpPr>
        <p:spPr>
          <a:xfrm>
            <a:off x="643467" y="1698171"/>
            <a:ext cx="3962061" cy="4516360"/>
          </a:xfrm>
        </p:spPr>
        <p:txBody>
          <a:bodyPr anchor="t">
            <a:normAutofit/>
          </a:bodyPr>
          <a:lstStyle/>
          <a:p>
            <a:r>
              <a:rPr lang="en-US" sz="3600">
                <a:cs typeface="Calibri Light"/>
              </a:rPr>
              <a:t>Alpha Zero</a:t>
            </a:r>
            <a:endParaRPr lang="en-US" sz="3600"/>
          </a:p>
        </p:txBody>
      </p:sp>
      <p:graphicFrame>
        <p:nvGraphicFramePr>
          <p:cNvPr id="5" name="Content Placeholder 2">
            <a:extLst>
              <a:ext uri="{FF2B5EF4-FFF2-40B4-BE49-F238E27FC236}">
                <a16:creationId xmlns:a16="http://schemas.microsoft.com/office/drawing/2014/main" id="{0D65E975-78C9-7333-8D01-144891277374}"/>
              </a:ext>
            </a:extLst>
          </p:cNvPr>
          <p:cNvGraphicFramePr>
            <a:graphicFrameLocks noGrp="1"/>
          </p:cNvGraphicFramePr>
          <p:nvPr>
            <p:ph idx="1"/>
          </p:nvPr>
        </p:nvGraphicFramePr>
        <p:xfrm>
          <a:off x="5070020" y="1698170"/>
          <a:ext cx="6478513" cy="451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42244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E83B276-D9F7-48F7-8F9C-42275B61E445}"/>
              </a:ext>
            </a:extLst>
          </p:cNvPr>
          <p:cNvSpPr>
            <a:spLocks noGrp="1"/>
          </p:cNvSpPr>
          <p:nvPr>
            <p:ph type="title"/>
          </p:nvPr>
        </p:nvSpPr>
        <p:spPr>
          <a:xfrm>
            <a:off x="1098468" y="885651"/>
            <a:ext cx="3229803" cy="4624603"/>
          </a:xfrm>
        </p:spPr>
        <p:txBody>
          <a:bodyPr>
            <a:normAutofit/>
          </a:bodyPr>
          <a:lstStyle/>
          <a:p>
            <a:r>
              <a:rPr lang="en-US">
                <a:solidFill>
                  <a:srgbClr val="FFFFFF"/>
                </a:solidFill>
                <a:cs typeface="Calibri Light"/>
              </a:rPr>
              <a:t>Beilstein Database</a:t>
            </a:r>
            <a:endParaRPr lang="en-US">
              <a:solidFill>
                <a:srgbClr val="FFFFFF"/>
              </a:solidFill>
            </a:endParaRPr>
          </a:p>
        </p:txBody>
      </p:sp>
      <p:sp>
        <p:nvSpPr>
          <p:cNvPr id="3" name="Content Placeholder 2">
            <a:extLst>
              <a:ext uri="{FF2B5EF4-FFF2-40B4-BE49-F238E27FC236}">
                <a16:creationId xmlns:a16="http://schemas.microsoft.com/office/drawing/2014/main" id="{019B6B8E-7FC2-43E4-9FB5-7DBA3C949297}"/>
              </a:ext>
            </a:extLst>
          </p:cNvPr>
          <p:cNvSpPr>
            <a:spLocks noGrp="1"/>
          </p:cNvSpPr>
          <p:nvPr>
            <p:ph idx="1"/>
          </p:nvPr>
        </p:nvSpPr>
        <p:spPr>
          <a:xfrm>
            <a:off x="4978708" y="885651"/>
            <a:ext cx="6525220" cy="4616849"/>
          </a:xfrm>
        </p:spPr>
        <p:txBody>
          <a:bodyPr vert="horz" lIns="91440" tIns="45720" rIns="91440" bIns="45720" rtlCol="0" anchor="ctr">
            <a:normAutofit/>
          </a:bodyPr>
          <a:lstStyle/>
          <a:p>
            <a:pPr algn="just"/>
            <a:r>
              <a:rPr lang="en-US" sz="2400" dirty="0">
                <a:ea typeface="+mn-lt"/>
                <a:cs typeface="+mn-lt"/>
              </a:rPr>
              <a:t>The Beilstein database is the largest database in the field of organic chemistry, in which compounds are uniquely identified by their Beilstein Registry Number. The database covers the scientific literature from 1771 to the present and contains experimentally validated information on millions of chemical reactions and substances from original scientific publications. </a:t>
            </a:r>
            <a:endParaRPr lang="en-US" sz="2400">
              <a:cs typeface="Calibri" panose="020F0502020204030204"/>
            </a:endParaRPr>
          </a:p>
          <a:p>
            <a:pPr algn="just"/>
            <a:endParaRPr lang="en-US" sz="2400">
              <a:cs typeface="Calibri" panose="020F0502020204030204"/>
            </a:endParaRPr>
          </a:p>
        </p:txBody>
      </p:sp>
    </p:spTree>
    <p:extLst>
      <p:ext uri="{BB962C8B-B14F-4D97-AF65-F5344CB8AC3E}">
        <p14:creationId xmlns:p14="http://schemas.microsoft.com/office/powerpoint/2010/main" val="8382874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AAAB412-FA8C-41F1-A072-64778B66FB1B}"/>
              </a:ext>
            </a:extLst>
          </p:cNvPr>
          <p:cNvSpPr>
            <a:spLocks noGrp="1"/>
          </p:cNvSpPr>
          <p:nvPr>
            <p:ph type="title"/>
          </p:nvPr>
        </p:nvSpPr>
        <p:spPr>
          <a:xfrm>
            <a:off x="1179226" y="1280679"/>
            <a:ext cx="9833548" cy="1325563"/>
          </a:xfrm>
        </p:spPr>
        <p:txBody>
          <a:bodyPr anchor="b">
            <a:normAutofit/>
          </a:bodyPr>
          <a:lstStyle/>
          <a:p>
            <a:pPr algn="ctr"/>
            <a:endParaRPr lang="en-US" sz="3600">
              <a:solidFill>
                <a:schemeClr val="tx2"/>
              </a:solidFill>
            </a:endParaRPr>
          </a:p>
        </p:txBody>
      </p:sp>
      <p:grpSp>
        <p:nvGrpSpPr>
          <p:cNvPr id="25"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302B65E-5090-4408-81A7-4434FD6C9E33}"/>
              </a:ext>
            </a:extLst>
          </p:cNvPr>
          <p:cNvSpPr>
            <a:spLocks noGrp="1"/>
          </p:cNvSpPr>
          <p:nvPr>
            <p:ph idx="1"/>
          </p:nvPr>
        </p:nvSpPr>
        <p:spPr>
          <a:xfrm>
            <a:off x="1179226" y="2890979"/>
            <a:ext cx="9833548" cy="2693976"/>
          </a:xfrm>
        </p:spPr>
        <p:txBody>
          <a:bodyPr vert="horz" lIns="91440" tIns="45720" rIns="91440" bIns="45720" rtlCol="0" anchor="t">
            <a:normAutofit/>
          </a:bodyPr>
          <a:lstStyle/>
          <a:p>
            <a:pPr algn="just"/>
            <a:r>
              <a:rPr lang="en-US" sz="1800" dirty="0">
                <a:solidFill>
                  <a:schemeClr val="tx2"/>
                </a:solidFill>
                <a:cs typeface="Calibri"/>
              </a:rPr>
              <a:t>The electronic database was created from </a:t>
            </a:r>
            <a:r>
              <a:rPr lang="en-US" sz="1800" dirty="0" err="1">
                <a:solidFill>
                  <a:schemeClr val="tx2"/>
                </a:solidFill>
                <a:cs typeface="Calibri"/>
              </a:rPr>
              <a:t>Handbuch</a:t>
            </a:r>
            <a:r>
              <a:rPr lang="en-US" sz="1800" dirty="0">
                <a:solidFill>
                  <a:schemeClr val="tx2"/>
                </a:solidFill>
                <a:cs typeface="Calibri"/>
              </a:rPr>
              <a:t> der </a:t>
            </a:r>
            <a:r>
              <a:rPr lang="en-US" sz="1800" dirty="0" err="1">
                <a:solidFill>
                  <a:schemeClr val="tx2"/>
                </a:solidFill>
                <a:cs typeface="Calibri"/>
              </a:rPr>
              <a:t>Organischen</a:t>
            </a:r>
            <a:r>
              <a:rPr lang="en-US" sz="1800" dirty="0">
                <a:solidFill>
                  <a:schemeClr val="tx2"/>
                </a:solidFill>
                <a:cs typeface="Calibri"/>
              </a:rPr>
              <a:t> </a:t>
            </a:r>
            <a:r>
              <a:rPr lang="en-US" sz="1800" dirty="0" err="1">
                <a:solidFill>
                  <a:schemeClr val="tx2"/>
                </a:solidFill>
                <a:cs typeface="Calibri"/>
              </a:rPr>
              <a:t>Chemie</a:t>
            </a:r>
            <a:r>
              <a:rPr lang="en-US" sz="1800" dirty="0">
                <a:solidFill>
                  <a:schemeClr val="tx2"/>
                </a:solidFill>
                <a:cs typeface="Calibri"/>
              </a:rPr>
              <a:t> (Beilstein's Handbook of Organic Chemistry), founded by Friedrich Konrad Beilstein in 1881, but has appeared online under a number of different names, including Crossfire Beilstein. Since 2009, the content has been maintained and distributed by Elsevier Information Systems in Frankfurt under the product name "</a:t>
            </a:r>
            <a:r>
              <a:rPr lang="en-US" sz="1800" dirty="0" err="1">
                <a:solidFill>
                  <a:schemeClr val="tx2"/>
                </a:solidFill>
                <a:cs typeface="Calibri"/>
              </a:rPr>
              <a:t>Reaxys</a:t>
            </a:r>
            <a:endParaRPr lang="en-US" dirty="0" err="1">
              <a:solidFill>
                <a:schemeClr val="tx2"/>
              </a:solidFill>
            </a:endParaRPr>
          </a:p>
        </p:txBody>
      </p:sp>
      <p:grpSp>
        <p:nvGrpSpPr>
          <p:cNvPr id="2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31140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693A9-D44D-4E0A-902E-91A6A98DA901}"/>
              </a:ext>
            </a:extLst>
          </p:cNvPr>
          <p:cNvSpPr>
            <a:spLocks noGrp="1"/>
          </p:cNvSpPr>
          <p:nvPr>
            <p:ph type="title"/>
          </p:nvPr>
        </p:nvSpPr>
        <p:spPr>
          <a:xfrm>
            <a:off x="838200" y="673770"/>
            <a:ext cx="3220329" cy="2027227"/>
          </a:xfrm>
        </p:spPr>
        <p:txBody>
          <a:bodyPr anchor="t">
            <a:normAutofit/>
          </a:bodyPr>
          <a:lstStyle/>
          <a:p>
            <a:r>
              <a:rPr lang="en-US" sz="3400">
                <a:solidFill>
                  <a:srgbClr val="FFFFFF"/>
                </a:solidFill>
                <a:cs typeface="Calibri Light"/>
              </a:rPr>
              <a:t>Automation creating libraries of compounds</a:t>
            </a:r>
            <a:endParaRPr lang="en-US" sz="3400">
              <a:solidFill>
                <a:srgbClr val="FFFFFF"/>
              </a:solidFill>
            </a:endParaRPr>
          </a:p>
        </p:txBody>
      </p:sp>
      <p:graphicFrame>
        <p:nvGraphicFramePr>
          <p:cNvPr id="5" name="Content Placeholder 2">
            <a:extLst>
              <a:ext uri="{FF2B5EF4-FFF2-40B4-BE49-F238E27FC236}">
                <a16:creationId xmlns:a16="http://schemas.microsoft.com/office/drawing/2014/main" id="{28679C7A-D592-2178-6A4A-8D3EBA477724}"/>
              </a:ext>
            </a:extLst>
          </p:cNvPr>
          <p:cNvGraphicFramePr>
            <a:graphicFrameLocks noGrp="1"/>
          </p:cNvGraphicFramePr>
          <p:nvPr>
            <p:ph idx="1"/>
            <p:extLst>
              <p:ext uri="{D42A27DB-BD31-4B8C-83A1-F6EECF244321}">
                <p14:modId xmlns:p14="http://schemas.microsoft.com/office/powerpoint/2010/main" val="253784504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16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B0AA8C-AF7F-4E0B-92F3-840FD3520B79}"/>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00BBFA7E-5F12-4573-82E8-99CF398B8F6B}"/>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t>A model with 137 algorithmically extracted rules performed better than the system which have 103 hand-coded reactions.</a:t>
            </a:r>
            <a:endParaRPr lang="en-US" sz="2000">
              <a:cs typeface="Calibri" panose="020F0502020204030204"/>
            </a:endParaRPr>
          </a:p>
          <a:p>
            <a:pPr algn="just"/>
            <a:r>
              <a:rPr lang="en-US" sz="2000" dirty="0"/>
              <a:t>The rule-based system tries to match all the 8720 rules against the input molecule, whereas the neural symbolic system looks at the query molecules once to calculate the fingerprint, then runs the neural network to determine the 20 most relevant rules, which are subsequently applied.</a:t>
            </a:r>
            <a:endParaRPr lang="en-US" sz="2000">
              <a:cs typeface="Calibri" panose="020F0502020204030204"/>
            </a:endParaRPr>
          </a:p>
          <a:p>
            <a:pPr algn="just"/>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61560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 whiteboard&#10;&#10;Description automatically generated">
            <a:extLst>
              <a:ext uri="{FF2B5EF4-FFF2-40B4-BE49-F238E27FC236}">
                <a16:creationId xmlns:a16="http://schemas.microsoft.com/office/drawing/2014/main" id="{3AB37C7E-2E99-4853-A92D-AE036B48A5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09438" y="643467"/>
            <a:ext cx="5773124" cy="5571065"/>
          </a:xfrm>
          <a:prstGeom prst="rect">
            <a:avLst/>
          </a:prstGeom>
          <a:ln>
            <a:noFill/>
          </a:ln>
        </p:spPr>
      </p:pic>
      <p:sp>
        <p:nvSpPr>
          <p:cNvPr id="28"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0024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840</Words>
  <Application>Microsoft Office PowerPoint</Application>
  <PresentationFormat>Widescreen</PresentationFormat>
  <Paragraphs>34</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Neural-Symbolic Machine Learning For Retrosynthesis And Reaction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Planning Chemical Synthesis With Deep Neural Networks And Symbolic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PHONENICS: A BAYESIAN OPTIMIZER FOR CHEMISTRY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RECONFIGURABLE SYSTEM FOR AUTOMATED OPTIMIZATION OF DIVERSE CHEMICAL REACTIONS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INPAINING AS A TEACHIQUE FOR ESTIMATION OF MISSING VOXELS IN CHEMICAL SHIFT IMAGING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Previous presentation doughs answers</vt:lpstr>
      <vt:lpstr>Muzero</vt:lpstr>
      <vt:lpstr>Alpha Go</vt:lpstr>
      <vt:lpstr>Alpha Zero</vt:lpstr>
      <vt:lpstr>Beilstein Database</vt:lpstr>
      <vt:lpstr>PowerPoint Presentation</vt:lpstr>
      <vt:lpstr>Automation creating libraries of compounds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Neural-Symbolic Machine Learning For Retrosynthesis And Reaction Prediction</dc:title>
  <dc:creator>Rohit Kumar</dc:creator>
  <cp:lastModifiedBy>Rohit Kumar</cp:lastModifiedBy>
  <cp:revision>1780</cp:revision>
  <dcterms:created xsi:type="dcterms:W3CDTF">2022-03-05T11:22:23Z</dcterms:created>
  <dcterms:modified xsi:type="dcterms:W3CDTF">2022-03-28T13:02:21Z</dcterms:modified>
</cp:coreProperties>
</file>