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 id="2147483692" r:id="rId2"/>
  </p:sldMasterIdLst>
  <p:notesMasterIdLst>
    <p:notesMasterId r:id="rId34"/>
  </p:notesMasterIdLst>
  <p:sldIdLst>
    <p:sldId id="335" r:id="rId3"/>
    <p:sldId id="353" r:id="rId4"/>
    <p:sldId id="366" r:id="rId5"/>
    <p:sldId id="336" r:id="rId6"/>
    <p:sldId id="365" r:id="rId7"/>
    <p:sldId id="340" r:id="rId8"/>
    <p:sldId id="354" r:id="rId9"/>
    <p:sldId id="355" r:id="rId10"/>
    <p:sldId id="337" r:id="rId11"/>
    <p:sldId id="356" r:id="rId12"/>
    <p:sldId id="338" r:id="rId13"/>
    <p:sldId id="339" r:id="rId14"/>
    <p:sldId id="357" r:id="rId15"/>
    <p:sldId id="358" r:id="rId16"/>
    <p:sldId id="341" r:id="rId17"/>
    <p:sldId id="342" r:id="rId18"/>
    <p:sldId id="343" r:id="rId19"/>
    <p:sldId id="344" r:id="rId20"/>
    <p:sldId id="346" r:id="rId21"/>
    <p:sldId id="347" r:id="rId22"/>
    <p:sldId id="348" r:id="rId23"/>
    <p:sldId id="349" r:id="rId24"/>
    <p:sldId id="360" r:id="rId25"/>
    <p:sldId id="361" r:id="rId26"/>
    <p:sldId id="362" r:id="rId27"/>
    <p:sldId id="350" r:id="rId28"/>
    <p:sldId id="351" r:id="rId29"/>
    <p:sldId id="352" r:id="rId30"/>
    <p:sldId id="359" r:id="rId31"/>
    <p:sldId id="363" r:id="rId32"/>
    <p:sldId id="3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013D9A"/>
    <a:srgbClr val="2F2E2C"/>
    <a:srgbClr val="4B4D6A"/>
    <a:srgbClr val="86889B"/>
    <a:srgbClr val="FBCB00"/>
    <a:srgbClr val="FF7000"/>
    <a:srgbClr val="282B4D"/>
    <a:srgbClr val="F8F87B"/>
    <a:srgbClr val="EE3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1" autoAdjust="0"/>
    <p:restoredTop sz="96140" autoAdjust="0"/>
  </p:normalViewPr>
  <p:slideViewPr>
    <p:cSldViewPr snapToGrid="0" showGuides="1">
      <p:cViewPr varScale="1">
        <p:scale>
          <a:sx n="74" d="100"/>
          <a:sy n="74" d="100"/>
        </p:scale>
        <p:origin x="47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B95D53-22A8-42DD-90EB-1976E56C4C69}" type="doc">
      <dgm:prSet loTypeId="urn:microsoft.com/office/officeart/2005/8/layout/rings+Icon" loCatId="officeonline" qsTypeId="urn:microsoft.com/office/officeart/2005/8/quickstyle/simple4" qsCatId="simple" csTypeId="urn:microsoft.com/office/officeart/2005/8/colors/accent1_2" csCatId="accent1" phldr="1"/>
      <dgm:spPr/>
      <dgm:t>
        <a:bodyPr/>
        <a:lstStyle/>
        <a:p>
          <a:endParaRPr lang="en-IN"/>
        </a:p>
      </dgm:t>
    </dgm:pt>
    <dgm:pt modelId="{55647EDF-5825-42A0-BE9A-E3AF15D16044}" type="pres">
      <dgm:prSet presAssocID="{30B95D53-22A8-42DD-90EB-1976E56C4C69}" presName="Name0" presStyleCnt="0">
        <dgm:presLayoutVars>
          <dgm:chMax val="7"/>
          <dgm:dir/>
          <dgm:resizeHandles val="exact"/>
        </dgm:presLayoutVars>
      </dgm:prSet>
      <dgm:spPr/>
    </dgm:pt>
  </dgm:ptLst>
  <dgm:cxnLst>
    <dgm:cxn modelId="{02DC6A0F-4AE5-4972-94B9-751038EF897C}" type="presOf" srcId="{30B95D53-22A8-42DD-90EB-1976E56C4C69}" destId="{55647EDF-5825-42A0-BE9A-E3AF15D16044}" srcOrd="0"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9998D4-EA20-4733-BB1F-6AAD06913ECA}" type="doc">
      <dgm:prSet loTypeId="urn:microsoft.com/office/officeart/2005/8/layout/target1" loCatId="relationship" qsTypeId="urn:microsoft.com/office/officeart/2005/8/quickstyle/simple1" qsCatId="simple" csTypeId="urn:microsoft.com/office/officeart/2005/8/colors/accent1_2" csCatId="accent1" phldr="1"/>
      <dgm:spPr/>
    </dgm:pt>
    <dgm:pt modelId="{F8DD6220-3F60-4BEE-B451-15DD07D9CA23}">
      <dgm:prSet phldrT="[Text]"/>
      <dgm:spPr/>
      <dgm:t>
        <a:bodyPr/>
        <a:lstStyle/>
        <a:p>
          <a:r>
            <a:rPr lang="en-US" dirty="0">
              <a:solidFill>
                <a:schemeClr val="tx2">
                  <a:lumMod val="20000"/>
                  <a:lumOff val="80000"/>
                </a:schemeClr>
              </a:solidFill>
            </a:rPr>
            <a:t>Modules in Python: </a:t>
          </a:r>
          <a:r>
            <a:rPr lang="en-US" dirty="0" err="1">
              <a:solidFill>
                <a:schemeClr val="tx2">
                  <a:lumMod val="20000"/>
                  <a:lumOff val="80000"/>
                </a:schemeClr>
              </a:solidFill>
            </a:rPr>
            <a:t>Tkinter</a:t>
          </a:r>
          <a:r>
            <a:rPr lang="en-US" dirty="0">
              <a:solidFill>
                <a:schemeClr val="tx2">
                  <a:lumMod val="20000"/>
                  <a:lumOff val="80000"/>
                </a:schemeClr>
              </a:solidFill>
            </a:rPr>
            <a:t>, math, time, OS</a:t>
          </a:r>
          <a:endParaRPr lang="en-IN" dirty="0">
            <a:solidFill>
              <a:schemeClr val="tx2">
                <a:lumMod val="20000"/>
                <a:lumOff val="80000"/>
              </a:schemeClr>
            </a:solidFill>
          </a:endParaRPr>
        </a:p>
      </dgm:t>
    </dgm:pt>
    <dgm:pt modelId="{1729C921-4949-4B06-BD3B-6B6F8B11EB17}" type="parTrans" cxnId="{E675F061-CB5C-4E71-9B81-5D6352E9B089}">
      <dgm:prSet/>
      <dgm:spPr/>
      <dgm:t>
        <a:bodyPr/>
        <a:lstStyle/>
        <a:p>
          <a:endParaRPr lang="en-IN"/>
        </a:p>
      </dgm:t>
    </dgm:pt>
    <dgm:pt modelId="{C128A6BE-D6B4-46F1-88A8-2749D469DA51}" type="sibTrans" cxnId="{E675F061-CB5C-4E71-9B81-5D6352E9B089}">
      <dgm:prSet/>
      <dgm:spPr/>
      <dgm:t>
        <a:bodyPr/>
        <a:lstStyle/>
        <a:p>
          <a:endParaRPr lang="en-IN"/>
        </a:p>
      </dgm:t>
    </dgm:pt>
    <dgm:pt modelId="{3D1DAC19-42EB-4BE8-A59B-093588817EF4}">
      <dgm:prSet phldrT="[Text]"/>
      <dgm:spPr/>
      <dgm:t>
        <a:bodyPr/>
        <a:lstStyle/>
        <a:p>
          <a:r>
            <a:rPr lang="en-US" dirty="0">
              <a:solidFill>
                <a:schemeClr val="tx2">
                  <a:lumMod val="20000"/>
                  <a:lumOff val="80000"/>
                </a:schemeClr>
              </a:solidFill>
            </a:rPr>
            <a:t>Python IDLE 3.8.0</a:t>
          </a:r>
          <a:endParaRPr lang="en-IN" dirty="0">
            <a:solidFill>
              <a:schemeClr val="tx2">
                <a:lumMod val="20000"/>
                <a:lumOff val="80000"/>
              </a:schemeClr>
            </a:solidFill>
          </a:endParaRPr>
        </a:p>
      </dgm:t>
    </dgm:pt>
    <dgm:pt modelId="{EE773505-4DAB-4BB3-9935-1FB413085410}" type="parTrans" cxnId="{F43063B1-8BDA-4965-89B9-78679C194291}">
      <dgm:prSet/>
      <dgm:spPr/>
      <dgm:t>
        <a:bodyPr/>
        <a:lstStyle/>
        <a:p>
          <a:endParaRPr lang="en-IN"/>
        </a:p>
      </dgm:t>
    </dgm:pt>
    <dgm:pt modelId="{A7833362-3C8E-46E3-A2E4-2D4C406CE7EB}" type="sibTrans" cxnId="{F43063B1-8BDA-4965-89B9-78679C194291}">
      <dgm:prSet/>
      <dgm:spPr/>
      <dgm:t>
        <a:bodyPr/>
        <a:lstStyle/>
        <a:p>
          <a:endParaRPr lang="en-IN"/>
        </a:p>
      </dgm:t>
    </dgm:pt>
    <dgm:pt modelId="{357F8CBF-0FCC-4003-BEFE-0EFA5291CDF1}">
      <dgm:prSet phldrT="[Text]"/>
      <dgm:spPr/>
      <dgm:t>
        <a:bodyPr/>
        <a:lstStyle/>
        <a:p>
          <a:r>
            <a:rPr lang="en-US" dirty="0">
              <a:solidFill>
                <a:schemeClr val="tx2">
                  <a:lumMod val="20000"/>
                  <a:lumOff val="80000"/>
                </a:schemeClr>
              </a:solidFill>
            </a:rPr>
            <a:t>Windows OS</a:t>
          </a:r>
          <a:endParaRPr lang="en-IN" dirty="0">
            <a:solidFill>
              <a:schemeClr val="tx2">
                <a:lumMod val="20000"/>
                <a:lumOff val="80000"/>
              </a:schemeClr>
            </a:solidFill>
          </a:endParaRPr>
        </a:p>
      </dgm:t>
    </dgm:pt>
    <dgm:pt modelId="{D0216FA7-9E80-4C0A-8D9E-866FAF7A723D}" type="parTrans" cxnId="{3D6DF6A4-5FCB-44C4-9955-53A3C257FA2C}">
      <dgm:prSet/>
      <dgm:spPr/>
      <dgm:t>
        <a:bodyPr/>
        <a:lstStyle/>
        <a:p>
          <a:endParaRPr lang="en-IN"/>
        </a:p>
      </dgm:t>
    </dgm:pt>
    <dgm:pt modelId="{18F6E163-1514-4943-9C0E-19AEAA2A9A57}" type="sibTrans" cxnId="{3D6DF6A4-5FCB-44C4-9955-53A3C257FA2C}">
      <dgm:prSet/>
      <dgm:spPr/>
      <dgm:t>
        <a:bodyPr/>
        <a:lstStyle/>
        <a:p>
          <a:endParaRPr lang="en-IN"/>
        </a:p>
      </dgm:t>
    </dgm:pt>
    <dgm:pt modelId="{CA751B36-8F59-4D97-9F33-A4B92E83076E}" type="pres">
      <dgm:prSet presAssocID="{779998D4-EA20-4733-BB1F-6AAD06913ECA}" presName="composite" presStyleCnt="0">
        <dgm:presLayoutVars>
          <dgm:chMax val="5"/>
          <dgm:dir/>
          <dgm:resizeHandles val="exact"/>
        </dgm:presLayoutVars>
      </dgm:prSet>
      <dgm:spPr/>
    </dgm:pt>
    <dgm:pt modelId="{C681DC24-C6CC-44FF-9EA9-4CC1E1A8C52A}" type="pres">
      <dgm:prSet presAssocID="{F8DD6220-3F60-4BEE-B451-15DD07D9CA23}" presName="circle1" presStyleLbl="lnNode1" presStyleIdx="0" presStyleCnt="3"/>
      <dgm:spPr/>
    </dgm:pt>
    <dgm:pt modelId="{9D948944-EECD-479A-8039-0C8ED40C8613}" type="pres">
      <dgm:prSet presAssocID="{F8DD6220-3F60-4BEE-B451-15DD07D9CA23}" presName="text1" presStyleLbl="revTx" presStyleIdx="0" presStyleCnt="3">
        <dgm:presLayoutVars>
          <dgm:bulletEnabled val="1"/>
        </dgm:presLayoutVars>
      </dgm:prSet>
      <dgm:spPr/>
    </dgm:pt>
    <dgm:pt modelId="{B41054C9-53B8-43D9-9F4D-B9B9622C1397}" type="pres">
      <dgm:prSet presAssocID="{F8DD6220-3F60-4BEE-B451-15DD07D9CA23}" presName="line1" presStyleLbl="callout" presStyleIdx="0" presStyleCnt="6"/>
      <dgm:spPr/>
    </dgm:pt>
    <dgm:pt modelId="{B38F44C2-D332-4556-A484-A7B67E400F87}" type="pres">
      <dgm:prSet presAssocID="{F8DD6220-3F60-4BEE-B451-15DD07D9CA23}" presName="d1" presStyleLbl="callout" presStyleIdx="1" presStyleCnt="6"/>
      <dgm:spPr/>
    </dgm:pt>
    <dgm:pt modelId="{9541B5FB-045A-43FA-8E6D-CBEF76B80C79}" type="pres">
      <dgm:prSet presAssocID="{3D1DAC19-42EB-4BE8-A59B-093588817EF4}" presName="circle2" presStyleLbl="lnNode1" presStyleIdx="1" presStyleCnt="3"/>
      <dgm:spPr/>
    </dgm:pt>
    <dgm:pt modelId="{12A0E0A3-0C74-438A-9209-06AD684F99D3}" type="pres">
      <dgm:prSet presAssocID="{3D1DAC19-42EB-4BE8-A59B-093588817EF4}" presName="text2" presStyleLbl="revTx" presStyleIdx="1" presStyleCnt="3">
        <dgm:presLayoutVars>
          <dgm:bulletEnabled val="1"/>
        </dgm:presLayoutVars>
      </dgm:prSet>
      <dgm:spPr/>
    </dgm:pt>
    <dgm:pt modelId="{605C31A0-F9B8-4CBF-AD01-95BBFF617B09}" type="pres">
      <dgm:prSet presAssocID="{3D1DAC19-42EB-4BE8-A59B-093588817EF4}" presName="line2" presStyleLbl="callout" presStyleIdx="2" presStyleCnt="6"/>
      <dgm:spPr/>
    </dgm:pt>
    <dgm:pt modelId="{06B6EA7C-E3B1-4466-B3B3-C6818EDB8B91}" type="pres">
      <dgm:prSet presAssocID="{3D1DAC19-42EB-4BE8-A59B-093588817EF4}" presName="d2" presStyleLbl="callout" presStyleIdx="3" presStyleCnt="6"/>
      <dgm:spPr/>
    </dgm:pt>
    <dgm:pt modelId="{0256ECF6-9626-4952-B2D8-5A54473AD2C5}" type="pres">
      <dgm:prSet presAssocID="{357F8CBF-0FCC-4003-BEFE-0EFA5291CDF1}" presName="circle3" presStyleLbl="lnNode1" presStyleIdx="2" presStyleCnt="3"/>
      <dgm:spPr/>
    </dgm:pt>
    <dgm:pt modelId="{B5CDFE6E-5CC2-47CD-BC98-693881635EE6}" type="pres">
      <dgm:prSet presAssocID="{357F8CBF-0FCC-4003-BEFE-0EFA5291CDF1}" presName="text3" presStyleLbl="revTx" presStyleIdx="2" presStyleCnt="3">
        <dgm:presLayoutVars>
          <dgm:bulletEnabled val="1"/>
        </dgm:presLayoutVars>
      </dgm:prSet>
      <dgm:spPr/>
    </dgm:pt>
    <dgm:pt modelId="{97AD7DC8-BAE3-4346-9A13-2668CFC498D7}" type="pres">
      <dgm:prSet presAssocID="{357F8CBF-0FCC-4003-BEFE-0EFA5291CDF1}" presName="line3" presStyleLbl="callout" presStyleIdx="4" presStyleCnt="6"/>
      <dgm:spPr/>
    </dgm:pt>
    <dgm:pt modelId="{416645EA-1550-4029-9B02-64B9A710B5FF}" type="pres">
      <dgm:prSet presAssocID="{357F8CBF-0FCC-4003-BEFE-0EFA5291CDF1}" presName="d3" presStyleLbl="callout" presStyleIdx="5" presStyleCnt="6"/>
      <dgm:spPr/>
    </dgm:pt>
  </dgm:ptLst>
  <dgm:cxnLst>
    <dgm:cxn modelId="{BD7A5230-ABDF-4521-98BE-D0975CD8CC94}" type="presOf" srcId="{F8DD6220-3F60-4BEE-B451-15DD07D9CA23}" destId="{9D948944-EECD-479A-8039-0C8ED40C8613}" srcOrd="0" destOrd="0" presId="urn:microsoft.com/office/officeart/2005/8/layout/target1"/>
    <dgm:cxn modelId="{E675F061-CB5C-4E71-9B81-5D6352E9B089}" srcId="{779998D4-EA20-4733-BB1F-6AAD06913ECA}" destId="{F8DD6220-3F60-4BEE-B451-15DD07D9CA23}" srcOrd="0" destOrd="0" parTransId="{1729C921-4949-4B06-BD3B-6B6F8B11EB17}" sibTransId="{C128A6BE-D6B4-46F1-88A8-2749D469DA51}"/>
    <dgm:cxn modelId="{23103F6B-A790-406C-AC81-73BF7960E0EB}" type="presOf" srcId="{357F8CBF-0FCC-4003-BEFE-0EFA5291CDF1}" destId="{B5CDFE6E-5CC2-47CD-BC98-693881635EE6}" srcOrd="0" destOrd="0" presId="urn:microsoft.com/office/officeart/2005/8/layout/target1"/>
    <dgm:cxn modelId="{3D6DF6A4-5FCB-44C4-9955-53A3C257FA2C}" srcId="{779998D4-EA20-4733-BB1F-6AAD06913ECA}" destId="{357F8CBF-0FCC-4003-BEFE-0EFA5291CDF1}" srcOrd="2" destOrd="0" parTransId="{D0216FA7-9E80-4C0A-8D9E-866FAF7A723D}" sibTransId="{18F6E163-1514-4943-9C0E-19AEAA2A9A57}"/>
    <dgm:cxn modelId="{F43063B1-8BDA-4965-89B9-78679C194291}" srcId="{779998D4-EA20-4733-BB1F-6AAD06913ECA}" destId="{3D1DAC19-42EB-4BE8-A59B-093588817EF4}" srcOrd="1" destOrd="0" parTransId="{EE773505-4DAB-4BB3-9935-1FB413085410}" sibTransId="{A7833362-3C8E-46E3-A2E4-2D4C406CE7EB}"/>
    <dgm:cxn modelId="{C7C050F1-9877-4150-B194-23EB3E471A42}" type="presOf" srcId="{779998D4-EA20-4733-BB1F-6AAD06913ECA}" destId="{CA751B36-8F59-4D97-9F33-A4B92E83076E}" srcOrd="0" destOrd="0" presId="urn:microsoft.com/office/officeart/2005/8/layout/target1"/>
    <dgm:cxn modelId="{542C20F9-7DC2-463B-B76A-EECC32AE0E71}" type="presOf" srcId="{3D1DAC19-42EB-4BE8-A59B-093588817EF4}" destId="{12A0E0A3-0C74-438A-9209-06AD684F99D3}" srcOrd="0" destOrd="0" presId="urn:microsoft.com/office/officeart/2005/8/layout/target1"/>
    <dgm:cxn modelId="{6FBBFA70-58B9-4B95-B9FA-AAFC38CE699F}" type="presParOf" srcId="{CA751B36-8F59-4D97-9F33-A4B92E83076E}" destId="{C681DC24-C6CC-44FF-9EA9-4CC1E1A8C52A}" srcOrd="0" destOrd="0" presId="urn:microsoft.com/office/officeart/2005/8/layout/target1"/>
    <dgm:cxn modelId="{1EE5DA9D-05D3-4D2C-8D45-12C275C8B33F}" type="presParOf" srcId="{CA751B36-8F59-4D97-9F33-A4B92E83076E}" destId="{9D948944-EECD-479A-8039-0C8ED40C8613}" srcOrd="1" destOrd="0" presId="urn:microsoft.com/office/officeart/2005/8/layout/target1"/>
    <dgm:cxn modelId="{679897F1-1C94-403E-AA0E-67E6881B596C}" type="presParOf" srcId="{CA751B36-8F59-4D97-9F33-A4B92E83076E}" destId="{B41054C9-53B8-43D9-9F4D-B9B9622C1397}" srcOrd="2" destOrd="0" presId="urn:microsoft.com/office/officeart/2005/8/layout/target1"/>
    <dgm:cxn modelId="{33339169-1184-4C0D-AA7C-522C57A71890}" type="presParOf" srcId="{CA751B36-8F59-4D97-9F33-A4B92E83076E}" destId="{B38F44C2-D332-4556-A484-A7B67E400F87}" srcOrd="3" destOrd="0" presId="urn:microsoft.com/office/officeart/2005/8/layout/target1"/>
    <dgm:cxn modelId="{E4B058D5-CE43-456B-BB90-E811F531CC37}" type="presParOf" srcId="{CA751B36-8F59-4D97-9F33-A4B92E83076E}" destId="{9541B5FB-045A-43FA-8E6D-CBEF76B80C79}" srcOrd="4" destOrd="0" presId="urn:microsoft.com/office/officeart/2005/8/layout/target1"/>
    <dgm:cxn modelId="{5EC5365E-3B96-49B3-AD56-DC606B6B7EBF}" type="presParOf" srcId="{CA751B36-8F59-4D97-9F33-A4B92E83076E}" destId="{12A0E0A3-0C74-438A-9209-06AD684F99D3}" srcOrd="5" destOrd="0" presId="urn:microsoft.com/office/officeart/2005/8/layout/target1"/>
    <dgm:cxn modelId="{4421DA10-98EE-4977-A293-0CD094B4DD1B}" type="presParOf" srcId="{CA751B36-8F59-4D97-9F33-A4B92E83076E}" destId="{605C31A0-F9B8-4CBF-AD01-95BBFF617B09}" srcOrd="6" destOrd="0" presId="urn:microsoft.com/office/officeart/2005/8/layout/target1"/>
    <dgm:cxn modelId="{0952BDCF-3C30-4D61-9277-85CD4D228B34}" type="presParOf" srcId="{CA751B36-8F59-4D97-9F33-A4B92E83076E}" destId="{06B6EA7C-E3B1-4466-B3B3-C6818EDB8B91}" srcOrd="7" destOrd="0" presId="urn:microsoft.com/office/officeart/2005/8/layout/target1"/>
    <dgm:cxn modelId="{06C50256-2AFF-42A9-A25A-9E6EDB4C43BC}" type="presParOf" srcId="{CA751B36-8F59-4D97-9F33-A4B92E83076E}" destId="{0256ECF6-9626-4952-B2D8-5A54473AD2C5}" srcOrd="8" destOrd="0" presId="urn:microsoft.com/office/officeart/2005/8/layout/target1"/>
    <dgm:cxn modelId="{E2EF0FCF-B0F6-4006-A372-BE95A82B1A94}" type="presParOf" srcId="{CA751B36-8F59-4D97-9F33-A4B92E83076E}" destId="{B5CDFE6E-5CC2-47CD-BC98-693881635EE6}" srcOrd="9" destOrd="0" presId="urn:microsoft.com/office/officeart/2005/8/layout/target1"/>
    <dgm:cxn modelId="{A01BF9DD-9FB1-48EB-AEF9-B3CDA65EBE8B}" type="presParOf" srcId="{CA751B36-8F59-4D97-9F33-A4B92E83076E}" destId="{97AD7DC8-BAE3-4346-9A13-2668CFC498D7}" srcOrd="10" destOrd="0" presId="urn:microsoft.com/office/officeart/2005/8/layout/target1"/>
    <dgm:cxn modelId="{18DA4C1B-24A1-4BB1-BA58-5FF7B8FA3BC9}" type="presParOf" srcId="{CA751B36-8F59-4D97-9F33-A4B92E83076E}" destId="{416645EA-1550-4029-9B02-64B9A710B5FF}"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6ECF6-9626-4952-B2D8-5A54473AD2C5}">
      <dsp:nvSpPr>
        <dsp:cNvPr id="0" name=""/>
        <dsp:cNvSpPr/>
      </dsp:nvSpPr>
      <dsp:spPr>
        <a:xfrm>
          <a:off x="2538213" y="1087834"/>
          <a:ext cx="3263503" cy="32635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1B5FB-045A-43FA-8E6D-CBEF76B80C79}">
      <dsp:nvSpPr>
        <dsp:cNvPr id="0" name=""/>
        <dsp:cNvSpPr/>
      </dsp:nvSpPr>
      <dsp:spPr>
        <a:xfrm>
          <a:off x="3190914" y="1740535"/>
          <a:ext cx="1958102" cy="19581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81DC24-C6CC-44FF-9EA9-4CC1E1A8C52A}">
      <dsp:nvSpPr>
        <dsp:cNvPr id="0" name=""/>
        <dsp:cNvSpPr/>
      </dsp:nvSpPr>
      <dsp:spPr>
        <a:xfrm>
          <a:off x="3843615" y="2393235"/>
          <a:ext cx="652700" cy="6527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948944-EECD-479A-8039-0C8ED40C8613}">
      <dsp:nvSpPr>
        <dsp:cNvPr id="0" name=""/>
        <dsp:cNvSpPr/>
      </dsp:nvSpPr>
      <dsp:spPr>
        <a:xfrm>
          <a:off x="6345634" y="0"/>
          <a:ext cx="1631751" cy="95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2">
                  <a:lumMod val="20000"/>
                  <a:lumOff val="80000"/>
                </a:schemeClr>
              </a:solidFill>
            </a:rPr>
            <a:t>Modules in Python: </a:t>
          </a:r>
          <a:r>
            <a:rPr lang="en-US" sz="1800" kern="1200" dirty="0" err="1">
              <a:solidFill>
                <a:schemeClr val="tx2">
                  <a:lumMod val="20000"/>
                  <a:lumOff val="80000"/>
                </a:schemeClr>
              </a:solidFill>
            </a:rPr>
            <a:t>Tkinter</a:t>
          </a:r>
          <a:r>
            <a:rPr lang="en-US" sz="1800" kern="1200" dirty="0">
              <a:solidFill>
                <a:schemeClr val="tx2">
                  <a:lumMod val="20000"/>
                  <a:lumOff val="80000"/>
                </a:schemeClr>
              </a:solidFill>
            </a:rPr>
            <a:t>, math, time, OS</a:t>
          </a:r>
          <a:endParaRPr lang="en-IN" sz="1800" kern="1200" dirty="0">
            <a:solidFill>
              <a:schemeClr val="tx2">
                <a:lumMod val="20000"/>
                <a:lumOff val="80000"/>
              </a:schemeClr>
            </a:solidFill>
          </a:endParaRPr>
        </a:p>
      </dsp:txBody>
      <dsp:txXfrm>
        <a:off x="6345634" y="0"/>
        <a:ext cx="1631751" cy="951855"/>
      </dsp:txXfrm>
    </dsp:sp>
    <dsp:sp modelId="{B41054C9-53B8-43D9-9F4D-B9B9622C1397}">
      <dsp:nvSpPr>
        <dsp:cNvPr id="0" name=""/>
        <dsp:cNvSpPr/>
      </dsp:nvSpPr>
      <dsp:spPr>
        <a:xfrm>
          <a:off x="5937696" y="475927"/>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8F44C2-D332-4556-A484-A7B67E400F87}">
      <dsp:nvSpPr>
        <dsp:cNvPr id="0" name=""/>
        <dsp:cNvSpPr/>
      </dsp:nvSpPr>
      <dsp:spPr>
        <a:xfrm rot="5400000">
          <a:off x="3931457" y="714979"/>
          <a:ext cx="2243114" cy="1766099"/>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A0E0A3-0C74-438A-9209-06AD684F99D3}">
      <dsp:nvSpPr>
        <dsp:cNvPr id="0" name=""/>
        <dsp:cNvSpPr/>
      </dsp:nvSpPr>
      <dsp:spPr>
        <a:xfrm>
          <a:off x="6345634" y="951855"/>
          <a:ext cx="1631751" cy="95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2">
                  <a:lumMod val="20000"/>
                  <a:lumOff val="80000"/>
                </a:schemeClr>
              </a:solidFill>
            </a:rPr>
            <a:t>Python IDLE 3.8.0</a:t>
          </a:r>
          <a:endParaRPr lang="en-IN" sz="1800" kern="1200" dirty="0">
            <a:solidFill>
              <a:schemeClr val="tx2">
                <a:lumMod val="20000"/>
                <a:lumOff val="80000"/>
              </a:schemeClr>
            </a:solidFill>
          </a:endParaRPr>
        </a:p>
      </dsp:txBody>
      <dsp:txXfrm>
        <a:off x="6345634" y="951855"/>
        <a:ext cx="1631751" cy="951855"/>
      </dsp:txXfrm>
    </dsp:sp>
    <dsp:sp modelId="{605C31A0-F9B8-4CBF-AD01-95BBFF617B09}">
      <dsp:nvSpPr>
        <dsp:cNvPr id="0" name=""/>
        <dsp:cNvSpPr/>
      </dsp:nvSpPr>
      <dsp:spPr>
        <a:xfrm>
          <a:off x="5937696" y="1427782"/>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B6EA7C-E3B1-4466-B3B3-C6818EDB8B91}">
      <dsp:nvSpPr>
        <dsp:cNvPr id="0" name=""/>
        <dsp:cNvSpPr/>
      </dsp:nvSpPr>
      <dsp:spPr>
        <a:xfrm rot="5400000">
          <a:off x="4412933" y="1651985"/>
          <a:ext cx="1747932" cy="129833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CDFE6E-5CC2-47CD-BC98-693881635EE6}">
      <dsp:nvSpPr>
        <dsp:cNvPr id="0" name=""/>
        <dsp:cNvSpPr/>
      </dsp:nvSpPr>
      <dsp:spPr>
        <a:xfrm>
          <a:off x="6345634" y="1903710"/>
          <a:ext cx="1631751" cy="95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2">
                  <a:lumMod val="20000"/>
                  <a:lumOff val="80000"/>
                </a:schemeClr>
              </a:solidFill>
            </a:rPr>
            <a:t>Windows OS</a:t>
          </a:r>
          <a:endParaRPr lang="en-IN" sz="1800" kern="1200" dirty="0">
            <a:solidFill>
              <a:schemeClr val="tx2">
                <a:lumMod val="20000"/>
                <a:lumOff val="80000"/>
              </a:schemeClr>
            </a:solidFill>
          </a:endParaRPr>
        </a:p>
      </dsp:txBody>
      <dsp:txXfrm>
        <a:off x="6345634" y="1903710"/>
        <a:ext cx="1631751" cy="951855"/>
      </dsp:txXfrm>
    </dsp:sp>
    <dsp:sp modelId="{97AD7DC8-BAE3-4346-9A13-2668CFC498D7}">
      <dsp:nvSpPr>
        <dsp:cNvPr id="0" name=""/>
        <dsp:cNvSpPr/>
      </dsp:nvSpPr>
      <dsp:spPr>
        <a:xfrm>
          <a:off x="5937696" y="2379637"/>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6645EA-1550-4029-9B02-64B9A710B5FF}">
      <dsp:nvSpPr>
        <dsp:cNvPr id="0" name=""/>
        <dsp:cNvSpPr/>
      </dsp:nvSpPr>
      <dsp:spPr>
        <a:xfrm rot="5400000">
          <a:off x="4895007" y="2588230"/>
          <a:ext cx="1248834" cy="83056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322381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8D2766-C49B-4C1A-9FEE-6F146754B02B}" type="slidenum">
              <a:rPr lang="en-US" smtClean="0"/>
              <a:t>25</a:t>
            </a:fld>
            <a:endParaRPr lang="en-US"/>
          </a:p>
        </p:txBody>
      </p:sp>
    </p:spTree>
    <p:extLst>
      <p:ext uri="{BB962C8B-B14F-4D97-AF65-F5344CB8AC3E}">
        <p14:creationId xmlns:p14="http://schemas.microsoft.com/office/powerpoint/2010/main" val="2619635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BE88-012E-43B1-9CA7-E5649B873E27}"/>
              </a:ext>
            </a:extLst>
          </p:cNvPr>
          <p:cNvSpPr>
            <a:spLocks noGrp="1"/>
          </p:cNvSpPr>
          <p:nvPr>
            <p:ph type="ctrTitle"/>
          </p:nvPr>
        </p:nvSpPr>
        <p:spPr>
          <a:xfrm>
            <a:off x="2841057" y="1755143"/>
            <a:ext cx="6509886" cy="2031325"/>
          </a:xfrm>
          <a:ln w="101600">
            <a:solidFill>
              <a:schemeClr val="bg1"/>
            </a:solidFill>
          </a:ln>
        </p:spPr>
        <p:txBody>
          <a:bodyPr wrap="square" tIns="182880" bIns="182880" anchor="b">
            <a:spAutoFit/>
          </a:bodyPr>
          <a:lstStyle>
            <a:lvl1pPr algn="ctr">
              <a:defRPr sz="60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6BF3FE5-EB3E-4A7E-BD3E-B572A58FEFA7}"/>
              </a:ext>
            </a:extLst>
          </p:cNvPr>
          <p:cNvSpPr>
            <a:spLocks noGrp="1"/>
          </p:cNvSpPr>
          <p:nvPr>
            <p:ph type="subTitle" idx="1"/>
          </p:nvPr>
        </p:nvSpPr>
        <p:spPr>
          <a:xfrm>
            <a:off x="2841057" y="4081112"/>
            <a:ext cx="6509886" cy="117668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6685A34-FCF4-4986-9E84-15AC51F4B5F5}"/>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F57989CA-D15C-4381-8077-8F2DEE1C0DB5}"/>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DA47E290-39CC-4926-B082-0A23C0266023}"/>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414145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973B-093F-4042-9F5F-FCFC8D6F18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81EF3-4879-4288-B7A8-DAEFAD028C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4E23F-6FA8-436C-80F0-AE6470F770A9}"/>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9F30C31C-66A4-45E4-AB42-08CA10A9F54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8853B225-FC1B-4822-9ADD-612598AB26DC}"/>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342015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593F6A-F05A-449F-9EA6-C9DFE0DB98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E3B1B7-140B-4652-90F7-6298F5F165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C2785-6E43-4144-899D-56B4B57D0EA5}"/>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C58BF3A1-533B-4534-8EBD-5C924A5E06E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3A8BE7CC-4DE9-4121-8C86-725F214CA3EC}"/>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683304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F2E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F323-93F5-4CEF-9B52-93A9A8982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AF9B08-606B-44A6-96E6-46B8EE5C23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5C0CB-9ECD-4CCF-A5EE-D4E4F924CB5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C6A7532-A214-48A9-8341-C63D6F8B93E1}"/>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DBF40D0-F841-41E3-9725-18277A9E3FE3}"/>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187002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2DBB-3747-4278-9254-9F2ED2814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13FC2B-3FEB-4112-9A0A-DA7A772DE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739EED-84EC-4037-B5F9-32AF046C9269}"/>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5454468-AC5A-4C4C-B31D-31C4D1D1030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EBB3AFF-D313-41F9-B94B-B408C7E6C84C}"/>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393610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4482-CB6F-46E8-B6CA-3045A2B23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7DF09-4D51-4CB0-AD7A-E248D17F76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9B067B-ED48-4149-A449-43DA8E7E8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F2C6F-6B71-4736-938C-A85B4BAC323E}"/>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814EAC33-3BBB-48E1-9CC4-3C89B64B3036}"/>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C6DAD5C-3393-4DD4-8D35-C9E893923003}"/>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418774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D259-50A4-4A90-A367-CC5C30C0C0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3AD27-4CAA-4ECA-B4B2-25CB83471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97191C-0116-479B-B08F-5FF6CC32F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602E2D-5617-42A6-BCE4-4D0ADCFED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02412-8404-4CF8-A772-D5B8C8C9BE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6CD2BC-4708-424C-A6C6-FF73B903B6DE}"/>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FB183F73-4C88-409C-B92F-D59E00D2CFD5}"/>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FEF975A9-A14A-4AF9-BB03-E44C059FB690}"/>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369529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BDBF-C11D-46C5-9874-132459AF22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69B72B-5A3D-447B-BD90-D3272EDA3736}"/>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A8F0334C-EE69-4A3E-8755-1DE5AD3B8BB8}"/>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AFED7CDE-0533-4EC2-A22D-96D61F562FE3}"/>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350889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468C0-3DBD-40BF-A704-BE18569DA484}"/>
              </a:ext>
            </a:extLst>
          </p:cNvPr>
          <p:cNvSpPr>
            <a:spLocks noGrp="1"/>
          </p:cNvSpPr>
          <p:nvPr>
            <p:ph type="dt" sz="half" idx="10"/>
          </p:nvPr>
        </p:nvSpPr>
        <p:spPr/>
        <p:txBody>
          <a:bodyPr/>
          <a:lstStyle/>
          <a:p>
            <a:r>
              <a:rPr lang="en-US"/>
              <a:t>Your Date Here</a:t>
            </a:r>
          </a:p>
        </p:txBody>
      </p:sp>
      <p:sp>
        <p:nvSpPr>
          <p:cNvPr id="3" name="Footer Placeholder 2">
            <a:extLst>
              <a:ext uri="{FF2B5EF4-FFF2-40B4-BE49-F238E27FC236}">
                <a16:creationId xmlns:a16="http://schemas.microsoft.com/office/drawing/2014/main" id="{5596C098-79FB-427C-96BE-DD1322E0FE24}"/>
              </a:ext>
            </a:extLst>
          </p:cNvPr>
          <p:cNvSpPr>
            <a:spLocks noGrp="1"/>
          </p:cNvSpPr>
          <p:nvPr>
            <p:ph type="ftr" sz="quarter" idx="11"/>
          </p:nvPr>
        </p:nvSpPr>
        <p:spPr/>
        <p:txBody>
          <a:bodyPr/>
          <a:lstStyle/>
          <a:p>
            <a:r>
              <a:rPr lang="en-US"/>
              <a:t>Your Footer Here</a:t>
            </a:r>
          </a:p>
        </p:txBody>
      </p:sp>
      <p:sp>
        <p:nvSpPr>
          <p:cNvPr id="4" name="Slide Number Placeholder 3">
            <a:extLst>
              <a:ext uri="{FF2B5EF4-FFF2-40B4-BE49-F238E27FC236}">
                <a16:creationId xmlns:a16="http://schemas.microsoft.com/office/drawing/2014/main" id="{0F89D238-8440-438D-BA90-C58AD1C6A357}"/>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40518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BA0A-B890-4679-8F98-1BBDFCCE14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4564E-69D3-4F52-AA59-51D712154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84992-C1C7-4E0C-9B53-1F7CF6641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7848E-7F23-488F-8857-64DC7650DCB2}"/>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93A6A4B1-CE42-43AD-BB9A-65CA4B1F4C90}"/>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5C8C320A-DEE4-4AC2-B938-B04338EF587D}"/>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251165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EA36-9364-4EBE-8F9A-A2F206161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B78BB-4D7D-416E-8874-B3CDC506F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271F6A-79F3-4911-9E89-89099A544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DC8E2-3DAA-4AA4-B413-5457C741386B}"/>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67110B35-5282-4B67-822B-E55ACD98B221}"/>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E15B50E-84DC-4412-A5D1-BA51C2BD825E}"/>
              </a:ext>
            </a:extLst>
          </p:cNvPr>
          <p:cNvSpPr>
            <a:spLocks noGrp="1"/>
          </p:cNvSpPr>
          <p:nvPr>
            <p:ph type="sldNum" sz="quarter" idx="12"/>
          </p:nvPr>
        </p:nvSpPr>
        <p:spPr/>
        <p:txBody>
          <a:bodyPr/>
          <a:lstStyle/>
          <a:p>
            <a:fld id="{B195B429-731E-4A0E-8307-590EFBBEFAFA}" type="slidenum">
              <a:rPr lang="en-US" smtClean="0"/>
              <a:t>‹#›</a:t>
            </a:fld>
            <a:endParaRPr lang="en-US"/>
          </a:p>
        </p:txBody>
      </p:sp>
    </p:spTree>
    <p:extLst>
      <p:ext uri="{BB962C8B-B14F-4D97-AF65-F5344CB8AC3E}">
        <p14:creationId xmlns:p14="http://schemas.microsoft.com/office/powerpoint/2010/main" val="56565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F2E2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1D6AA-A323-4877-8529-83F734A09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C2E197-E1F8-4BA1-96F3-EB458ED588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90C9A-9F57-496B-AEEC-3DC584E388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a:extLst>
              <a:ext uri="{FF2B5EF4-FFF2-40B4-BE49-F238E27FC236}">
                <a16:creationId xmlns:a16="http://schemas.microsoft.com/office/drawing/2014/main" id="{A97DF166-3EDD-4CBA-AA05-F7DC7EAFA0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B4D6BF7C-470E-4363-A64E-B053476229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5B429-731E-4A0E-8307-590EFBBEFAFA}" type="slidenum">
              <a:rPr lang="en-US" smtClean="0"/>
              <a:t>‹#›</a:t>
            </a:fld>
            <a:endParaRPr lang="en-US"/>
          </a:p>
        </p:txBody>
      </p:sp>
      <p:grpSp>
        <p:nvGrpSpPr>
          <p:cNvPr id="7" name="Group 6">
            <a:extLst>
              <a:ext uri="{FF2B5EF4-FFF2-40B4-BE49-F238E27FC236}">
                <a16:creationId xmlns:a16="http://schemas.microsoft.com/office/drawing/2014/main" id="{84694DD6-F384-4E7B-BE01-E6C4AD3D5AB9}"/>
              </a:ext>
            </a:extLst>
          </p:cNvPr>
          <p:cNvGrpSpPr/>
          <p:nvPr userDrawn="1"/>
        </p:nvGrpSpPr>
        <p:grpSpPr>
          <a:xfrm>
            <a:off x="-1654908" y="-73804"/>
            <a:ext cx="1569183" cy="612144"/>
            <a:chOff x="-2096383" y="21447"/>
            <a:chExt cx="1569183" cy="612144"/>
          </a:xfrm>
        </p:grpSpPr>
        <p:sp>
          <p:nvSpPr>
            <p:cNvPr id="8" name="TextBox 7">
              <a:extLst>
                <a:ext uri="{FF2B5EF4-FFF2-40B4-BE49-F238E27FC236}">
                  <a16:creationId xmlns:a16="http://schemas.microsoft.com/office/drawing/2014/main" id="{D475590A-F9DA-4816-9A02-10DEEB3D1E01}"/>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9" name="TextBox 8">
              <a:extLst>
                <a:ext uri="{FF2B5EF4-FFF2-40B4-BE49-F238E27FC236}">
                  <a16:creationId xmlns:a16="http://schemas.microsoft.com/office/drawing/2014/main" id="{1F341009-1850-4C73-9FDB-ECBF912A273B}"/>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0" name="Picture 9">
              <a:extLst>
                <a:ext uri="{FF2B5EF4-FFF2-40B4-BE49-F238E27FC236}">
                  <a16:creationId xmlns:a16="http://schemas.microsoft.com/office/drawing/2014/main" id="{880761A6-BB25-4A44-A943-85DAF0B8327A}"/>
                </a:ext>
              </a:extLst>
            </p:cNvPr>
            <p:cNvPicPr>
              <a:picLocks noChangeAspect="1"/>
            </p:cNvPicPr>
            <p:nvPr userDrawn="1"/>
          </p:nvPicPr>
          <p:blipFill>
            <a:blip r:embed="rId13"/>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12601597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D0D48-696B-4896-8F6F-B19AA59A6AE6}"/>
              </a:ext>
            </a:extLst>
          </p:cNvPr>
          <p:cNvSpPr>
            <a:spLocks noGrp="1"/>
          </p:cNvSpPr>
          <p:nvPr>
            <p:ph type="ctrTitle"/>
          </p:nvPr>
        </p:nvSpPr>
        <p:spPr>
          <a:xfrm>
            <a:off x="2841057" y="1755143"/>
            <a:ext cx="6509886" cy="2031325"/>
          </a:xfrm>
        </p:spPr>
        <p:txBody>
          <a:bodyPr/>
          <a:lstStyle/>
          <a:p>
            <a:r>
              <a:rPr lang="en-IN" dirty="0"/>
              <a:t>Restaurant Billing Software</a:t>
            </a:r>
            <a:endParaRPr lang="en-US" dirty="0"/>
          </a:p>
        </p:txBody>
      </p:sp>
      <p:sp>
        <p:nvSpPr>
          <p:cNvPr id="5" name="Subtitle 4">
            <a:extLst>
              <a:ext uri="{FF2B5EF4-FFF2-40B4-BE49-F238E27FC236}">
                <a16:creationId xmlns:a16="http://schemas.microsoft.com/office/drawing/2014/main" id="{B239C1AF-BC69-40CE-935D-B07D61F1128C}"/>
              </a:ext>
            </a:extLst>
          </p:cNvPr>
          <p:cNvSpPr>
            <a:spLocks noGrp="1"/>
          </p:cNvSpPr>
          <p:nvPr>
            <p:ph type="subTitle" idx="1"/>
          </p:nvPr>
        </p:nvSpPr>
        <p:spPr/>
        <p:txBody>
          <a:bodyPr/>
          <a:lstStyle/>
          <a:p>
            <a:r>
              <a:rPr lang="en-US" dirty="0"/>
              <a:t>Only one way to go</a:t>
            </a:r>
          </a:p>
          <a:p>
            <a:r>
              <a:rPr lang="en-US"/>
              <a:t>is in </a:t>
            </a:r>
            <a:r>
              <a:rPr lang="en-US" dirty="0"/>
              <a:t>Hunger Zone</a:t>
            </a:r>
          </a:p>
        </p:txBody>
      </p:sp>
    </p:spTree>
    <p:extLst>
      <p:ext uri="{BB962C8B-B14F-4D97-AF65-F5344CB8AC3E}">
        <p14:creationId xmlns:p14="http://schemas.microsoft.com/office/powerpoint/2010/main" val="165541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 fill="hold"/>
                                        <p:tgtEl>
                                          <p:spTgt spid="4"/>
                                        </p:tgtEl>
                                        <p:attrNameLst>
                                          <p:attrName>ppt_w</p:attrName>
                                        </p:attrNameLst>
                                      </p:cBhvr>
                                      <p:tavLst>
                                        <p:tav tm="0">
                                          <p:val>
                                            <p:fltVal val="0"/>
                                          </p:val>
                                        </p:tav>
                                        <p:tav tm="100000">
                                          <p:val>
                                            <p:strVal val="#ppt_w"/>
                                          </p:val>
                                        </p:tav>
                                      </p:tavLst>
                                    </p:anim>
                                    <p:anim calcmode="lin" valueType="num">
                                      <p:cBhvr>
                                        <p:cTn id="8" dur="50" fill="hold"/>
                                        <p:tgtEl>
                                          <p:spTgt spid="4"/>
                                        </p:tgtEl>
                                        <p:attrNameLst>
                                          <p:attrName>ppt_h</p:attrName>
                                        </p:attrNameLst>
                                      </p:cBhvr>
                                      <p:tavLst>
                                        <p:tav tm="0">
                                          <p:val>
                                            <p:fltVal val="0"/>
                                          </p:val>
                                        </p:tav>
                                        <p:tav tm="100000">
                                          <p:val>
                                            <p:strVal val="#ppt_h"/>
                                          </p:val>
                                        </p:tav>
                                      </p:tavLst>
                                    </p:anim>
                                    <p:anim calcmode="lin" valueType="num">
                                      <p:cBhvr>
                                        <p:cTn id="9" dur="50" fill="hold"/>
                                        <p:tgtEl>
                                          <p:spTgt spid="4"/>
                                        </p:tgtEl>
                                        <p:attrNameLst>
                                          <p:attrName>style.rotation</p:attrName>
                                        </p:attrNameLst>
                                      </p:cBhvr>
                                      <p:tavLst>
                                        <p:tav tm="0">
                                          <p:val>
                                            <p:fltVal val="90"/>
                                          </p:val>
                                        </p:tav>
                                        <p:tav tm="100000">
                                          <p:val>
                                            <p:fltVal val="0"/>
                                          </p:val>
                                        </p:tav>
                                      </p:tavLst>
                                    </p:anim>
                                    <p:animEffect transition="in" filter="fade">
                                      <p:cBhvr>
                                        <p:cTn id="10" dur="50"/>
                                        <p:tgtEl>
                                          <p:spTgt spid="4"/>
                                        </p:tgtEl>
                                      </p:cBhvr>
                                    </p:animEffect>
                                  </p:childTnLst>
                                </p:cTn>
                              </p:par>
                            </p:childTnLst>
                          </p:cTn>
                        </p:par>
                        <p:par>
                          <p:cTn id="11" fill="hold">
                            <p:stCondLst>
                              <p:cond delay="50"/>
                            </p:stCondLst>
                            <p:childTnLst>
                              <p:par>
                                <p:cTn id="12" presetID="22" presetClass="entr" presetSubtype="4" fill="hold" nodeType="afterEffect">
                                  <p:stCondLst>
                                    <p:cond delay="30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1000"/>
                                        <p:tgtEl>
                                          <p:spTgt spid="5">
                                            <p:txEl>
                                              <p:pRg st="0" end="0"/>
                                            </p:txEl>
                                          </p:spTgt>
                                        </p:tgtEl>
                                      </p:cBhvr>
                                    </p:animEffect>
                                  </p:childTnLst>
                                </p:cTn>
                              </p:par>
                            </p:childTnLst>
                          </p:cTn>
                        </p:par>
                        <p:par>
                          <p:cTn id="15" fill="hold">
                            <p:stCondLst>
                              <p:cond delay="1350"/>
                            </p:stCondLst>
                            <p:childTnLst>
                              <p:par>
                                <p:cTn id="16" presetID="22" presetClass="entr" presetSubtype="4" fill="hold" nodeType="afterEffect">
                                  <p:stCondLst>
                                    <p:cond delay="30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down)">
                                      <p:cBhvr>
                                        <p:cTn id="18"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B95F-5710-48C6-9FAE-933A4C5DE95D}"/>
              </a:ext>
            </a:extLst>
          </p:cNvPr>
          <p:cNvSpPr>
            <a:spLocks noGrp="1"/>
          </p:cNvSpPr>
          <p:nvPr>
            <p:ph type="title"/>
          </p:nvPr>
        </p:nvSpPr>
        <p:spPr/>
        <p:txBody>
          <a:bodyPr/>
          <a:lstStyle/>
          <a:p>
            <a:r>
              <a:rPr lang="en-US" dirty="0"/>
              <a:t>Technology and tools used </a:t>
            </a:r>
            <a:endParaRPr lang="en-IN" dirty="0"/>
          </a:p>
        </p:txBody>
      </p:sp>
      <p:graphicFrame>
        <p:nvGraphicFramePr>
          <p:cNvPr id="9" name="Content Placeholder 8">
            <a:extLst>
              <a:ext uri="{FF2B5EF4-FFF2-40B4-BE49-F238E27FC236}">
                <a16:creationId xmlns:a16="http://schemas.microsoft.com/office/drawing/2014/main" id="{D9D71AC6-35C0-49ED-8261-F73B965C71D9}"/>
              </a:ext>
            </a:extLst>
          </p:cNvPr>
          <p:cNvGraphicFramePr>
            <a:graphicFrameLocks noGrp="1"/>
          </p:cNvGraphicFramePr>
          <p:nvPr>
            <p:ph idx="1"/>
            <p:extLst>
              <p:ext uri="{D42A27DB-BD31-4B8C-83A1-F6EECF244321}">
                <p14:modId xmlns:p14="http://schemas.microsoft.com/office/powerpoint/2010/main" val="2453419954"/>
              </p:ext>
            </p:extLst>
          </p:nvPr>
        </p:nvGraphicFramePr>
        <p:xfrm>
          <a:off x="812442" y="179986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FBBA350-458D-4536-B874-F1FC6FF1053A}"/>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D796FB52-8F80-4C44-A6C7-7CEAC15CC67C}"/>
              </a:ext>
            </a:extLst>
          </p:cNvPr>
          <p:cNvSpPr>
            <a:spLocks noGrp="1"/>
          </p:cNvSpPr>
          <p:nvPr>
            <p:ph type="sldNum" sz="quarter" idx="12"/>
          </p:nvPr>
        </p:nvSpPr>
        <p:spPr/>
        <p:txBody>
          <a:bodyPr/>
          <a:lstStyle/>
          <a:p>
            <a:fld id="{B195B429-731E-4A0E-8307-590EFBBEFAFA}" type="slidenum">
              <a:rPr lang="en-US" smtClean="0"/>
              <a:t>10</a:t>
            </a:fld>
            <a:endParaRPr lang="en-US"/>
          </a:p>
        </p:txBody>
      </p:sp>
    </p:spTree>
    <p:extLst>
      <p:ext uri="{BB962C8B-B14F-4D97-AF65-F5344CB8AC3E}">
        <p14:creationId xmlns:p14="http://schemas.microsoft.com/office/powerpoint/2010/main" val="20447365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C661-B69F-498F-BED0-6325A54DEE88}"/>
              </a:ext>
            </a:extLst>
          </p:cNvPr>
          <p:cNvSpPr>
            <a:spLocks noGrp="1"/>
          </p:cNvSpPr>
          <p:nvPr>
            <p:ph type="title"/>
          </p:nvPr>
        </p:nvSpPr>
        <p:spPr/>
        <p:txBody>
          <a:bodyPr>
            <a:normAutofit fontScale="90000"/>
          </a:bodyPr>
          <a:lstStyle/>
          <a:p>
            <a:r>
              <a:rPr lang="en-US" dirty="0"/>
              <a:t>Objective of Restaurant Billing Software</a:t>
            </a:r>
            <a:endParaRPr lang="en-IN" dirty="0"/>
          </a:p>
        </p:txBody>
      </p:sp>
      <p:sp>
        <p:nvSpPr>
          <p:cNvPr id="3" name="Content Placeholder 2">
            <a:extLst>
              <a:ext uri="{FF2B5EF4-FFF2-40B4-BE49-F238E27FC236}">
                <a16:creationId xmlns:a16="http://schemas.microsoft.com/office/drawing/2014/main" id="{5C05557F-BEED-4234-941C-88349A04B4DE}"/>
              </a:ext>
            </a:extLst>
          </p:cNvPr>
          <p:cNvSpPr>
            <a:spLocks noGrp="1"/>
          </p:cNvSpPr>
          <p:nvPr>
            <p:ph idx="1"/>
          </p:nvPr>
        </p:nvSpPr>
        <p:spPr/>
        <p:txBody>
          <a:bodyPr>
            <a:normAutofit/>
          </a:bodyPr>
          <a:lstStyle/>
          <a:p>
            <a:pPr>
              <a:buFont typeface="Wingdings" panose="05000000000000000000" pitchFamily="2" charset="2"/>
              <a:buChar char="Ø"/>
            </a:pPr>
            <a:r>
              <a:rPr lang="en-US" dirty="0"/>
              <a:t>  Availability  :   The all transaction of restaurant stored permanently    in the database  admin can see the data in the availability of any information.</a:t>
            </a:r>
          </a:p>
          <a:p>
            <a:pPr>
              <a:buFont typeface="Wingdings" panose="05000000000000000000" pitchFamily="2" charset="2"/>
              <a:buChar char="Ø"/>
            </a:pPr>
            <a:endParaRPr lang="en-US" dirty="0"/>
          </a:p>
          <a:p>
            <a:pPr>
              <a:buFont typeface="Wingdings" panose="05000000000000000000" pitchFamily="2" charset="2"/>
              <a:buChar char="Ø"/>
            </a:pPr>
            <a:r>
              <a:rPr lang="en-US" dirty="0"/>
              <a:t>  Maintain Cost  :   Reduce the cost of maintenance. It is stand-able application so no required of cost for maintain it.</a:t>
            </a:r>
          </a:p>
          <a:p>
            <a:pPr>
              <a:buFont typeface="Wingdings" panose="05000000000000000000" pitchFamily="2" charset="2"/>
              <a:buChar char="Ø"/>
            </a:pPr>
            <a:endParaRPr lang="en-US" dirty="0"/>
          </a:p>
          <a:p>
            <a:pPr>
              <a:buFont typeface="Wingdings" panose="05000000000000000000" pitchFamily="2" charset="2"/>
              <a:buChar char="Ø"/>
            </a:pPr>
            <a:r>
              <a:rPr lang="en-US" dirty="0"/>
              <a:t>Flexibility  :  The software modifiable dependable on changing needs of the users. It is portable to different computer systems.</a:t>
            </a:r>
          </a:p>
        </p:txBody>
      </p:sp>
      <p:sp>
        <p:nvSpPr>
          <p:cNvPr id="4" name="Date Placeholder 3">
            <a:extLst>
              <a:ext uri="{FF2B5EF4-FFF2-40B4-BE49-F238E27FC236}">
                <a16:creationId xmlns:a16="http://schemas.microsoft.com/office/drawing/2014/main" id="{14F1A0E0-4F67-49A4-824B-301304C26A3D}"/>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66234D64-9569-4B0C-AF25-0748477E86A2}"/>
              </a:ext>
            </a:extLst>
          </p:cNvPr>
          <p:cNvSpPr>
            <a:spLocks noGrp="1"/>
          </p:cNvSpPr>
          <p:nvPr>
            <p:ph type="sldNum" sz="quarter" idx="12"/>
          </p:nvPr>
        </p:nvSpPr>
        <p:spPr/>
        <p:txBody>
          <a:bodyPr/>
          <a:lstStyle/>
          <a:p>
            <a:fld id="{B195B429-731E-4A0E-8307-590EFBBEFAFA}" type="slidenum">
              <a:rPr lang="en-US" smtClean="0"/>
              <a:t>11</a:t>
            </a:fld>
            <a:endParaRPr lang="en-US"/>
          </a:p>
        </p:txBody>
      </p:sp>
    </p:spTree>
    <p:extLst>
      <p:ext uri="{BB962C8B-B14F-4D97-AF65-F5344CB8AC3E}">
        <p14:creationId xmlns:p14="http://schemas.microsoft.com/office/powerpoint/2010/main" val="2337070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75A5-EBFD-4617-9E4A-48D99290DE11}"/>
              </a:ext>
            </a:extLst>
          </p:cNvPr>
          <p:cNvSpPr>
            <a:spLocks noGrp="1"/>
          </p:cNvSpPr>
          <p:nvPr>
            <p:ph type="title"/>
          </p:nvPr>
        </p:nvSpPr>
        <p:spPr/>
        <p:txBody>
          <a:bodyPr>
            <a:normAutofit fontScale="90000"/>
          </a:bodyPr>
          <a:lstStyle/>
          <a:p>
            <a:r>
              <a:rPr lang="en-US" dirty="0"/>
              <a:t>Need for Restaurant Billing Software</a:t>
            </a:r>
            <a:endParaRPr lang="en-IN" dirty="0"/>
          </a:p>
        </p:txBody>
      </p:sp>
      <p:sp>
        <p:nvSpPr>
          <p:cNvPr id="3" name="Content Placeholder 2">
            <a:extLst>
              <a:ext uri="{FF2B5EF4-FFF2-40B4-BE49-F238E27FC236}">
                <a16:creationId xmlns:a16="http://schemas.microsoft.com/office/drawing/2014/main" id="{70C905D2-9439-4BE9-BF05-1DA7D0F5072F}"/>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Simple Menu Setup.</a:t>
            </a:r>
          </a:p>
          <a:p>
            <a:pPr>
              <a:buFont typeface="Wingdings" panose="05000000000000000000" pitchFamily="2" charset="2"/>
              <a:buChar char="v"/>
            </a:pPr>
            <a:endParaRPr lang="en-US" dirty="0"/>
          </a:p>
          <a:p>
            <a:pPr>
              <a:buFont typeface="Wingdings" panose="05000000000000000000" pitchFamily="2" charset="2"/>
              <a:buChar char="v"/>
            </a:pPr>
            <a:r>
              <a:rPr lang="en-IN" dirty="0"/>
              <a:t>  User friendly order managements</a:t>
            </a:r>
            <a:r>
              <a:rPr lang="en-US" dirty="0"/>
              <a:t>.</a:t>
            </a:r>
          </a:p>
          <a:p>
            <a:pPr>
              <a:buFont typeface="Wingdings" panose="05000000000000000000" pitchFamily="2" charset="2"/>
              <a:buChar char="v"/>
            </a:pPr>
            <a:endParaRPr lang="en-US" dirty="0"/>
          </a:p>
          <a:p>
            <a:pPr>
              <a:buFont typeface="Wingdings" panose="05000000000000000000" pitchFamily="2" charset="2"/>
              <a:buChar char="v"/>
            </a:pPr>
            <a:r>
              <a:rPr lang="en-US" dirty="0"/>
              <a:t>  Customer Management.</a:t>
            </a:r>
          </a:p>
          <a:p>
            <a:pPr>
              <a:buFont typeface="Wingdings" panose="05000000000000000000" pitchFamily="2" charset="2"/>
              <a:buChar char="v"/>
            </a:pPr>
            <a:r>
              <a:rPr lang="en-US" dirty="0"/>
              <a:t> </a:t>
            </a:r>
          </a:p>
          <a:p>
            <a:pPr>
              <a:buFont typeface="Wingdings" panose="05000000000000000000" pitchFamily="2" charset="2"/>
              <a:buChar char="v"/>
            </a:pPr>
            <a:r>
              <a:rPr lang="en-US" dirty="0"/>
              <a:t>  Better customer service.</a:t>
            </a:r>
          </a:p>
          <a:p>
            <a:pPr marL="0" indent="0">
              <a:buNone/>
            </a:pPr>
            <a:endParaRPr lang="en-US" dirty="0"/>
          </a:p>
          <a:p>
            <a:pPr>
              <a:buFont typeface="Wingdings" panose="05000000000000000000" pitchFamily="2" charset="2"/>
              <a:buChar char="v"/>
            </a:pPr>
            <a:r>
              <a:rPr lang="en-US" dirty="0"/>
              <a:t>  Support auto GST calculation feature.</a:t>
            </a:r>
          </a:p>
        </p:txBody>
      </p:sp>
      <p:sp>
        <p:nvSpPr>
          <p:cNvPr id="4" name="Date Placeholder 3">
            <a:extLst>
              <a:ext uri="{FF2B5EF4-FFF2-40B4-BE49-F238E27FC236}">
                <a16:creationId xmlns:a16="http://schemas.microsoft.com/office/drawing/2014/main" id="{24931094-42CD-483A-A679-1478EAC64870}"/>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73B8AB7C-3084-43D4-9A4C-B856D2A7F145}"/>
              </a:ext>
            </a:extLst>
          </p:cNvPr>
          <p:cNvSpPr>
            <a:spLocks noGrp="1"/>
          </p:cNvSpPr>
          <p:nvPr>
            <p:ph type="sldNum" sz="quarter" idx="12"/>
          </p:nvPr>
        </p:nvSpPr>
        <p:spPr/>
        <p:txBody>
          <a:bodyPr/>
          <a:lstStyle/>
          <a:p>
            <a:fld id="{B195B429-731E-4A0E-8307-590EFBBEFAFA}" type="slidenum">
              <a:rPr lang="en-US" smtClean="0"/>
              <a:t>12</a:t>
            </a:fld>
            <a:endParaRPr lang="en-US"/>
          </a:p>
        </p:txBody>
      </p:sp>
    </p:spTree>
    <p:extLst>
      <p:ext uri="{BB962C8B-B14F-4D97-AF65-F5344CB8AC3E}">
        <p14:creationId xmlns:p14="http://schemas.microsoft.com/office/powerpoint/2010/main" val="8568915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3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500"/>
                                        <p:tgtEl>
                                          <p:spTgt spid="3">
                                            <p:txEl>
                                              <p:pRg st="0" end="0"/>
                                            </p:txEl>
                                          </p:spTgt>
                                        </p:tgtEl>
                                      </p:cBhvr>
                                    </p:animEffect>
                                  </p:childTnLst>
                                </p:cTn>
                              </p:par>
                            </p:childTnLst>
                          </p:cTn>
                        </p:par>
                        <p:par>
                          <p:cTn id="17" fill="hold">
                            <p:stCondLst>
                              <p:cond delay="750"/>
                            </p:stCondLst>
                            <p:childTnLst>
                              <p:par>
                                <p:cTn id="18" presetID="31"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3" dur="500"/>
                                        <p:tgtEl>
                                          <p:spTgt spid="3">
                                            <p:txEl>
                                              <p:pRg st="2" end="2"/>
                                            </p:txEl>
                                          </p:spTgt>
                                        </p:tgtEl>
                                      </p:cBhvr>
                                    </p:animEffect>
                                  </p:childTnLst>
                                </p:cTn>
                              </p:par>
                            </p:childTnLst>
                          </p:cTn>
                        </p:par>
                        <p:par>
                          <p:cTn id="24" fill="hold">
                            <p:stCondLst>
                              <p:cond delay="1250"/>
                            </p:stCondLst>
                            <p:childTnLst>
                              <p:par>
                                <p:cTn id="25" presetID="31"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5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0" dur="500"/>
                                        <p:tgtEl>
                                          <p:spTgt spid="3">
                                            <p:txEl>
                                              <p:pRg st="4" end="4"/>
                                            </p:txEl>
                                          </p:spTgt>
                                        </p:tgtEl>
                                      </p:cBhvr>
                                    </p:animEffect>
                                  </p:childTnLst>
                                </p:cTn>
                              </p:par>
                            </p:childTnLst>
                          </p:cTn>
                        </p:par>
                        <p:par>
                          <p:cTn id="31" fill="hold">
                            <p:stCondLst>
                              <p:cond delay="1750"/>
                            </p:stCondLst>
                            <p:childTnLst>
                              <p:par>
                                <p:cTn id="32" presetID="31" presetClass="entr" presetSubtype="0"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250" fill="hold"/>
                                        <p:tgtEl>
                                          <p:spTgt spid="3">
                                            <p:txEl>
                                              <p:pRg st="5" end="5"/>
                                            </p:txEl>
                                          </p:spTgt>
                                        </p:tgtEl>
                                        <p:attrNameLst>
                                          <p:attrName>ppt_h</p:attrName>
                                        </p:attrNameLst>
                                      </p:cBhvr>
                                      <p:tavLst>
                                        <p:tav tm="0">
                                          <p:val>
                                            <p:fltVal val="0"/>
                                          </p:val>
                                        </p:tav>
                                        <p:tav tm="100000">
                                          <p:val>
                                            <p:strVal val="#ppt_h"/>
                                          </p:val>
                                        </p:tav>
                                      </p:tavLst>
                                    </p:anim>
                                    <p:anim calcmode="lin" valueType="num">
                                      <p:cBhvr>
                                        <p:cTn id="36" dur="25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7" dur="250"/>
                                        <p:tgtEl>
                                          <p:spTgt spid="3">
                                            <p:txEl>
                                              <p:pRg st="5" end="5"/>
                                            </p:txEl>
                                          </p:spTgt>
                                        </p:tgtEl>
                                      </p:cBhvr>
                                    </p:animEffect>
                                  </p:childTnLst>
                                </p:cTn>
                              </p:par>
                            </p:childTnLst>
                          </p:cTn>
                        </p:par>
                        <p:par>
                          <p:cTn id="38" fill="hold">
                            <p:stCondLst>
                              <p:cond delay="2000"/>
                            </p:stCondLst>
                            <p:childTnLst>
                              <p:par>
                                <p:cTn id="39" presetID="31" presetClass="entr" presetSubtype="0" fill="hold"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3" dur="5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4" dur="500"/>
                                        <p:tgtEl>
                                          <p:spTgt spid="3">
                                            <p:txEl>
                                              <p:pRg st="6" end="6"/>
                                            </p:txEl>
                                          </p:spTgt>
                                        </p:tgtEl>
                                      </p:cBhvr>
                                    </p:animEffect>
                                  </p:childTnLst>
                                </p:cTn>
                              </p:par>
                            </p:childTnLst>
                          </p:cTn>
                        </p:par>
                        <p:par>
                          <p:cTn id="45" fill="hold">
                            <p:stCondLst>
                              <p:cond delay="2500"/>
                            </p:stCondLst>
                            <p:childTnLst>
                              <p:par>
                                <p:cTn id="46" presetID="31" presetClass="entr" presetSubtype="0" fill="hold" nodeType="after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p:cTn id="4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0" dur="5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AAA0-27A7-4075-8CCD-FE4FEE6DCC74}"/>
              </a:ext>
            </a:extLst>
          </p:cNvPr>
          <p:cNvSpPr>
            <a:spLocks noGrp="1"/>
          </p:cNvSpPr>
          <p:nvPr>
            <p:ph type="title"/>
          </p:nvPr>
        </p:nvSpPr>
        <p:spPr/>
        <p:txBody>
          <a:bodyPr/>
          <a:lstStyle/>
          <a:p>
            <a:r>
              <a:rPr lang="en-US" dirty="0"/>
              <a:t>Benefit</a:t>
            </a:r>
            <a:endParaRPr lang="en-IN" dirty="0"/>
          </a:p>
        </p:txBody>
      </p:sp>
      <p:sp>
        <p:nvSpPr>
          <p:cNvPr id="3" name="Content Placeholder 2">
            <a:extLst>
              <a:ext uri="{FF2B5EF4-FFF2-40B4-BE49-F238E27FC236}">
                <a16:creationId xmlns:a16="http://schemas.microsoft.com/office/drawing/2014/main" id="{78EDAF9C-765E-46FA-8832-24AD2538D80F}"/>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sz="3500" dirty="0"/>
              <a:t>   Saving in labor due to self-service system.</a:t>
            </a:r>
          </a:p>
          <a:p>
            <a:pPr>
              <a:buFont typeface="Wingdings" panose="05000000000000000000" pitchFamily="2" charset="2"/>
              <a:buChar char="Ø"/>
            </a:pPr>
            <a:endParaRPr lang="en-US" sz="3500" dirty="0"/>
          </a:p>
          <a:p>
            <a:pPr>
              <a:buFont typeface="Wingdings" panose="05000000000000000000" pitchFamily="2" charset="2"/>
              <a:buChar char="Ø"/>
            </a:pPr>
            <a:r>
              <a:rPr lang="en-IN" sz="3500" dirty="0"/>
              <a:t>  Faster work is done </a:t>
            </a:r>
          </a:p>
          <a:p>
            <a:pPr>
              <a:buFont typeface="Wingdings" panose="05000000000000000000" pitchFamily="2" charset="2"/>
              <a:buChar char="Ø"/>
            </a:pPr>
            <a:endParaRPr lang="en-IN" sz="3500" dirty="0"/>
          </a:p>
          <a:p>
            <a:pPr>
              <a:buFont typeface="Wingdings" panose="05000000000000000000" pitchFamily="2" charset="2"/>
              <a:buChar char="Ø"/>
            </a:pPr>
            <a:r>
              <a:rPr lang="en-IN" sz="3500" dirty="0"/>
              <a:t>  Low cost of operation </a:t>
            </a:r>
          </a:p>
          <a:p>
            <a:pPr>
              <a:buFont typeface="Wingdings" panose="05000000000000000000" pitchFamily="2" charset="2"/>
              <a:buChar char="Ø"/>
            </a:pPr>
            <a:endParaRPr lang="en-IN" sz="3500" dirty="0"/>
          </a:p>
          <a:p>
            <a:pPr>
              <a:buFont typeface="Wingdings" panose="05000000000000000000" pitchFamily="2" charset="2"/>
              <a:buChar char="Ø"/>
            </a:pPr>
            <a:r>
              <a:rPr lang="en-IN" sz="3500" dirty="0"/>
              <a:t>  Easy to re-correct and re-enter newly fresh data</a:t>
            </a:r>
          </a:p>
          <a:p>
            <a:pPr marL="0" indent="0">
              <a:buNone/>
            </a:pPr>
            <a:endParaRPr lang="en-IN" sz="3500" dirty="0"/>
          </a:p>
          <a:p>
            <a:pPr>
              <a:buFont typeface="Wingdings" panose="05000000000000000000" pitchFamily="2" charset="2"/>
              <a:buChar char="Ø"/>
            </a:pPr>
            <a:r>
              <a:rPr lang="en-IN" sz="3500" dirty="0"/>
              <a:t>  No complexity in customer is data as all gets an unique data</a:t>
            </a:r>
            <a:r>
              <a:rPr lang="en-IN" dirty="0"/>
              <a:t> </a:t>
            </a:r>
          </a:p>
        </p:txBody>
      </p:sp>
      <p:sp>
        <p:nvSpPr>
          <p:cNvPr id="4" name="Date Placeholder 3">
            <a:extLst>
              <a:ext uri="{FF2B5EF4-FFF2-40B4-BE49-F238E27FC236}">
                <a16:creationId xmlns:a16="http://schemas.microsoft.com/office/drawing/2014/main" id="{14F88BBE-7600-47FD-B382-B469241C23FF}"/>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C18864B3-E0C0-4FF4-81B9-289F9E2CC36B}"/>
              </a:ext>
            </a:extLst>
          </p:cNvPr>
          <p:cNvSpPr>
            <a:spLocks noGrp="1"/>
          </p:cNvSpPr>
          <p:nvPr>
            <p:ph type="sldNum" sz="quarter" idx="12"/>
          </p:nvPr>
        </p:nvSpPr>
        <p:spPr/>
        <p:txBody>
          <a:bodyPr/>
          <a:lstStyle/>
          <a:p>
            <a:fld id="{B195B429-731E-4A0E-8307-590EFBBEFAFA}" type="slidenum">
              <a:rPr lang="en-US" smtClean="0"/>
              <a:t>13</a:t>
            </a:fld>
            <a:endParaRPr lang="en-US"/>
          </a:p>
        </p:txBody>
      </p:sp>
    </p:spTree>
    <p:extLst>
      <p:ext uri="{BB962C8B-B14F-4D97-AF65-F5344CB8AC3E}">
        <p14:creationId xmlns:p14="http://schemas.microsoft.com/office/powerpoint/2010/main" val="1252148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3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25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2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250"/>
                                        <p:tgtEl>
                                          <p:spTgt spid="3">
                                            <p:txEl>
                                              <p:pRg st="0" end="0"/>
                                            </p:txEl>
                                          </p:spTgt>
                                        </p:tgtEl>
                                      </p:cBhvr>
                                    </p:animEffect>
                                  </p:childTnLst>
                                </p:cTn>
                              </p:par>
                            </p:childTnLst>
                          </p:cTn>
                        </p:par>
                        <p:par>
                          <p:cTn id="17" fill="hold">
                            <p:stCondLst>
                              <p:cond delay="500"/>
                            </p:stCondLst>
                            <p:childTnLst>
                              <p:par>
                                <p:cTn id="18" presetID="31"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2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3" dur="250"/>
                                        <p:tgtEl>
                                          <p:spTgt spid="3">
                                            <p:txEl>
                                              <p:pRg st="2" end="2"/>
                                            </p:txEl>
                                          </p:spTgt>
                                        </p:tgtEl>
                                      </p:cBhvr>
                                    </p:animEffect>
                                  </p:childTnLst>
                                </p:cTn>
                              </p:par>
                            </p:childTnLst>
                          </p:cTn>
                        </p:par>
                        <p:par>
                          <p:cTn id="24" fill="hold">
                            <p:stCondLst>
                              <p:cond delay="750"/>
                            </p:stCondLst>
                            <p:childTnLst>
                              <p:par>
                                <p:cTn id="25" presetID="31"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25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25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0" dur="250"/>
                                        <p:tgtEl>
                                          <p:spTgt spid="3">
                                            <p:txEl>
                                              <p:pRg st="4" end="4"/>
                                            </p:txEl>
                                          </p:spTgt>
                                        </p:tgtEl>
                                      </p:cBhvr>
                                    </p:animEffect>
                                  </p:childTnLst>
                                </p:cTn>
                              </p:par>
                            </p:childTnLst>
                          </p:cTn>
                        </p:par>
                        <p:par>
                          <p:cTn id="31" fill="hold">
                            <p:stCondLst>
                              <p:cond delay="1000"/>
                            </p:stCondLst>
                            <p:childTnLst>
                              <p:par>
                                <p:cTn id="32" presetID="31"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p:cTn id="34" dur="250" fill="hold"/>
                                        <p:tgtEl>
                                          <p:spTgt spid="3">
                                            <p:txEl>
                                              <p:pRg st="6" end="6"/>
                                            </p:txEl>
                                          </p:spTgt>
                                        </p:tgtEl>
                                        <p:attrNameLst>
                                          <p:attrName>ppt_w</p:attrName>
                                        </p:attrNameLst>
                                      </p:cBhvr>
                                      <p:tavLst>
                                        <p:tav tm="0">
                                          <p:val>
                                            <p:fltVal val="0"/>
                                          </p:val>
                                        </p:tav>
                                        <p:tav tm="100000">
                                          <p:val>
                                            <p:strVal val="#ppt_w"/>
                                          </p:val>
                                        </p:tav>
                                      </p:tavLst>
                                    </p:anim>
                                    <p:anim calcmode="lin" valueType="num">
                                      <p:cBhvr>
                                        <p:cTn id="35" dur="250" fill="hold"/>
                                        <p:tgtEl>
                                          <p:spTgt spid="3">
                                            <p:txEl>
                                              <p:pRg st="6" end="6"/>
                                            </p:txEl>
                                          </p:spTgt>
                                        </p:tgtEl>
                                        <p:attrNameLst>
                                          <p:attrName>ppt_h</p:attrName>
                                        </p:attrNameLst>
                                      </p:cBhvr>
                                      <p:tavLst>
                                        <p:tav tm="0">
                                          <p:val>
                                            <p:fltVal val="0"/>
                                          </p:val>
                                        </p:tav>
                                        <p:tav tm="100000">
                                          <p:val>
                                            <p:strVal val="#ppt_h"/>
                                          </p:val>
                                        </p:tav>
                                      </p:tavLst>
                                    </p:anim>
                                    <p:anim calcmode="lin" valueType="num">
                                      <p:cBhvr>
                                        <p:cTn id="36" dur="25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7" dur="250"/>
                                        <p:tgtEl>
                                          <p:spTgt spid="3">
                                            <p:txEl>
                                              <p:pRg st="6" end="6"/>
                                            </p:txEl>
                                          </p:spTgt>
                                        </p:tgtEl>
                                      </p:cBhvr>
                                    </p:animEffect>
                                  </p:childTnLst>
                                </p:cTn>
                              </p:par>
                            </p:childTnLst>
                          </p:cTn>
                        </p:par>
                        <p:par>
                          <p:cTn id="38" fill="hold">
                            <p:stCondLst>
                              <p:cond delay="1250"/>
                            </p:stCondLst>
                            <p:childTnLst>
                              <p:par>
                                <p:cTn id="39" presetID="31" presetClass="entr" presetSubtype="0"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p:cTn id="41" dur="250" fill="hold"/>
                                        <p:tgtEl>
                                          <p:spTgt spid="3">
                                            <p:txEl>
                                              <p:pRg st="8" end="8"/>
                                            </p:txEl>
                                          </p:spTgt>
                                        </p:tgtEl>
                                        <p:attrNameLst>
                                          <p:attrName>ppt_w</p:attrName>
                                        </p:attrNameLst>
                                      </p:cBhvr>
                                      <p:tavLst>
                                        <p:tav tm="0">
                                          <p:val>
                                            <p:fltVal val="0"/>
                                          </p:val>
                                        </p:tav>
                                        <p:tav tm="100000">
                                          <p:val>
                                            <p:strVal val="#ppt_w"/>
                                          </p:val>
                                        </p:tav>
                                      </p:tavLst>
                                    </p:anim>
                                    <p:anim calcmode="lin" valueType="num">
                                      <p:cBhvr>
                                        <p:cTn id="42" dur="250" fill="hold"/>
                                        <p:tgtEl>
                                          <p:spTgt spid="3">
                                            <p:txEl>
                                              <p:pRg st="8" end="8"/>
                                            </p:txEl>
                                          </p:spTgt>
                                        </p:tgtEl>
                                        <p:attrNameLst>
                                          <p:attrName>ppt_h</p:attrName>
                                        </p:attrNameLst>
                                      </p:cBhvr>
                                      <p:tavLst>
                                        <p:tav tm="0">
                                          <p:val>
                                            <p:fltVal val="0"/>
                                          </p:val>
                                        </p:tav>
                                        <p:tav tm="100000">
                                          <p:val>
                                            <p:strVal val="#ppt_h"/>
                                          </p:val>
                                        </p:tav>
                                      </p:tavLst>
                                    </p:anim>
                                    <p:anim calcmode="lin" valueType="num">
                                      <p:cBhvr>
                                        <p:cTn id="43" dur="25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44"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7143-A7C4-4B52-8775-9E0227BE3CC8}"/>
              </a:ext>
            </a:extLst>
          </p:cNvPr>
          <p:cNvSpPr>
            <a:spLocks noGrp="1"/>
          </p:cNvSpPr>
          <p:nvPr>
            <p:ph type="title"/>
          </p:nvPr>
        </p:nvSpPr>
        <p:spPr/>
        <p:txBody>
          <a:bodyPr/>
          <a:lstStyle/>
          <a:p>
            <a:r>
              <a:rPr lang="en-US" dirty="0"/>
              <a:t>Limitation</a:t>
            </a:r>
            <a:endParaRPr lang="en-IN" dirty="0"/>
          </a:p>
        </p:txBody>
      </p:sp>
      <p:sp>
        <p:nvSpPr>
          <p:cNvPr id="3" name="Content Placeholder 2">
            <a:extLst>
              <a:ext uri="{FF2B5EF4-FFF2-40B4-BE49-F238E27FC236}">
                <a16:creationId xmlns:a16="http://schemas.microsoft.com/office/drawing/2014/main" id="{CBBFAE38-A116-482D-B120-9711C1BBBDD8}"/>
              </a:ext>
            </a:extLst>
          </p:cNvPr>
          <p:cNvSpPr>
            <a:spLocks noGrp="1"/>
          </p:cNvSpPr>
          <p:nvPr>
            <p:ph idx="1"/>
          </p:nvPr>
        </p:nvSpPr>
        <p:spPr/>
        <p:txBody>
          <a:bodyPr>
            <a:normAutofit fontScale="92500" lnSpcReduction="20000"/>
          </a:bodyPr>
          <a:lstStyle/>
          <a:p>
            <a:pPr marL="0" indent="0">
              <a:buNone/>
            </a:pPr>
            <a:r>
              <a:rPr lang="en-US" sz="3600" dirty="0"/>
              <a:t>Limitations in the software are :-</a:t>
            </a:r>
            <a:endParaRPr lang="en-IN" sz="3600" dirty="0"/>
          </a:p>
          <a:p>
            <a:pPr marL="0" indent="0">
              <a:buNone/>
            </a:pPr>
            <a:endParaRPr lang="en-IN" sz="3600" dirty="0"/>
          </a:p>
          <a:p>
            <a:r>
              <a:rPr lang="en-IN" sz="3600" dirty="0"/>
              <a:t>  There is lack of bill deletion once created.</a:t>
            </a:r>
            <a:endParaRPr lang="en-US" sz="3600" dirty="0"/>
          </a:p>
          <a:p>
            <a:endParaRPr lang="en-IN" sz="3200" dirty="0"/>
          </a:p>
          <a:p>
            <a:r>
              <a:rPr lang="en-IN" sz="3200" dirty="0"/>
              <a:t>  </a:t>
            </a:r>
            <a:r>
              <a:rPr lang="en-IN" sz="3600" dirty="0"/>
              <a:t>Dependent on Operating system like Windows  OS , it requires different coding for other Operating Systems.</a:t>
            </a:r>
          </a:p>
          <a:p>
            <a:endParaRPr lang="en-IN" sz="3600" dirty="0"/>
          </a:p>
          <a:p>
            <a:r>
              <a:rPr lang="en-IN" sz="3600" dirty="0"/>
              <a:t>  Any problem in software make system not working purposefully.</a:t>
            </a:r>
            <a:endParaRPr lang="en-IN" sz="3200" dirty="0"/>
          </a:p>
        </p:txBody>
      </p:sp>
      <p:sp>
        <p:nvSpPr>
          <p:cNvPr id="4" name="Date Placeholder 3">
            <a:extLst>
              <a:ext uri="{FF2B5EF4-FFF2-40B4-BE49-F238E27FC236}">
                <a16:creationId xmlns:a16="http://schemas.microsoft.com/office/drawing/2014/main" id="{639A78AC-31AB-4AF9-A5BF-A6C78BEEBB2A}"/>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92B967A1-825D-4730-A09A-790599C7FDEA}"/>
              </a:ext>
            </a:extLst>
          </p:cNvPr>
          <p:cNvSpPr>
            <a:spLocks noGrp="1"/>
          </p:cNvSpPr>
          <p:nvPr>
            <p:ph type="sldNum" sz="quarter" idx="12"/>
          </p:nvPr>
        </p:nvSpPr>
        <p:spPr/>
        <p:txBody>
          <a:bodyPr/>
          <a:lstStyle/>
          <a:p>
            <a:fld id="{B195B429-731E-4A0E-8307-590EFBBEFAFA}" type="slidenum">
              <a:rPr lang="en-US" smtClean="0"/>
              <a:t>14</a:t>
            </a:fld>
            <a:endParaRPr lang="en-US"/>
          </a:p>
        </p:txBody>
      </p:sp>
    </p:spTree>
    <p:extLst>
      <p:ext uri="{BB962C8B-B14F-4D97-AF65-F5344CB8AC3E}">
        <p14:creationId xmlns:p14="http://schemas.microsoft.com/office/powerpoint/2010/main" val="37385694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3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2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6" dur="250"/>
                                        <p:tgtEl>
                                          <p:spTgt spid="3">
                                            <p:txEl>
                                              <p:pRg st="2" end="2"/>
                                            </p:txEl>
                                          </p:spTgt>
                                        </p:tgtEl>
                                      </p:cBhvr>
                                    </p:animEffect>
                                  </p:childTnLst>
                                </p:cTn>
                              </p:par>
                            </p:childTnLst>
                          </p:cTn>
                        </p:par>
                        <p:par>
                          <p:cTn id="17" fill="hold">
                            <p:stCondLst>
                              <p:cond delay="500"/>
                            </p:stCondLst>
                            <p:childTnLst>
                              <p:par>
                                <p:cTn id="18" presetID="31"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p:cTn id="20"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21" dur="250" fill="hold"/>
                                        <p:tgtEl>
                                          <p:spTgt spid="3">
                                            <p:txEl>
                                              <p:pRg st="4" end="4"/>
                                            </p:txEl>
                                          </p:spTgt>
                                        </p:tgtEl>
                                        <p:attrNameLst>
                                          <p:attrName>ppt_h</p:attrName>
                                        </p:attrNameLst>
                                      </p:cBhvr>
                                      <p:tavLst>
                                        <p:tav tm="0">
                                          <p:val>
                                            <p:fltVal val="0"/>
                                          </p:val>
                                        </p:tav>
                                        <p:tav tm="100000">
                                          <p:val>
                                            <p:strVal val="#ppt_h"/>
                                          </p:val>
                                        </p:tav>
                                      </p:tavLst>
                                    </p:anim>
                                    <p:anim calcmode="lin" valueType="num">
                                      <p:cBhvr>
                                        <p:cTn id="22" dur="25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3" dur="250"/>
                                        <p:tgtEl>
                                          <p:spTgt spid="3">
                                            <p:txEl>
                                              <p:pRg st="4" end="4"/>
                                            </p:txEl>
                                          </p:spTgt>
                                        </p:tgtEl>
                                      </p:cBhvr>
                                    </p:animEffect>
                                  </p:childTnLst>
                                </p:cTn>
                              </p:par>
                            </p:childTnLst>
                          </p:cTn>
                        </p:par>
                        <p:par>
                          <p:cTn id="24" fill="hold">
                            <p:stCondLst>
                              <p:cond delay="750"/>
                            </p:stCondLst>
                            <p:childTnLst>
                              <p:par>
                                <p:cTn id="25" presetID="31"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250" fill="hold"/>
                                        <p:tgtEl>
                                          <p:spTgt spid="3">
                                            <p:txEl>
                                              <p:pRg st="6" end="6"/>
                                            </p:txEl>
                                          </p:spTgt>
                                        </p:tgtEl>
                                        <p:attrNameLst>
                                          <p:attrName>ppt_w</p:attrName>
                                        </p:attrNameLst>
                                      </p:cBhvr>
                                      <p:tavLst>
                                        <p:tav tm="0">
                                          <p:val>
                                            <p:fltVal val="0"/>
                                          </p:val>
                                        </p:tav>
                                        <p:tav tm="100000">
                                          <p:val>
                                            <p:strVal val="#ppt_w"/>
                                          </p:val>
                                        </p:tav>
                                      </p:tavLst>
                                    </p:anim>
                                    <p:anim calcmode="lin" valueType="num">
                                      <p:cBhvr>
                                        <p:cTn id="28" dur="250" fill="hold"/>
                                        <p:tgtEl>
                                          <p:spTgt spid="3">
                                            <p:txEl>
                                              <p:pRg st="6" end="6"/>
                                            </p:txEl>
                                          </p:spTgt>
                                        </p:tgtEl>
                                        <p:attrNameLst>
                                          <p:attrName>ppt_h</p:attrName>
                                        </p:attrNameLst>
                                      </p:cBhvr>
                                      <p:tavLst>
                                        <p:tav tm="0">
                                          <p:val>
                                            <p:fltVal val="0"/>
                                          </p:val>
                                        </p:tav>
                                        <p:tav tm="100000">
                                          <p:val>
                                            <p:strVal val="#ppt_h"/>
                                          </p:val>
                                        </p:tav>
                                      </p:tavLst>
                                    </p:anim>
                                    <p:anim calcmode="lin" valueType="num">
                                      <p:cBhvr>
                                        <p:cTn id="29" dur="25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0"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6A50-77CC-43B5-A4E0-4EBC3DCDAEDF}"/>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37CA6624-79F5-47C4-B1A7-80CA5C239AED}"/>
              </a:ext>
            </a:extLst>
          </p:cNvPr>
          <p:cNvSpPr>
            <a:spLocks noGrp="1"/>
          </p:cNvSpPr>
          <p:nvPr>
            <p:ph idx="1"/>
          </p:nvPr>
        </p:nvSpPr>
        <p:spPr/>
        <p:txBody>
          <a:bodyPr>
            <a:normAutofit/>
          </a:bodyPr>
          <a:lstStyle/>
          <a:p>
            <a:pPr marL="0" indent="0">
              <a:buNone/>
            </a:pPr>
            <a:r>
              <a:rPr lang="en-US" sz="3600" dirty="0"/>
              <a:t>Login  :</a:t>
            </a:r>
          </a:p>
          <a:p>
            <a:pPr marL="0" indent="0">
              <a:buNone/>
            </a:pPr>
            <a:r>
              <a:rPr lang="en-US" sz="3600" dirty="0"/>
              <a:t>  </a:t>
            </a:r>
          </a:p>
          <a:p>
            <a:pPr>
              <a:buFont typeface="Courier New" panose="02070309020205020404" pitchFamily="49" charset="0"/>
              <a:buChar char="o"/>
            </a:pPr>
            <a:r>
              <a:rPr lang="en-US" dirty="0"/>
              <a:t>   Login features allows only access </a:t>
            </a:r>
          </a:p>
          <a:p>
            <a:pPr marL="0" indent="0">
              <a:buNone/>
            </a:pPr>
            <a:r>
              <a:rPr lang="en-US" dirty="0"/>
              <a:t>      to admin </a:t>
            </a:r>
          </a:p>
          <a:p>
            <a:pPr marL="0" indent="0">
              <a:buNone/>
            </a:pPr>
            <a:endParaRPr lang="en-US" dirty="0"/>
          </a:p>
          <a:p>
            <a:pPr>
              <a:buFont typeface="Courier New" panose="02070309020205020404" pitchFamily="49" charset="0"/>
              <a:buChar char="o"/>
            </a:pPr>
            <a:r>
              <a:rPr lang="en-US" dirty="0"/>
              <a:t>   When ‘Enter’ is pressed it takes </a:t>
            </a:r>
          </a:p>
          <a:p>
            <a:pPr marL="0" indent="0">
              <a:buNone/>
            </a:pPr>
            <a:r>
              <a:rPr lang="en-US" dirty="0"/>
              <a:t>       us/admin to main billing page</a:t>
            </a:r>
            <a:endParaRPr lang="en-IN" dirty="0"/>
          </a:p>
          <a:p>
            <a:pPr marL="0" indent="0">
              <a:buNone/>
            </a:pPr>
            <a:r>
              <a:rPr lang="en-IN" dirty="0"/>
              <a:t>     </a:t>
            </a:r>
          </a:p>
        </p:txBody>
      </p:sp>
      <p:sp>
        <p:nvSpPr>
          <p:cNvPr id="4" name="Date Placeholder 3">
            <a:extLst>
              <a:ext uri="{FF2B5EF4-FFF2-40B4-BE49-F238E27FC236}">
                <a16:creationId xmlns:a16="http://schemas.microsoft.com/office/drawing/2014/main" id="{D6BBFFCF-761F-4E25-9810-AB72DE810156}"/>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D04BB95B-6FEA-4689-9B18-DA742901F4DA}"/>
              </a:ext>
            </a:extLst>
          </p:cNvPr>
          <p:cNvSpPr>
            <a:spLocks noGrp="1"/>
          </p:cNvSpPr>
          <p:nvPr>
            <p:ph type="sldNum" sz="quarter" idx="12"/>
          </p:nvPr>
        </p:nvSpPr>
        <p:spPr/>
        <p:txBody>
          <a:bodyPr/>
          <a:lstStyle/>
          <a:p>
            <a:fld id="{B195B429-731E-4A0E-8307-590EFBBEFAFA}" type="slidenum">
              <a:rPr lang="en-US" smtClean="0"/>
              <a:t>15</a:t>
            </a:fld>
            <a:endParaRPr lang="en-US"/>
          </a:p>
        </p:txBody>
      </p:sp>
      <p:pic>
        <p:nvPicPr>
          <p:cNvPr id="10" name="Picture 9">
            <a:extLst>
              <a:ext uri="{FF2B5EF4-FFF2-40B4-BE49-F238E27FC236}">
                <a16:creationId xmlns:a16="http://schemas.microsoft.com/office/drawing/2014/main" id="{DE797B6B-D9F6-42E6-AEC0-725CD3FCB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370" y="1690688"/>
            <a:ext cx="4786630" cy="4351338"/>
          </a:xfrm>
          <a:prstGeom prst="rect">
            <a:avLst/>
          </a:prstGeom>
        </p:spPr>
      </p:pic>
    </p:spTree>
    <p:extLst>
      <p:ext uri="{BB962C8B-B14F-4D97-AF65-F5344CB8AC3E}">
        <p14:creationId xmlns:p14="http://schemas.microsoft.com/office/powerpoint/2010/main" val="41143701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250"/>
                                        <p:tgtEl>
                                          <p:spTgt spid="10"/>
                                        </p:tgtEl>
                                      </p:cBhvr>
                                    </p:animEffect>
                                  </p:childTnLst>
                                </p:cTn>
                              </p:par>
                            </p:childTnLst>
                          </p:cTn>
                        </p:par>
                        <p:par>
                          <p:cTn id="14" fill="hold">
                            <p:stCondLst>
                              <p:cond delay="500"/>
                            </p:stCondLst>
                            <p:childTnLst>
                              <p:par>
                                <p:cTn id="15" presetID="31"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19" dur="2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0" dur="250"/>
                                        <p:tgtEl>
                                          <p:spTgt spid="3">
                                            <p:txEl>
                                              <p:pRg st="2" end="2"/>
                                            </p:txEl>
                                          </p:spTgt>
                                        </p:tgtEl>
                                      </p:cBhvr>
                                    </p:animEffect>
                                  </p:childTnLst>
                                </p:cTn>
                              </p:par>
                            </p:childTnLst>
                          </p:cTn>
                        </p:par>
                        <p:par>
                          <p:cTn id="21" fill="hold">
                            <p:stCondLst>
                              <p:cond delay="750"/>
                            </p:stCondLst>
                            <p:childTnLst>
                              <p:par>
                                <p:cTn id="22" presetID="31" presetClass="entr" presetSubtype="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250" fill="hold"/>
                                        <p:tgtEl>
                                          <p:spTgt spid="3">
                                            <p:txEl>
                                              <p:pRg st="3" end="3"/>
                                            </p:txEl>
                                          </p:spTgt>
                                        </p:tgtEl>
                                        <p:attrNameLst>
                                          <p:attrName>ppt_h</p:attrName>
                                        </p:attrNameLst>
                                      </p:cBhvr>
                                      <p:tavLst>
                                        <p:tav tm="0">
                                          <p:val>
                                            <p:fltVal val="0"/>
                                          </p:val>
                                        </p:tav>
                                        <p:tav tm="100000">
                                          <p:val>
                                            <p:strVal val="#ppt_h"/>
                                          </p:val>
                                        </p:tav>
                                      </p:tavLst>
                                    </p:anim>
                                    <p:anim calcmode="lin" valueType="num">
                                      <p:cBhvr>
                                        <p:cTn id="26" dur="25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7" dur="250"/>
                                        <p:tgtEl>
                                          <p:spTgt spid="3">
                                            <p:txEl>
                                              <p:pRg st="3" end="3"/>
                                            </p:txEl>
                                          </p:spTgt>
                                        </p:tgtEl>
                                      </p:cBhvr>
                                    </p:animEffect>
                                  </p:childTnLst>
                                </p:cTn>
                              </p:par>
                            </p:childTnLst>
                          </p:cTn>
                        </p:par>
                        <p:par>
                          <p:cTn id="28" fill="hold">
                            <p:stCondLst>
                              <p:cond delay="1000"/>
                            </p:stCondLst>
                            <p:childTnLst>
                              <p:par>
                                <p:cTn id="29" presetID="31"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25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25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4" dur="250"/>
                                        <p:tgtEl>
                                          <p:spTgt spid="3">
                                            <p:txEl>
                                              <p:pRg st="5" end="5"/>
                                            </p:txEl>
                                          </p:spTgt>
                                        </p:tgtEl>
                                      </p:cBhvr>
                                    </p:animEffect>
                                  </p:childTnLst>
                                </p:cTn>
                              </p:par>
                            </p:childTnLst>
                          </p:cTn>
                        </p:par>
                        <p:par>
                          <p:cTn id="35" fill="hold">
                            <p:stCondLst>
                              <p:cond delay="1250"/>
                            </p:stCondLst>
                            <p:childTnLst>
                              <p:par>
                                <p:cTn id="36" presetID="31" presetClass="entr" presetSubtype="0" fill="hold"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p:cTn id="38" dur="250" fill="hold"/>
                                        <p:tgtEl>
                                          <p:spTgt spid="3">
                                            <p:txEl>
                                              <p:pRg st="6" end="6"/>
                                            </p:txEl>
                                          </p:spTgt>
                                        </p:tgtEl>
                                        <p:attrNameLst>
                                          <p:attrName>ppt_w</p:attrName>
                                        </p:attrNameLst>
                                      </p:cBhvr>
                                      <p:tavLst>
                                        <p:tav tm="0">
                                          <p:val>
                                            <p:fltVal val="0"/>
                                          </p:val>
                                        </p:tav>
                                        <p:tav tm="100000">
                                          <p:val>
                                            <p:strVal val="#ppt_w"/>
                                          </p:val>
                                        </p:tav>
                                      </p:tavLst>
                                    </p:anim>
                                    <p:anim calcmode="lin" valueType="num">
                                      <p:cBhvr>
                                        <p:cTn id="39" dur="250" fill="hold"/>
                                        <p:tgtEl>
                                          <p:spTgt spid="3">
                                            <p:txEl>
                                              <p:pRg st="6" end="6"/>
                                            </p:txEl>
                                          </p:spTgt>
                                        </p:tgtEl>
                                        <p:attrNameLst>
                                          <p:attrName>ppt_h</p:attrName>
                                        </p:attrNameLst>
                                      </p:cBhvr>
                                      <p:tavLst>
                                        <p:tav tm="0">
                                          <p:val>
                                            <p:fltVal val="0"/>
                                          </p:val>
                                        </p:tav>
                                        <p:tav tm="100000">
                                          <p:val>
                                            <p:strVal val="#ppt_h"/>
                                          </p:val>
                                        </p:tav>
                                      </p:tavLst>
                                    </p:anim>
                                    <p:anim calcmode="lin" valueType="num">
                                      <p:cBhvr>
                                        <p:cTn id="40" dur="25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1" dur="250"/>
                                        <p:tgtEl>
                                          <p:spTgt spid="3">
                                            <p:txEl>
                                              <p:pRg st="6" end="6"/>
                                            </p:txEl>
                                          </p:spTgt>
                                        </p:tgtEl>
                                      </p:cBhvr>
                                    </p:animEffect>
                                  </p:childTnLst>
                                </p:cTn>
                              </p:par>
                            </p:childTnLst>
                          </p:cTn>
                        </p:par>
                        <p:par>
                          <p:cTn id="42" fill="hold">
                            <p:stCondLst>
                              <p:cond delay="1500"/>
                            </p:stCondLst>
                            <p:childTnLst>
                              <p:par>
                                <p:cTn id="43" presetID="31" presetClass="entr" presetSubtype="0" fill="hold" nodeType="after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25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250" fill="hold"/>
                                        <p:tgtEl>
                                          <p:spTgt spid="3">
                                            <p:txEl>
                                              <p:pRg st="7" end="7"/>
                                            </p:txEl>
                                          </p:spTgt>
                                        </p:tgtEl>
                                        <p:attrNameLst>
                                          <p:attrName>ppt_h</p:attrName>
                                        </p:attrNameLst>
                                      </p:cBhvr>
                                      <p:tavLst>
                                        <p:tav tm="0">
                                          <p:val>
                                            <p:fltVal val="0"/>
                                          </p:val>
                                        </p:tav>
                                        <p:tav tm="100000">
                                          <p:val>
                                            <p:strVal val="#ppt_h"/>
                                          </p:val>
                                        </p:tav>
                                      </p:tavLst>
                                    </p:anim>
                                    <p:anim calcmode="lin" valueType="num">
                                      <p:cBhvr>
                                        <p:cTn id="47" dur="25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97FE-A789-4DFD-AB63-62ABA0FCFA44}"/>
              </a:ext>
            </a:extLst>
          </p:cNvPr>
          <p:cNvSpPr>
            <a:spLocks noGrp="1"/>
          </p:cNvSpPr>
          <p:nvPr>
            <p:ph type="title"/>
          </p:nvPr>
        </p:nvSpPr>
        <p:spPr/>
        <p:txBody>
          <a:bodyPr/>
          <a:lstStyle/>
          <a:p>
            <a:r>
              <a:rPr lang="en-US" dirty="0"/>
              <a:t>Interface </a:t>
            </a:r>
            <a:endParaRPr lang="en-IN" dirty="0"/>
          </a:p>
        </p:txBody>
      </p:sp>
      <p:sp>
        <p:nvSpPr>
          <p:cNvPr id="3" name="Content Placeholder 2">
            <a:extLst>
              <a:ext uri="{FF2B5EF4-FFF2-40B4-BE49-F238E27FC236}">
                <a16:creationId xmlns:a16="http://schemas.microsoft.com/office/drawing/2014/main" id="{B85B0075-3B3F-409F-8069-89536170C250}"/>
              </a:ext>
            </a:extLst>
          </p:cNvPr>
          <p:cNvSpPr>
            <a:spLocks noGrp="1"/>
          </p:cNvSpPr>
          <p:nvPr>
            <p:ph idx="1"/>
          </p:nvPr>
        </p:nvSpPr>
        <p:spPr/>
        <p:txBody>
          <a:bodyPr/>
          <a:lstStyle/>
          <a:p>
            <a:pPr marL="0" indent="0">
              <a:buNone/>
            </a:pPr>
            <a:r>
              <a:rPr lang="en-US" sz="3600" dirty="0"/>
              <a:t>Login  :  </a:t>
            </a:r>
          </a:p>
          <a:p>
            <a:endParaRPr lang="en-US" dirty="0"/>
          </a:p>
          <a:p>
            <a:pPr>
              <a:buFont typeface="Courier New" panose="02070309020205020404" pitchFamily="49" charset="0"/>
              <a:buChar char="o"/>
            </a:pPr>
            <a:r>
              <a:rPr lang="en-US" dirty="0"/>
              <a:t>  </a:t>
            </a:r>
            <a:r>
              <a:rPr lang="en-IN" dirty="0"/>
              <a:t> This also decreases the probability of </a:t>
            </a:r>
          </a:p>
          <a:p>
            <a:pPr marL="0" indent="0">
              <a:buNone/>
            </a:pPr>
            <a:r>
              <a:rPr lang="en-IN" dirty="0"/>
              <a:t>      un-authorised accessing</a:t>
            </a:r>
          </a:p>
          <a:p>
            <a:pPr marL="0" indent="0">
              <a:buNone/>
            </a:pPr>
            <a:r>
              <a:rPr lang="en-IN" dirty="0"/>
              <a:t>  </a:t>
            </a:r>
          </a:p>
          <a:p>
            <a:pPr>
              <a:buFont typeface="Courier New" panose="02070309020205020404" pitchFamily="49" charset="0"/>
              <a:buChar char="o"/>
            </a:pPr>
            <a:r>
              <a:rPr lang="en-IN" dirty="0"/>
              <a:t>   This feature makes data safe from unauthorised personals</a:t>
            </a:r>
          </a:p>
          <a:p>
            <a:pPr>
              <a:buFont typeface="Courier New" panose="02070309020205020404" pitchFamily="49" charset="0"/>
              <a:buChar char="o"/>
            </a:pPr>
            <a:endParaRPr lang="en-IN" dirty="0"/>
          </a:p>
          <a:p>
            <a:pPr>
              <a:buFont typeface="Courier New" panose="02070309020205020404" pitchFamily="49" charset="0"/>
              <a:buChar char="o"/>
            </a:pPr>
            <a:r>
              <a:rPr lang="en-IN" dirty="0"/>
              <a:t>    This features increases security</a:t>
            </a:r>
          </a:p>
          <a:p>
            <a:pPr>
              <a:buFont typeface="Courier New" panose="02070309020205020404" pitchFamily="49" charset="0"/>
              <a:buChar char="o"/>
            </a:pPr>
            <a:endParaRPr lang="en-IN" dirty="0"/>
          </a:p>
          <a:p>
            <a:pPr marL="0" indent="0">
              <a:buNone/>
            </a:pPr>
            <a:endParaRPr lang="en-IN" dirty="0"/>
          </a:p>
        </p:txBody>
      </p:sp>
      <p:sp>
        <p:nvSpPr>
          <p:cNvPr id="4" name="Date Placeholder 3">
            <a:extLst>
              <a:ext uri="{FF2B5EF4-FFF2-40B4-BE49-F238E27FC236}">
                <a16:creationId xmlns:a16="http://schemas.microsoft.com/office/drawing/2014/main" id="{59615610-58C2-437D-8656-AFCEE352000D}"/>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FD3C4F0C-4705-4104-84BB-191AEA3D3515}"/>
              </a:ext>
            </a:extLst>
          </p:cNvPr>
          <p:cNvSpPr>
            <a:spLocks noGrp="1"/>
          </p:cNvSpPr>
          <p:nvPr>
            <p:ph type="sldNum" sz="quarter" idx="12"/>
          </p:nvPr>
        </p:nvSpPr>
        <p:spPr/>
        <p:txBody>
          <a:bodyPr/>
          <a:lstStyle/>
          <a:p>
            <a:fld id="{B195B429-731E-4A0E-8307-590EFBBEFAFA}" type="slidenum">
              <a:rPr lang="en-US" smtClean="0"/>
              <a:t>16</a:t>
            </a:fld>
            <a:endParaRPr lang="en-US"/>
          </a:p>
        </p:txBody>
      </p:sp>
    </p:spTree>
    <p:extLst>
      <p:ext uri="{BB962C8B-B14F-4D97-AF65-F5344CB8AC3E}">
        <p14:creationId xmlns:p14="http://schemas.microsoft.com/office/powerpoint/2010/main" val="3012007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3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6" dur="500"/>
                                        <p:tgtEl>
                                          <p:spTgt spid="3">
                                            <p:txEl>
                                              <p:pRg st="2" end="2"/>
                                            </p:txEl>
                                          </p:spTgt>
                                        </p:tgtEl>
                                      </p:cBhvr>
                                    </p:animEffect>
                                  </p:childTnLst>
                                </p:cTn>
                              </p:par>
                            </p:childTnLst>
                          </p:cTn>
                        </p:par>
                        <p:par>
                          <p:cTn id="17" fill="hold">
                            <p:stCondLst>
                              <p:cond delay="750"/>
                            </p:stCondLst>
                            <p:childTnLst>
                              <p:par>
                                <p:cTn id="18" presetID="31"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p:cTn id="2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2" dur="5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3" dur="500"/>
                                        <p:tgtEl>
                                          <p:spTgt spid="3">
                                            <p:txEl>
                                              <p:pRg st="3" end="3"/>
                                            </p:txEl>
                                          </p:spTgt>
                                        </p:tgtEl>
                                      </p:cBhvr>
                                    </p:animEffect>
                                  </p:childTnLst>
                                </p:cTn>
                              </p:par>
                            </p:childTnLst>
                          </p:cTn>
                        </p:par>
                        <p:par>
                          <p:cTn id="24" fill="hold">
                            <p:stCondLst>
                              <p:cond delay="1250"/>
                            </p:stCondLst>
                            <p:childTnLst>
                              <p:par>
                                <p:cTn id="25" presetID="31"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5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0" dur="500"/>
                                        <p:tgtEl>
                                          <p:spTgt spid="3">
                                            <p:txEl>
                                              <p:pRg st="4" end="4"/>
                                            </p:txEl>
                                          </p:spTgt>
                                        </p:tgtEl>
                                      </p:cBhvr>
                                    </p:animEffect>
                                  </p:childTnLst>
                                </p:cTn>
                              </p:par>
                            </p:childTnLst>
                          </p:cTn>
                        </p:par>
                        <p:par>
                          <p:cTn id="31" fill="hold">
                            <p:stCondLst>
                              <p:cond delay="1750"/>
                            </p:stCondLst>
                            <p:childTnLst>
                              <p:par>
                                <p:cTn id="32" presetID="31" presetClass="entr" presetSubtype="0"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6" dur="5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7" dur="500"/>
                                        <p:tgtEl>
                                          <p:spTgt spid="3">
                                            <p:txEl>
                                              <p:pRg st="5" end="5"/>
                                            </p:txEl>
                                          </p:spTgt>
                                        </p:tgtEl>
                                      </p:cBhvr>
                                    </p:animEffect>
                                  </p:childTnLst>
                                </p:cTn>
                              </p:par>
                            </p:childTnLst>
                          </p:cTn>
                        </p:par>
                        <p:par>
                          <p:cTn id="38" fill="hold">
                            <p:stCondLst>
                              <p:cond delay="2250"/>
                            </p:stCondLst>
                            <p:childTnLst>
                              <p:par>
                                <p:cTn id="39" presetID="31" presetClass="entr" presetSubtype="0" fill="hold"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p:cTn id="4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3" dur="5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F027-6322-4CC0-9791-D94702C25585}"/>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EDC656B1-AA98-4E97-A4C2-4A3D8800FA39}"/>
              </a:ext>
            </a:extLst>
          </p:cNvPr>
          <p:cNvSpPr>
            <a:spLocks noGrp="1"/>
          </p:cNvSpPr>
          <p:nvPr>
            <p:ph idx="1"/>
          </p:nvPr>
        </p:nvSpPr>
        <p:spPr/>
        <p:txBody>
          <a:bodyPr>
            <a:normAutofit/>
          </a:bodyPr>
          <a:lstStyle/>
          <a:p>
            <a:r>
              <a:rPr lang="en-US" sz="3200" dirty="0"/>
              <a:t> Menu  :   </a:t>
            </a:r>
            <a:endParaRPr lang="en-IN" sz="3200" dirty="0"/>
          </a:p>
        </p:txBody>
      </p:sp>
      <p:sp>
        <p:nvSpPr>
          <p:cNvPr id="4" name="Date Placeholder 3">
            <a:extLst>
              <a:ext uri="{FF2B5EF4-FFF2-40B4-BE49-F238E27FC236}">
                <a16:creationId xmlns:a16="http://schemas.microsoft.com/office/drawing/2014/main" id="{B0BFCF92-4FD4-4AFD-86E8-0DAA28D0C6A9}"/>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D45553FC-DCEA-4724-B63B-19DBE687981A}"/>
              </a:ext>
            </a:extLst>
          </p:cNvPr>
          <p:cNvSpPr>
            <a:spLocks noGrp="1"/>
          </p:cNvSpPr>
          <p:nvPr>
            <p:ph type="sldNum" sz="quarter" idx="12"/>
          </p:nvPr>
        </p:nvSpPr>
        <p:spPr/>
        <p:txBody>
          <a:bodyPr/>
          <a:lstStyle/>
          <a:p>
            <a:fld id="{B195B429-731E-4A0E-8307-590EFBBEFAFA}" type="slidenum">
              <a:rPr lang="en-US" smtClean="0"/>
              <a:t>17</a:t>
            </a:fld>
            <a:endParaRPr lang="en-US"/>
          </a:p>
        </p:txBody>
      </p:sp>
      <p:pic>
        <p:nvPicPr>
          <p:cNvPr id="8" name="Picture 7">
            <a:extLst>
              <a:ext uri="{FF2B5EF4-FFF2-40B4-BE49-F238E27FC236}">
                <a16:creationId xmlns:a16="http://schemas.microsoft.com/office/drawing/2014/main" id="{C14F641D-A40B-4D54-A96C-5FB5EE8F7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68" y="1323474"/>
            <a:ext cx="9289802" cy="5169401"/>
          </a:xfrm>
          <a:prstGeom prst="rect">
            <a:avLst/>
          </a:prstGeom>
        </p:spPr>
      </p:pic>
    </p:spTree>
    <p:extLst>
      <p:ext uri="{BB962C8B-B14F-4D97-AF65-F5344CB8AC3E}">
        <p14:creationId xmlns:p14="http://schemas.microsoft.com/office/powerpoint/2010/main" val="41717830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0B2D-E132-4AAB-BDC4-F2D89870EACE}"/>
              </a:ext>
            </a:extLst>
          </p:cNvPr>
          <p:cNvSpPr>
            <a:spLocks noGrp="1"/>
          </p:cNvSpPr>
          <p:nvPr>
            <p:ph type="title"/>
          </p:nvPr>
        </p:nvSpPr>
        <p:spPr/>
        <p:txBody>
          <a:bodyPr>
            <a:normAutofit/>
          </a:bodyPr>
          <a:lstStyle/>
          <a:p>
            <a:r>
              <a:rPr lang="en-US" dirty="0"/>
              <a:t>Interface </a:t>
            </a:r>
            <a:endParaRPr lang="en-IN" dirty="0"/>
          </a:p>
        </p:txBody>
      </p:sp>
      <p:sp>
        <p:nvSpPr>
          <p:cNvPr id="3" name="Content Placeholder 2">
            <a:extLst>
              <a:ext uri="{FF2B5EF4-FFF2-40B4-BE49-F238E27FC236}">
                <a16:creationId xmlns:a16="http://schemas.microsoft.com/office/drawing/2014/main" id="{3AC92F05-4BB2-4B94-B6D9-767D8415EF4E}"/>
              </a:ext>
            </a:extLst>
          </p:cNvPr>
          <p:cNvSpPr>
            <a:spLocks noGrp="1"/>
          </p:cNvSpPr>
          <p:nvPr>
            <p:ph idx="1"/>
          </p:nvPr>
        </p:nvSpPr>
        <p:spPr/>
        <p:txBody>
          <a:bodyPr/>
          <a:lstStyle/>
          <a:p>
            <a:pPr marL="0" indent="0">
              <a:buNone/>
            </a:pPr>
            <a:r>
              <a:rPr lang="en-US" sz="3200" dirty="0"/>
              <a:t>Menu   :   </a:t>
            </a:r>
          </a:p>
          <a:p>
            <a:pPr marL="0" indent="0">
              <a:buNone/>
            </a:pPr>
            <a:r>
              <a:rPr lang="en-US" dirty="0"/>
              <a:t>   </a:t>
            </a:r>
          </a:p>
          <a:p>
            <a:pPr>
              <a:buFont typeface="Courier New" panose="02070309020205020404" pitchFamily="49" charset="0"/>
              <a:buChar char="o"/>
            </a:pPr>
            <a:r>
              <a:rPr lang="en-US" dirty="0"/>
              <a:t> As the name shows that it has all items including theirs prices</a:t>
            </a:r>
          </a:p>
          <a:p>
            <a:pPr>
              <a:buFont typeface="Courier New" panose="02070309020205020404" pitchFamily="49" charset="0"/>
              <a:buChar char="o"/>
            </a:pPr>
            <a:endParaRPr lang="en-US" dirty="0"/>
          </a:p>
          <a:p>
            <a:pPr>
              <a:buFont typeface="Courier New" panose="02070309020205020404" pitchFamily="49" charset="0"/>
              <a:buChar char="o"/>
            </a:pPr>
            <a:r>
              <a:rPr lang="en-IN" dirty="0"/>
              <a:t>   Menu feature is to help customers with pricing</a:t>
            </a:r>
          </a:p>
          <a:p>
            <a:pPr>
              <a:buFont typeface="Courier New" panose="02070309020205020404" pitchFamily="49" charset="0"/>
              <a:buChar char="o"/>
            </a:pPr>
            <a:endParaRPr lang="en-IN" dirty="0"/>
          </a:p>
          <a:p>
            <a:pPr>
              <a:buFont typeface="Courier New" panose="02070309020205020404" pitchFamily="49" charset="0"/>
              <a:buChar char="o"/>
            </a:pPr>
            <a:r>
              <a:rPr lang="en-IN" dirty="0"/>
              <a:t>   This feature has whole dishes and their pricing </a:t>
            </a:r>
          </a:p>
          <a:p>
            <a:pPr>
              <a:buFont typeface="Courier New" panose="02070309020205020404" pitchFamily="49" charset="0"/>
              <a:buChar char="o"/>
            </a:pPr>
            <a:endParaRPr lang="en-IN" dirty="0"/>
          </a:p>
        </p:txBody>
      </p:sp>
      <p:sp>
        <p:nvSpPr>
          <p:cNvPr id="4" name="Date Placeholder 3">
            <a:extLst>
              <a:ext uri="{FF2B5EF4-FFF2-40B4-BE49-F238E27FC236}">
                <a16:creationId xmlns:a16="http://schemas.microsoft.com/office/drawing/2014/main" id="{4E780A1B-5C5B-4818-9100-5DAE4C822E17}"/>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3405745B-5CED-487A-B8AD-C5DD93CC67AC}"/>
              </a:ext>
            </a:extLst>
          </p:cNvPr>
          <p:cNvSpPr>
            <a:spLocks noGrp="1"/>
          </p:cNvSpPr>
          <p:nvPr>
            <p:ph type="sldNum" sz="quarter" idx="12"/>
          </p:nvPr>
        </p:nvSpPr>
        <p:spPr/>
        <p:txBody>
          <a:bodyPr/>
          <a:lstStyle/>
          <a:p>
            <a:fld id="{B195B429-731E-4A0E-8307-590EFBBEFAFA}" type="slidenum">
              <a:rPr lang="en-US" smtClean="0"/>
              <a:t>18</a:t>
            </a:fld>
            <a:endParaRPr lang="en-US"/>
          </a:p>
        </p:txBody>
      </p:sp>
    </p:spTree>
    <p:extLst>
      <p:ext uri="{BB962C8B-B14F-4D97-AF65-F5344CB8AC3E}">
        <p14:creationId xmlns:p14="http://schemas.microsoft.com/office/powerpoint/2010/main" val="25598172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3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2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6" dur="250"/>
                                        <p:tgtEl>
                                          <p:spTgt spid="3">
                                            <p:txEl>
                                              <p:pRg st="2" end="2"/>
                                            </p:txEl>
                                          </p:spTgt>
                                        </p:tgtEl>
                                      </p:cBhvr>
                                    </p:animEffect>
                                  </p:childTnLst>
                                </p:cTn>
                              </p:par>
                            </p:childTnLst>
                          </p:cTn>
                        </p:par>
                        <p:par>
                          <p:cTn id="17" fill="hold">
                            <p:stCondLst>
                              <p:cond delay="500"/>
                            </p:stCondLst>
                            <p:childTnLst>
                              <p:par>
                                <p:cTn id="18" presetID="31"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p:cTn id="20"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21" dur="250" fill="hold"/>
                                        <p:tgtEl>
                                          <p:spTgt spid="3">
                                            <p:txEl>
                                              <p:pRg st="4" end="4"/>
                                            </p:txEl>
                                          </p:spTgt>
                                        </p:tgtEl>
                                        <p:attrNameLst>
                                          <p:attrName>ppt_h</p:attrName>
                                        </p:attrNameLst>
                                      </p:cBhvr>
                                      <p:tavLst>
                                        <p:tav tm="0">
                                          <p:val>
                                            <p:fltVal val="0"/>
                                          </p:val>
                                        </p:tav>
                                        <p:tav tm="100000">
                                          <p:val>
                                            <p:strVal val="#ppt_h"/>
                                          </p:val>
                                        </p:tav>
                                      </p:tavLst>
                                    </p:anim>
                                    <p:anim calcmode="lin" valueType="num">
                                      <p:cBhvr>
                                        <p:cTn id="22" dur="25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3" dur="250"/>
                                        <p:tgtEl>
                                          <p:spTgt spid="3">
                                            <p:txEl>
                                              <p:pRg st="4" end="4"/>
                                            </p:txEl>
                                          </p:spTgt>
                                        </p:tgtEl>
                                      </p:cBhvr>
                                    </p:animEffect>
                                  </p:childTnLst>
                                </p:cTn>
                              </p:par>
                            </p:childTnLst>
                          </p:cTn>
                        </p:par>
                        <p:par>
                          <p:cTn id="24" fill="hold">
                            <p:stCondLst>
                              <p:cond delay="750"/>
                            </p:stCondLst>
                            <p:childTnLst>
                              <p:par>
                                <p:cTn id="25" presetID="31"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250" fill="hold"/>
                                        <p:tgtEl>
                                          <p:spTgt spid="3">
                                            <p:txEl>
                                              <p:pRg st="6" end="6"/>
                                            </p:txEl>
                                          </p:spTgt>
                                        </p:tgtEl>
                                        <p:attrNameLst>
                                          <p:attrName>ppt_w</p:attrName>
                                        </p:attrNameLst>
                                      </p:cBhvr>
                                      <p:tavLst>
                                        <p:tav tm="0">
                                          <p:val>
                                            <p:fltVal val="0"/>
                                          </p:val>
                                        </p:tav>
                                        <p:tav tm="100000">
                                          <p:val>
                                            <p:strVal val="#ppt_w"/>
                                          </p:val>
                                        </p:tav>
                                      </p:tavLst>
                                    </p:anim>
                                    <p:anim calcmode="lin" valueType="num">
                                      <p:cBhvr>
                                        <p:cTn id="28" dur="250" fill="hold"/>
                                        <p:tgtEl>
                                          <p:spTgt spid="3">
                                            <p:txEl>
                                              <p:pRg st="6" end="6"/>
                                            </p:txEl>
                                          </p:spTgt>
                                        </p:tgtEl>
                                        <p:attrNameLst>
                                          <p:attrName>ppt_h</p:attrName>
                                        </p:attrNameLst>
                                      </p:cBhvr>
                                      <p:tavLst>
                                        <p:tav tm="0">
                                          <p:val>
                                            <p:fltVal val="0"/>
                                          </p:val>
                                        </p:tav>
                                        <p:tav tm="100000">
                                          <p:val>
                                            <p:strVal val="#ppt_h"/>
                                          </p:val>
                                        </p:tav>
                                      </p:tavLst>
                                    </p:anim>
                                    <p:anim calcmode="lin" valueType="num">
                                      <p:cBhvr>
                                        <p:cTn id="29" dur="25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0"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D366-2EAB-4E22-956B-00C5E7705E68}"/>
              </a:ext>
            </a:extLst>
          </p:cNvPr>
          <p:cNvSpPr>
            <a:spLocks noGrp="1"/>
          </p:cNvSpPr>
          <p:nvPr>
            <p:ph type="title"/>
          </p:nvPr>
        </p:nvSpPr>
        <p:spPr/>
        <p:txBody>
          <a:bodyPr>
            <a:noAutofit/>
          </a:bodyPr>
          <a:lstStyle/>
          <a:p>
            <a:r>
              <a:rPr lang="en-US" sz="4000" dirty="0"/>
              <a:t>Main  Window / Invoice :</a:t>
            </a:r>
            <a:br>
              <a:rPr lang="en-US" sz="1800" dirty="0"/>
            </a:br>
            <a:endParaRPr lang="en-IN" sz="1800" dirty="0"/>
          </a:p>
        </p:txBody>
      </p:sp>
      <p:sp>
        <p:nvSpPr>
          <p:cNvPr id="3" name="Content Placeholder 2">
            <a:extLst>
              <a:ext uri="{FF2B5EF4-FFF2-40B4-BE49-F238E27FC236}">
                <a16:creationId xmlns:a16="http://schemas.microsoft.com/office/drawing/2014/main" id="{A77B310C-2FA1-45A8-93F3-7535FB4FEFA1}"/>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2309A0BD-EEC6-44E6-B911-A9D618A79ED0}"/>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4D8CDF8D-CF59-4086-915E-AE4F5FA019C0}"/>
              </a:ext>
            </a:extLst>
          </p:cNvPr>
          <p:cNvSpPr>
            <a:spLocks noGrp="1"/>
          </p:cNvSpPr>
          <p:nvPr>
            <p:ph type="sldNum" sz="quarter" idx="12"/>
          </p:nvPr>
        </p:nvSpPr>
        <p:spPr/>
        <p:txBody>
          <a:bodyPr/>
          <a:lstStyle/>
          <a:p>
            <a:fld id="{B195B429-731E-4A0E-8307-590EFBBEFAFA}" type="slidenum">
              <a:rPr lang="en-US" smtClean="0"/>
              <a:t>19</a:t>
            </a:fld>
            <a:endParaRPr lang="en-US"/>
          </a:p>
        </p:txBody>
      </p:sp>
      <p:pic>
        <p:nvPicPr>
          <p:cNvPr id="10" name="Picture 9">
            <a:extLst>
              <a:ext uri="{FF2B5EF4-FFF2-40B4-BE49-F238E27FC236}">
                <a16:creationId xmlns:a16="http://schemas.microsoft.com/office/drawing/2014/main" id="{D4C04E16-C29C-40F8-A46D-EDF12A6F6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8" y="1194137"/>
            <a:ext cx="10700084" cy="5344775"/>
          </a:xfrm>
          <a:prstGeom prst="rect">
            <a:avLst/>
          </a:prstGeom>
        </p:spPr>
      </p:pic>
    </p:spTree>
    <p:extLst>
      <p:ext uri="{BB962C8B-B14F-4D97-AF65-F5344CB8AC3E}">
        <p14:creationId xmlns:p14="http://schemas.microsoft.com/office/powerpoint/2010/main" val="29236758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EB4B-B2FA-4ADD-AF83-0951A8F36E34}"/>
              </a:ext>
            </a:extLst>
          </p:cNvPr>
          <p:cNvSpPr>
            <a:spLocks noGrp="1"/>
          </p:cNvSpPr>
          <p:nvPr>
            <p:ph type="title"/>
          </p:nvPr>
        </p:nvSpPr>
        <p:spPr/>
        <p:txBody>
          <a:bodyPr/>
          <a:lstStyle/>
          <a:p>
            <a:r>
              <a:rPr lang="en-US" dirty="0"/>
              <a:t>Content</a:t>
            </a:r>
            <a:r>
              <a:rPr lang="en-US" sz="1600" dirty="0"/>
              <a:t>(1)</a:t>
            </a:r>
            <a:r>
              <a:rPr lang="en-US" dirty="0"/>
              <a:t> </a:t>
            </a:r>
            <a:endParaRPr lang="en-IN" dirty="0"/>
          </a:p>
        </p:txBody>
      </p:sp>
      <p:sp>
        <p:nvSpPr>
          <p:cNvPr id="3" name="Content Placeholder 2">
            <a:extLst>
              <a:ext uri="{FF2B5EF4-FFF2-40B4-BE49-F238E27FC236}">
                <a16:creationId xmlns:a16="http://schemas.microsoft.com/office/drawing/2014/main" id="{8CF5BB75-0AE4-4369-9AAA-C6D9DEB70731}"/>
              </a:ext>
            </a:extLst>
          </p:cNvPr>
          <p:cNvSpPr>
            <a:spLocks noGrp="1"/>
          </p:cNvSpPr>
          <p:nvPr>
            <p:ph idx="1"/>
          </p:nvPr>
        </p:nvSpPr>
        <p:spPr/>
        <p:txBody>
          <a:bodyPr>
            <a:normAutofit/>
          </a:bodyPr>
          <a:lstStyle/>
          <a:p>
            <a:r>
              <a:rPr lang="en-US" sz="3600" dirty="0"/>
              <a:t>Introduction </a:t>
            </a:r>
          </a:p>
          <a:p>
            <a:r>
              <a:rPr lang="en-US" sz="3600" dirty="0"/>
              <a:t>DFD ( Data Flow Diagram )</a:t>
            </a:r>
          </a:p>
          <a:p>
            <a:r>
              <a:rPr lang="en-US" sz="3600" dirty="0"/>
              <a:t>Work Flow </a:t>
            </a:r>
          </a:p>
          <a:p>
            <a:r>
              <a:rPr lang="en-US" sz="3600" dirty="0"/>
              <a:t>Proposed Software</a:t>
            </a:r>
          </a:p>
          <a:p>
            <a:r>
              <a:rPr lang="en-US" sz="3600" dirty="0"/>
              <a:t>Feature of software</a:t>
            </a:r>
          </a:p>
          <a:p>
            <a:r>
              <a:rPr lang="en-US" sz="3600" dirty="0"/>
              <a:t>Technology &amp; tools used</a:t>
            </a:r>
          </a:p>
          <a:p>
            <a:r>
              <a:rPr lang="en-US" sz="3600" dirty="0"/>
              <a:t>Objective of the Billing Software</a:t>
            </a:r>
          </a:p>
          <a:p>
            <a:pPr marL="0" indent="0">
              <a:buNone/>
            </a:pPr>
            <a:endParaRPr lang="en-US" sz="3600" dirty="0"/>
          </a:p>
          <a:p>
            <a:endParaRPr lang="en-US" dirty="0"/>
          </a:p>
        </p:txBody>
      </p:sp>
      <p:sp>
        <p:nvSpPr>
          <p:cNvPr id="4" name="Date Placeholder 3">
            <a:extLst>
              <a:ext uri="{FF2B5EF4-FFF2-40B4-BE49-F238E27FC236}">
                <a16:creationId xmlns:a16="http://schemas.microsoft.com/office/drawing/2014/main" id="{2688A7E3-2075-47E6-A69D-A548938220C0}"/>
              </a:ext>
            </a:extLst>
          </p:cNvPr>
          <p:cNvSpPr>
            <a:spLocks noGrp="1"/>
          </p:cNvSpPr>
          <p:nvPr>
            <p:ph type="dt" sz="half" idx="10"/>
          </p:nvPr>
        </p:nvSpPr>
        <p:spPr/>
        <p:txBody>
          <a:bodyPr/>
          <a:lstStyle/>
          <a:p>
            <a:r>
              <a:rPr lang="en-US" dirty="0"/>
              <a:t>18-04-2020</a:t>
            </a:r>
          </a:p>
        </p:txBody>
      </p:sp>
      <p:sp>
        <p:nvSpPr>
          <p:cNvPr id="5" name="Footer Placeholder 4">
            <a:extLst>
              <a:ext uri="{FF2B5EF4-FFF2-40B4-BE49-F238E27FC236}">
                <a16:creationId xmlns:a16="http://schemas.microsoft.com/office/drawing/2014/main" id="{957ACEAE-7933-48C0-B65D-9A196B0B5B84}"/>
              </a:ext>
            </a:extLst>
          </p:cNvPr>
          <p:cNvSpPr>
            <a:spLocks noGrp="1"/>
          </p:cNvSpPr>
          <p:nvPr>
            <p:ph type="ftr" sz="quarter" idx="11"/>
          </p:nvPr>
        </p:nvSpPr>
        <p:spPr/>
        <p:txBody>
          <a:bodyPr/>
          <a:lstStyle/>
          <a:p>
            <a:r>
              <a:rPr lang="en-US" dirty="0"/>
              <a:t>Hunger Zone Food Restaurant</a:t>
            </a:r>
          </a:p>
        </p:txBody>
      </p:sp>
      <p:sp>
        <p:nvSpPr>
          <p:cNvPr id="6" name="Slide Number Placeholder 5">
            <a:extLst>
              <a:ext uri="{FF2B5EF4-FFF2-40B4-BE49-F238E27FC236}">
                <a16:creationId xmlns:a16="http://schemas.microsoft.com/office/drawing/2014/main" id="{42B515DF-4A98-4AA7-B730-180BFF078489}"/>
              </a:ext>
            </a:extLst>
          </p:cNvPr>
          <p:cNvSpPr>
            <a:spLocks noGrp="1"/>
          </p:cNvSpPr>
          <p:nvPr>
            <p:ph type="sldNum" sz="quarter" idx="12"/>
          </p:nvPr>
        </p:nvSpPr>
        <p:spPr/>
        <p:txBody>
          <a:bodyPr/>
          <a:lstStyle/>
          <a:p>
            <a:fld id="{B195B429-731E-4A0E-8307-590EFBBEFAFA}" type="slidenum">
              <a:rPr lang="en-US" smtClean="0"/>
              <a:t>2</a:t>
            </a:fld>
            <a:endParaRPr lang="en-US"/>
          </a:p>
        </p:txBody>
      </p:sp>
    </p:spTree>
    <p:extLst>
      <p:ext uri="{BB962C8B-B14F-4D97-AF65-F5344CB8AC3E}">
        <p14:creationId xmlns:p14="http://schemas.microsoft.com/office/powerpoint/2010/main" val="4093291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31" presetClass="entr" presetSubtype="0" fill="hold" nodeType="afterEffect">
                                  <p:stCondLst>
                                    <p:cond delay="25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25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2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250"/>
                                        <p:tgtEl>
                                          <p:spTgt spid="3">
                                            <p:txEl>
                                              <p:pRg st="0" end="0"/>
                                            </p:txEl>
                                          </p:spTgt>
                                        </p:tgtEl>
                                      </p:cBhvr>
                                    </p:animEffect>
                                  </p:childTnLst>
                                </p:cTn>
                              </p:par>
                            </p:childTnLst>
                          </p:cTn>
                        </p:par>
                        <p:par>
                          <p:cTn id="17" fill="hold">
                            <p:stCondLst>
                              <p:cond delay="750"/>
                            </p:stCondLst>
                            <p:childTnLst>
                              <p:par>
                                <p:cTn id="18" presetID="31" presetClass="entr" presetSubtype="0" fill="hold" nodeType="afterEffect">
                                  <p:stCondLst>
                                    <p:cond delay="25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25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25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250"/>
                                        <p:tgtEl>
                                          <p:spTgt spid="3">
                                            <p:txEl>
                                              <p:pRg st="1" end="1"/>
                                            </p:txEl>
                                          </p:spTgt>
                                        </p:tgtEl>
                                      </p:cBhvr>
                                    </p:animEffect>
                                  </p:childTnLst>
                                </p:cTn>
                              </p:par>
                            </p:childTnLst>
                          </p:cTn>
                        </p:par>
                        <p:par>
                          <p:cTn id="24" fill="hold">
                            <p:stCondLst>
                              <p:cond delay="1250"/>
                            </p:stCondLst>
                            <p:childTnLst>
                              <p:par>
                                <p:cTn id="25" presetID="31" presetClass="entr" presetSubtype="0" fill="hold" nodeType="afterEffect">
                                  <p:stCondLst>
                                    <p:cond delay="25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2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250"/>
                                        <p:tgtEl>
                                          <p:spTgt spid="3">
                                            <p:txEl>
                                              <p:pRg st="2" end="2"/>
                                            </p:txEl>
                                          </p:spTgt>
                                        </p:tgtEl>
                                      </p:cBhvr>
                                    </p:animEffect>
                                  </p:childTnLst>
                                </p:cTn>
                              </p:par>
                            </p:childTnLst>
                          </p:cTn>
                        </p:par>
                        <p:par>
                          <p:cTn id="31" fill="hold">
                            <p:stCondLst>
                              <p:cond delay="1750"/>
                            </p:stCondLst>
                            <p:childTnLst>
                              <p:par>
                                <p:cTn id="32" presetID="31" presetClass="entr" presetSubtype="0" fill="hold" nodeType="afterEffect">
                                  <p:stCondLst>
                                    <p:cond delay="25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250" fill="hold"/>
                                        <p:tgtEl>
                                          <p:spTgt spid="3">
                                            <p:txEl>
                                              <p:pRg st="3" end="3"/>
                                            </p:txEl>
                                          </p:spTgt>
                                        </p:tgtEl>
                                        <p:attrNameLst>
                                          <p:attrName>ppt_h</p:attrName>
                                        </p:attrNameLst>
                                      </p:cBhvr>
                                      <p:tavLst>
                                        <p:tav tm="0">
                                          <p:val>
                                            <p:fltVal val="0"/>
                                          </p:val>
                                        </p:tav>
                                        <p:tav tm="100000">
                                          <p:val>
                                            <p:strVal val="#ppt_h"/>
                                          </p:val>
                                        </p:tav>
                                      </p:tavLst>
                                    </p:anim>
                                    <p:anim calcmode="lin" valueType="num">
                                      <p:cBhvr>
                                        <p:cTn id="36" dur="25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7" dur="250"/>
                                        <p:tgtEl>
                                          <p:spTgt spid="3">
                                            <p:txEl>
                                              <p:pRg st="3" end="3"/>
                                            </p:txEl>
                                          </p:spTgt>
                                        </p:tgtEl>
                                      </p:cBhvr>
                                    </p:animEffect>
                                  </p:childTnLst>
                                </p:cTn>
                              </p:par>
                            </p:childTnLst>
                          </p:cTn>
                        </p:par>
                        <p:par>
                          <p:cTn id="38" fill="hold">
                            <p:stCondLst>
                              <p:cond delay="2250"/>
                            </p:stCondLst>
                            <p:childTnLst>
                              <p:par>
                                <p:cTn id="39" presetID="31" presetClass="entr" presetSubtype="0" fill="hold" nodeType="afterEffect">
                                  <p:stCondLst>
                                    <p:cond delay="25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250" fill="hold"/>
                                        <p:tgtEl>
                                          <p:spTgt spid="3">
                                            <p:txEl>
                                              <p:pRg st="4" end="4"/>
                                            </p:txEl>
                                          </p:spTgt>
                                        </p:tgtEl>
                                        <p:attrNameLst>
                                          <p:attrName>ppt_h</p:attrName>
                                        </p:attrNameLst>
                                      </p:cBhvr>
                                      <p:tavLst>
                                        <p:tav tm="0">
                                          <p:val>
                                            <p:fltVal val="0"/>
                                          </p:val>
                                        </p:tav>
                                        <p:tav tm="100000">
                                          <p:val>
                                            <p:strVal val="#ppt_h"/>
                                          </p:val>
                                        </p:tav>
                                      </p:tavLst>
                                    </p:anim>
                                    <p:anim calcmode="lin" valueType="num">
                                      <p:cBhvr>
                                        <p:cTn id="43" dur="25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4" dur="250"/>
                                        <p:tgtEl>
                                          <p:spTgt spid="3">
                                            <p:txEl>
                                              <p:pRg st="4" end="4"/>
                                            </p:txEl>
                                          </p:spTgt>
                                        </p:tgtEl>
                                      </p:cBhvr>
                                    </p:animEffect>
                                  </p:childTnLst>
                                </p:cTn>
                              </p:par>
                            </p:childTnLst>
                          </p:cTn>
                        </p:par>
                        <p:par>
                          <p:cTn id="45" fill="hold">
                            <p:stCondLst>
                              <p:cond delay="2750"/>
                            </p:stCondLst>
                            <p:childTnLst>
                              <p:par>
                                <p:cTn id="46" presetID="31" presetClass="entr" presetSubtype="0" fill="hold" nodeType="afterEffect">
                                  <p:stCondLst>
                                    <p:cond delay="25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49" dur="250" fill="hold"/>
                                        <p:tgtEl>
                                          <p:spTgt spid="3">
                                            <p:txEl>
                                              <p:pRg st="5" end="5"/>
                                            </p:txEl>
                                          </p:spTgt>
                                        </p:tgtEl>
                                        <p:attrNameLst>
                                          <p:attrName>ppt_h</p:attrName>
                                        </p:attrNameLst>
                                      </p:cBhvr>
                                      <p:tavLst>
                                        <p:tav tm="0">
                                          <p:val>
                                            <p:fltVal val="0"/>
                                          </p:val>
                                        </p:tav>
                                        <p:tav tm="100000">
                                          <p:val>
                                            <p:strVal val="#ppt_h"/>
                                          </p:val>
                                        </p:tav>
                                      </p:tavLst>
                                    </p:anim>
                                    <p:anim calcmode="lin" valueType="num">
                                      <p:cBhvr>
                                        <p:cTn id="50" dur="25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1" dur="250"/>
                                        <p:tgtEl>
                                          <p:spTgt spid="3">
                                            <p:txEl>
                                              <p:pRg st="5" end="5"/>
                                            </p:txEl>
                                          </p:spTgt>
                                        </p:tgtEl>
                                      </p:cBhvr>
                                    </p:animEffect>
                                  </p:childTnLst>
                                </p:cTn>
                              </p:par>
                            </p:childTnLst>
                          </p:cTn>
                        </p:par>
                        <p:par>
                          <p:cTn id="52" fill="hold">
                            <p:stCondLst>
                              <p:cond delay="3250"/>
                            </p:stCondLst>
                            <p:childTnLst>
                              <p:par>
                                <p:cTn id="53" presetID="31" presetClass="entr" presetSubtype="0" fill="hold" nodeType="afterEffect">
                                  <p:stCondLst>
                                    <p:cond delay="25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25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25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25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8B47-FFDA-49DC-9A09-D5DD452140AB}"/>
              </a:ext>
            </a:extLst>
          </p:cNvPr>
          <p:cNvSpPr>
            <a:spLocks noGrp="1"/>
          </p:cNvSpPr>
          <p:nvPr>
            <p:ph type="title"/>
          </p:nvPr>
        </p:nvSpPr>
        <p:spPr/>
        <p:txBody>
          <a:bodyPr>
            <a:normAutofit/>
          </a:bodyPr>
          <a:lstStyle/>
          <a:p>
            <a:r>
              <a:rPr lang="en-US" dirty="0"/>
              <a:t>Invoice</a:t>
            </a:r>
            <a:r>
              <a:rPr lang="en-US" sz="6600" dirty="0"/>
              <a:t> </a:t>
            </a:r>
            <a:endParaRPr lang="en-IN" sz="6600" dirty="0"/>
          </a:p>
        </p:txBody>
      </p:sp>
      <p:sp>
        <p:nvSpPr>
          <p:cNvPr id="3" name="Content Placeholder 2">
            <a:extLst>
              <a:ext uri="{FF2B5EF4-FFF2-40B4-BE49-F238E27FC236}">
                <a16:creationId xmlns:a16="http://schemas.microsoft.com/office/drawing/2014/main" id="{9F91C96D-50D4-40AF-AC5B-F88180974BA3}"/>
              </a:ext>
            </a:extLst>
          </p:cNvPr>
          <p:cNvSpPr>
            <a:spLocks noGrp="1"/>
          </p:cNvSpPr>
          <p:nvPr>
            <p:ph idx="1"/>
          </p:nvPr>
        </p:nvSpPr>
        <p:spPr/>
        <p:txBody>
          <a:bodyPr/>
          <a:lstStyle/>
          <a:p>
            <a:pPr marL="0" indent="0">
              <a:buNone/>
            </a:pPr>
            <a:r>
              <a:rPr lang="en-US" dirty="0"/>
              <a:t> </a:t>
            </a:r>
            <a:endParaRPr lang="en-IN" dirty="0"/>
          </a:p>
        </p:txBody>
      </p:sp>
      <p:sp>
        <p:nvSpPr>
          <p:cNvPr id="5" name="Footer Placeholder 4">
            <a:extLst>
              <a:ext uri="{FF2B5EF4-FFF2-40B4-BE49-F238E27FC236}">
                <a16:creationId xmlns:a16="http://schemas.microsoft.com/office/drawing/2014/main" id="{3B56DA2D-2EE2-4FFB-81A7-39A1D75CA2B9}"/>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98DB4DEE-A882-41B5-BF32-39112A918C3C}"/>
              </a:ext>
            </a:extLst>
          </p:cNvPr>
          <p:cNvSpPr>
            <a:spLocks noGrp="1"/>
          </p:cNvSpPr>
          <p:nvPr>
            <p:ph type="sldNum" sz="quarter" idx="12"/>
          </p:nvPr>
        </p:nvSpPr>
        <p:spPr/>
        <p:txBody>
          <a:bodyPr/>
          <a:lstStyle/>
          <a:p>
            <a:fld id="{B195B429-731E-4A0E-8307-590EFBBEFAFA}" type="slidenum">
              <a:rPr lang="en-US" smtClean="0"/>
              <a:t>20</a:t>
            </a:fld>
            <a:endParaRPr lang="en-US"/>
          </a:p>
        </p:txBody>
      </p:sp>
      <p:pic>
        <p:nvPicPr>
          <p:cNvPr id="8" name="Picture 7">
            <a:extLst>
              <a:ext uri="{FF2B5EF4-FFF2-40B4-BE49-F238E27FC236}">
                <a16:creationId xmlns:a16="http://schemas.microsoft.com/office/drawing/2014/main" id="{66132B2F-F6DD-4187-A82D-F8767E78B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52" y="1479884"/>
            <a:ext cx="10704095" cy="5241591"/>
          </a:xfrm>
          <a:prstGeom prst="rect">
            <a:avLst/>
          </a:prstGeom>
        </p:spPr>
      </p:pic>
    </p:spTree>
    <p:extLst>
      <p:ext uri="{BB962C8B-B14F-4D97-AF65-F5344CB8AC3E}">
        <p14:creationId xmlns:p14="http://schemas.microsoft.com/office/powerpoint/2010/main" val="3256628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50"/>
                                        <p:tgtEl>
                                          <p:spTgt spid="2"/>
                                        </p:tgtEl>
                                      </p:cBhvr>
                                    </p:animEffect>
                                  </p:childTnLst>
                                </p:cTn>
                              </p:par>
                            </p:childTnLst>
                          </p:cTn>
                        </p:par>
                        <p:par>
                          <p:cTn id="8" fill="hold">
                            <p:stCondLst>
                              <p:cond delay="25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6EF4-12D7-4CF2-81FC-B58E91E08F73}"/>
              </a:ext>
            </a:extLst>
          </p:cNvPr>
          <p:cNvSpPr>
            <a:spLocks noGrp="1"/>
          </p:cNvSpPr>
          <p:nvPr>
            <p:ph type="title"/>
          </p:nvPr>
        </p:nvSpPr>
        <p:spPr/>
        <p:txBody>
          <a:bodyPr/>
          <a:lstStyle/>
          <a:p>
            <a:r>
              <a:rPr lang="en-US" dirty="0"/>
              <a:t>Invoice</a:t>
            </a:r>
            <a:endParaRPr lang="en-IN" dirty="0"/>
          </a:p>
        </p:txBody>
      </p:sp>
      <p:sp>
        <p:nvSpPr>
          <p:cNvPr id="6" name="Content Placeholder 5">
            <a:extLst>
              <a:ext uri="{FF2B5EF4-FFF2-40B4-BE49-F238E27FC236}">
                <a16:creationId xmlns:a16="http://schemas.microsoft.com/office/drawing/2014/main" id="{29592E40-1830-466F-9D54-F516860EEAAA}"/>
              </a:ext>
            </a:extLst>
          </p:cNvPr>
          <p:cNvSpPr>
            <a:spLocks noGrp="1"/>
          </p:cNvSpPr>
          <p:nvPr>
            <p:ph idx="1"/>
          </p:nvPr>
        </p:nvSpPr>
        <p:spPr/>
        <p:txBody>
          <a:bodyPr/>
          <a:lstStyle/>
          <a:p>
            <a:endParaRPr lang="en-IN"/>
          </a:p>
        </p:txBody>
      </p:sp>
      <p:sp>
        <p:nvSpPr>
          <p:cNvPr id="3" name="Date Placeholder 2">
            <a:extLst>
              <a:ext uri="{FF2B5EF4-FFF2-40B4-BE49-F238E27FC236}">
                <a16:creationId xmlns:a16="http://schemas.microsoft.com/office/drawing/2014/main" id="{E89D27FF-9231-4AD0-AF41-07119162D64D}"/>
              </a:ext>
            </a:extLst>
          </p:cNvPr>
          <p:cNvSpPr>
            <a:spLocks noGrp="1"/>
          </p:cNvSpPr>
          <p:nvPr>
            <p:ph type="dt" sz="half" idx="10"/>
          </p:nvPr>
        </p:nvSpPr>
        <p:spPr/>
        <p:txBody>
          <a:bodyPr/>
          <a:lstStyle/>
          <a:p>
            <a:r>
              <a:rPr lang="en-US" dirty="0"/>
              <a:t>18-04-2020</a:t>
            </a:r>
          </a:p>
        </p:txBody>
      </p:sp>
      <p:sp>
        <p:nvSpPr>
          <p:cNvPr id="4" name="Footer Placeholder 3">
            <a:extLst>
              <a:ext uri="{FF2B5EF4-FFF2-40B4-BE49-F238E27FC236}">
                <a16:creationId xmlns:a16="http://schemas.microsoft.com/office/drawing/2014/main" id="{E6DD5D52-52F8-422C-BEB0-2BD865D178D9}"/>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9DEF8E38-FF2F-473C-9467-8C8DD1007E02}"/>
              </a:ext>
            </a:extLst>
          </p:cNvPr>
          <p:cNvSpPr>
            <a:spLocks noGrp="1"/>
          </p:cNvSpPr>
          <p:nvPr>
            <p:ph type="sldNum" sz="quarter" idx="12"/>
          </p:nvPr>
        </p:nvSpPr>
        <p:spPr/>
        <p:txBody>
          <a:bodyPr/>
          <a:lstStyle/>
          <a:p>
            <a:fld id="{B195B429-731E-4A0E-8307-590EFBBEFAFA}" type="slidenum">
              <a:rPr lang="en-US" smtClean="0"/>
              <a:t>21</a:t>
            </a:fld>
            <a:endParaRPr lang="en-US"/>
          </a:p>
        </p:txBody>
      </p:sp>
      <p:pic>
        <p:nvPicPr>
          <p:cNvPr id="7" name="Picture 6">
            <a:extLst>
              <a:ext uri="{FF2B5EF4-FFF2-40B4-BE49-F238E27FC236}">
                <a16:creationId xmlns:a16="http://schemas.microsoft.com/office/drawing/2014/main" id="{D399218B-FA1E-434D-9C7A-5F05EB3C0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09950"/>
            <a:ext cx="10820400" cy="5263565"/>
          </a:xfrm>
          <a:prstGeom prst="rect">
            <a:avLst/>
          </a:prstGeom>
        </p:spPr>
      </p:pic>
    </p:spTree>
    <p:extLst>
      <p:ext uri="{BB962C8B-B14F-4D97-AF65-F5344CB8AC3E}">
        <p14:creationId xmlns:p14="http://schemas.microsoft.com/office/powerpoint/2010/main" val="16350041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0879-643F-4FD7-8822-1B871E68A686}"/>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83B256D9-766B-46B9-857D-370599DC96DF}"/>
              </a:ext>
            </a:extLst>
          </p:cNvPr>
          <p:cNvSpPr>
            <a:spLocks noGrp="1"/>
          </p:cNvSpPr>
          <p:nvPr>
            <p:ph idx="1"/>
          </p:nvPr>
        </p:nvSpPr>
        <p:spPr/>
        <p:txBody>
          <a:bodyPr/>
          <a:lstStyle/>
          <a:p>
            <a:r>
              <a:rPr lang="en-US" sz="3200" dirty="0"/>
              <a:t>Main Window / Invoice  :</a:t>
            </a:r>
          </a:p>
          <a:p>
            <a:endParaRPr lang="en-US" dirty="0"/>
          </a:p>
          <a:p>
            <a:pPr>
              <a:buFont typeface="Courier New" panose="02070309020205020404" pitchFamily="49" charset="0"/>
              <a:buChar char="o"/>
            </a:pPr>
            <a:r>
              <a:rPr lang="en-US" dirty="0"/>
              <a:t>   In this area, we  place customer’s order requests.</a:t>
            </a:r>
          </a:p>
          <a:p>
            <a:pPr>
              <a:buFont typeface="Courier New" panose="02070309020205020404" pitchFamily="49" charset="0"/>
              <a:buChar char="o"/>
            </a:pPr>
            <a:r>
              <a:rPr lang="en-IN" dirty="0"/>
              <a:t>   Firstly, customers details are filled  and then order is placed.</a:t>
            </a:r>
          </a:p>
          <a:p>
            <a:pPr>
              <a:buFont typeface="Courier New" panose="02070309020205020404" pitchFamily="49" charset="0"/>
              <a:buChar char="o"/>
            </a:pPr>
            <a:r>
              <a:rPr lang="en-IN" dirty="0"/>
              <a:t>   After placing order  total prices and taxes on each item is calculated. </a:t>
            </a:r>
          </a:p>
          <a:p>
            <a:pPr>
              <a:buFont typeface="Courier New" panose="02070309020205020404" pitchFamily="49" charset="0"/>
              <a:buChar char="o"/>
            </a:pPr>
            <a:r>
              <a:rPr lang="en-IN" dirty="0"/>
              <a:t>   Finally, we generate bill or invoice of orders placed.</a:t>
            </a:r>
          </a:p>
          <a:p>
            <a:pPr>
              <a:buFont typeface="Courier New" panose="02070309020205020404" pitchFamily="49" charset="0"/>
              <a:buChar char="o"/>
            </a:pPr>
            <a:r>
              <a:rPr lang="en-IN" dirty="0"/>
              <a:t>   In main, window we have provided the ‘Price List’ to check price of each item.</a:t>
            </a:r>
          </a:p>
        </p:txBody>
      </p:sp>
      <p:sp>
        <p:nvSpPr>
          <p:cNvPr id="4" name="Date Placeholder 3">
            <a:extLst>
              <a:ext uri="{FF2B5EF4-FFF2-40B4-BE49-F238E27FC236}">
                <a16:creationId xmlns:a16="http://schemas.microsoft.com/office/drawing/2014/main" id="{EB0BF657-6E9D-4E73-8730-12049EB6DABC}"/>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62350AAF-12F4-4F0C-9B04-67359B02B0EB}"/>
              </a:ext>
            </a:extLst>
          </p:cNvPr>
          <p:cNvSpPr>
            <a:spLocks noGrp="1"/>
          </p:cNvSpPr>
          <p:nvPr>
            <p:ph type="sldNum" sz="quarter" idx="12"/>
          </p:nvPr>
        </p:nvSpPr>
        <p:spPr/>
        <p:txBody>
          <a:bodyPr/>
          <a:lstStyle/>
          <a:p>
            <a:fld id="{B195B429-731E-4A0E-8307-590EFBBEFAFA}" type="slidenum">
              <a:rPr lang="en-US" smtClean="0"/>
              <a:t>22</a:t>
            </a:fld>
            <a:endParaRPr lang="en-US"/>
          </a:p>
        </p:txBody>
      </p:sp>
    </p:spTree>
    <p:extLst>
      <p:ext uri="{BB962C8B-B14F-4D97-AF65-F5344CB8AC3E}">
        <p14:creationId xmlns:p14="http://schemas.microsoft.com/office/powerpoint/2010/main" val="40206854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50"/>
                                        <p:tgtEl>
                                          <p:spTgt spid="3">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50"/>
                                        <p:tgtEl>
                                          <p:spTgt spid="3">
                                            <p:txEl>
                                              <p:pRg st="4" end="4"/>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50"/>
                                        <p:tgtEl>
                                          <p:spTgt spid="3">
                                            <p:txEl>
                                              <p:pRg st="5" end="5"/>
                                            </p:txEl>
                                          </p:spTgt>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20B4-8FC1-4796-982B-B7EB54E652D8}"/>
              </a:ext>
            </a:extLst>
          </p:cNvPr>
          <p:cNvSpPr>
            <a:spLocks noGrp="1"/>
          </p:cNvSpPr>
          <p:nvPr>
            <p:ph type="title"/>
          </p:nvPr>
        </p:nvSpPr>
        <p:spPr/>
        <p:txBody>
          <a:bodyPr/>
          <a:lstStyle/>
          <a:p>
            <a:r>
              <a:rPr lang="en-US" dirty="0"/>
              <a:t>Saved data</a:t>
            </a:r>
            <a:endParaRPr lang="en-IN" dirty="0"/>
          </a:p>
        </p:txBody>
      </p:sp>
      <p:pic>
        <p:nvPicPr>
          <p:cNvPr id="12" name="Content Placeholder 11">
            <a:extLst>
              <a:ext uri="{FF2B5EF4-FFF2-40B4-BE49-F238E27FC236}">
                <a16:creationId xmlns:a16="http://schemas.microsoft.com/office/drawing/2014/main" id="{D928BC57-C8D8-404E-833D-75F12C649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158" y="1390001"/>
            <a:ext cx="10413641" cy="5203982"/>
          </a:xfrm>
        </p:spPr>
      </p:pic>
      <p:sp>
        <p:nvSpPr>
          <p:cNvPr id="6" name="Slide Number Placeholder 5">
            <a:extLst>
              <a:ext uri="{FF2B5EF4-FFF2-40B4-BE49-F238E27FC236}">
                <a16:creationId xmlns:a16="http://schemas.microsoft.com/office/drawing/2014/main" id="{D09AC85B-5EC4-4B68-81E0-B3DB143DE841}"/>
              </a:ext>
            </a:extLst>
          </p:cNvPr>
          <p:cNvSpPr>
            <a:spLocks noGrp="1"/>
          </p:cNvSpPr>
          <p:nvPr>
            <p:ph type="sldNum" sz="quarter" idx="12"/>
          </p:nvPr>
        </p:nvSpPr>
        <p:spPr/>
        <p:txBody>
          <a:bodyPr/>
          <a:lstStyle/>
          <a:p>
            <a:fld id="{B195B429-731E-4A0E-8307-590EFBBEFAFA}" type="slidenum">
              <a:rPr lang="en-US" smtClean="0"/>
              <a:t>23</a:t>
            </a:fld>
            <a:endParaRPr lang="en-US"/>
          </a:p>
        </p:txBody>
      </p:sp>
    </p:spTree>
    <p:extLst>
      <p:ext uri="{BB962C8B-B14F-4D97-AF65-F5344CB8AC3E}">
        <p14:creationId xmlns:p14="http://schemas.microsoft.com/office/powerpoint/2010/main" val="23491903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67CB-473F-4308-9686-CFA167E999F4}"/>
              </a:ext>
            </a:extLst>
          </p:cNvPr>
          <p:cNvSpPr>
            <a:spLocks noGrp="1"/>
          </p:cNvSpPr>
          <p:nvPr>
            <p:ph type="title"/>
          </p:nvPr>
        </p:nvSpPr>
        <p:spPr/>
        <p:txBody>
          <a:bodyPr/>
          <a:lstStyle/>
          <a:p>
            <a:r>
              <a:rPr lang="en-US" dirty="0"/>
              <a:t>Saved data</a:t>
            </a:r>
            <a:endParaRPr lang="en-IN" dirty="0"/>
          </a:p>
        </p:txBody>
      </p:sp>
      <p:sp>
        <p:nvSpPr>
          <p:cNvPr id="4" name="Date Placeholder 3">
            <a:extLst>
              <a:ext uri="{FF2B5EF4-FFF2-40B4-BE49-F238E27FC236}">
                <a16:creationId xmlns:a16="http://schemas.microsoft.com/office/drawing/2014/main" id="{205C912A-FBDD-420E-A58B-6BAD14030008}"/>
              </a:ext>
            </a:extLst>
          </p:cNvPr>
          <p:cNvSpPr>
            <a:spLocks noGrp="1"/>
          </p:cNvSpPr>
          <p:nvPr>
            <p:ph type="dt" sz="half" idx="10"/>
          </p:nvPr>
        </p:nvSpPr>
        <p:spPr/>
        <p:txBody>
          <a:bodyPr/>
          <a:lstStyle/>
          <a:p>
            <a:r>
              <a:rPr lang="en-US" dirty="0"/>
              <a:t>18-04-2020</a:t>
            </a:r>
          </a:p>
        </p:txBody>
      </p:sp>
      <p:sp>
        <p:nvSpPr>
          <p:cNvPr id="5" name="Footer Placeholder 4">
            <a:extLst>
              <a:ext uri="{FF2B5EF4-FFF2-40B4-BE49-F238E27FC236}">
                <a16:creationId xmlns:a16="http://schemas.microsoft.com/office/drawing/2014/main" id="{7B5563A4-191F-4F75-89E5-06F5BF469D40}"/>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31B51B89-4221-4921-BB5D-757410C4E31B}"/>
              </a:ext>
            </a:extLst>
          </p:cNvPr>
          <p:cNvSpPr>
            <a:spLocks noGrp="1"/>
          </p:cNvSpPr>
          <p:nvPr>
            <p:ph type="sldNum" sz="quarter" idx="12"/>
          </p:nvPr>
        </p:nvSpPr>
        <p:spPr/>
        <p:txBody>
          <a:bodyPr/>
          <a:lstStyle/>
          <a:p>
            <a:fld id="{B195B429-731E-4A0E-8307-590EFBBEFAFA}" type="slidenum">
              <a:rPr lang="en-US" smtClean="0"/>
              <a:t>24</a:t>
            </a:fld>
            <a:endParaRPr lang="en-US"/>
          </a:p>
        </p:txBody>
      </p:sp>
      <p:pic>
        <p:nvPicPr>
          <p:cNvPr id="16" name="Picture 15">
            <a:extLst>
              <a:ext uri="{FF2B5EF4-FFF2-40B4-BE49-F238E27FC236}">
                <a16:creationId xmlns:a16="http://schemas.microsoft.com/office/drawing/2014/main" id="{397EA53F-6D29-4937-8233-B0E4F47FC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727967">
            <a:off x="1030209" y="1629162"/>
            <a:ext cx="4114800" cy="4487575"/>
          </a:xfrm>
          <a:prstGeom prst="rect">
            <a:avLst/>
          </a:prstGeom>
        </p:spPr>
      </p:pic>
      <p:pic>
        <p:nvPicPr>
          <p:cNvPr id="19" name="Content Placeholder 13">
            <a:extLst>
              <a:ext uri="{FF2B5EF4-FFF2-40B4-BE49-F238E27FC236}">
                <a16:creationId xmlns:a16="http://schemas.microsoft.com/office/drawing/2014/main" id="{FE71EE21-89F1-4CCF-9DFE-DCB960746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813" y="1413639"/>
            <a:ext cx="4592186" cy="4335284"/>
          </a:xfrm>
          <a:prstGeom prst="rect">
            <a:avLst/>
          </a:prstGeom>
        </p:spPr>
      </p:pic>
      <p:pic>
        <p:nvPicPr>
          <p:cNvPr id="26" name="Picture 25">
            <a:extLst>
              <a:ext uri="{FF2B5EF4-FFF2-40B4-BE49-F238E27FC236}">
                <a16:creationId xmlns:a16="http://schemas.microsoft.com/office/drawing/2014/main" id="{778C3341-3359-4A81-BCA2-3A93F1E93B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241" y="2843673"/>
            <a:ext cx="4439460" cy="5201376"/>
          </a:xfrm>
          <a:prstGeom prst="rect">
            <a:avLst/>
          </a:prstGeom>
        </p:spPr>
      </p:pic>
      <p:pic>
        <p:nvPicPr>
          <p:cNvPr id="28" name="Picture 27">
            <a:extLst>
              <a:ext uri="{FF2B5EF4-FFF2-40B4-BE49-F238E27FC236}">
                <a16:creationId xmlns:a16="http://schemas.microsoft.com/office/drawing/2014/main" id="{767735C9-AF46-45EC-975E-515303A278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8029" y="313951"/>
            <a:ext cx="5525271" cy="5172797"/>
          </a:xfrm>
          <a:prstGeom prst="rect">
            <a:avLst/>
          </a:prstGeom>
        </p:spPr>
      </p:pic>
      <p:pic>
        <p:nvPicPr>
          <p:cNvPr id="31" name="Content Placeholder 20">
            <a:extLst>
              <a:ext uri="{FF2B5EF4-FFF2-40B4-BE49-F238E27FC236}">
                <a16:creationId xmlns:a16="http://schemas.microsoft.com/office/drawing/2014/main" id="{2D3ED548-986C-4EDD-B913-46E657D7AC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34999">
            <a:off x="7419681" y="788430"/>
            <a:ext cx="4319869" cy="4351338"/>
          </a:xfrm>
          <a:prstGeom prst="rect">
            <a:avLst/>
          </a:prstGeom>
        </p:spPr>
      </p:pic>
      <p:pic>
        <p:nvPicPr>
          <p:cNvPr id="37" name="Content Placeholder 36">
            <a:extLst>
              <a:ext uri="{FF2B5EF4-FFF2-40B4-BE49-F238E27FC236}">
                <a16:creationId xmlns:a16="http://schemas.microsoft.com/office/drawing/2014/main" id="{4A5A7A5C-A14E-4502-B421-539E166A4954}"/>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rot="829849">
            <a:off x="7290390" y="2385719"/>
            <a:ext cx="4652271" cy="4351338"/>
          </a:xfrm>
        </p:spPr>
      </p:pic>
      <p:pic>
        <p:nvPicPr>
          <p:cNvPr id="38" name="Picture 37">
            <a:extLst>
              <a:ext uri="{FF2B5EF4-FFF2-40B4-BE49-F238E27FC236}">
                <a16:creationId xmlns:a16="http://schemas.microsoft.com/office/drawing/2014/main" id="{B9461272-F3F1-4E06-BD0A-238FC5E900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8387" y="3387295"/>
            <a:ext cx="4987975" cy="5182323"/>
          </a:xfrm>
          <a:prstGeom prst="rect">
            <a:avLst/>
          </a:prstGeom>
        </p:spPr>
      </p:pic>
      <p:pic>
        <p:nvPicPr>
          <p:cNvPr id="14" name="Picture 13">
            <a:extLst>
              <a:ext uri="{FF2B5EF4-FFF2-40B4-BE49-F238E27FC236}">
                <a16:creationId xmlns:a16="http://schemas.microsoft.com/office/drawing/2014/main" id="{8CC6578A-2C35-4471-8A4C-E3E940FA8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727967">
            <a:off x="1030210" y="1629162"/>
            <a:ext cx="4114800" cy="4487575"/>
          </a:xfrm>
          <a:prstGeom prst="rect">
            <a:avLst/>
          </a:prstGeom>
        </p:spPr>
      </p:pic>
      <p:pic>
        <p:nvPicPr>
          <p:cNvPr id="15" name="Content Placeholder 13">
            <a:extLst>
              <a:ext uri="{FF2B5EF4-FFF2-40B4-BE49-F238E27FC236}">
                <a16:creationId xmlns:a16="http://schemas.microsoft.com/office/drawing/2014/main" id="{930F0DEC-B7CD-4D8F-BA49-717B87ACB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814" y="1413639"/>
            <a:ext cx="4592186" cy="4335284"/>
          </a:xfrm>
          <a:prstGeom prst="rect">
            <a:avLst/>
          </a:prstGeom>
        </p:spPr>
      </p:pic>
      <p:pic>
        <p:nvPicPr>
          <p:cNvPr id="17" name="Picture 16">
            <a:extLst>
              <a:ext uri="{FF2B5EF4-FFF2-40B4-BE49-F238E27FC236}">
                <a16:creationId xmlns:a16="http://schemas.microsoft.com/office/drawing/2014/main" id="{41B486AC-DD4D-4624-B804-06CC3765C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242" y="2843673"/>
            <a:ext cx="4439460" cy="5201376"/>
          </a:xfrm>
          <a:prstGeom prst="rect">
            <a:avLst/>
          </a:prstGeom>
        </p:spPr>
      </p:pic>
      <p:pic>
        <p:nvPicPr>
          <p:cNvPr id="18" name="Picture 17">
            <a:extLst>
              <a:ext uri="{FF2B5EF4-FFF2-40B4-BE49-F238E27FC236}">
                <a16:creationId xmlns:a16="http://schemas.microsoft.com/office/drawing/2014/main" id="{E3B41C13-B947-41B1-823B-0DBC711BF0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8030" y="313951"/>
            <a:ext cx="5525271" cy="5172797"/>
          </a:xfrm>
          <a:prstGeom prst="rect">
            <a:avLst/>
          </a:prstGeom>
        </p:spPr>
      </p:pic>
      <p:pic>
        <p:nvPicPr>
          <p:cNvPr id="20" name="Content Placeholder 20">
            <a:extLst>
              <a:ext uri="{FF2B5EF4-FFF2-40B4-BE49-F238E27FC236}">
                <a16:creationId xmlns:a16="http://schemas.microsoft.com/office/drawing/2014/main" id="{8E653F29-824D-419B-9176-A79B21E839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34999">
            <a:off x="7419682" y="788430"/>
            <a:ext cx="4319869" cy="4351338"/>
          </a:xfrm>
          <a:prstGeom prst="rect">
            <a:avLst/>
          </a:prstGeom>
        </p:spPr>
      </p:pic>
      <p:pic>
        <p:nvPicPr>
          <p:cNvPr id="21" name="Content Placeholder 36">
            <a:extLst>
              <a:ext uri="{FF2B5EF4-FFF2-40B4-BE49-F238E27FC236}">
                <a16:creationId xmlns:a16="http://schemas.microsoft.com/office/drawing/2014/main" id="{EA6BF039-2734-4F88-918D-E1B3C2686F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829849">
            <a:off x="7290391" y="2385719"/>
            <a:ext cx="4652271" cy="4351338"/>
          </a:xfrm>
          <a:prstGeom prst="rect">
            <a:avLst/>
          </a:prstGeom>
        </p:spPr>
      </p:pic>
      <p:pic>
        <p:nvPicPr>
          <p:cNvPr id="22" name="Picture 21">
            <a:extLst>
              <a:ext uri="{FF2B5EF4-FFF2-40B4-BE49-F238E27FC236}">
                <a16:creationId xmlns:a16="http://schemas.microsoft.com/office/drawing/2014/main" id="{A997CB02-BE3F-4F21-80BA-7FFDAB7B1A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8388" y="3387295"/>
            <a:ext cx="4987975" cy="5182323"/>
          </a:xfrm>
          <a:prstGeom prst="rect">
            <a:avLst/>
          </a:prstGeom>
        </p:spPr>
      </p:pic>
      <p:pic>
        <p:nvPicPr>
          <p:cNvPr id="23" name="Picture 22">
            <a:extLst>
              <a:ext uri="{FF2B5EF4-FFF2-40B4-BE49-F238E27FC236}">
                <a16:creationId xmlns:a16="http://schemas.microsoft.com/office/drawing/2014/main" id="{09846612-8082-45D5-B78B-F31A215B3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727967">
            <a:off x="1030211" y="1629162"/>
            <a:ext cx="4114800" cy="4487575"/>
          </a:xfrm>
          <a:prstGeom prst="rect">
            <a:avLst/>
          </a:prstGeom>
        </p:spPr>
      </p:pic>
      <p:pic>
        <p:nvPicPr>
          <p:cNvPr id="24" name="Picture 23">
            <a:extLst>
              <a:ext uri="{FF2B5EF4-FFF2-40B4-BE49-F238E27FC236}">
                <a16:creationId xmlns:a16="http://schemas.microsoft.com/office/drawing/2014/main" id="{5FE9E1AE-10E3-49A6-ACC1-A5099C4C7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243" y="2843673"/>
            <a:ext cx="4439460" cy="5201376"/>
          </a:xfrm>
          <a:prstGeom prst="rect">
            <a:avLst/>
          </a:prstGeom>
        </p:spPr>
      </p:pic>
      <p:pic>
        <p:nvPicPr>
          <p:cNvPr id="25" name="Picture 24">
            <a:extLst>
              <a:ext uri="{FF2B5EF4-FFF2-40B4-BE49-F238E27FC236}">
                <a16:creationId xmlns:a16="http://schemas.microsoft.com/office/drawing/2014/main" id="{F17A91E3-5A32-4963-BC3F-209922F1CC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8031" y="313951"/>
            <a:ext cx="5525271" cy="5172797"/>
          </a:xfrm>
          <a:prstGeom prst="rect">
            <a:avLst/>
          </a:prstGeom>
        </p:spPr>
      </p:pic>
      <p:pic>
        <p:nvPicPr>
          <p:cNvPr id="27" name="Content Placeholder 20">
            <a:extLst>
              <a:ext uri="{FF2B5EF4-FFF2-40B4-BE49-F238E27FC236}">
                <a16:creationId xmlns:a16="http://schemas.microsoft.com/office/drawing/2014/main" id="{E713AE01-D71C-4417-A970-3A66A1E8F6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34999">
            <a:off x="7419683" y="788430"/>
            <a:ext cx="4319869" cy="4351338"/>
          </a:xfrm>
          <a:prstGeom prst="rect">
            <a:avLst/>
          </a:prstGeom>
        </p:spPr>
      </p:pic>
      <p:pic>
        <p:nvPicPr>
          <p:cNvPr id="29" name="Content Placeholder 36">
            <a:extLst>
              <a:ext uri="{FF2B5EF4-FFF2-40B4-BE49-F238E27FC236}">
                <a16:creationId xmlns:a16="http://schemas.microsoft.com/office/drawing/2014/main" id="{323A2B9A-29A8-41B0-BBCF-6F6F179989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829849">
            <a:off x="7290392" y="2385719"/>
            <a:ext cx="4652271" cy="4351338"/>
          </a:xfrm>
          <a:prstGeom prst="rect">
            <a:avLst/>
          </a:prstGeom>
        </p:spPr>
      </p:pic>
      <p:pic>
        <p:nvPicPr>
          <p:cNvPr id="30" name="Content Placeholder 13">
            <a:extLst>
              <a:ext uri="{FF2B5EF4-FFF2-40B4-BE49-F238E27FC236}">
                <a16:creationId xmlns:a16="http://schemas.microsoft.com/office/drawing/2014/main" id="{9F05D8F2-7C45-4519-B11C-3380FCB2F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815" y="1413639"/>
            <a:ext cx="4592186" cy="4335284"/>
          </a:xfrm>
          <a:prstGeom prst="rect">
            <a:avLst/>
          </a:prstGeom>
        </p:spPr>
      </p:pic>
      <p:pic>
        <p:nvPicPr>
          <p:cNvPr id="32" name="Picture 31">
            <a:extLst>
              <a:ext uri="{FF2B5EF4-FFF2-40B4-BE49-F238E27FC236}">
                <a16:creationId xmlns:a16="http://schemas.microsoft.com/office/drawing/2014/main" id="{E448EFC3-4A4E-4079-9C2F-73ECA8B0340B}"/>
              </a:ext>
            </a:extLst>
          </p:cNvPr>
          <p:cNvPicPr>
            <a:picLocks noChangeAspect="1"/>
          </p:cNvPicPr>
          <p:nvPr/>
        </p:nvPicPr>
        <p:blipFill rotWithShape="1">
          <a:blip r:embed="rId2">
            <a:extLst>
              <a:ext uri="{28A0092B-C50C-407E-A947-70E740481C1C}">
                <a14:useLocalDpi xmlns:a14="http://schemas.microsoft.com/office/drawing/2010/main" val="0"/>
              </a:ext>
            </a:extLst>
          </a:blip>
          <a:srcRect r="2271" b="7645"/>
          <a:stretch/>
        </p:blipFill>
        <p:spPr>
          <a:xfrm rot="19727967">
            <a:off x="948116" y="1678179"/>
            <a:ext cx="4021343" cy="4144527"/>
          </a:xfrm>
          <a:prstGeom prst="rect">
            <a:avLst/>
          </a:prstGeom>
        </p:spPr>
      </p:pic>
      <p:pic>
        <p:nvPicPr>
          <p:cNvPr id="33" name="Picture 32">
            <a:extLst>
              <a:ext uri="{FF2B5EF4-FFF2-40B4-BE49-F238E27FC236}">
                <a16:creationId xmlns:a16="http://schemas.microsoft.com/office/drawing/2014/main" id="{6C222C98-AC55-4FEA-8972-36A5B4733040}"/>
              </a:ext>
            </a:extLst>
          </p:cNvPr>
          <p:cNvPicPr>
            <a:picLocks noChangeAspect="1"/>
          </p:cNvPicPr>
          <p:nvPr/>
        </p:nvPicPr>
        <p:blipFill rotWithShape="1">
          <a:blip r:embed="rId4">
            <a:extLst>
              <a:ext uri="{28A0092B-C50C-407E-A947-70E740481C1C}">
                <a14:useLocalDpi xmlns:a14="http://schemas.microsoft.com/office/drawing/2010/main" val="0"/>
              </a:ext>
            </a:extLst>
          </a:blip>
          <a:srcRect l="336" t="-233" r="961" b="-660"/>
          <a:stretch/>
        </p:blipFill>
        <p:spPr>
          <a:xfrm>
            <a:off x="1856244" y="2843673"/>
            <a:ext cx="4381891" cy="5201376"/>
          </a:xfrm>
          <a:prstGeom prst="rect">
            <a:avLst/>
          </a:prstGeom>
        </p:spPr>
      </p:pic>
      <p:pic>
        <p:nvPicPr>
          <p:cNvPr id="34" name="Picture 33">
            <a:extLst>
              <a:ext uri="{FF2B5EF4-FFF2-40B4-BE49-F238E27FC236}">
                <a16:creationId xmlns:a16="http://schemas.microsoft.com/office/drawing/2014/main" id="{4FD75ACD-8D80-419D-A075-05C3E9083708}"/>
              </a:ext>
            </a:extLst>
          </p:cNvPr>
          <p:cNvPicPr>
            <a:picLocks noChangeAspect="1"/>
          </p:cNvPicPr>
          <p:nvPr/>
        </p:nvPicPr>
        <p:blipFill rotWithShape="1">
          <a:blip r:embed="rId5">
            <a:extLst>
              <a:ext uri="{28A0092B-C50C-407E-A947-70E740481C1C}">
                <a14:useLocalDpi xmlns:a14="http://schemas.microsoft.com/office/drawing/2010/main" val="0"/>
              </a:ext>
            </a:extLst>
          </a:blip>
          <a:srcRect r="2631" b="6137"/>
          <a:stretch/>
        </p:blipFill>
        <p:spPr>
          <a:xfrm>
            <a:off x="4408032" y="313952"/>
            <a:ext cx="5379912" cy="4855350"/>
          </a:xfrm>
          <a:prstGeom prst="rect">
            <a:avLst/>
          </a:prstGeom>
        </p:spPr>
      </p:pic>
      <p:pic>
        <p:nvPicPr>
          <p:cNvPr id="35" name="Content Placeholder 20">
            <a:extLst>
              <a:ext uri="{FF2B5EF4-FFF2-40B4-BE49-F238E27FC236}">
                <a16:creationId xmlns:a16="http://schemas.microsoft.com/office/drawing/2014/main" id="{C8BF8887-7FE5-4D2F-9E10-FD43544E2731}"/>
              </a:ext>
            </a:extLst>
          </p:cNvPr>
          <p:cNvPicPr>
            <a:picLocks noChangeAspect="1"/>
          </p:cNvPicPr>
          <p:nvPr/>
        </p:nvPicPr>
        <p:blipFill rotWithShape="1">
          <a:blip r:embed="rId6">
            <a:extLst>
              <a:ext uri="{28A0092B-C50C-407E-A947-70E740481C1C}">
                <a14:useLocalDpi xmlns:a14="http://schemas.microsoft.com/office/drawing/2010/main" val="0"/>
              </a:ext>
            </a:extLst>
          </a:blip>
          <a:srcRect r="3292" b="5850"/>
          <a:stretch/>
        </p:blipFill>
        <p:spPr>
          <a:xfrm rot="1734999">
            <a:off x="7490100" y="769921"/>
            <a:ext cx="4177668" cy="4096752"/>
          </a:xfrm>
          <a:prstGeom prst="rect">
            <a:avLst/>
          </a:prstGeom>
        </p:spPr>
      </p:pic>
      <p:pic>
        <p:nvPicPr>
          <p:cNvPr id="36" name="Content Placeholder 36">
            <a:extLst>
              <a:ext uri="{FF2B5EF4-FFF2-40B4-BE49-F238E27FC236}">
                <a16:creationId xmlns:a16="http://schemas.microsoft.com/office/drawing/2014/main" id="{E0B6667A-B160-4CFB-A12C-9C479378D456}"/>
              </a:ext>
            </a:extLst>
          </p:cNvPr>
          <p:cNvPicPr>
            <a:picLocks noChangeAspect="1"/>
          </p:cNvPicPr>
          <p:nvPr/>
        </p:nvPicPr>
        <p:blipFill rotWithShape="1">
          <a:blip r:embed="rId7">
            <a:extLst>
              <a:ext uri="{28A0092B-C50C-407E-A947-70E740481C1C}">
                <a14:useLocalDpi xmlns:a14="http://schemas.microsoft.com/office/drawing/2010/main" val="0"/>
              </a:ext>
            </a:extLst>
          </a:blip>
          <a:srcRect r="1378" b="5512"/>
          <a:stretch/>
        </p:blipFill>
        <p:spPr>
          <a:xfrm rot="829849">
            <a:off x="7292032" y="2322078"/>
            <a:ext cx="4660521" cy="4466322"/>
          </a:xfrm>
          <a:prstGeom prst="rect">
            <a:avLst/>
          </a:prstGeom>
        </p:spPr>
      </p:pic>
    </p:spTree>
    <p:extLst>
      <p:ext uri="{BB962C8B-B14F-4D97-AF65-F5344CB8AC3E}">
        <p14:creationId xmlns:p14="http://schemas.microsoft.com/office/powerpoint/2010/main" val="4972825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randombar(horizontal)">
                                      <p:cBhvr>
                                        <p:cTn id="13" dur="250"/>
                                        <p:tgtEl>
                                          <p:spTgt spid="30"/>
                                        </p:tgtEl>
                                      </p:cBhvr>
                                    </p:animEffect>
                                  </p:childTnLst>
                                </p:cTn>
                              </p:par>
                            </p:childTnLst>
                          </p:cTn>
                        </p:par>
                        <p:par>
                          <p:cTn id="14" fill="hold">
                            <p:stCondLst>
                              <p:cond delay="500"/>
                            </p:stCondLst>
                            <p:childTnLst>
                              <p:par>
                                <p:cTn id="15" presetID="14" presetClass="entr" presetSubtype="10"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250"/>
                                        <p:tgtEl>
                                          <p:spTgt spid="32"/>
                                        </p:tgtEl>
                                      </p:cBhvr>
                                    </p:animEffect>
                                  </p:childTnLst>
                                </p:cTn>
                              </p:par>
                            </p:childTnLst>
                          </p:cTn>
                        </p:par>
                        <p:par>
                          <p:cTn id="18" fill="hold">
                            <p:stCondLst>
                              <p:cond delay="750"/>
                            </p:stCondLst>
                            <p:childTnLst>
                              <p:par>
                                <p:cTn id="19" presetID="14" presetClass="entr" presetSubtype="10"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randombar(horizontal)">
                                      <p:cBhvr>
                                        <p:cTn id="21" dur="250"/>
                                        <p:tgtEl>
                                          <p:spTgt spid="33"/>
                                        </p:tgtEl>
                                      </p:cBhvr>
                                    </p:animEffect>
                                  </p:childTnLst>
                                </p:cTn>
                              </p:par>
                            </p:childTnLst>
                          </p:cTn>
                        </p:par>
                        <p:par>
                          <p:cTn id="22" fill="hold">
                            <p:stCondLst>
                              <p:cond delay="1000"/>
                            </p:stCondLst>
                            <p:childTnLst>
                              <p:par>
                                <p:cTn id="23" presetID="14" presetClass="entr" presetSubtype="1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250"/>
                                        <p:tgtEl>
                                          <p:spTgt spid="34"/>
                                        </p:tgtEl>
                                      </p:cBhvr>
                                    </p:animEffect>
                                  </p:childTnLst>
                                </p:cTn>
                              </p:par>
                            </p:childTnLst>
                          </p:cTn>
                        </p:par>
                        <p:par>
                          <p:cTn id="26" fill="hold">
                            <p:stCondLst>
                              <p:cond delay="1250"/>
                            </p:stCondLst>
                            <p:childTnLst>
                              <p:par>
                                <p:cTn id="27" presetID="14" presetClass="entr" presetSubtype="10"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randombar(horizontal)">
                                      <p:cBhvr>
                                        <p:cTn id="29" dur="250"/>
                                        <p:tgtEl>
                                          <p:spTgt spid="35"/>
                                        </p:tgtEl>
                                      </p:cBhvr>
                                    </p:animEffect>
                                  </p:childTnLst>
                                </p:cTn>
                              </p:par>
                            </p:childTnLst>
                          </p:cTn>
                        </p:par>
                        <p:par>
                          <p:cTn id="30" fill="hold">
                            <p:stCondLst>
                              <p:cond delay="1500"/>
                            </p:stCondLst>
                            <p:childTnLst>
                              <p:par>
                                <p:cTn id="31" presetID="14" presetClass="entr" presetSubtype="1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randombar(horizontal)">
                                      <p:cBhvr>
                                        <p:cTn id="33" dur="500"/>
                                        <p:tgtEl>
                                          <p:spTgt spid="36"/>
                                        </p:tgtEl>
                                      </p:cBhvr>
                                    </p:animEffect>
                                  </p:childTnLst>
                                </p:cTn>
                              </p:par>
                            </p:childTnLst>
                          </p:cTn>
                        </p:par>
                        <p:par>
                          <p:cTn id="34" fill="hold">
                            <p:stCondLst>
                              <p:cond delay="2000"/>
                            </p:stCondLst>
                            <p:childTnLst>
                              <p:par>
                                <p:cTn id="35" presetID="14" presetClass="entr" presetSubtype="1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F58F-17C8-4B64-8AEA-84588172EA25}"/>
              </a:ext>
            </a:extLst>
          </p:cNvPr>
          <p:cNvSpPr>
            <a:spLocks noGrp="1"/>
          </p:cNvSpPr>
          <p:nvPr>
            <p:ph type="title"/>
          </p:nvPr>
        </p:nvSpPr>
        <p:spPr/>
        <p:txBody>
          <a:bodyPr>
            <a:normAutofit fontScale="90000"/>
          </a:bodyPr>
          <a:lstStyle/>
          <a:p>
            <a:r>
              <a:rPr lang="en-US" dirty="0"/>
              <a:t>Saved data </a:t>
            </a:r>
            <a:br>
              <a:rPr lang="en-US" dirty="0"/>
            </a:br>
            <a:r>
              <a:rPr lang="en-US" sz="3100" dirty="0"/>
              <a:t>Accessing data in main window</a:t>
            </a:r>
            <a:endParaRPr lang="en-IN" dirty="0"/>
          </a:p>
        </p:txBody>
      </p:sp>
      <p:pic>
        <p:nvPicPr>
          <p:cNvPr id="8" name="Content Placeholder 7">
            <a:extLst>
              <a:ext uri="{FF2B5EF4-FFF2-40B4-BE49-F238E27FC236}">
                <a16:creationId xmlns:a16="http://schemas.microsoft.com/office/drawing/2014/main" id="{D803DA07-B2F4-4671-8BAE-FF75ED545D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6423" y="1630643"/>
            <a:ext cx="9659154" cy="4947410"/>
          </a:xfrm>
        </p:spPr>
      </p:pic>
      <p:sp>
        <p:nvSpPr>
          <p:cNvPr id="4" name="Date Placeholder 3">
            <a:extLst>
              <a:ext uri="{FF2B5EF4-FFF2-40B4-BE49-F238E27FC236}">
                <a16:creationId xmlns:a16="http://schemas.microsoft.com/office/drawing/2014/main" id="{12845D4F-BC38-42E1-AFAB-457E7F89CDB9}"/>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397FD9AD-8B08-4E83-9F6F-C556527CA77F}"/>
              </a:ext>
            </a:extLst>
          </p:cNvPr>
          <p:cNvSpPr>
            <a:spLocks noGrp="1"/>
          </p:cNvSpPr>
          <p:nvPr>
            <p:ph type="sldNum" sz="quarter" idx="12"/>
          </p:nvPr>
        </p:nvSpPr>
        <p:spPr/>
        <p:txBody>
          <a:bodyPr/>
          <a:lstStyle/>
          <a:p>
            <a:fld id="{B195B429-731E-4A0E-8307-590EFBBEFAFA}" type="slidenum">
              <a:rPr lang="en-US" smtClean="0"/>
              <a:t>25</a:t>
            </a:fld>
            <a:endParaRPr lang="en-US"/>
          </a:p>
        </p:txBody>
      </p:sp>
    </p:spTree>
    <p:extLst>
      <p:ext uri="{BB962C8B-B14F-4D97-AF65-F5344CB8AC3E}">
        <p14:creationId xmlns:p14="http://schemas.microsoft.com/office/powerpoint/2010/main" val="17866909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B322-28EE-4CF1-946F-2BBF17705473}"/>
              </a:ext>
            </a:extLst>
          </p:cNvPr>
          <p:cNvSpPr>
            <a:spLocks noGrp="1"/>
          </p:cNvSpPr>
          <p:nvPr>
            <p:ph type="title"/>
          </p:nvPr>
        </p:nvSpPr>
        <p:spPr/>
        <p:txBody>
          <a:bodyPr/>
          <a:lstStyle/>
          <a:p>
            <a:r>
              <a:rPr lang="en-US" dirty="0"/>
              <a:t>Invoice</a:t>
            </a:r>
            <a:endParaRPr lang="en-IN" dirty="0"/>
          </a:p>
        </p:txBody>
      </p:sp>
      <p:sp>
        <p:nvSpPr>
          <p:cNvPr id="3" name="Content Placeholder 2">
            <a:extLst>
              <a:ext uri="{FF2B5EF4-FFF2-40B4-BE49-F238E27FC236}">
                <a16:creationId xmlns:a16="http://schemas.microsoft.com/office/drawing/2014/main" id="{8CECAFD4-7632-4283-B808-73F299B04445}"/>
              </a:ext>
            </a:extLst>
          </p:cNvPr>
          <p:cNvSpPr>
            <a:spLocks noGrp="1"/>
          </p:cNvSpPr>
          <p:nvPr>
            <p:ph sz="half" idx="1"/>
          </p:nvPr>
        </p:nvSpPr>
        <p:spPr/>
        <p:txBody>
          <a:bodyPr>
            <a:normAutofit lnSpcReduction="10000"/>
          </a:bodyPr>
          <a:lstStyle/>
          <a:p>
            <a:r>
              <a:rPr lang="en-US" sz="3200" dirty="0"/>
              <a:t>Billing Area  :</a:t>
            </a:r>
          </a:p>
          <a:p>
            <a:endParaRPr lang="en-US" sz="3200" dirty="0"/>
          </a:p>
          <a:p>
            <a:pPr>
              <a:buFont typeface="Courier New" panose="02070309020205020404" pitchFamily="49" charset="0"/>
              <a:buChar char="o"/>
            </a:pPr>
            <a:r>
              <a:rPr lang="en-US" sz="3200" dirty="0"/>
              <a:t>   Billing is to have a printed overall order list and their price </a:t>
            </a:r>
          </a:p>
          <a:p>
            <a:pPr>
              <a:buFont typeface="Courier New" panose="02070309020205020404" pitchFamily="49" charset="0"/>
              <a:buChar char="o"/>
            </a:pPr>
            <a:r>
              <a:rPr lang="en-US" sz="3200" dirty="0"/>
              <a:t>   Billing includes name, phone number are must  </a:t>
            </a:r>
          </a:p>
          <a:p>
            <a:pPr>
              <a:buFont typeface="Courier New" panose="02070309020205020404" pitchFamily="49" charset="0"/>
              <a:buChar char="o"/>
            </a:pPr>
            <a:r>
              <a:rPr lang="en-US" sz="3200" dirty="0"/>
              <a:t>   “Bill no” is auto generated unique number</a:t>
            </a:r>
          </a:p>
          <a:p>
            <a:pPr>
              <a:buFont typeface="Courier New" panose="02070309020205020404" pitchFamily="49" charset="0"/>
              <a:buChar char="o"/>
            </a:pPr>
            <a:endParaRPr lang="en-IN" dirty="0"/>
          </a:p>
        </p:txBody>
      </p:sp>
      <p:pic>
        <p:nvPicPr>
          <p:cNvPr id="9" name="Content Placeholder 8">
            <a:extLst>
              <a:ext uri="{FF2B5EF4-FFF2-40B4-BE49-F238E27FC236}">
                <a16:creationId xmlns:a16="http://schemas.microsoft.com/office/drawing/2014/main" id="{2CD91F25-9581-4A83-A578-32F6A8EBEA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41714" y="1584101"/>
            <a:ext cx="3928056" cy="4351338"/>
          </a:xfrm>
        </p:spPr>
      </p:pic>
      <p:sp>
        <p:nvSpPr>
          <p:cNvPr id="5" name="Date Placeholder 4">
            <a:extLst>
              <a:ext uri="{FF2B5EF4-FFF2-40B4-BE49-F238E27FC236}">
                <a16:creationId xmlns:a16="http://schemas.microsoft.com/office/drawing/2014/main" id="{234C9925-170F-47D5-AA78-655E28AF456A}"/>
              </a:ext>
            </a:extLst>
          </p:cNvPr>
          <p:cNvSpPr>
            <a:spLocks noGrp="1"/>
          </p:cNvSpPr>
          <p:nvPr>
            <p:ph type="dt" sz="half" idx="10"/>
          </p:nvPr>
        </p:nvSpPr>
        <p:spPr/>
        <p:txBody>
          <a:bodyPr/>
          <a:lstStyle/>
          <a:p>
            <a:r>
              <a:rPr lang="en-US" dirty="0"/>
              <a:t>18-04-2020</a:t>
            </a:r>
          </a:p>
        </p:txBody>
      </p:sp>
      <p:sp>
        <p:nvSpPr>
          <p:cNvPr id="7" name="Slide Number Placeholder 6">
            <a:extLst>
              <a:ext uri="{FF2B5EF4-FFF2-40B4-BE49-F238E27FC236}">
                <a16:creationId xmlns:a16="http://schemas.microsoft.com/office/drawing/2014/main" id="{96530306-1E64-4E6A-A3D2-3194D6B3CFBF}"/>
              </a:ext>
            </a:extLst>
          </p:cNvPr>
          <p:cNvSpPr>
            <a:spLocks noGrp="1"/>
          </p:cNvSpPr>
          <p:nvPr>
            <p:ph type="sldNum" sz="quarter" idx="12"/>
          </p:nvPr>
        </p:nvSpPr>
        <p:spPr/>
        <p:txBody>
          <a:bodyPr/>
          <a:lstStyle/>
          <a:p>
            <a:fld id="{B195B429-731E-4A0E-8307-590EFBBEFAFA}" type="slidenum">
              <a:rPr lang="en-US" smtClean="0"/>
              <a:t>26</a:t>
            </a:fld>
            <a:endParaRPr lang="en-US"/>
          </a:p>
        </p:txBody>
      </p:sp>
    </p:spTree>
    <p:extLst>
      <p:ext uri="{BB962C8B-B14F-4D97-AF65-F5344CB8AC3E}">
        <p14:creationId xmlns:p14="http://schemas.microsoft.com/office/powerpoint/2010/main" val="27014024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250"/>
                                        <p:tgtEl>
                                          <p:spTgt spid="9"/>
                                        </p:tgtEl>
                                      </p:cBhvr>
                                    </p:animEffect>
                                  </p:childTnLst>
                                </p:cTn>
                              </p:par>
                            </p:childTnLst>
                          </p:cTn>
                        </p:par>
                        <p:par>
                          <p:cTn id="14" fill="hold">
                            <p:stCondLst>
                              <p:cond delay="500"/>
                            </p:stCondLst>
                            <p:childTnLst>
                              <p:par>
                                <p:cTn id="15" presetID="31"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19" dur="2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0" dur="250"/>
                                        <p:tgtEl>
                                          <p:spTgt spid="3">
                                            <p:txEl>
                                              <p:pRg st="2" end="2"/>
                                            </p:txEl>
                                          </p:spTgt>
                                        </p:tgtEl>
                                      </p:cBhvr>
                                    </p:animEffect>
                                  </p:childTnLst>
                                </p:cTn>
                              </p:par>
                            </p:childTnLst>
                          </p:cTn>
                        </p:par>
                        <p:par>
                          <p:cTn id="21" fill="hold">
                            <p:stCondLst>
                              <p:cond delay="750"/>
                            </p:stCondLst>
                            <p:childTnLst>
                              <p:par>
                                <p:cTn id="22" presetID="31" presetClass="entr" presetSubtype="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250" fill="hold"/>
                                        <p:tgtEl>
                                          <p:spTgt spid="3">
                                            <p:txEl>
                                              <p:pRg st="3" end="3"/>
                                            </p:txEl>
                                          </p:spTgt>
                                        </p:tgtEl>
                                        <p:attrNameLst>
                                          <p:attrName>ppt_h</p:attrName>
                                        </p:attrNameLst>
                                      </p:cBhvr>
                                      <p:tavLst>
                                        <p:tav tm="0">
                                          <p:val>
                                            <p:fltVal val="0"/>
                                          </p:val>
                                        </p:tav>
                                        <p:tav tm="100000">
                                          <p:val>
                                            <p:strVal val="#ppt_h"/>
                                          </p:val>
                                        </p:tav>
                                      </p:tavLst>
                                    </p:anim>
                                    <p:anim calcmode="lin" valueType="num">
                                      <p:cBhvr>
                                        <p:cTn id="26" dur="25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7" dur="250"/>
                                        <p:tgtEl>
                                          <p:spTgt spid="3">
                                            <p:txEl>
                                              <p:pRg st="3" end="3"/>
                                            </p:txEl>
                                          </p:spTgt>
                                        </p:tgtEl>
                                      </p:cBhvr>
                                    </p:animEffect>
                                  </p:childTnLst>
                                </p:cTn>
                              </p:par>
                            </p:childTnLst>
                          </p:cTn>
                        </p:par>
                        <p:par>
                          <p:cTn id="28" fill="hold">
                            <p:stCondLst>
                              <p:cond delay="1000"/>
                            </p:stCondLst>
                            <p:childTnLst>
                              <p:par>
                                <p:cTn id="29" presetID="31"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25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25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0BD4-AB3B-40DD-9106-C1EFB9518EBD}"/>
              </a:ext>
            </a:extLst>
          </p:cNvPr>
          <p:cNvSpPr>
            <a:spLocks noGrp="1"/>
          </p:cNvSpPr>
          <p:nvPr>
            <p:ph type="title"/>
          </p:nvPr>
        </p:nvSpPr>
        <p:spPr/>
        <p:txBody>
          <a:bodyPr>
            <a:normAutofit fontScale="90000"/>
          </a:bodyPr>
          <a:lstStyle/>
          <a:p>
            <a:r>
              <a:rPr lang="en-US" dirty="0"/>
              <a:t>Hardware and Software requirement</a:t>
            </a:r>
            <a:endParaRPr lang="en-IN" dirty="0"/>
          </a:p>
        </p:txBody>
      </p:sp>
      <p:sp>
        <p:nvSpPr>
          <p:cNvPr id="3" name="Date Placeholder 2">
            <a:extLst>
              <a:ext uri="{FF2B5EF4-FFF2-40B4-BE49-F238E27FC236}">
                <a16:creationId xmlns:a16="http://schemas.microsoft.com/office/drawing/2014/main" id="{8A27A90C-80A4-4C67-B61B-7C0EABDA2F84}"/>
              </a:ext>
            </a:extLst>
          </p:cNvPr>
          <p:cNvSpPr>
            <a:spLocks noGrp="1"/>
          </p:cNvSpPr>
          <p:nvPr>
            <p:ph type="dt" sz="half" idx="10"/>
          </p:nvPr>
        </p:nvSpPr>
        <p:spPr/>
        <p:txBody>
          <a:bodyPr/>
          <a:lstStyle/>
          <a:p>
            <a:r>
              <a:rPr lang="en-US" dirty="0"/>
              <a:t>18-04-2020</a:t>
            </a:r>
          </a:p>
        </p:txBody>
      </p:sp>
      <p:sp>
        <p:nvSpPr>
          <p:cNvPr id="5" name="Slide Number Placeholder 4">
            <a:extLst>
              <a:ext uri="{FF2B5EF4-FFF2-40B4-BE49-F238E27FC236}">
                <a16:creationId xmlns:a16="http://schemas.microsoft.com/office/drawing/2014/main" id="{1664F9FB-C904-4B3C-95D3-8B6F6444E0B3}"/>
              </a:ext>
            </a:extLst>
          </p:cNvPr>
          <p:cNvSpPr>
            <a:spLocks noGrp="1"/>
          </p:cNvSpPr>
          <p:nvPr>
            <p:ph type="sldNum" sz="quarter" idx="12"/>
          </p:nvPr>
        </p:nvSpPr>
        <p:spPr/>
        <p:txBody>
          <a:bodyPr/>
          <a:lstStyle/>
          <a:p>
            <a:fld id="{B195B429-731E-4A0E-8307-590EFBBEFAFA}" type="slidenum">
              <a:rPr lang="en-US" smtClean="0"/>
              <a:t>27</a:t>
            </a:fld>
            <a:endParaRPr lang="en-US"/>
          </a:p>
        </p:txBody>
      </p:sp>
      <p:graphicFrame>
        <p:nvGraphicFramePr>
          <p:cNvPr id="6" name="Table 6">
            <a:extLst>
              <a:ext uri="{FF2B5EF4-FFF2-40B4-BE49-F238E27FC236}">
                <a16:creationId xmlns:a16="http://schemas.microsoft.com/office/drawing/2014/main" id="{3006D446-A984-43B0-A0FC-22497C20EFA4}"/>
              </a:ext>
            </a:extLst>
          </p:cNvPr>
          <p:cNvGraphicFramePr>
            <a:graphicFrameLocks noGrp="1"/>
          </p:cNvGraphicFramePr>
          <p:nvPr>
            <p:extLst>
              <p:ext uri="{D42A27DB-BD31-4B8C-83A1-F6EECF244321}">
                <p14:modId xmlns:p14="http://schemas.microsoft.com/office/powerpoint/2010/main" val="347656339"/>
              </p:ext>
            </p:extLst>
          </p:nvPr>
        </p:nvGraphicFramePr>
        <p:xfrm>
          <a:off x="1619875" y="1690688"/>
          <a:ext cx="8902164" cy="4542690"/>
        </p:xfrm>
        <a:graphic>
          <a:graphicData uri="http://schemas.openxmlformats.org/drawingml/2006/table">
            <a:tbl>
              <a:tblPr firstRow="1" bandRow="1">
                <a:tableStyleId>{7DF18680-E054-41AD-8BC1-D1AEF772440D}</a:tableStyleId>
              </a:tblPr>
              <a:tblGrid>
                <a:gridCol w="4451082">
                  <a:extLst>
                    <a:ext uri="{9D8B030D-6E8A-4147-A177-3AD203B41FA5}">
                      <a16:colId xmlns:a16="http://schemas.microsoft.com/office/drawing/2014/main" val="2134000328"/>
                    </a:ext>
                  </a:extLst>
                </a:gridCol>
                <a:gridCol w="4451082">
                  <a:extLst>
                    <a:ext uri="{9D8B030D-6E8A-4147-A177-3AD203B41FA5}">
                      <a16:colId xmlns:a16="http://schemas.microsoft.com/office/drawing/2014/main" val="158562668"/>
                    </a:ext>
                  </a:extLst>
                </a:gridCol>
              </a:tblGrid>
              <a:tr h="757115">
                <a:tc>
                  <a:txBody>
                    <a:bodyPr/>
                    <a:lstStyle/>
                    <a:p>
                      <a:r>
                        <a:rPr lang="en-US" sz="2400" dirty="0"/>
                        <a:t>Requirement name</a:t>
                      </a:r>
                      <a:endParaRPr lang="en-IN" sz="2400" dirty="0"/>
                    </a:p>
                  </a:txBody>
                  <a:tcPr/>
                </a:tc>
                <a:tc>
                  <a:txBody>
                    <a:bodyPr/>
                    <a:lstStyle/>
                    <a:p>
                      <a:r>
                        <a:rPr lang="en-US" sz="2400" dirty="0"/>
                        <a:t>Availability</a:t>
                      </a:r>
                      <a:endParaRPr lang="en-IN" sz="2400" dirty="0"/>
                    </a:p>
                  </a:txBody>
                  <a:tcPr/>
                </a:tc>
                <a:extLst>
                  <a:ext uri="{0D108BD9-81ED-4DB2-BD59-A6C34878D82A}">
                    <a16:rowId xmlns:a16="http://schemas.microsoft.com/office/drawing/2014/main" val="3814839201"/>
                  </a:ext>
                </a:extLst>
              </a:tr>
              <a:tr h="757115">
                <a:tc>
                  <a:txBody>
                    <a:bodyPr/>
                    <a:lstStyle/>
                    <a:p>
                      <a:r>
                        <a:rPr lang="en-US" sz="3200" dirty="0"/>
                        <a:t>Processor</a:t>
                      </a:r>
                      <a:endParaRPr lang="en-IN" sz="3200" dirty="0"/>
                    </a:p>
                  </a:txBody>
                  <a:tcPr/>
                </a:tc>
                <a:tc>
                  <a:txBody>
                    <a:bodyPr/>
                    <a:lstStyle/>
                    <a:p>
                      <a:r>
                        <a:rPr lang="en-US" sz="2800" dirty="0"/>
                        <a:t>Core 2 DUAL or more</a:t>
                      </a:r>
                      <a:endParaRPr lang="en-IN" sz="2800" dirty="0"/>
                    </a:p>
                  </a:txBody>
                  <a:tcPr/>
                </a:tc>
                <a:extLst>
                  <a:ext uri="{0D108BD9-81ED-4DB2-BD59-A6C34878D82A}">
                    <a16:rowId xmlns:a16="http://schemas.microsoft.com/office/drawing/2014/main" val="374569564"/>
                  </a:ext>
                </a:extLst>
              </a:tr>
              <a:tr h="757115">
                <a:tc>
                  <a:txBody>
                    <a:bodyPr/>
                    <a:lstStyle/>
                    <a:p>
                      <a:r>
                        <a:rPr lang="en-US" sz="2800" dirty="0"/>
                        <a:t>RAM</a:t>
                      </a:r>
                      <a:endParaRPr lang="en-IN" sz="2800" dirty="0"/>
                    </a:p>
                  </a:txBody>
                  <a:tcPr/>
                </a:tc>
                <a:tc>
                  <a:txBody>
                    <a:bodyPr/>
                    <a:lstStyle/>
                    <a:p>
                      <a:r>
                        <a:rPr lang="en-US" sz="2800" dirty="0"/>
                        <a:t>1,2 Gb or more</a:t>
                      </a:r>
                      <a:endParaRPr lang="en-IN" sz="2800" dirty="0"/>
                    </a:p>
                  </a:txBody>
                  <a:tcPr/>
                </a:tc>
                <a:extLst>
                  <a:ext uri="{0D108BD9-81ED-4DB2-BD59-A6C34878D82A}">
                    <a16:rowId xmlns:a16="http://schemas.microsoft.com/office/drawing/2014/main" val="1268585987"/>
                  </a:ext>
                </a:extLst>
              </a:tr>
              <a:tr h="757115">
                <a:tc>
                  <a:txBody>
                    <a:bodyPr/>
                    <a:lstStyle/>
                    <a:p>
                      <a:r>
                        <a:rPr lang="en-US" sz="2800" dirty="0"/>
                        <a:t>HDD</a:t>
                      </a:r>
                      <a:endParaRPr lang="en-IN" sz="2800" dirty="0"/>
                    </a:p>
                  </a:txBody>
                  <a:tcPr/>
                </a:tc>
                <a:tc>
                  <a:txBody>
                    <a:bodyPr/>
                    <a:lstStyle/>
                    <a:p>
                      <a:r>
                        <a:rPr lang="en-US" sz="2800" dirty="0"/>
                        <a:t>500 GB or more</a:t>
                      </a:r>
                      <a:endParaRPr lang="en-IN" sz="2800" dirty="0"/>
                    </a:p>
                  </a:txBody>
                  <a:tcPr/>
                </a:tc>
                <a:extLst>
                  <a:ext uri="{0D108BD9-81ED-4DB2-BD59-A6C34878D82A}">
                    <a16:rowId xmlns:a16="http://schemas.microsoft.com/office/drawing/2014/main" val="3261872539"/>
                  </a:ext>
                </a:extLst>
              </a:tr>
              <a:tr h="757115">
                <a:tc>
                  <a:txBody>
                    <a:bodyPr/>
                    <a:lstStyle/>
                    <a:p>
                      <a:r>
                        <a:rPr lang="en-US" sz="2800" dirty="0"/>
                        <a:t>OS</a:t>
                      </a:r>
                      <a:endParaRPr lang="en-IN" sz="2800" dirty="0"/>
                    </a:p>
                  </a:txBody>
                  <a:tcPr/>
                </a:tc>
                <a:tc>
                  <a:txBody>
                    <a:bodyPr/>
                    <a:lstStyle/>
                    <a:p>
                      <a:r>
                        <a:rPr lang="en-US" sz="2800" dirty="0"/>
                        <a:t>Window 7 or later </a:t>
                      </a:r>
                      <a:endParaRPr lang="en-IN" sz="2800" dirty="0"/>
                    </a:p>
                  </a:txBody>
                  <a:tcPr/>
                </a:tc>
                <a:extLst>
                  <a:ext uri="{0D108BD9-81ED-4DB2-BD59-A6C34878D82A}">
                    <a16:rowId xmlns:a16="http://schemas.microsoft.com/office/drawing/2014/main" val="2600031714"/>
                  </a:ext>
                </a:extLst>
              </a:tr>
              <a:tr h="757115">
                <a:tc>
                  <a:txBody>
                    <a:bodyPr/>
                    <a:lstStyle/>
                    <a:p>
                      <a:r>
                        <a:rPr lang="en-US" sz="2800" dirty="0"/>
                        <a:t>Database</a:t>
                      </a:r>
                      <a:endParaRPr lang="en-IN" sz="2800" dirty="0"/>
                    </a:p>
                  </a:txBody>
                  <a:tcPr/>
                </a:tc>
                <a:tc>
                  <a:txBody>
                    <a:bodyPr/>
                    <a:lstStyle/>
                    <a:p>
                      <a:r>
                        <a:rPr lang="en-US" sz="2800" dirty="0"/>
                        <a:t>“.txt” or any text editor</a:t>
                      </a:r>
                      <a:endParaRPr lang="en-IN" sz="2800" dirty="0"/>
                    </a:p>
                  </a:txBody>
                  <a:tcPr/>
                </a:tc>
                <a:extLst>
                  <a:ext uri="{0D108BD9-81ED-4DB2-BD59-A6C34878D82A}">
                    <a16:rowId xmlns:a16="http://schemas.microsoft.com/office/drawing/2014/main" val="45614865"/>
                  </a:ext>
                </a:extLst>
              </a:tr>
            </a:tbl>
          </a:graphicData>
        </a:graphic>
      </p:graphicFrame>
    </p:spTree>
    <p:extLst>
      <p:ext uri="{BB962C8B-B14F-4D97-AF65-F5344CB8AC3E}">
        <p14:creationId xmlns:p14="http://schemas.microsoft.com/office/powerpoint/2010/main" val="29582285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6A9C-D274-4EAF-8FAA-60611D1A378C}"/>
              </a:ext>
            </a:extLst>
          </p:cNvPr>
          <p:cNvSpPr>
            <a:spLocks noGrp="1"/>
          </p:cNvSpPr>
          <p:nvPr>
            <p:ph type="title"/>
          </p:nvPr>
        </p:nvSpPr>
        <p:spPr>
          <a:xfrm>
            <a:off x="954110" y="410368"/>
            <a:ext cx="10515600" cy="1325563"/>
          </a:xfrm>
        </p:spPr>
        <p:txBody>
          <a:bodyPr/>
          <a:lstStyle/>
          <a:p>
            <a:r>
              <a:rPr lang="en-US" dirty="0"/>
              <a:t>Conclusion</a:t>
            </a:r>
            <a:r>
              <a:rPr lang="en-US" sz="1400" dirty="0"/>
              <a:t>(1)</a:t>
            </a:r>
            <a:endParaRPr lang="en-IN" dirty="0"/>
          </a:p>
        </p:txBody>
      </p:sp>
      <p:sp>
        <p:nvSpPr>
          <p:cNvPr id="3" name="Content Placeholder 2">
            <a:extLst>
              <a:ext uri="{FF2B5EF4-FFF2-40B4-BE49-F238E27FC236}">
                <a16:creationId xmlns:a16="http://schemas.microsoft.com/office/drawing/2014/main" id="{C1B700C8-286A-474D-B9CC-045BE5592C7B}"/>
              </a:ext>
            </a:extLst>
          </p:cNvPr>
          <p:cNvSpPr>
            <a:spLocks noGrp="1"/>
          </p:cNvSpPr>
          <p:nvPr>
            <p:ph idx="1"/>
          </p:nvPr>
        </p:nvSpPr>
        <p:spPr/>
        <p:txBody>
          <a:bodyPr>
            <a:normAutofit fontScale="92500" lnSpcReduction="10000"/>
          </a:bodyPr>
          <a:lstStyle/>
          <a:p>
            <a:r>
              <a:rPr lang="en-US" dirty="0"/>
              <a:t> We have a system which takes the necessary choice of the customer  according to the filter like category of the food. This is achieved through an easy to use graphical interface menu options. The users can add any number of items to the cart from any of the available food categories.</a:t>
            </a:r>
          </a:p>
          <a:p>
            <a:endParaRPr lang="en-US" dirty="0"/>
          </a:p>
          <a:p>
            <a:r>
              <a:rPr lang="en-US" dirty="0"/>
              <a:t> Customer according to the choice payment is done. And the customer gets a bill generated on a hard copy. </a:t>
            </a:r>
          </a:p>
          <a:p>
            <a:endParaRPr lang="en-US" dirty="0"/>
          </a:p>
          <a:p>
            <a:r>
              <a:rPr lang="en-US" dirty="0"/>
              <a:t> Using this software users saves their time by faster ordering, and this software saves the extra effort of the man. And hence all this saves the capital of the owner of the restaurant.</a:t>
            </a:r>
            <a:endParaRPr lang="en-IN" dirty="0"/>
          </a:p>
        </p:txBody>
      </p:sp>
      <p:sp>
        <p:nvSpPr>
          <p:cNvPr id="4" name="Date Placeholder 3">
            <a:extLst>
              <a:ext uri="{FF2B5EF4-FFF2-40B4-BE49-F238E27FC236}">
                <a16:creationId xmlns:a16="http://schemas.microsoft.com/office/drawing/2014/main" id="{B767CD5C-6123-4068-A5D3-757FF50D6D25}"/>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FCB814A1-8780-4222-86D9-D8ADAD66449E}"/>
              </a:ext>
            </a:extLst>
          </p:cNvPr>
          <p:cNvSpPr>
            <a:spLocks noGrp="1"/>
          </p:cNvSpPr>
          <p:nvPr>
            <p:ph type="sldNum" sz="quarter" idx="12"/>
          </p:nvPr>
        </p:nvSpPr>
        <p:spPr/>
        <p:txBody>
          <a:bodyPr/>
          <a:lstStyle/>
          <a:p>
            <a:fld id="{B195B429-731E-4A0E-8307-590EFBBEFAFA}" type="slidenum">
              <a:rPr lang="en-US" smtClean="0"/>
              <a:t>28</a:t>
            </a:fld>
            <a:endParaRPr lang="en-US"/>
          </a:p>
        </p:txBody>
      </p:sp>
    </p:spTree>
    <p:extLst>
      <p:ext uri="{BB962C8B-B14F-4D97-AF65-F5344CB8AC3E}">
        <p14:creationId xmlns:p14="http://schemas.microsoft.com/office/powerpoint/2010/main" val="18054291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0F6A-E494-4D1C-AD57-DE9B28A0FD6F}"/>
              </a:ext>
            </a:extLst>
          </p:cNvPr>
          <p:cNvSpPr>
            <a:spLocks noGrp="1"/>
          </p:cNvSpPr>
          <p:nvPr>
            <p:ph type="title"/>
          </p:nvPr>
        </p:nvSpPr>
        <p:spPr>
          <a:xfrm>
            <a:off x="838200" y="311352"/>
            <a:ext cx="10606825" cy="1334886"/>
          </a:xfrm>
        </p:spPr>
        <p:txBody>
          <a:bodyPr/>
          <a:lstStyle/>
          <a:p>
            <a:r>
              <a:rPr lang="en-US" dirty="0"/>
              <a:t>Conclusion</a:t>
            </a:r>
            <a:r>
              <a:rPr lang="en-US" sz="1400" dirty="0"/>
              <a:t>(2)</a:t>
            </a:r>
            <a:endParaRPr lang="en-IN" dirty="0"/>
          </a:p>
        </p:txBody>
      </p:sp>
      <p:sp>
        <p:nvSpPr>
          <p:cNvPr id="3" name="Content Placeholder 2">
            <a:extLst>
              <a:ext uri="{FF2B5EF4-FFF2-40B4-BE49-F238E27FC236}">
                <a16:creationId xmlns:a16="http://schemas.microsoft.com/office/drawing/2014/main" id="{62EAF5AE-FAAA-4B7E-A6CD-9E912BD7BD18}"/>
              </a:ext>
            </a:extLst>
          </p:cNvPr>
          <p:cNvSpPr>
            <a:spLocks noGrp="1"/>
          </p:cNvSpPr>
          <p:nvPr>
            <p:ph idx="1"/>
          </p:nvPr>
        </p:nvSpPr>
        <p:spPr/>
        <p:txBody>
          <a:bodyPr>
            <a:normAutofit lnSpcReduction="10000"/>
          </a:bodyPr>
          <a:lstStyle/>
          <a:p>
            <a:r>
              <a:rPr lang="en-US" dirty="0"/>
              <a:t>  Project is mainly implemented in restaurants and </a:t>
            </a:r>
            <a:r>
              <a:rPr lang="en-US" dirty="0" err="1"/>
              <a:t>dhabas</a:t>
            </a:r>
            <a:r>
              <a:rPr lang="en-US" dirty="0"/>
              <a:t>.  I take this opportunity to all those who helped me in completing this project and implementation.</a:t>
            </a:r>
          </a:p>
          <a:p>
            <a:endParaRPr lang="en-US" dirty="0"/>
          </a:p>
          <a:p>
            <a:r>
              <a:rPr lang="en-US" dirty="0"/>
              <a:t>  I’m immensely grateful to my esteemed project guide Mr. H.S. Bhatia (Head of Department of Computer </a:t>
            </a:r>
            <a:r>
              <a:rPr lang="en-US" dirty="0" err="1"/>
              <a:t>Engg</a:t>
            </a:r>
            <a:r>
              <a:rPr lang="en-US" dirty="0"/>
              <a:t>.) guidance, without which this work would not have been possible.  </a:t>
            </a:r>
          </a:p>
          <a:p>
            <a:endParaRPr lang="en-US" dirty="0"/>
          </a:p>
          <a:p>
            <a:r>
              <a:rPr lang="en-US" dirty="0"/>
              <a:t>  This project and implementation has contributed a lot to my knowledge that has proved to be a value addition for me.</a:t>
            </a:r>
            <a:endParaRPr lang="en-IN" dirty="0"/>
          </a:p>
        </p:txBody>
      </p:sp>
      <p:sp>
        <p:nvSpPr>
          <p:cNvPr id="4" name="Date Placeholder 3">
            <a:extLst>
              <a:ext uri="{FF2B5EF4-FFF2-40B4-BE49-F238E27FC236}">
                <a16:creationId xmlns:a16="http://schemas.microsoft.com/office/drawing/2014/main" id="{341ACC4B-3253-4A3B-8A1F-E275B499C8BD}"/>
              </a:ext>
            </a:extLst>
          </p:cNvPr>
          <p:cNvSpPr>
            <a:spLocks noGrp="1"/>
          </p:cNvSpPr>
          <p:nvPr>
            <p:ph type="dt" sz="half" idx="10"/>
          </p:nvPr>
        </p:nvSpPr>
        <p:spPr>
          <a:xfrm>
            <a:off x="838200" y="6356350"/>
            <a:ext cx="2743200" cy="365125"/>
          </a:xfrm>
        </p:spPr>
        <p:txBody>
          <a:bodyPr/>
          <a:lstStyle/>
          <a:p>
            <a:r>
              <a:rPr lang="en-US" dirty="0"/>
              <a:t>18-04-2020</a:t>
            </a:r>
          </a:p>
        </p:txBody>
      </p:sp>
      <p:sp>
        <p:nvSpPr>
          <p:cNvPr id="6" name="Slide Number Placeholder 5">
            <a:extLst>
              <a:ext uri="{FF2B5EF4-FFF2-40B4-BE49-F238E27FC236}">
                <a16:creationId xmlns:a16="http://schemas.microsoft.com/office/drawing/2014/main" id="{B036F817-914C-47C6-86AD-99D19B16CC1A}"/>
              </a:ext>
            </a:extLst>
          </p:cNvPr>
          <p:cNvSpPr>
            <a:spLocks noGrp="1"/>
          </p:cNvSpPr>
          <p:nvPr>
            <p:ph type="sldNum" sz="quarter" idx="12"/>
          </p:nvPr>
        </p:nvSpPr>
        <p:spPr/>
        <p:txBody>
          <a:bodyPr/>
          <a:lstStyle/>
          <a:p>
            <a:fld id="{B195B429-731E-4A0E-8307-590EFBBEFAFA}" type="slidenum">
              <a:rPr lang="en-US" smtClean="0"/>
              <a:t>29</a:t>
            </a:fld>
            <a:endParaRPr lang="en-US"/>
          </a:p>
        </p:txBody>
      </p:sp>
    </p:spTree>
    <p:extLst>
      <p:ext uri="{BB962C8B-B14F-4D97-AF65-F5344CB8AC3E}">
        <p14:creationId xmlns:p14="http://schemas.microsoft.com/office/powerpoint/2010/main" val="8067049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1238-4D80-4AA0-BFF4-390238C55811}"/>
              </a:ext>
            </a:extLst>
          </p:cNvPr>
          <p:cNvSpPr>
            <a:spLocks noGrp="1"/>
          </p:cNvSpPr>
          <p:nvPr>
            <p:ph type="title"/>
          </p:nvPr>
        </p:nvSpPr>
        <p:spPr/>
        <p:txBody>
          <a:bodyPr/>
          <a:lstStyle/>
          <a:p>
            <a:r>
              <a:rPr lang="en-US" dirty="0"/>
              <a:t>Content</a:t>
            </a:r>
            <a:r>
              <a:rPr lang="en-US" sz="1600" dirty="0"/>
              <a:t>(2)</a:t>
            </a:r>
            <a:r>
              <a:rPr lang="en-US" dirty="0"/>
              <a:t> </a:t>
            </a:r>
            <a:endParaRPr lang="en-IN" dirty="0"/>
          </a:p>
        </p:txBody>
      </p:sp>
      <p:sp>
        <p:nvSpPr>
          <p:cNvPr id="3" name="Content Placeholder 2">
            <a:extLst>
              <a:ext uri="{FF2B5EF4-FFF2-40B4-BE49-F238E27FC236}">
                <a16:creationId xmlns:a16="http://schemas.microsoft.com/office/drawing/2014/main" id="{C6C43753-9BDD-426F-8F80-FC5EE6E250B8}"/>
              </a:ext>
            </a:extLst>
          </p:cNvPr>
          <p:cNvSpPr>
            <a:spLocks noGrp="1"/>
          </p:cNvSpPr>
          <p:nvPr>
            <p:ph idx="1"/>
          </p:nvPr>
        </p:nvSpPr>
        <p:spPr/>
        <p:txBody>
          <a:bodyPr>
            <a:normAutofit/>
          </a:bodyPr>
          <a:lstStyle/>
          <a:p>
            <a:r>
              <a:rPr lang="en-US" sz="3600" dirty="0"/>
              <a:t>Need of new software</a:t>
            </a:r>
          </a:p>
          <a:p>
            <a:r>
              <a:rPr lang="en-US" sz="3600" dirty="0"/>
              <a:t>Benefit</a:t>
            </a:r>
          </a:p>
          <a:p>
            <a:r>
              <a:rPr lang="en-US" sz="3600" dirty="0"/>
              <a:t>Limitation</a:t>
            </a:r>
          </a:p>
          <a:p>
            <a:r>
              <a:rPr lang="en-US" sz="3600" dirty="0"/>
              <a:t> Interface</a:t>
            </a:r>
          </a:p>
          <a:p>
            <a:r>
              <a:rPr lang="en-US" sz="3600" dirty="0"/>
              <a:t>Hardware and software requirement</a:t>
            </a:r>
          </a:p>
          <a:p>
            <a:r>
              <a:rPr lang="en-US" sz="3600" dirty="0"/>
              <a:t>Conclusion</a:t>
            </a:r>
          </a:p>
        </p:txBody>
      </p:sp>
      <p:sp>
        <p:nvSpPr>
          <p:cNvPr id="4" name="Date Placeholder 3">
            <a:extLst>
              <a:ext uri="{FF2B5EF4-FFF2-40B4-BE49-F238E27FC236}">
                <a16:creationId xmlns:a16="http://schemas.microsoft.com/office/drawing/2014/main" id="{DD995D12-3126-44D2-ABC9-02CBD75ED0C3}"/>
              </a:ext>
            </a:extLst>
          </p:cNvPr>
          <p:cNvSpPr>
            <a:spLocks noGrp="1"/>
          </p:cNvSpPr>
          <p:nvPr>
            <p:ph type="dt" sz="half" idx="10"/>
          </p:nvPr>
        </p:nvSpPr>
        <p:spPr/>
        <p:txBody>
          <a:bodyPr/>
          <a:lstStyle/>
          <a:p>
            <a:r>
              <a:rPr lang="en-US" dirty="0"/>
              <a:t>18-04-2020</a:t>
            </a:r>
          </a:p>
        </p:txBody>
      </p:sp>
      <p:sp>
        <p:nvSpPr>
          <p:cNvPr id="5" name="Footer Placeholder 4">
            <a:extLst>
              <a:ext uri="{FF2B5EF4-FFF2-40B4-BE49-F238E27FC236}">
                <a16:creationId xmlns:a16="http://schemas.microsoft.com/office/drawing/2014/main" id="{B60BA656-55EE-4316-9457-657F23192C41}"/>
              </a:ext>
            </a:extLst>
          </p:cNvPr>
          <p:cNvSpPr>
            <a:spLocks noGrp="1"/>
          </p:cNvSpPr>
          <p:nvPr>
            <p:ph type="ftr" sz="quarter" idx="11"/>
          </p:nvPr>
        </p:nvSpPr>
        <p:spPr/>
        <p:txBody>
          <a:bodyPr/>
          <a:lstStyle/>
          <a:p>
            <a:r>
              <a:rPr lang="en-US" dirty="0"/>
              <a:t>Hunger Zone Food Restaurant</a:t>
            </a:r>
          </a:p>
        </p:txBody>
      </p:sp>
      <p:sp>
        <p:nvSpPr>
          <p:cNvPr id="6" name="Slide Number Placeholder 5">
            <a:extLst>
              <a:ext uri="{FF2B5EF4-FFF2-40B4-BE49-F238E27FC236}">
                <a16:creationId xmlns:a16="http://schemas.microsoft.com/office/drawing/2014/main" id="{595EFEAC-8AD6-4187-B45F-EA2177377943}"/>
              </a:ext>
            </a:extLst>
          </p:cNvPr>
          <p:cNvSpPr>
            <a:spLocks noGrp="1"/>
          </p:cNvSpPr>
          <p:nvPr>
            <p:ph type="sldNum" sz="quarter" idx="12"/>
          </p:nvPr>
        </p:nvSpPr>
        <p:spPr/>
        <p:txBody>
          <a:bodyPr/>
          <a:lstStyle/>
          <a:p>
            <a:fld id="{B195B429-731E-4A0E-8307-590EFBBEFAFA}" type="slidenum">
              <a:rPr lang="en-US" smtClean="0"/>
              <a:t>3</a:t>
            </a:fld>
            <a:endParaRPr lang="en-US"/>
          </a:p>
        </p:txBody>
      </p:sp>
    </p:spTree>
    <p:extLst>
      <p:ext uri="{BB962C8B-B14F-4D97-AF65-F5344CB8AC3E}">
        <p14:creationId xmlns:p14="http://schemas.microsoft.com/office/powerpoint/2010/main" val="26353559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3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25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2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250"/>
                                        <p:tgtEl>
                                          <p:spTgt spid="3">
                                            <p:txEl>
                                              <p:pRg st="0" end="0"/>
                                            </p:txEl>
                                          </p:spTgt>
                                        </p:tgtEl>
                                      </p:cBhvr>
                                    </p:animEffect>
                                  </p:childTnLst>
                                </p:cTn>
                              </p:par>
                            </p:childTnLst>
                          </p:cTn>
                        </p:par>
                        <p:par>
                          <p:cTn id="17" fill="hold">
                            <p:stCondLst>
                              <p:cond delay="500"/>
                            </p:stCondLst>
                            <p:childTnLst>
                              <p:par>
                                <p:cTn id="18" presetID="31"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25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25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250"/>
                                        <p:tgtEl>
                                          <p:spTgt spid="3">
                                            <p:txEl>
                                              <p:pRg st="1" end="1"/>
                                            </p:txEl>
                                          </p:spTgt>
                                        </p:tgtEl>
                                      </p:cBhvr>
                                    </p:animEffect>
                                  </p:childTnLst>
                                </p:cTn>
                              </p:par>
                            </p:childTnLst>
                          </p:cTn>
                        </p:par>
                        <p:par>
                          <p:cTn id="24" fill="hold">
                            <p:stCondLst>
                              <p:cond delay="750"/>
                            </p:stCondLst>
                            <p:childTnLst>
                              <p:par>
                                <p:cTn id="25" presetID="31" presetClass="entr" presetSubtype="0"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2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250"/>
                                        <p:tgtEl>
                                          <p:spTgt spid="3">
                                            <p:txEl>
                                              <p:pRg st="2" end="2"/>
                                            </p:txEl>
                                          </p:spTgt>
                                        </p:tgtEl>
                                      </p:cBhvr>
                                    </p:animEffect>
                                  </p:childTnLst>
                                </p:cTn>
                              </p:par>
                            </p:childTnLst>
                          </p:cTn>
                        </p:par>
                        <p:par>
                          <p:cTn id="31" fill="hold">
                            <p:stCondLst>
                              <p:cond delay="1000"/>
                            </p:stCondLst>
                            <p:childTnLst>
                              <p:par>
                                <p:cTn id="32" presetID="31" presetClass="entr" presetSubtype="0" fill="hold"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250" fill="hold"/>
                                        <p:tgtEl>
                                          <p:spTgt spid="3">
                                            <p:txEl>
                                              <p:pRg st="3" end="3"/>
                                            </p:txEl>
                                          </p:spTgt>
                                        </p:tgtEl>
                                        <p:attrNameLst>
                                          <p:attrName>ppt_h</p:attrName>
                                        </p:attrNameLst>
                                      </p:cBhvr>
                                      <p:tavLst>
                                        <p:tav tm="0">
                                          <p:val>
                                            <p:fltVal val="0"/>
                                          </p:val>
                                        </p:tav>
                                        <p:tav tm="100000">
                                          <p:val>
                                            <p:strVal val="#ppt_h"/>
                                          </p:val>
                                        </p:tav>
                                      </p:tavLst>
                                    </p:anim>
                                    <p:anim calcmode="lin" valueType="num">
                                      <p:cBhvr>
                                        <p:cTn id="36" dur="25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7" dur="250"/>
                                        <p:tgtEl>
                                          <p:spTgt spid="3">
                                            <p:txEl>
                                              <p:pRg st="3" end="3"/>
                                            </p:txEl>
                                          </p:spTgt>
                                        </p:tgtEl>
                                      </p:cBhvr>
                                    </p:animEffect>
                                  </p:childTnLst>
                                </p:cTn>
                              </p:par>
                            </p:childTnLst>
                          </p:cTn>
                        </p:par>
                        <p:par>
                          <p:cTn id="38" fill="hold">
                            <p:stCondLst>
                              <p:cond delay="1250"/>
                            </p:stCondLst>
                            <p:childTnLst>
                              <p:par>
                                <p:cTn id="39" presetID="31" presetClass="entr" presetSubtype="0" fill="hold"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250" fill="hold"/>
                                        <p:tgtEl>
                                          <p:spTgt spid="3">
                                            <p:txEl>
                                              <p:pRg st="4" end="4"/>
                                            </p:txEl>
                                          </p:spTgt>
                                        </p:tgtEl>
                                        <p:attrNameLst>
                                          <p:attrName>ppt_h</p:attrName>
                                        </p:attrNameLst>
                                      </p:cBhvr>
                                      <p:tavLst>
                                        <p:tav tm="0">
                                          <p:val>
                                            <p:fltVal val="0"/>
                                          </p:val>
                                        </p:tav>
                                        <p:tav tm="100000">
                                          <p:val>
                                            <p:strVal val="#ppt_h"/>
                                          </p:val>
                                        </p:tav>
                                      </p:tavLst>
                                    </p:anim>
                                    <p:anim calcmode="lin" valueType="num">
                                      <p:cBhvr>
                                        <p:cTn id="43" dur="25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4" dur="250"/>
                                        <p:tgtEl>
                                          <p:spTgt spid="3">
                                            <p:txEl>
                                              <p:pRg st="4" end="4"/>
                                            </p:txEl>
                                          </p:spTgt>
                                        </p:tgtEl>
                                      </p:cBhvr>
                                    </p:animEffect>
                                  </p:childTnLst>
                                </p:cTn>
                              </p:par>
                            </p:childTnLst>
                          </p:cTn>
                        </p:par>
                        <p:par>
                          <p:cTn id="45" fill="hold">
                            <p:stCondLst>
                              <p:cond delay="1500"/>
                            </p:stCondLst>
                            <p:childTnLst>
                              <p:par>
                                <p:cTn id="46" presetID="31" presetClass="entr" presetSubtype="0" fill="hold" nodeType="after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49" dur="250" fill="hold"/>
                                        <p:tgtEl>
                                          <p:spTgt spid="3">
                                            <p:txEl>
                                              <p:pRg st="5" end="5"/>
                                            </p:txEl>
                                          </p:spTgt>
                                        </p:tgtEl>
                                        <p:attrNameLst>
                                          <p:attrName>ppt_h</p:attrName>
                                        </p:attrNameLst>
                                      </p:cBhvr>
                                      <p:tavLst>
                                        <p:tav tm="0">
                                          <p:val>
                                            <p:fltVal val="0"/>
                                          </p:val>
                                        </p:tav>
                                        <p:tav tm="100000">
                                          <p:val>
                                            <p:strVal val="#ppt_h"/>
                                          </p:val>
                                        </p:tav>
                                      </p:tavLst>
                                    </p:anim>
                                    <p:anim calcmode="lin" valueType="num">
                                      <p:cBhvr>
                                        <p:cTn id="50" dur="25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1"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B888-EA79-4CD7-93BB-934559738E99}"/>
              </a:ext>
            </a:extLst>
          </p:cNvPr>
          <p:cNvSpPr>
            <a:spLocks noGrp="1"/>
          </p:cNvSpPr>
          <p:nvPr>
            <p:ph type="title"/>
          </p:nvPr>
        </p:nvSpPr>
        <p:spPr>
          <a:xfrm>
            <a:off x="2626660" y="2561264"/>
            <a:ext cx="7663560" cy="1325563"/>
          </a:xfrm>
        </p:spPr>
        <p:txBody>
          <a:bodyPr/>
          <a:lstStyle/>
          <a:p>
            <a:r>
              <a:rPr lang="en-US" dirty="0"/>
              <a:t>Thankyou Everyone</a:t>
            </a:r>
            <a:endParaRPr lang="en-IN" dirty="0"/>
          </a:p>
        </p:txBody>
      </p:sp>
      <p:sp>
        <p:nvSpPr>
          <p:cNvPr id="3" name="Content Placeholder 2">
            <a:extLst>
              <a:ext uri="{FF2B5EF4-FFF2-40B4-BE49-F238E27FC236}">
                <a16:creationId xmlns:a16="http://schemas.microsoft.com/office/drawing/2014/main" id="{EA14A3E2-A11B-4B70-8BD3-5854B16C82E2}"/>
              </a:ext>
            </a:extLst>
          </p:cNvPr>
          <p:cNvSpPr>
            <a:spLocks noGrp="1"/>
          </p:cNvSpPr>
          <p:nvPr>
            <p:ph idx="1"/>
          </p:nvPr>
        </p:nvSpPr>
        <p:spPr>
          <a:xfrm>
            <a:off x="2895600" y="2742867"/>
            <a:ext cx="10515600" cy="4351338"/>
          </a:xfrm>
        </p:spPr>
        <p:txBody>
          <a:bodyPr/>
          <a:lstStyle/>
          <a:p>
            <a:pPr marL="0" indent="0">
              <a:buNone/>
            </a:pPr>
            <a:r>
              <a:rPr lang="en-US" dirty="0"/>
              <a:t>  </a:t>
            </a:r>
            <a:endParaRPr lang="en-IN" dirty="0"/>
          </a:p>
        </p:txBody>
      </p:sp>
      <p:sp>
        <p:nvSpPr>
          <p:cNvPr id="6" name="Slide Number Placeholder 5">
            <a:extLst>
              <a:ext uri="{FF2B5EF4-FFF2-40B4-BE49-F238E27FC236}">
                <a16:creationId xmlns:a16="http://schemas.microsoft.com/office/drawing/2014/main" id="{985861AC-7E28-4C27-BB57-B1D979BA6D62}"/>
              </a:ext>
            </a:extLst>
          </p:cNvPr>
          <p:cNvSpPr>
            <a:spLocks noGrp="1"/>
          </p:cNvSpPr>
          <p:nvPr>
            <p:ph type="sldNum" sz="quarter" idx="12"/>
          </p:nvPr>
        </p:nvSpPr>
        <p:spPr/>
        <p:txBody>
          <a:bodyPr/>
          <a:lstStyle/>
          <a:p>
            <a:fld id="{B195B429-731E-4A0E-8307-590EFBBEFAFA}" type="slidenum">
              <a:rPr lang="en-US" smtClean="0"/>
              <a:t>30</a:t>
            </a:fld>
            <a:endParaRPr lang="en-US"/>
          </a:p>
        </p:txBody>
      </p:sp>
    </p:spTree>
    <p:extLst>
      <p:ext uri="{BB962C8B-B14F-4D97-AF65-F5344CB8AC3E}">
        <p14:creationId xmlns:p14="http://schemas.microsoft.com/office/powerpoint/2010/main" val="20614194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9D3CA-E13E-4AA0-AFA2-8C96B97520DD}"/>
              </a:ext>
            </a:extLst>
          </p:cNvPr>
          <p:cNvSpPr>
            <a:spLocks noGrp="1"/>
          </p:cNvSpPr>
          <p:nvPr>
            <p:ph idx="1"/>
          </p:nvPr>
        </p:nvSpPr>
        <p:spPr>
          <a:xfrm>
            <a:off x="2209800" y="1529411"/>
            <a:ext cx="7324165" cy="3580471"/>
          </a:xfrm>
        </p:spPr>
        <p:txBody>
          <a:bodyPr/>
          <a:lstStyle/>
          <a:p>
            <a:pPr marL="0" indent="0">
              <a:buNone/>
            </a:pPr>
            <a:r>
              <a:rPr lang="en-US" sz="3600" dirty="0"/>
              <a:t>Project by  -  Rohit  Kumar  Mahato</a:t>
            </a:r>
          </a:p>
          <a:p>
            <a:pPr marL="0" indent="0">
              <a:buNone/>
            </a:pPr>
            <a:br>
              <a:rPr lang="en-US" sz="3600" dirty="0"/>
            </a:br>
            <a:r>
              <a:rPr lang="en-US" sz="3600" dirty="0"/>
              <a:t>Roll no    -     1702051050</a:t>
            </a:r>
          </a:p>
          <a:p>
            <a:pPr marL="0" indent="0">
              <a:buNone/>
            </a:pPr>
            <a:br>
              <a:rPr lang="en-US" sz="3600" dirty="0"/>
            </a:br>
            <a:r>
              <a:rPr lang="en-US" sz="3600" dirty="0"/>
              <a:t>Project to -   Mr. H.S. Bhatia</a:t>
            </a:r>
            <a:r>
              <a:rPr lang="en-US" dirty="0"/>
              <a:t> </a:t>
            </a:r>
            <a:endParaRPr lang="en-IN" dirty="0"/>
          </a:p>
        </p:txBody>
      </p:sp>
      <p:sp>
        <p:nvSpPr>
          <p:cNvPr id="5" name="Footer Placeholder 4">
            <a:extLst>
              <a:ext uri="{FF2B5EF4-FFF2-40B4-BE49-F238E27FC236}">
                <a16:creationId xmlns:a16="http://schemas.microsoft.com/office/drawing/2014/main" id="{5EF4A9D0-FAE3-43D5-BBA2-F685B24BEBC5}"/>
              </a:ext>
            </a:extLst>
          </p:cNvPr>
          <p:cNvSpPr>
            <a:spLocks noGrp="1"/>
          </p:cNvSpPr>
          <p:nvPr>
            <p:ph type="ftr" sz="quarter" idx="11"/>
          </p:nvPr>
        </p:nvSpPr>
        <p:spPr>
          <a:xfrm>
            <a:off x="2653048" y="6194738"/>
            <a:ext cx="6465194" cy="526737"/>
          </a:xfrm>
        </p:spPr>
        <p:txBody>
          <a:bodyPr/>
          <a:lstStyle/>
          <a:p>
            <a:r>
              <a:rPr lang="en-US" sz="1800" dirty="0"/>
              <a:t>Hunger Zone Food Restaurant Billing Software</a:t>
            </a:r>
            <a:endParaRPr lang="en-US" dirty="0"/>
          </a:p>
        </p:txBody>
      </p:sp>
      <p:sp>
        <p:nvSpPr>
          <p:cNvPr id="6" name="Slide Number Placeholder 5">
            <a:extLst>
              <a:ext uri="{FF2B5EF4-FFF2-40B4-BE49-F238E27FC236}">
                <a16:creationId xmlns:a16="http://schemas.microsoft.com/office/drawing/2014/main" id="{EB66693D-0B43-443E-B152-F84A7D5AB7A4}"/>
              </a:ext>
            </a:extLst>
          </p:cNvPr>
          <p:cNvSpPr>
            <a:spLocks noGrp="1"/>
          </p:cNvSpPr>
          <p:nvPr>
            <p:ph type="sldNum" sz="quarter" idx="12"/>
          </p:nvPr>
        </p:nvSpPr>
        <p:spPr/>
        <p:txBody>
          <a:bodyPr/>
          <a:lstStyle/>
          <a:p>
            <a:fld id="{B195B429-731E-4A0E-8307-590EFBBEFAFA}" type="slidenum">
              <a:rPr lang="en-US" smtClean="0"/>
              <a:t>31</a:t>
            </a:fld>
            <a:endParaRPr lang="en-US"/>
          </a:p>
        </p:txBody>
      </p:sp>
    </p:spTree>
    <p:extLst>
      <p:ext uri="{BB962C8B-B14F-4D97-AF65-F5344CB8AC3E}">
        <p14:creationId xmlns:p14="http://schemas.microsoft.com/office/powerpoint/2010/main" val="376016103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E3B9-716C-435C-A065-D736C1BF90D9}"/>
              </a:ext>
            </a:extLst>
          </p:cNvPr>
          <p:cNvSpPr>
            <a:spLocks noGrp="1"/>
          </p:cNvSpPr>
          <p:nvPr>
            <p:ph type="title"/>
          </p:nvPr>
        </p:nvSpPr>
        <p:spPr/>
        <p:txBody>
          <a:bodyPr>
            <a:normAutofit fontScale="90000"/>
          </a:bodyPr>
          <a:lstStyle/>
          <a:p>
            <a:r>
              <a:rPr lang="en-US" sz="5300" dirty="0">
                <a:latin typeface="Roboto Condensed" panose="02000000000000000000" pitchFamily="2" charset="0"/>
                <a:ea typeface="Roboto Condensed" panose="02000000000000000000" pitchFamily="2" charset="0"/>
                <a:cs typeface="Arima Madurai" pitchFamily="2" charset="77"/>
              </a:rPr>
              <a:t>Introduction</a:t>
            </a:r>
            <a:br>
              <a:rPr lang="en-US" dirty="0">
                <a:solidFill>
                  <a:schemeClr val="tx2"/>
                </a:solidFill>
                <a:latin typeface="Roboto Condensed" panose="02000000000000000000" pitchFamily="2" charset="0"/>
                <a:ea typeface="Roboto Condensed" panose="02000000000000000000" pitchFamily="2" charset="0"/>
                <a:cs typeface="Arima Madurai" pitchFamily="2" charset="77"/>
              </a:rPr>
            </a:br>
            <a:endParaRPr lang="en-US" dirty="0"/>
          </a:p>
        </p:txBody>
      </p:sp>
      <p:sp>
        <p:nvSpPr>
          <p:cNvPr id="3" name="Content Placeholder 2">
            <a:extLst>
              <a:ext uri="{FF2B5EF4-FFF2-40B4-BE49-F238E27FC236}">
                <a16:creationId xmlns:a16="http://schemas.microsoft.com/office/drawing/2014/main" id="{D15DAD6B-7DC5-47F4-87AB-9E9F2B994786}"/>
              </a:ext>
            </a:extLst>
          </p:cNvPr>
          <p:cNvSpPr>
            <a:spLocks noGrp="1"/>
          </p:cNvSpPr>
          <p:nvPr>
            <p:ph idx="1"/>
          </p:nvPr>
        </p:nvSpPr>
        <p:spPr>
          <a:xfrm>
            <a:off x="838200" y="1281356"/>
            <a:ext cx="10515600" cy="5074994"/>
          </a:xfrm>
        </p:spPr>
        <p:txBody>
          <a:bodyPr>
            <a:normAutofit/>
          </a:bodyPr>
          <a:lstStyle/>
          <a:p>
            <a:pPr algn="just">
              <a:spcBef>
                <a:spcPts val="1350"/>
              </a:spcBef>
              <a:buFont typeface="Wingdings" panose="05000000000000000000" pitchFamily="2" charset="2"/>
              <a:buChar char="q"/>
            </a:pPr>
            <a:r>
              <a:rPr lang="en-US" noProof="1"/>
              <a:t>  Restaurants are the places where the customers come to spend some of their time and eat &amp; drink something. So to make their ordering faster and easier we Introduced “Restaurant Billing Software”.</a:t>
            </a:r>
          </a:p>
          <a:p>
            <a:pPr algn="just">
              <a:spcBef>
                <a:spcPts val="1350"/>
              </a:spcBef>
              <a:buFont typeface="Wingdings" panose="05000000000000000000" pitchFamily="2" charset="2"/>
              <a:buChar char="q"/>
            </a:pPr>
            <a:endParaRPr lang="en-US" noProof="1"/>
          </a:p>
          <a:p>
            <a:pPr algn="just">
              <a:spcBef>
                <a:spcPts val="1350"/>
              </a:spcBef>
              <a:buFont typeface="Wingdings" panose="05000000000000000000" pitchFamily="2" charset="2"/>
              <a:buChar char="q"/>
            </a:pPr>
            <a:r>
              <a:rPr lang="en-US" noProof="1"/>
              <a:t>   The project is “Restaurant Billing Software”  for monitoring and controlling the transactions in a Restaurant.</a:t>
            </a:r>
          </a:p>
          <a:p>
            <a:pPr marL="0" indent="0" algn="just">
              <a:spcBef>
                <a:spcPts val="1350"/>
              </a:spcBef>
              <a:buNone/>
            </a:pPr>
            <a:endParaRPr lang="en-US" noProof="1"/>
          </a:p>
          <a:p>
            <a:pPr algn="just">
              <a:spcBef>
                <a:spcPts val="1350"/>
              </a:spcBef>
              <a:buFont typeface="Wingdings" panose="05000000000000000000" pitchFamily="2" charset="2"/>
              <a:buChar char="q"/>
            </a:pPr>
            <a:r>
              <a:rPr lang="en-US" noProof="1"/>
              <a:t>   Restaurant Billing Software is a windows application designed to help users maintain &amp; organize Restaurant. </a:t>
            </a:r>
          </a:p>
        </p:txBody>
      </p:sp>
      <p:sp>
        <p:nvSpPr>
          <p:cNvPr id="4" name="Date Placeholder 3">
            <a:extLst>
              <a:ext uri="{FF2B5EF4-FFF2-40B4-BE49-F238E27FC236}">
                <a16:creationId xmlns:a16="http://schemas.microsoft.com/office/drawing/2014/main" id="{5C6FC6B1-4DBA-43CA-9038-6433679EDD15}"/>
              </a:ext>
            </a:extLst>
          </p:cNvPr>
          <p:cNvSpPr>
            <a:spLocks noGrp="1"/>
          </p:cNvSpPr>
          <p:nvPr>
            <p:ph type="dt" sz="half" idx="10"/>
          </p:nvPr>
        </p:nvSpPr>
        <p:spPr>
          <a:xfrm>
            <a:off x="838200" y="6310312"/>
            <a:ext cx="2743200" cy="365125"/>
          </a:xfrm>
        </p:spPr>
        <p:txBody>
          <a:bodyPr/>
          <a:lstStyle/>
          <a:p>
            <a:r>
              <a:rPr lang="en-US" dirty="0"/>
              <a:t>18-04-2020</a:t>
            </a:r>
          </a:p>
        </p:txBody>
      </p:sp>
      <p:sp>
        <p:nvSpPr>
          <p:cNvPr id="6" name="Slide Number Placeholder 5">
            <a:extLst>
              <a:ext uri="{FF2B5EF4-FFF2-40B4-BE49-F238E27FC236}">
                <a16:creationId xmlns:a16="http://schemas.microsoft.com/office/drawing/2014/main" id="{F55852AD-263D-440E-A39F-6CC2359CECAC}"/>
              </a:ext>
            </a:extLst>
          </p:cNvPr>
          <p:cNvSpPr>
            <a:spLocks noGrp="1"/>
          </p:cNvSpPr>
          <p:nvPr>
            <p:ph type="sldNum" sz="quarter" idx="12"/>
          </p:nvPr>
        </p:nvSpPr>
        <p:spPr/>
        <p:txBody>
          <a:bodyPr/>
          <a:lstStyle/>
          <a:p>
            <a:fld id="{B195B429-731E-4A0E-8307-590EFBBEFAFA}" type="slidenum">
              <a:rPr lang="en-US" smtClean="0"/>
              <a:t>4</a:t>
            </a:fld>
            <a:endParaRPr lang="en-US"/>
          </a:p>
        </p:txBody>
      </p:sp>
    </p:spTree>
    <p:extLst>
      <p:ext uri="{BB962C8B-B14F-4D97-AF65-F5344CB8AC3E}">
        <p14:creationId xmlns:p14="http://schemas.microsoft.com/office/powerpoint/2010/main" val="35196419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12B4-C3B1-4B56-B248-F2A4E51CB67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4FF27C8-B093-4685-A823-1213BC0C87EC}"/>
              </a:ext>
            </a:extLst>
          </p:cNvPr>
          <p:cNvSpPr>
            <a:spLocks noGrp="1"/>
          </p:cNvSpPr>
          <p:nvPr>
            <p:ph idx="1"/>
          </p:nvPr>
        </p:nvSpPr>
        <p:spPr>
          <a:xfrm>
            <a:off x="838200" y="1690688"/>
            <a:ext cx="10515600" cy="4351338"/>
          </a:xfrm>
        </p:spPr>
        <p:txBody>
          <a:bodyPr/>
          <a:lstStyle/>
          <a:p>
            <a:pPr algn="just">
              <a:spcBef>
                <a:spcPts val="1350"/>
              </a:spcBef>
              <a:buFont typeface="Wingdings" panose="05000000000000000000" pitchFamily="2" charset="2"/>
              <a:buChar char="q"/>
            </a:pPr>
            <a:r>
              <a:rPr lang="en-US" noProof="1"/>
              <a:t>   The sotware is primarily made to reduce manpower in restaurants.</a:t>
            </a:r>
          </a:p>
          <a:p>
            <a:pPr marL="0" indent="0" algn="just">
              <a:spcBef>
                <a:spcPts val="1350"/>
              </a:spcBef>
              <a:buNone/>
            </a:pPr>
            <a:endParaRPr lang="en-US" noProof="1"/>
          </a:p>
          <a:p>
            <a:pPr algn="just">
              <a:spcBef>
                <a:spcPts val="1350"/>
              </a:spcBef>
              <a:buFont typeface="Wingdings" panose="05000000000000000000" pitchFamily="2" charset="2"/>
              <a:buChar char="q"/>
            </a:pPr>
            <a:r>
              <a:rPr lang="en-US" noProof="1"/>
              <a:t>   The software processes transaction and stores the resulting data. Reports will be generated from these data which help the manager to make appropriate business decisions for the restaurant.</a:t>
            </a:r>
          </a:p>
          <a:p>
            <a:pPr marL="0" indent="0">
              <a:buNone/>
            </a:pPr>
            <a:endParaRPr lang="en-IN" dirty="0"/>
          </a:p>
        </p:txBody>
      </p:sp>
      <p:sp>
        <p:nvSpPr>
          <p:cNvPr id="4" name="Date Placeholder 3">
            <a:extLst>
              <a:ext uri="{FF2B5EF4-FFF2-40B4-BE49-F238E27FC236}">
                <a16:creationId xmlns:a16="http://schemas.microsoft.com/office/drawing/2014/main" id="{5870B11F-9C6C-4751-894F-6EECF4622D2C}"/>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7E232160-62AE-43DD-9DD4-82BB2AE849B1}"/>
              </a:ext>
            </a:extLst>
          </p:cNvPr>
          <p:cNvSpPr>
            <a:spLocks noGrp="1"/>
          </p:cNvSpPr>
          <p:nvPr>
            <p:ph type="sldNum" sz="quarter" idx="12"/>
          </p:nvPr>
        </p:nvSpPr>
        <p:spPr/>
        <p:txBody>
          <a:bodyPr/>
          <a:lstStyle/>
          <a:p>
            <a:fld id="{B195B429-731E-4A0E-8307-590EFBBEFAFA}" type="slidenum">
              <a:rPr lang="en-US" smtClean="0"/>
              <a:t>5</a:t>
            </a:fld>
            <a:endParaRPr lang="en-US"/>
          </a:p>
        </p:txBody>
      </p:sp>
    </p:spTree>
    <p:extLst>
      <p:ext uri="{BB962C8B-B14F-4D97-AF65-F5344CB8AC3E}">
        <p14:creationId xmlns:p14="http://schemas.microsoft.com/office/powerpoint/2010/main" val="419567484"/>
      </p:ext>
    </p:extLst>
  </p:cSld>
  <p:clrMapOvr>
    <a:masterClrMapping/>
  </p:clrMapOvr>
  <mc:AlternateContent xmlns:mc="http://schemas.openxmlformats.org/markup-compatibility/2006" xmlns:p14="http://schemas.microsoft.com/office/powerpoint/2010/main">
    <mc:Choice Requires="p14">
      <p:transition spd="slow" p14:dur="1250" advTm="1200">
        <p14:flip dir="r"/>
      </p:transition>
    </mc:Choice>
    <mc:Fallback xmlns="">
      <p:transition spd="slow" advTm="1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8FD9-939A-43ED-9263-C0380A5962C5}"/>
              </a:ext>
            </a:extLst>
          </p:cNvPr>
          <p:cNvSpPr>
            <a:spLocks noGrp="1"/>
          </p:cNvSpPr>
          <p:nvPr>
            <p:ph type="title"/>
          </p:nvPr>
        </p:nvSpPr>
        <p:spPr/>
        <p:txBody>
          <a:bodyPr/>
          <a:lstStyle/>
          <a:p>
            <a:r>
              <a:rPr lang="en-US" dirty="0"/>
              <a:t>Data Flow Diagram</a:t>
            </a:r>
            <a:endParaRPr lang="en-IN" dirty="0"/>
          </a:p>
        </p:txBody>
      </p:sp>
      <p:graphicFrame>
        <p:nvGraphicFramePr>
          <p:cNvPr id="10" name="Content Placeholder 9">
            <a:extLst>
              <a:ext uri="{FF2B5EF4-FFF2-40B4-BE49-F238E27FC236}">
                <a16:creationId xmlns:a16="http://schemas.microsoft.com/office/drawing/2014/main" id="{BA625CFF-0503-4681-9B5C-F45B02092027}"/>
              </a:ext>
            </a:extLst>
          </p:cNvPr>
          <p:cNvGraphicFramePr>
            <a:graphicFrameLocks noGrp="1"/>
          </p:cNvGraphicFramePr>
          <p:nvPr>
            <p:ph idx="1"/>
            <p:extLst>
              <p:ext uri="{D42A27DB-BD31-4B8C-83A1-F6EECF244321}">
                <p14:modId xmlns:p14="http://schemas.microsoft.com/office/powerpoint/2010/main" val="1271339994"/>
              </p:ext>
            </p:extLst>
          </p:nvPr>
        </p:nvGraphicFramePr>
        <p:xfrm>
          <a:off x="374561" y="182826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5B37BEF4-5458-4362-9241-03739907FFCD}"/>
              </a:ext>
            </a:extLst>
          </p:cNvPr>
          <p:cNvSpPr>
            <a:spLocks noGrp="1"/>
          </p:cNvSpPr>
          <p:nvPr>
            <p:ph type="sldNum" sz="quarter" idx="12"/>
          </p:nvPr>
        </p:nvSpPr>
        <p:spPr>
          <a:xfrm>
            <a:off x="8610600" y="6492875"/>
            <a:ext cx="2743200" cy="228600"/>
          </a:xfrm>
        </p:spPr>
        <p:txBody>
          <a:bodyPr/>
          <a:lstStyle/>
          <a:p>
            <a:fld id="{B195B429-731E-4A0E-8307-590EFBBEFAFA}" type="slidenum">
              <a:rPr lang="en-US" smtClean="0"/>
              <a:t>6</a:t>
            </a:fld>
            <a:endParaRPr lang="en-US"/>
          </a:p>
        </p:txBody>
      </p:sp>
      <p:sp>
        <p:nvSpPr>
          <p:cNvPr id="3" name="Rectangle: Rounded Corners 2">
            <a:extLst>
              <a:ext uri="{FF2B5EF4-FFF2-40B4-BE49-F238E27FC236}">
                <a16:creationId xmlns:a16="http://schemas.microsoft.com/office/drawing/2014/main" id="{5EE2B54D-DEB8-4E37-97AD-D343025B9966}"/>
              </a:ext>
            </a:extLst>
          </p:cNvPr>
          <p:cNvSpPr/>
          <p:nvPr/>
        </p:nvSpPr>
        <p:spPr>
          <a:xfrm>
            <a:off x="838200" y="1651514"/>
            <a:ext cx="3200400" cy="1777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Customer</a:t>
            </a:r>
            <a:endParaRPr lang="en-IN" dirty="0"/>
          </a:p>
        </p:txBody>
      </p:sp>
      <p:sp>
        <p:nvSpPr>
          <p:cNvPr id="7" name="Oval 6">
            <a:extLst>
              <a:ext uri="{FF2B5EF4-FFF2-40B4-BE49-F238E27FC236}">
                <a16:creationId xmlns:a16="http://schemas.microsoft.com/office/drawing/2014/main" id="{45E87F37-C949-45E0-89FB-88396A7FD88F}"/>
              </a:ext>
            </a:extLst>
          </p:cNvPr>
          <p:cNvSpPr/>
          <p:nvPr/>
        </p:nvSpPr>
        <p:spPr>
          <a:xfrm>
            <a:off x="6649856" y="3485082"/>
            <a:ext cx="3764480" cy="2001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Software</a:t>
            </a:r>
            <a:endParaRPr lang="en-IN" sz="2000" dirty="0"/>
          </a:p>
        </p:txBody>
      </p:sp>
      <p:sp>
        <p:nvSpPr>
          <p:cNvPr id="9" name="Rectangle: Rounded Corners 8">
            <a:extLst>
              <a:ext uri="{FF2B5EF4-FFF2-40B4-BE49-F238E27FC236}">
                <a16:creationId xmlns:a16="http://schemas.microsoft.com/office/drawing/2014/main" id="{BC98710F-76CA-4CF1-BF48-4B49E9215590}"/>
              </a:ext>
            </a:extLst>
          </p:cNvPr>
          <p:cNvSpPr/>
          <p:nvPr/>
        </p:nvSpPr>
        <p:spPr>
          <a:xfrm>
            <a:off x="8340396" y="262372"/>
            <a:ext cx="3477043" cy="1669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Database</a:t>
            </a:r>
            <a:endParaRPr lang="en-IN" dirty="0"/>
          </a:p>
        </p:txBody>
      </p:sp>
      <p:sp>
        <p:nvSpPr>
          <p:cNvPr id="14" name="Arrow: Down 13">
            <a:extLst>
              <a:ext uri="{FF2B5EF4-FFF2-40B4-BE49-F238E27FC236}">
                <a16:creationId xmlns:a16="http://schemas.microsoft.com/office/drawing/2014/main" id="{B4CFB70E-BF4C-44DC-9D6E-2D1F1A6E39CC}"/>
              </a:ext>
            </a:extLst>
          </p:cNvPr>
          <p:cNvSpPr/>
          <p:nvPr/>
        </p:nvSpPr>
        <p:spPr>
          <a:xfrm rot="10800000">
            <a:off x="9144909" y="2003588"/>
            <a:ext cx="267738" cy="1425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12FC22A-6F88-4309-AED1-85331A73CAEC}"/>
              </a:ext>
            </a:extLst>
          </p:cNvPr>
          <p:cNvSpPr txBox="1"/>
          <p:nvPr/>
        </p:nvSpPr>
        <p:spPr>
          <a:xfrm>
            <a:off x="4951245" y="2058408"/>
            <a:ext cx="2611254" cy="400110"/>
          </a:xfrm>
          <a:prstGeom prst="rect">
            <a:avLst/>
          </a:prstGeom>
          <a:noFill/>
        </p:spPr>
        <p:txBody>
          <a:bodyPr wrap="square" rtlCol="0">
            <a:spAutoFit/>
          </a:bodyPr>
          <a:lstStyle/>
          <a:p>
            <a:r>
              <a:rPr lang="en-US" sz="2000" dirty="0">
                <a:solidFill>
                  <a:srgbClr val="CCECFF"/>
                </a:solidFill>
              </a:rPr>
              <a:t>Requests for order</a:t>
            </a:r>
            <a:endParaRPr lang="en-IN" dirty="0">
              <a:solidFill>
                <a:srgbClr val="CCECFF"/>
              </a:solidFill>
            </a:endParaRPr>
          </a:p>
        </p:txBody>
      </p:sp>
      <p:sp>
        <p:nvSpPr>
          <p:cNvPr id="17" name="TextBox 16">
            <a:extLst>
              <a:ext uri="{FF2B5EF4-FFF2-40B4-BE49-F238E27FC236}">
                <a16:creationId xmlns:a16="http://schemas.microsoft.com/office/drawing/2014/main" id="{8B8BAE94-E1AA-4B77-A762-1E99D387C855}"/>
              </a:ext>
            </a:extLst>
          </p:cNvPr>
          <p:cNvSpPr txBox="1"/>
          <p:nvPr/>
        </p:nvSpPr>
        <p:spPr>
          <a:xfrm>
            <a:off x="3582185" y="3312260"/>
            <a:ext cx="2638718" cy="707886"/>
          </a:xfrm>
          <a:prstGeom prst="rect">
            <a:avLst/>
          </a:prstGeom>
          <a:noFill/>
        </p:spPr>
        <p:txBody>
          <a:bodyPr wrap="square" rtlCol="0">
            <a:spAutoFit/>
          </a:bodyPr>
          <a:lstStyle/>
          <a:p>
            <a:r>
              <a:rPr lang="en-US" sz="2000" dirty="0">
                <a:solidFill>
                  <a:srgbClr val="CCECFF"/>
                </a:solidFill>
              </a:rPr>
              <a:t>Gets the ordered item and bill</a:t>
            </a:r>
            <a:endParaRPr lang="en-IN" sz="2000" dirty="0">
              <a:solidFill>
                <a:srgbClr val="CCECFF"/>
              </a:solidFill>
            </a:endParaRPr>
          </a:p>
        </p:txBody>
      </p:sp>
      <p:sp>
        <p:nvSpPr>
          <p:cNvPr id="19" name="TextBox 18">
            <a:extLst>
              <a:ext uri="{FF2B5EF4-FFF2-40B4-BE49-F238E27FC236}">
                <a16:creationId xmlns:a16="http://schemas.microsoft.com/office/drawing/2014/main" id="{3CCD000B-4E66-4892-80E0-1BA18BF3C5DB}"/>
              </a:ext>
            </a:extLst>
          </p:cNvPr>
          <p:cNvSpPr txBox="1"/>
          <p:nvPr/>
        </p:nvSpPr>
        <p:spPr>
          <a:xfrm rot="16200000">
            <a:off x="7636007" y="2028695"/>
            <a:ext cx="2617694" cy="400110"/>
          </a:xfrm>
          <a:prstGeom prst="rect">
            <a:avLst/>
          </a:prstGeom>
          <a:noFill/>
        </p:spPr>
        <p:txBody>
          <a:bodyPr wrap="square" rtlCol="0">
            <a:spAutoFit/>
          </a:bodyPr>
          <a:lstStyle/>
          <a:p>
            <a:r>
              <a:rPr lang="en-US" sz="2000" dirty="0">
                <a:solidFill>
                  <a:srgbClr val="CCECFF"/>
                </a:solidFill>
              </a:rPr>
              <a:t>Data is saved </a:t>
            </a:r>
            <a:endParaRPr lang="en-IN" sz="2000" dirty="0">
              <a:solidFill>
                <a:srgbClr val="CCECFF"/>
              </a:solidFill>
            </a:endParaRPr>
          </a:p>
        </p:txBody>
      </p:sp>
      <p:sp>
        <p:nvSpPr>
          <p:cNvPr id="21" name="Rectangle: Rounded Corners 20">
            <a:extLst>
              <a:ext uri="{FF2B5EF4-FFF2-40B4-BE49-F238E27FC236}">
                <a16:creationId xmlns:a16="http://schemas.microsoft.com/office/drawing/2014/main" id="{0191DF70-19D2-455C-8277-1E644109A847}"/>
              </a:ext>
            </a:extLst>
          </p:cNvPr>
          <p:cNvSpPr/>
          <p:nvPr/>
        </p:nvSpPr>
        <p:spPr>
          <a:xfrm>
            <a:off x="1576116" y="5009468"/>
            <a:ext cx="3070412" cy="1669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Administrator</a:t>
            </a:r>
            <a:endParaRPr lang="en-IN" sz="3600" dirty="0"/>
          </a:p>
        </p:txBody>
      </p:sp>
      <p:sp>
        <p:nvSpPr>
          <p:cNvPr id="22" name="Arrow: Bent 21">
            <a:extLst>
              <a:ext uri="{FF2B5EF4-FFF2-40B4-BE49-F238E27FC236}">
                <a16:creationId xmlns:a16="http://schemas.microsoft.com/office/drawing/2014/main" id="{4731FA9D-6333-4DB4-8DD4-A85CD6351978}"/>
              </a:ext>
            </a:extLst>
          </p:cNvPr>
          <p:cNvSpPr/>
          <p:nvPr/>
        </p:nvSpPr>
        <p:spPr>
          <a:xfrm rot="5400000">
            <a:off x="5839726" y="1043977"/>
            <a:ext cx="590502" cy="4036845"/>
          </a:xfrm>
          <a:prstGeom prst="bentArrow">
            <a:avLst>
              <a:gd name="adj1" fmla="val 18221"/>
              <a:gd name="adj2" fmla="val 29463"/>
              <a:gd name="adj3" fmla="val 25000"/>
              <a:gd name="adj4" fmla="val 65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Bent 24">
            <a:extLst>
              <a:ext uri="{FF2B5EF4-FFF2-40B4-BE49-F238E27FC236}">
                <a16:creationId xmlns:a16="http://schemas.microsoft.com/office/drawing/2014/main" id="{8FC91F00-57D2-4AB3-AB6A-56AC847735C2}"/>
              </a:ext>
            </a:extLst>
          </p:cNvPr>
          <p:cNvSpPr/>
          <p:nvPr/>
        </p:nvSpPr>
        <p:spPr>
          <a:xfrm rot="16200000">
            <a:off x="4239355" y="1890224"/>
            <a:ext cx="591146" cy="3943848"/>
          </a:xfrm>
          <a:prstGeom prst="bentArrow">
            <a:avLst>
              <a:gd name="adj1" fmla="val 15971"/>
              <a:gd name="adj2" fmla="val 26129"/>
              <a:gd name="adj3" fmla="val 25000"/>
              <a:gd name="adj4"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Arrow: Bent 25">
            <a:extLst>
              <a:ext uri="{FF2B5EF4-FFF2-40B4-BE49-F238E27FC236}">
                <a16:creationId xmlns:a16="http://schemas.microsoft.com/office/drawing/2014/main" id="{29CEBF4E-EE93-4D3B-874F-1E3AE75E60E1}"/>
              </a:ext>
            </a:extLst>
          </p:cNvPr>
          <p:cNvSpPr/>
          <p:nvPr/>
        </p:nvSpPr>
        <p:spPr>
          <a:xfrm rot="10800000">
            <a:off x="4691589" y="5585633"/>
            <a:ext cx="3309411" cy="1017550"/>
          </a:xfrm>
          <a:prstGeom prst="bentArrow">
            <a:avLst>
              <a:gd name="adj1" fmla="val 12968"/>
              <a:gd name="adj2" fmla="val 1334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Arrow: Down 26">
            <a:extLst>
              <a:ext uri="{FF2B5EF4-FFF2-40B4-BE49-F238E27FC236}">
                <a16:creationId xmlns:a16="http://schemas.microsoft.com/office/drawing/2014/main" id="{934AF9B6-0995-4C40-A20B-02A18F856B6F}"/>
              </a:ext>
            </a:extLst>
          </p:cNvPr>
          <p:cNvSpPr/>
          <p:nvPr/>
        </p:nvSpPr>
        <p:spPr>
          <a:xfrm>
            <a:off x="10059471" y="2094078"/>
            <a:ext cx="211861" cy="16690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8E4E7CB2-3C55-42A6-AAFF-50AF51E609B1}"/>
              </a:ext>
            </a:extLst>
          </p:cNvPr>
          <p:cNvSpPr txBox="1"/>
          <p:nvPr/>
        </p:nvSpPr>
        <p:spPr>
          <a:xfrm rot="5400000" flipH="1">
            <a:off x="9523502" y="2760952"/>
            <a:ext cx="1895770" cy="400110"/>
          </a:xfrm>
          <a:prstGeom prst="rect">
            <a:avLst/>
          </a:prstGeom>
          <a:noFill/>
        </p:spPr>
        <p:txBody>
          <a:bodyPr wrap="square" rtlCol="0">
            <a:spAutoFit/>
          </a:bodyPr>
          <a:lstStyle/>
          <a:p>
            <a:r>
              <a:rPr lang="en-US" sz="2000" dirty="0">
                <a:solidFill>
                  <a:srgbClr val="CCECFF"/>
                </a:solidFill>
              </a:rPr>
              <a:t>Data is retrieved</a:t>
            </a:r>
            <a:endParaRPr lang="en-IN" sz="2000" dirty="0">
              <a:solidFill>
                <a:srgbClr val="CCECFF"/>
              </a:solidFill>
            </a:endParaRPr>
          </a:p>
        </p:txBody>
      </p:sp>
      <p:sp>
        <p:nvSpPr>
          <p:cNvPr id="29" name="TextBox 28">
            <a:extLst>
              <a:ext uri="{FF2B5EF4-FFF2-40B4-BE49-F238E27FC236}">
                <a16:creationId xmlns:a16="http://schemas.microsoft.com/office/drawing/2014/main" id="{B866AEEF-75FA-4517-9F94-13D474A64476}"/>
              </a:ext>
            </a:extLst>
          </p:cNvPr>
          <p:cNvSpPr txBox="1"/>
          <p:nvPr/>
        </p:nvSpPr>
        <p:spPr>
          <a:xfrm>
            <a:off x="3276982" y="4408340"/>
            <a:ext cx="3596997" cy="707886"/>
          </a:xfrm>
          <a:prstGeom prst="rect">
            <a:avLst/>
          </a:prstGeom>
          <a:noFill/>
        </p:spPr>
        <p:txBody>
          <a:bodyPr wrap="square" rtlCol="0">
            <a:spAutoFit/>
          </a:bodyPr>
          <a:lstStyle/>
          <a:p>
            <a:r>
              <a:rPr lang="en-US" sz="2000" dirty="0">
                <a:solidFill>
                  <a:srgbClr val="CCECFF"/>
                </a:solidFill>
              </a:rPr>
              <a:t>Requests Data of a customer with unique ID</a:t>
            </a:r>
            <a:endParaRPr lang="en-IN" sz="2000" dirty="0">
              <a:solidFill>
                <a:srgbClr val="CCECFF"/>
              </a:solidFill>
            </a:endParaRPr>
          </a:p>
        </p:txBody>
      </p:sp>
      <p:sp>
        <p:nvSpPr>
          <p:cNvPr id="30" name="Arrow: Bent 29">
            <a:extLst>
              <a:ext uri="{FF2B5EF4-FFF2-40B4-BE49-F238E27FC236}">
                <a16:creationId xmlns:a16="http://schemas.microsoft.com/office/drawing/2014/main" id="{4D758B77-1211-4667-A581-D476F4AE4F9C}"/>
              </a:ext>
            </a:extLst>
          </p:cNvPr>
          <p:cNvSpPr/>
          <p:nvPr/>
        </p:nvSpPr>
        <p:spPr>
          <a:xfrm>
            <a:off x="3145087" y="4248286"/>
            <a:ext cx="3361765" cy="582378"/>
          </a:xfrm>
          <a:prstGeom prst="bentArrow">
            <a:avLst>
              <a:gd name="adj1" fmla="val 17302"/>
              <a:gd name="adj2" fmla="val 28849"/>
              <a:gd name="adj3" fmla="val 32698"/>
              <a:gd name="adj4" fmla="val 18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TextBox 31">
            <a:extLst>
              <a:ext uri="{FF2B5EF4-FFF2-40B4-BE49-F238E27FC236}">
                <a16:creationId xmlns:a16="http://schemas.microsoft.com/office/drawing/2014/main" id="{A59320B2-037F-4766-AFA0-528CC68A89CA}"/>
              </a:ext>
            </a:extLst>
          </p:cNvPr>
          <p:cNvSpPr txBox="1"/>
          <p:nvPr/>
        </p:nvSpPr>
        <p:spPr>
          <a:xfrm>
            <a:off x="4994314" y="5988417"/>
            <a:ext cx="3309411" cy="400110"/>
          </a:xfrm>
          <a:prstGeom prst="rect">
            <a:avLst/>
          </a:prstGeom>
          <a:noFill/>
        </p:spPr>
        <p:txBody>
          <a:bodyPr wrap="square" rtlCol="0">
            <a:spAutoFit/>
          </a:bodyPr>
          <a:lstStyle/>
          <a:p>
            <a:r>
              <a:rPr lang="en-US" sz="2000" dirty="0">
                <a:solidFill>
                  <a:srgbClr val="CCECFF"/>
                </a:solidFill>
              </a:rPr>
              <a:t>Data is given to the user</a:t>
            </a:r>
            <a:endParaRPr lang="en-IN" sz="2000" dirty="0">
              <a:solidFill>
                <a:srgbClr val="CCECFF"/>
              </a:solidFill>
            </a:endParaRPr>
          </a:p>
        </p:txBody>
      </p:sp>
    </p:spTree>
    <p:extLst>
      <p:ext uri="{BB962C8B-B14F-4D97-AF65-F5344CB8AC3E}">
        <p14:creationId xmlns:p14="http://schemas.microsoft.com/office/powerpoint/2010/main" val="37582941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500" fill="hold"/>
                                        <p:tgtEl>
                                          <p:spTgt spid="22"/>
                                        </p:tgtEl>
                                        <p:attrNameLst>
                                          <p:attrName>style.color</p:attrName>
                                        </p:attrNameLst>
                                      </p:cBhvr>
                                      <p:to>
                                        <a:schemeClr val="accent2"/>
                                      </p:to>
                                    </p:animClr>
                                    <p:animClr clrSpc="rgb" dir="cw">
                                      <p:cBhvr>
                                        <p:cTn id="7" dur="500" fill="hold"/>
                                        <p:tgtEl>
                                          <p:spTgt spid="22"/>
                                        </p:tgtEl>
                                        <p:attrNameLst>
                                          <p:attrName>fillcolor</p:attrName>
                                        </p:attrNameLst>
                                      </p:cBhvr>
                                      <p:to>
                                        <a:schemeClr val="accent2"/>
                                      </p:to>
                                    </p:animClr>
                                    <p:set>
                                      <p:cBhvr>
                                        <p:cTn id="8" dur="500" fill="hold"/>
                                        <p:tgtEl>
                                          <p:spTgt spid="22"/>
                                        </p:tgtEl>
                                        <p:attrNameLst>
                                          <p:attrName>fill.type</p:attrName>
                                        </p:attrNameLst>
                                      </p:cBhvr>
                                      <p:to>
                                        <p:strVal val="solid"/>
                                      </p:to>
                                    </p:set>
                                    <p:set>
                                      <p:cBhvr>
                                        <p:cTn id="9" dur="500" fill="hold"/>
                                        <p:tgtEl>
                                          <p:spTgt spid="22"/>
                                        </p:tgtEl>
                                        <p:attrNameLst>
                                          <p:attrName>fill.on</p:attrName>
                                        </p:attrNameLst>
                                      </p:cBhvr>
                                      <p:to>
                                        <p:strVal val="true"/>
                                      </p:to>
                                    </p:set>
                                  </p:childTnLst>
                                </p:cTn>
                              </p:par>
                            </p:childTnLst>
                          </p:cTn>
                        </p:par>
                        <p:par>
                          <p:cTn id="10" fill="hold">
                            <p:stCondLst>
                              <p:cond delay="500"/>
                            </p:stCondLst>
                            <p:childTnLst>
                              <p:par>
                                <p:cTn id="11" presetID="19" presetClass="emph" presetSubtype="0" fill="hold" grpId="0" nodeType="afterEffect">
                                  <p:stCondLst>
                                    <p:cond delay="0"/>
                                  </p:stCondLst>
                                  <p:childTnLst>
                                    <p:animClr clrSpc="rgb" dir="cw">
                                      <p:cBhvr override="childStyle">
                                        <p:cTn id="12" dur="500" fill="hold"/>
                                        <p:tgtEl>
                                          <p:spTgt spid="25"/>
                                        </p:tgtEl>
                                        <p:attrNameLst>
                                          <p:attrName>style.color</p:attrName>
                                        </p:attrNameLst>
                                      </p:cBhvr>
                                      <p:to>
                                        <a:schemeClr val="accent2"/>
                                      </p:to>
                                    </p:animClr>
                                    <p:animClr clrSpc="rgb" dir="cw">
                                      <p:cBhvr>
                                        <p:cTn id="13" dur="500" fill="hold"/>
                                        <p:tgtEl>
                                          <p:spTgt spid="25"/>
                                        </p:tgtEl>
                                        <p:attrNameLst>
                                          <p:attrName>fillcolor</p:attrName>
                                        </p:attrNameLst>
                                      </p:cBhvr>
                                      <p:to>
                                        <a:schemeClr val="accent2"/>
                                      </p:to>
                                    </p:animClr>
                                    <p:set>
                                      <p:cBhvr>
                                        <p:cTn id="14" dur="500" fill="hold"/>
                                        <p:tgtEl>
                                          <p:spTgt spid="25"/>
                                        </p:tgtEl>
                                        <p:attrNameLst>
                                          <p:attrName>fill.type</p:attrName>
                                        </p:attrNameLst>
                                      </p:cBhvr>
                                      <p:to>
                                        <p:strVal val="solid"/>
                                      </p:to>
                                    </p:set>
                                    <p:set>
                                      <p:cBhvr>
                                        <p:cTn id="15" dur="500" fill="hold"/>
                                        <p:tgtEl>
                                          <p:spTgt spid="25"/>
                                        </p:tgtEl>
                                        <p:attrNameLst>
                                          <p:attrName>fill.on</p:attrName>
                                        </p:attrNameLst>
                                      </p:cBhvr>
                                      <p:to>
                                        <p:strVal val="true"/>
                                      </p:to>
                                    </p:set>
                                  </p:childTnLst>
                                </p:cTn>
                              </p:par>
                            </p:childTnLst>
                          </p:cTn>
                        </p:par>
                        <p:par>
                          <p:cTn id="16" fill="hold">
                            <p:stCondLst>
                              <p:cond delay="1000"/>
                            </p:stCondLst>
                            <p:childTnLst>
                              <p:par>
                                <p:cTn id="17" presetID="19" presetClass="emph" presetSubtype="0" fill="hold" grpId="0" nodeType="afterEffect">
                                  <p:stCondLst>
                                    <p:cond delay="0"/>
                                  </p:stCondLst>
                                  <p:childTnLst>
                                    <p:animClr clrSpc="rgb" dir="cw">
                                      <p:cBhvr override="childStyle">
                                        <p:cTn id="18" dur="500" fill="hold"/>
                                        <p:tgtEl>
                                          <p:spTgt spid="14"/>
                                        </p:tgtEl>
                                        <p:attrNameLst>
                                          <p:attrName>style.color</p:attrName>
                                        </p:attrNameLst>
                                      </p:cBhvr>
                                      <p:to>
                                        <a:schemeClr val="accent2"/>
                                      </p:to>
                                    </p:animClr>
                                    <p:animClr clrSpc="rgb" dir="cw">
                                      <p:cBhvr>
                                        <p:cTn id="19" dur="500" fill="hold"/>
                                        <p:tgtEl>
                                          <p:spTgt spid="14"/>
                                        </p:tgtEl>
                                        <p:attrNameLst>
                                          <p:attrName>fillcolor</p:attrName>
                                        </p:attrNameLst>
                                      </p:cBhvr>
                                      <p:to>
                                        <a:schemeClr val="accent2"/>
                                      </p:to>
                                    </p:animClr>
                                    <p:set>
                                      <p:cBhvr>
                                        <p:cTn id="20" dur="500" fill="hold"/>
                                        <p:tgtEl>
                                          <p:spTgt spid="14"/>
                                        </p:tgtEl>
                                        <p:attrNameLst>
                                          <p:attrName>fill.type</p:attrName>
                                        </p:attrNameLst>
                                      </p:cBhvr>
                                      <p:to>
                                        <p:strVal val="solid"/>
                                      </p:to>
                                    </p:set>
                                    <p:set>
                                      <p:cBhvr>
                                        <p:cTn id="21" dur="500" fill="hold"/>
                                        <p:tgtEl>
                                          <p:spTgt spid="14"/>
                                        </p:tgtEl>
                                        <p:attrNameLst>
                                          <p:attrName>fill.on</p:attrName>
                                        </p:attrNameLst>
                                      </p:cBhvr>
                                      <p:to>
                                        <p:strVal val="true"/>
                                      </p:to>
                                    </p:set>
                                  </p:childTnLst>
                                </p:cTn>
                              </p:par>
                            </p:childTnLst>
                          </p:cTn>
                        </p:par>
                        <p:par>
                          <p:cTn id="22" fill="hold">
                            <p:stCondLst>
                              <p:cond delay="1500"/>
                            </p:stCondLst>
                            <p:childTnLst>
                              <p:par>
                                <p:cTn id="23" presetID="19" presetClass="emph" presetSubtype="0" fill="hold" grpId="0" nodeType="afterEffect">
                                  <p:stCondLst>
                                    <p:cond delay="0"/>
                                  </p:stCondLst>
                                  <p:childTnLst>
                                    <p:animClr clrSpc="rgb" dir="cw">
                                      <p:cBhvr override="childStyle">
                                        <p:cTn id="24" dur="500" fill="hold"/>
                                        <p:tgtEl>
                                          <p:spTgt spid="30"/>
                                        </p:tgtEl>
                                        <p:attrNameLst>
                                          <p:attrName>style.color</p:attrName>
                                        </p:attrNameLst>
                                      </p:cBhvr>
                                      <p:to>
                                        <a:schemeClr val="accent2"/>
                                      </p:to>
                                    </p:animClr>
                                    <p:animClr clrSpc="rgb" dir="cw">
                                      <p:cBhvr>
                                        <p:cTn id="25" dur="500" fill="hold"/>
                                        <p:tgtEl>
                                          <p:spTgt spid="30"/>
                                        </p:tgtEl>
                                        <p:attrNameLst>
                                          <p:attrName>fillcolor</p:attrName>
                                        </p:attrNameLst>
                                      </p:cBhvr>
                                      <p:to>
                                        <a:schemeClr val="accent2"/>
                                      </p:to>
                                    </p:animClr>
                                    <p:set>
                                      <p:cBhvr>
                                        <p:cTn id="26" dur="500" fill="hold"/>
                                        <p:tgtEl>
                                          <p:spTgt spid="30"/>
                                        </p:tgtEl>
                                        <p:attrNameLst>
                                          <p:attrName>fill.type</p:attrName>
                                        </p:attrNameLst>
                                      </p:cBhvr>
                                      <p:to>
                                        <p:strVal val="solid"/>
                                      </p:to>
                                    </p:set>
                                    <p:set>
                                      <p:cBhvr>
                                        <p:cTn id="27" dur="500" fill="hold"/>
                                        <p:tgtEl>
                                          <p:spTgt spid="30"/>
                                        </p:tgtEl>
                                        <p:attrNameLst>
                                          <p:attrName>fill.on</p:attrName>
                                        </p:attrNameLst>
                                      </p:cBhvr>
                                      <p:to>
                                        <p:strVal val="true"/>
                                      </p:to>
                                    </p:set>
                                  </p:childTnLst>
                                </p:cTn>
                              </p:par>
                            </p:childTnLst>
                          </p:cTn>
                        </p:par>
                        <p:par>
                          <p:cTn id="28" fill="hold">
                            <p:stCondLst>
                              <p:cond delay="2000"/>
                            </p:stCondLst>
                            <p:childTnLst>
                              <p:par>
                                <p:cTn id="29" presetID="19" presetClass="emph" presetSubtype="0" fill="hold" grpId="0" nodeType="afterEffect">
                                  <p:stCondLst>
                                    <p:cond delay="0"/>
                                  </p:stCondLst>
                                  <p:childTnLst>
                                    <p:animClr clrSpc="rgb" dir="cw">
                                      <p:cBhvr override="childStyle">
                                        <p:cTn id="30" dur="500" fill="hold"/>
                                        <p:tgtEl>
                                          <p:spTgt spid="27"/>
                                        </p:tgtEl>
                                        <p:attrNameLst>
                                          <p:attrName>style.color</p:attrName>
                                        </p:attrNameLst>
                                      </p:cBhvr>
                                      <p:to>
                                        <a:schemeClr val="accent2"/>
                                      </p:to>
                                    </p:animClr>
                                    <p:animClr clrSpc="rgb" dir="cw">
                                      <p:cBhvr>
                                        <p:cTn id="31" dur="500" fill="hold"/>
                                        <p:tgtEl>
                                          <p:spTgt spid="27"/>
                                        </p:tgtEl>
                                        <p:attrNameLst>
                                          <p:attrName>fillcolor</p:attrName>
                                        </p:attrNameLst>
                                      </p:cBhvr>
                                      <p:to>
                                        <a:schemeClr val="accent2"/>
                                      </p:to>
                                    </p:animClr>
                                    <p:set>
                                      <p:cBhvr>
                                        <p:cTn id="32" dur="500" fill="hold"/>
                                        <p:tgtEl>
                                          <p:spTgt spid="27"/>
                                        </p:tgtEl>
                                        <p:attrNameLst>
                                          <p:attrName>fill.type</p:attrName>
                                        </p:attrNameLst>
                                      </p:cBhvr>
                                      <p:to>
                                        <p:strVal val="solid"/>
                                      </p:to>
                                    </p:set>
                                    <p:set>
                                      <p:cBhvr>
                                        <p:cTn id="33" dur="500" fill="hold"/>
                                        <p:tgtEl>
                                          <p:spTgt spid="27"/>
                                        </p:tgtEl>
                                        <p:attrNameLst>
                                          <p:attrName>fill.on</p:attrName>
                                        </p:attrNameLst>
                                      </p:cBhvr>
                                      <p:to>
                                        <p:strVal val="true"/>
                                      </p:to>
                                    </p:set>
                                  </p:childTnLst>
                                </p:cTn>
                              </p:par>
                            </p:childTnLst>
                          </p:cTn>
                        </p:par>
                        <p:par>
                          <p:cTn id="34" fill="hold">
                            <p:stCondLst>
                              <p:cond delay="2500"/>
                            </p:stCondLst>
                            <p:childTnLst>
                              <p:par>
                                <p:cTn id="35" presetID="19" presetClass="emph" presetSubtype="0" fill="hold" grpId="0" nodeType="afterEffect">
                                  <p:stCondLst>
                                    <p:cond delay="0"/>
                                  </p:stCondLst>
                                  <p:childTnLst>
                                    <p:animClr clrSpc="rgb" dir="cw">
                                      <p:cBhvr override="childStyle">
                                        <p:cTn id="36" dur="500" fill="hold"/>
                                        <p:tgtEl>
                                          <p:spTgt spid="26"/>
                                        </p:tgtEl>
                                        <p:attrNameLst>
                                          <p:attrName>style.color</p:attrName>
                                        </p:attrNameLst>
                                      </p:cBhvr>
                                      <p:to>
                                        <a:schemeClr val="accent2"/>
                                      </p:to>
                                    </p:animClr>
                                    <p:animClr clrSpc="rgb" dir="cw">
                                      <p:cBhvr>
                                        <p:cTn id="37" dur="500" fill="hold"/>
                                        <p:tgtEl>
                                          <p:spTgt spid="26"/>
                                        </p:tgtEl>
                                        <p:attrNameLst>
                                          <p:attrName>fillcolor</p:attrName>
                                        </p:attrNameLst>
                                      </p:cBhvr>
                                      <p:to>
                                        <a:schemeClr val="accent2"/>
                                      </p:to>
                                    </p:animClr>
                                    <p:set>
                                      <p:cBhvr>
                                        <p:cTn id="38" dur="500" fill="hold"/>
                                        <p:tgtEl>
                                          <p:spTgt spid="26"/>
                                        </p:tgtEl>
                                        <p:attrNameLst>
                                          <p:attrName>fill.type</p:attrName>
                                        </p:attrNameLst>
                                      </p:cBhvr>
                                      <p:to>
                                        <p:strVal val="solid"/>
                                      </p:to>
                                    </p:set>
                                    <p:set>
                                      <p:cBhvr>
                                        <p:cTn id="39" dur="500" fill="hold"/>
                                        <p:tgtEl>
                                          <p:spTgt spid="2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P spid="25" grpId="0" animBg="1"/>
      <p:bldP spid="26" grpId="0" animBg="1"/>
      <p:bldP spid="27"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DE22-796C-43DB-8AE9-F8CD0151DF96}"/>
              </a:ext>
            </a:extLst>
          </p:cNvPr>
          <p:cNvSpPr>
            <a:spLocks noGrp="1"/>
          </p:cNvSpPr>
          <p:nvPr>
            <p:ph type="title"/>
          </p:nvPr>
        </p:nvSpPr>
        <p:spPr/>
        <p:txBody>
          <a:bodyPr/>
          <a:lstStyle/>
          <a:p>
            <a:r>
              <a:rPr lang="en-US" dirty="0"/>
              <a:t>Work Flow</a:t>
            </a:r>
            <a:endParaRPr lang="en-IN" dirty="0"/>
          </a:p>
        </p:txBody>
      </p:sp>
      <p:sp>
        <p:nvSpPr>
          <p:cNvPr id="3" name="Content Placeholder 2">
            <a:extLst>
              <a:ext uri="{FF2B5EF4-FFF2-40B4-BE49-F238E27FC236}">
                <a16:creationId xmlns:a16="http://schemas.microsoft.com/office/drawing/2014/main" id="{44EC9AB7-88E8-4FA0-8BEC-45CAC73000B3}"/>
              </a:ext>
            </a:extLst>
          </p:cNvPr>
          <p:cNvSpPr>
            <a:spLocks noGrp="1"/>
          </p:cNvSpPr>
          <p:nvPr>
            <p:ph idx="1"/>
          </p:nvPr>
        </p:nvSpPr>
        <p:spPr/>
        <p:txBody>
          <a:bodyPr>
            <a:normAutofit fontScale="92500" lnSpcReduction="10000"/>
          </a:bodyPr>
          <a:lstStyle/>
          <a:p>
            <a:pPr marL="0" indent="0">
              <a:buNone/>
            </a:pPr>
            <a:r>
              <a:rPr lang="en-US" dirty="0"/>
              <a:t>Work Flow in the restaurant will be done in the following way : -</a:t>
            </a:r>
          </a:p>
          <a:p>
            <a:pPr>
              <a:buFont typeface="Wingdings" panose="05000000000000000000" pitchFamily="2" charset="2"/>
              <a:buChar char="§"/>
            </a:pPr>
            <a:endParaRPr lang="en-IN" dirty="0"/>
          </a:p>
          <a:p>
            <a:pPr>
              <a:buFont typeface="Wingdings" panose="05000000000000000000" pitchFamily="2" charset="2"/>
              <a:buChar char="§"/>
            </a:pPr>
            <a:r>
              <a:rPr lang="en-IN" dirty="0"/>
              <a:t> The data entry operator will login to the software.</a:t>
            </a:r>
          </a:p>
          <a:p>
            <a:pPr>
              <a:buFont typeface="Wingdings" panose="05000000000000000000" pitchFamily="2" charset="2"/>
              <a:buChar char="§"/>
            </a:pPr>
            <a:r>
              <a:rPr lang="en-IN" dirty="0"/>
              <a:t> Then waiter will come  to the customer, takes his order.</a:t>
            </a:r>
          </a:p>
          <a:p>
            <a:pPr>
              <a:buFont typeface="Wingdings" panose="05000000000000000000" pitchFamily="2" charset="2"/>
              <a:buChar char="§"/>
            </a:pPr>
            <a:r>
              <a:rPr lang="en-IN" dirty="0"/>
              <a:t> Data entry operator will enter the order of the customer.</a:t>
            </a:r>
          </a:p>
          <a:p>
            <a:pPr>
              <a:buFont typeface="Wingdings" panose="05000000000000000000" pitchFamily="2" charset="2"/>
              <a:buChar char="§"/>
            </a:pPr>
            <a:r>
              <a:rPr lang="en-IN" dirty="0"/>
              <a:t> Then, the software automatically calculates the bill and generate the bill of the entered order details.</a:t>
            </a:r>
          </a:p>
          <a:p>
            <a:pPr>
              <a:buFont typeface="Wingdings" panose="05000000000000000000" pitchFamily="2" charset="2"/>
              <a:buChar char="§"/>
            </a:pPr>
            <a:r>
              <a:rPr lang="en-IN" dirty="0"/>
              <a:t> The waiter will takes the order to the customer.</a:t>
            </a:r>
          </a:p>
          <a:p>
            <a:pPr>
              <a:buFont typeface="Wingdings" panose="05000000000000000000" pitchFamily="2" charset="2"/>
              <a:buChar char="§"/>
            </a:pPr>
            <a:r>
              <a:rPr lang="en-IN" dirty="0"/>
              <a:t> Waiter will give him, his bill. </a:t>
            </a:r>
          </a:p>
          <a:p>
            <a:pPr>
              <a:buFont typeface="Wingdings" panose="05000000000000000000" pitchFamily="2" charset="2"/>
              <a:buChar char="§"/>
            </a:pPr>
            <a:r>
              <a:rPr lang="en-IN" dirty="0"/>
              <a:t> Customer will pay for his orders.   </a:t>
            </a:r>
          </a:p>
        </p:txBody>
      </p:sp>
      <p:sp>
        <p:nvSpPr>
          <p:cNvPr id="4" name="Date Placeholder 3">
            <a:extLst>
              <a:ext uri="{FF2B5EF4-FFF2-40B4-BE49-F238E27FC236}">
                <a16:creationId xmlns:a16="http://schemas.microsoft.com/office/drawing/2014/main" id="{9A8CF77A-5713-4BF5-B9DB-109678BE3E56}"/>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AEFCACD9-5371-4E0E-9459-E1ED3FB03B3C}"/>
              </a:ext>
            </a:extLst>
          </p:cNvPr>
          <p:cNvSpPr>
            <a:spLocks noGrp="1"/>
          </p:cNvSpPr>
          <p:nvPr>
            <p:ph type="sldNum" sz="quarter" idx="12"/>
          </p:nvPr>
        </p:nvSpPr>
        <p:spPr/>
        <p:txBody>
          <a:bodyPr/>
          <a:lstStyle/>
          <a:p>
            <a:fld id="{B195B429-731E-4A0E-8307-590EFBBEFAFA}" type="slidenum">
              <a:rPr lang="en-US" smtClean="0"/>
              <a:t>7</a:t>
            </a:fld>
            <a:endParaRPr lang="en-US"/>
          </a:p>
        </p:txBody>
      </p:sp>
    </p:spTree>
    <p:extLst>
      <p:ext uri="{BB962C8B-B14F-4D97-AF65-F5344CB8AC3E}">
        <p14:creationId xmlns:p14="http://schemas.microsoft.com/office/powerpoint/2010/main" val="34141255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50"/>
                                        <p:tgtEl>
                                          <p:spTgt spid="3">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50"/>
                                        <p:tgtEl>
                                          <p:spTgt spid="3">
                                            <p:txEl>
                                              <p:pRg st="4" end="4"/>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50"/>
                                        <p:tgtEl>
                                          <p:spTgt spid="3">
                                            <p:txEl>
                                              <p:pRg st="5" end="5"/>
                                            </p:txEl>
                                          </p:spTgt>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50"/>
                                        <p:tgtEl>
                                          <p:spTgt spid="3">
                                            <p:txEl>
                                              <p:pRg st="6" end="6"/>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50"/>
                                        <p:tgtEl>
                                          <p:spTgt spid="3">
                                            <p:txEl>
                                              <p:pRg st="7" end="7"/>
                                            </p:txEl>
                                          </p:spTgt>
                                        </p:tgtEl>
                                      </p:cBhvr>
                                    </p:animEffect>
                                  </p:childTnLst>
                                </p:cTn>
                              </p:par>
                            </p:childTnLst>
                          </p:cTn>
                        </p:par>
                        <p:par>
                          <p:cTn id="34" fill="hold">
                            <p:stCondLst>
                              <p:cond delay="1750"/>
                            </p:stCondLst>
                            <p:childTnLst>
                              <p:par>
                                <p:cTn id="35" presetID="10" presetClass="entr" presetSubtype="0" fill="hold" nodeType="afterEffect">
                                  <p:stCondLst>
                                    <p:cond delay="20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BDE1-AADD-4BA6-ACCD-E2A62BB37B57}"/>
              </a:ext>
            </a:extLst>
          </p:cNvPr>
          <p:cNvSpPr>
            <a:spLocks noGrp="1"/>
          </p:cNvSpPr>
          <p:nvPr>
            <p:ph type="title"/>
          </p:nvPr>
        </p:nvSpPr>
        <p:spPr/>
        <p:txBody>
          <a:bodyPr/>
          <a:lstStyle/>
          <a:p>
            <a:r>
              <a:rPr lang="en-US" dirty="0"/>
              <a:t>Proposed software</a:t>
            </a:r>
            <a:endParaRPr lang="en-IN" dirty="0"/>
          </a:p>
        </p:txBody>
      </p:sp>
      <p:sp>
        <p:nvSpPr>
          <p:cNvPr id="3" name="Content Placeholder 2">
            <a:extLst>
              <a:ext uri="{FF2B5EF4-FFF2-40B4-BE49-F238E27FC236}">
                <a16:creationId xmlns:a16="http://schemas.microsoft.com/office/drawing/2014/main" id="{91DA7BAD-BF40-4624-9589-912B090BDBC8}"/>
              </a:ext>
            </a:extLst>
          </p:cNvPr>
          <p:cNvSpPr>
            <a:spLocks noGrp="1"/>
          </p:cNvSpPr>
          <p:nvPr>
            <p:ph idx="1"/>
          </p:nvPr>
        </p:nvSpPr>
        <p:spPr/>
        <p:txBody>
          <a:bodyPr/>
          <a:lstStyle/>
          <a:p>
            <a:pPr>
              <a:buFont typeface="Wingdings" panose="05000000000000000000" pitchFamily="2" charset="2"/>
              <a:buChar char="q"/>
            </a:pPr>
            <a:r>
              <a:rPr lang="en-US" dirty="0"/>
              <a:t>  To overcome all the extra cost being spent on extra men power.</a:t>
            </a:r>
          </a:p>
          <a:p>
            <a:pPr>
              <a:buFont typeface="Wingdings" panose="05000000000000000000" pitchFamily="2" charset="2"/>
              <a:buChar char="q"/>
            </a:pPr>
            <a:r>
              <a:rPr lang="en-US" dirty="0"/>
              <a:t>  To reduce extra efforts.</a:t>
            </a:r>
          </a:p>
          <a:p>
            <a:pPr>
              <a:buFont typeface="Wingdings" panose="05000000000000000000" pitchFamily="2" charset="2"/>
              <a:buChar char="q"/>
            </a:pPr>
            <a:r>
              <a:rPr lang="en-US" dirty="0"/>
              <a:t>  To remove the burden of the receptionist of  taking order and writing it down by hand,  calculating bill, calculating taxes and calculating the total price.</a:t>
            </a:r>
          </a:p>
          <a:p>
            <a:pPr>
              <a:buFont typeface="Wingdings" panose="05000000000000000000" pitchFamily="2" charset="2"/>
              <a:buChar char="q"/>
            </a:pPr>
            <a:r>
              <a:rPr lang="en-US" dirty="0"/>
              <a:t>  This whole process is done by only software.</a:t>
            </a:r>
          </a:p>
          <a:p>
            <a:pPr>
              <a:buFont typeface="Wingdings" panose="05000000000000000000" pitchFamily="2" charset="2"/>
              <a:buChar char="q"/>
            </a:pPr>
            <a:r>
              <a:rPr lang="en-US" dirty="0"/>
              <a:t>  Bill is also generated on paper.</a:t>
            </a:r>
            <a:endParaRPr lang="en-IN" dirty="0"/>
          </a:p>
        </p:txBody>
      </p:sp>
      <p:sp>
        <p:nvSpPr>
          <p:cNvPr id="4" name="Date Placeholder 3">
            <a:extLst>
              <a:ext uri="{FF2B5EF4-FFF2-40B4-BE49-F238E27FC236}">
                <a16:creationId xmlns:a16="http://schemas.microsoft.com/office/drawing/2014/main" id="{3D55857C-E8D9-47D1-B548-35CB36340E77}"/>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24B8529C-251A-4781-AAA2-445CF0B98AFA}"/>
              </a:ext>
            </a:extLst>
          </p:cNvPr>
          <p:cNvSpPr>
            <a:spLocks noGrp="1"/>
          </p:cNvSpPr>
          <p:nvPr>
            <p:ph type="sldNum" sz="quarter" idx="12"/>
          </p:nvPr>
        </p:nvSpPr>
        <p:spPr/>
        <p:txBody>
          <a:bodyPr/>
          <a:lstStyle/>
          <a:p>
            <a:fld id="{B195B429-731E-4A0E-8307-590EFBBEFAFA}" type="slidenum">
              <a:rPr lang="en-US" smtClean="0"/>
              <a:t>8</a:t>
            </a:fld>
            <a:endParaRPr lang="en-US"/>
          </a:p>
        </p:txBody>
      </p:sp>
    </p:spTree>
    <p:extLst>
      <p:ext uri="{BB962C8B-B14F-4D97-AF65-F5344CB8AC3E}">
        <p14:creationId xmlns:p14="http://schemas.microsoft.com/office/powerpoint/2010/main" val="25817365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50"/>
                                        <p:tgtEl>
                                          <p:spTgt spid="3">
                                            <p:txEl>
                                              <p:pRg st="1" end="1"/>
                                            </p:txEl>
                                          </p:spTgt>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50"/>
                                        <p:tgtEl>
                                          <p:spTgt spid="3">
                                            <p:txEl>
                                              <p:pRg st="2" end="2"/>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50"/>
                                        <p:tgtEl>
                                          <p:spTgt spid="3">
                                            <p:txEl>
                                              <p:pRg st="3" end="3"/>
                                            </p:txEl>
                                          </p:spTgt>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C21D-4575-4FE6-9DFB-F7AB12EEAB20}"/>
              </a:ext>
            </a:extLst>
          </p:cNvPr>
          <p:cNvSpPr>
            <a:spLocks noGrp="1"/>
          </p:cNvSpPr>
          <p:nvPr>
            <p:ph type="title"/>
          </p:nvPr>
        </p:nvSpPr>
        <p:spPr/>
        <p:txBody>
          <a:bodyPr/>
          <a:lstStyle/>
          <a:p>
            <a:r>
              <a:rPr lang="en-US" dirty="0"/>
              <a:t>List of some features</a:t>
            </a:r>
            <a:endParaRPr lang="en-IN" dirty="0"/>
          </a:p>
        </p:txBody>
      </p:sp>
      <p:sp>
        <p:nvSpPr>
          <p:cNvPr id="3" name="Content Placeholder 2">
            <a:extLst>
              <a:ext uri="{FF2B5EF4-FFF2-40B4-BE49-F238E27FC236}">
                <a16:creationId xmlns:a16="http://schemas.microsoft.com/office/drawing/2014/main" id="{DDA0B883-0F66-4485-AD9B-3FAF2EBAFEEE}"/>
              </a:ext>
            </a:extLst>
          </p:cNvPr>
          <p:cNvSpPr>
            <a:spLocks noGrp="1"/>
          </p:cNvSpPr>
          <p:nvPr>
            <p:ph idx="1"/>
          </p:nvPr>
        </p:nvSpPr>
        <p:spPr/>
        <p:txBody>
          <a:bodyPr/>
          <a:lstStyle/>
          <a:p>
            <a:pPr>
              <a:buFont typeface="Wingdings" panose="05000000000000000000" pitchFamily="2" charset="2"/>
              <a:buChar char="q"/>
            </a:pPr>
            <a:r>
              <a:rPr lang="en-US" dirty="0"/>
              <a:t>  Provide easy payment mode and overall bill.</a:t>
            </a:r>
          </a:p>
          <a:p>
            <a:pPr>
              <a:buFont typeface="Wingdings" panose="05000000000000000000" pitchFamily="2" charset="2"/>
              <a:buChar char="q"/>
            </a:pPr>
            <a:r>
              <a:rPr lang="en-IN" dirty="0"/>
              <a:t>  Easy way to enter new customers.</a:t>
            </a:r>
          </a:p>
          <a:p>
            <a:pPr>
              <a:buFont typeface="Wingdings" panose="05000000000000000000" pitchFamily="2" charset="2"/>
              <a:buChar char="q"/>
            </a:pPr>
            <a:r>
              <a:rPr lang="en-IN" dirty="0"/>
              <a:t>  Easy to handle and portable</a:t>
            </a:r>
          </a:p>
          <a:p>
            <a:pPr>
              <a:buFont typeface="Wingdings" panose="05000000000000000000" pitchFamily="2" charset="2"/>
              <a:buChar char="q"/>
            </a:pPr>
            <a:r>
              <a:rPr lang="en-IN" dirty="0"/>
              <a:t>  Provide security to customers data </a:t>
            </a:r>
          </a:p>
          <a:p>
            <a:pPr>
              <a:buFont typeface="Wingdings" panose="05000000000000000000" pitchFamily="2" charset="2"/>
              <a:buChar char="q"/>
            </a:pPr>
            <a:r>
              <a:rPr lang="en-IN" dirty="0"/>
              <a:t>  Having “Login”  feature allowing only administration and team to make changes.</a:t>
            </a:r>
          </a:p>
          <a:p>
            <a:pPr>
              <a:buFont typeface="Wingdings" panose="05000000000000000000" pitchFamily="2" charset="2"/>
              <a:buChar char="q"/>
            </a:pPr>
            <a:r>
              <a:rPr lang="en-IN" dirty="0"/>
              <a:t>  Automatically Tax calculation.</a:t>
            </a:r>
          </a:p>
          <a:p>
            <a:pPr>
              <a:buFont typeface="Wingdings" panose="05000000000000000000" pitchFamily="2" charset="2"/>
              <a:buChar char="q"/>
            </a:pPr>
            <a:r>
              <a:rPr lang="en-US" dirty="0"/>
              <a:t>  Ease in handling and faster transaction.</a:t>
            </a:r>
          </a:p>
        </p:txBody>
      </p:sp>
      <p:sp>
        <p:nvSpPr>
          <p:cNvPr id="4" name="Date Placeholder 3">
            <a:extLst>
              <a:ext uri="{FF2B5EF4-FFF2-40B4-BE49-F238E27FC236}">
                <a16:creationId xmlns:a16="http://schemas.microsoft.com/office/drawing/2014/main" id="{71396045-D1AE-428C-977C-8907291BC44D}"/>
              </a:ext>
            </a:extLst>
          </p:cNvPr>
          <p:cNvSpPr>
            <a:spLocks noGrp="1"/>
          </p:cNvSpPr>
          <p:nvPr>
            <p:ph type="dt" sz="half" idx="10"/>
          </p:nvPr>
        </p:nvSpPr>
        <p:spPr/>
        <p:txBody>
          <a:bodyPr/>
          <a:lstStyle/>
          <a:p>
            <a:r>
              <a:rPr lang="en-US" dirty="0"/>
              <a:t>18-04-2020</a:t>
            </a:r>
          </a:p>
        </p:txBody>
      </p:sp>
      <p:sp>
        <p:nvSpPr>
          <p:cNvPr id="6" name="Slide Number Placeholder 5">
            <a:extLst>
              <a:ext uri="{FF2B5EF4-FFF2-40B4-BE49-F238E27FC236}">
                <a16:creationId xmlns:a16="http://schemas.microsoft.com/office/drawing/2014/main" id="{BCCCEDE8-3D40-4726-A20D-CAAFB2B0426A}"/>
              </a:ext>
            </a:extLst>
          </p:cNvPr>
          <p:cNvSpPr>
            <a:spLocks noGrp="1"/>
          </p:cNvSpPr>
          <p:nvPr>
            <p:ph type="sldNum" sz="quarter" idx="12"/>
          </p:nvPr>
        </p:nvSpPr>
        <p:spPr/>
        <p:txBody>
          <a:bodyPr/>
          <a:lstStyle/>
          <a:p>
            <a:fld id="{B195B429-731E-4A0E-8307-590EFBBEFAFA}" type="slidenum">
              <a:rPr lang="en-US" smtClean="0"/>
              <a:t>9</a:t>
            </a:fld>
            <a:endParaRPr lang="en-US"/>
          </a:p>
        </p:txBody>
      </p:sp>
    </p:spTree>
    <p:extLst>
      <p:ext uri="{BB962C8B-B14F-4D97-AF65-F5344CB8AC3E}">
        <p14:creationId xmlns:p14="http://schemas.microsoft.com/office/powerpoint/2010/main" val="30015062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3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25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25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250"/>
                                        <p:tgtEl>
                                          <p:spTgt spid="3">
                                            <p:txEl>
                                              <p:pRg st="0" end="0"/>
                                            </p:txEl>
                                          </p:spTgt>
                                        </p:tgtEl>
                                      </p:cBhvr>
                                    </p:animEffect>
                                  </p:childTnLst>
                                </p:cTn>
                              </p:par>
                            </p:childTnLst>
                          </p:cTn>
                        </p:par>
                        <p:par>
                          <p:cTn id="17" fill="hold">
                            <p:stCondLst>
                              <p:cond delay="500"/>
                            </p:stCondLst>
                            <p:childTnLst>
                              <p:par>
                                <p:cTn id="18" presetID="31"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25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25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250"/>
                                        <p:tgtEl>
                                          <p:spTgt spid="3">
                                            <p:txEl>
                                              <p:pRg st="1" end="1"/>
                                            </p:txEl>
                                          </p:spTgt>
                                        </p:tgtEl>
                                      </p:cBhvr>
                                    </p:animEffect>
                                  </p:childTnLst>
                                </p:cTn>
                              </p:par>
                            </p:childTnLst>
                          </p:cTn>
                        </p:par>
                        <p:par>
                          <p:cTn id="24" fill="hold">
                            <p:stCondLst>
                              <p:cond delay="750"/>
                            </p:stCondLst>
                            <p:childTnLst>
                              <p:par>
                                <p:cTn id="25" presetID="31" presetClass="entr" presetSubtype="0"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25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25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250"/>
                                        <p:tgtEl>
                                          <p:spTgt spid="3">
                                            <p:txEl>
                                              <p:pRg st="2" end="2"/>
                                            </p:txEl>
                                          </p:spTgt>
                                        </p:tgtEl>
                                      </p:cBhvr>
                                    </p:animEffect>
                                  </p:childTnLst>
                                </p:cTn>
                              </p:par>
                            </p:childTnLst>
                          </p:cTn>
                        </p:par>
                        <p:par>
                          <p:cTn id="31" fill="hold">
                            <p:stCondLst>
                              <p:cond delay="1000"/>
                            </p:stCondLst>
                            <p:childTnLst>
                              <p:par>
                                <p:cTn id="32" presetID="31" presetClass="entr" presetSubtype="0" fill="hold"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250" fill="hold"/>
                                        <p:tgtEl>
                                          <p:spTgt spid="3">
                                            <p:txEl>
                                              <p:pRg st="3" end="3"/>
                                            </p:txEl>
                                          </p:spTgt>
                                        </p:tgtEl>
                                        <p:attrNameLst>
                                          <p:attrName>ppt_h</p:attrName>
                                        </p:attrNameLst>
                                      </p:cBhvr>
                                      <p:tavLst>
                                        <p:tav tm="0">
                                          <p:val>
                                            <p:fltVal val="0"/>
                                          </p:val>
                                        </p:tav>
                                        <p:tav tm="100000">
                                          <p:val>
                                            <p:strVal val="#ppt_h"/>
                                          </p:val>
                                        </p:tav>
                                      </p:tavLst>
                                    </p:anim>
                                    <p:anim calcmode="lin" valueType="num">
                                      <p:cBhvr>
                                        <p:cTn id="36" dur="25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7" dur="250"/>
                                        <p:tgtEl>
                                          <p:spTgt spid="3">
                                            <p:txEl>
                                              <p:pRg st="3" end="3"/>
                                            </p:txEl>
                                          </p:spTgt>
                                        </p:tgtEl>
                                      </p:cBhvr>
                                    </p:animEffect>
                                  </p:childTnLst>
                                </p:cTn>
                              </p:par>
                            </p:childTnLst>
                          </p:cTn>
                        </p:par>
                        <p:par>
                          <p:cTn id="38" fill="hold">
                            <p:stCondLst>
                              <p:cond delay="1250"/>
                            </p:stCondLst>
                            <p:childTnLst>
                              <p:par>
                                <p:cTn id="39" presetID="31" presetClass="entr" presetSubtype="0" fill="hold"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250" fill="hold"/>
                                        <p:tgtEl>
                                          <p:spTgt spid="3">
                                            <p:txEl>
                                              <p:pRg st="4" end="4"/>
                                            </p:txEl>
                                          </p:spTgt>
                                        </p:tgtEl>
                                        <p:attrNameLst>
                                          <p:attrName>ppt_h</p:attrName>
                                        </p:attrNameLst>
                                      </p:cBhvr>
                                      <p:tavLst>
                                        <p:tav tm="0">
                                          <p:val>
                                            <p:fltVal val="0"/>
                                          </p:val>
                                        </p:tav>
                                        <p:tav tm="100000">
                                          <p:val>
                                            <p:strVal val="#ppt_h"/>
                                          </p:val>
                                        </p:tav>
                                      </p:tavLst>
                                    </p:anim>
                                    <p:anim calcmode="lin" valueType="num">
                                      <p:cBhvr>
                                        <p:cTn id="43" dur="25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4" dur="250"/>
                                        <p:tgtEl>
                                          <p:spTgt spid="3">
                                            <p:txEl>
                                              <p:pRg st="4" end="4"/>
                                            </p:txEl>
                                          </p:spTgt>
                                        </p:tgtEl>
                                      </p:cBhvr>
                                    </p:animEffect>
                                  </p:childTnLst>
                                </p:cTn>
                              </p:par>
                            </p:childTnLst>
                          </p:cTn>
                        </p:par>
                        <p:par>
                          <p:cTn id="45" fill="hold">
                            <p:stCondLst>
                              <p:cond delay="1500"/>
                            </p:stCondLst>
                            <p:childTnLst>
                              <p:par>
                                <p:cTn id="46" presetID="31" presetClass="entr" presetSubtype="0" fill="hold" nodeType="after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49" dur="250" fill="hold"/>
                                        <p:tgtEl>
                                          <p:spTgt spid="3">
                                            <p:txEl>
                                              <p:pRg st="5" end="5"/>
                                            </p:txEl>
                                          </p:spTgt>
                                        </p:tgtEl>
                                        <p:attrNameLst>
                                          <p:attrName>ppt_h</p:attrName>
                                        </p:attrNameLst>
                                      </p:cBhvr>
                                      <p:tavLst>
                                        <p:tav tm="0">
                                          <p:val>
                                            <p:fltVal val="0"/>
                                          </p:val>
                                        </p:tav>
                                        <p:tav tm="100000">
                                          <p:val>
                                            <p:strVal val="#ppt_h"/>
                                          </p:val>
                                        </p:tav>
                                      </p:tavLst>
                                    </p:anim>
                                    <p:anim calcmode="lin" valueType="num">
                                      <p:cBhvr>
                                        <p:cTn id="50" dur="25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1" dur="250"/>
                                        <p:tgtEl>
                                          <p:spTgt spid="3">
                                            <p:txEl>
                                              <p:pRg st="5" end="5"/>
                                            </p:txEl>
                                          </p:spTgt>
                                        </p:tgtEl>
                                      </p:cBhvr>
                                    </p:animEffect>
                                  </p:childTnLst>
                                </p:cTn>
                              </p:par>
                            </p:childTnLst>
                          </p:cTn>
                        </p:par>
                        <p:par>
                          <p:cTn id="52" fill="hold">
                            <p:stCondLst>
                              <p:cond delay="1750"/>
                            </p:stCondLst>
                            <p:childTnLst>
                              <p:par>
                                <p:cTn id="53" presetID="31" presetClass="entr" presetSubtype="0" fill="hold" nodeType="afterEffect">
                                  <p:stCondLst>
                                    <p:cond delay="20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25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25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25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14_T_PGO_Flat-Lay-16_9" id="{7AFEA6F2-5788-4A6C-93FD-905F105206F8}" vid="{5F0A20E1-FB1F-4034-B7BA-061684D3C68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14_T_PGO_Flat-Lay-16_9" id="{7AFEA6F2-5788-4A6C-93FD-905F105206F8}" vid="{23C3B5B1-16EF-441F-B074-64258269914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0114_T_PGO_Flat-Lay-iMac-Keyboard-16_9</Template>
  <TotalTime>675</TotalTime>
  <Words>1233</Words>
  <Application>Microsoft Office PowerPoint</Application>
  <PresentationFormat>Widescreen</PresentationFormat>
  <Paragraphs>243</Paragraphs>
  <Slides>31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Courier New</vt:lpstr>
      <vt:lpstr>Open Sans</vt:lpstr>
      <vt:lpstr>Roboto Condensed</vt:lpstr>
      <vt:lpstr>Wingdings</vt:lpstr>
      <vt:lpstr>1_Custom Design</vt:lpstr>
      <vt:lpstr>Custom Design</vt:lpstr>
      <vt:lpstr>Restaurant Billing Software</vt:lpstr>
      <vt:lpstr>Content(1) </vt:lpstr>
      <vt:lpstr>Content(2) </vt:lpstr>
      <vt:lpstr>Introduction </vt:lpstr>
      <vt:lpstr>Introduction</vt:lpstr>
      <vt:lpstr>Data Flow Diagram</vt:lpstr>
      <vt:lpstr>Work Flow</vt:lpstr>
      <vt:lpstr>Proposed software</vt:lpstr>
      <vt:lpstr>List of some features</vt:lpstr>
      <vt:lpstr>Technology and tools used </vt:lpstr>
      <vt:lpstr>Objective of Restaurant Billing Software</vt:lpstr>
      <vt:lpstr>Need for Restaurant Billing Software</vt:lpstr>
      <vt:lpstr>Benefit</vt:lpstr>
      <vt:lpstr>Limitation</vt:lpstr>
      <vt:lpstr>Interface</vt:lpstr>
      <vt:lpstr>Interface </vt:lpstr>
      <vt:lpstr>Interface</vt:lpstr>
      <vt:lpstr>Interface </vt:lpstr>
      <vt:lpstr>Main  Window / Invoice : </vt:lpstr>
      <vt:lpstr>Invoice </vt:lpstr>
      <vt:lpstr>Invoice</vt:lpstr>
      <vt:lpstr>Interface</vt:lpstr>
      <vt:lpstr>Saved data</vt:lpstr>
      <vt:lpstr>Saved data</vt:lpstr>
      <vt:lpstr>Saved data  Accessing data in main window</vt:lpstr>
      <vt:lpstr>Invoice</vt:lpstr>
      <vt:lpstr>Hardware and Software requirement</vt:lpstr>
      <vt:lpstr>Conclusion(1)</vt:lpstr>
      <vt:lpstr>Conclusion(2)</vt:lpstr>
      <vt:lpstr>Thankyou Everyone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Billing Software</dc:title>
  <dc:creator>ROHIT KUMAR MAHATO</dc:creator>
  <dc:description>© Copyright PresentationGo.com</dc:description>
  <cp:lastModifiedBy>ROHIT KUMAR MAHATO</cp:lastModifiedBy>
  <cp:revision>64</cp:revision>
  <dcterms:created xsi:type="dcterms:W3CDTF">2020-04-23T12:45:38Z</dcterms:created>
  <dcterms:modified xsi:type="dcterms:W3CDTF">2020-04-28T05:34:11Z</dcterms:modified>
  <cp:category>Templates</cp:category>
</cp:coreProperties>
</file>