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Email Validation with Voice Assistance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Python-based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the modern era, email is a widely used communication tool.</a:t>
            </a:r>
          </a:p>
          <a:p>
            <a:r>
              <a:t>Ensuring email validity is critical for efficient communication.</a:t>
            </a:r>
          </a:p>
          <a:p>
            <a:r>
              <a:t>This project combines GUI and voice assistance to validate email addresses.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express my gratitude to mentors, peers, and the Python open-source community for their support and guidance during this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validates email addresses using Python.</a:t>
            </a:r>
          </a:p>
          <a:p>
            <a:r>
              <a:t>It features a user-friendly GUI and voice assistance.</a:t>
            </a:r>
          </a:p>
          <a:p>
            <a:r>
              <a:t>Technologies: tkinter, pyttsx3, and re modules.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Validate email addresses accurately.</a:t>
            </a:r>
          </a:p>
          <a:p>
            <a:r>
              <a:t>2. Provide both visual and auditory feedback.</a:t>
            </a:r>
          </a:p>
          <a:p>
            <a:r>
              <a:t>3. Enhance accessibility using voice assistance.</a:t>
            </a:r>
          </a:p>
          <a:p>
            <a:r>
              <a:t>4. Demonstrate Python's versatility.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Real-time email validation.</a:t>
            </a:r>
          </a:p>
          <a:p>
            <a:r>
              <a:t>2. Voice feedback using pyttsx3.</a:t>
            </a:r>
          </a:p>
          <a:p>
            <a:r>
              <a:t>3. User-friendly GUI using tkinter.</a:t>
            </a:r>
          </a:p>
          <a:p>
            <a:r>
              <a:t>4. Error-free results with regular expressions.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Regular Expression: Validates email format.</a:t>
            </a:r>
          </a:p>
          <a:p>
            <a:r>
              <a:t>2. GUI: Built using tkinter for interactivity.</a:t>
            </a:r>
          </a:p>
          <a:p>
            <a:r>
              <a:t>3. Voice Feedback: Uses pyttsx3 for auditory responses.</a:t>
            </a:r>
          </a:p>
          <a:p>
            <a:r>
              <a:t>4. Integration: Combines all components seamlessly.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re, tkinter as tk, pyttsx3</a:t>
            </a:r>
          </a:p>
          <a:p>
            <a:r>
              <a:t>def validate_email():</a:t>
            </a:r>
          </a:p>
          <a:p>
            <a:r>
              <a:t>    email = email_entry.get()</a:t>
            </a:r>
          </a:p>
          <a:p>
            <a:r>
              <a:t>    if re.match(r'^[a-zA-Z0-9._%+-]+@[a-zA-Z0-9.-]+\.[a-zA-Z]{2,}$', email):</a:t>
            </a:r>
          </a:p>
          <a:p>
            <a:r>
              <a:t>        result = 'Valid Email Address'</a:t>
            </a:r>
          </a:p>
          <a:p>
            <a:r>
              <a:t>        speak(result)</a:t>
            </a:r>
          </a:p>
          <a:p>
            <a:r>
              <a:t>    else:</a:t>
            </a:r>
          </a:p>
          <a:p>
            <a:r>
              <a:t>        result = 'Invalid Email Address'</a:t>
            </a:r>
          </a:p>
          <a:p>
            <a:r>
              <a:t>        speak(result)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successfully validates email addresses with visual and voice feedback.</a:t>
            </a:r>
          </a:p>
          <a:p>
            <a:r>
              <a:t>Future scope includes:</a:t>
            </a:r>
          </a:p>
          <a:p>
            <a:r>
              <a:t>1. Domain verification.</a:t>
            </a:r>
          </a:p>
          <a:p>
            <a:r>
              <a:t>2. Multi-language support.</a:t>
            </a:r>
          </a:p>
          <a:p>
            <a:r>
              <a:t>3. Bulk email validation.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