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0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6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6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274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4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91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92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35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5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7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5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1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4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7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12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B557A-B03D-481D-9F4C-F7F23A5A90F1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6836-6AE2-42BE-B6D7-4D5FCCDDB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49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84AA84-C4E8-ED6F-E4B5-2B7E506BBD70}"/>
              </a:ext>
            </a:extLst>
          </p:cNvPr>
          <p:cNvSpPr txBox="1"/>
          <p:nvPr/>
        </p:nvSpPr>
        <p:spPr>
          <a:xfrm>
            <a:off x="4127240" y="1946"/>
            <a:ext cx="393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" panose="02040604050505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 Programing</a:t>
            </a:r>
            <a:endParaRPr lang="en-IN" sz="4000" dirty="0">
              <a:latin typeface="Century" panose="02040604050505020304" pitchFamily="18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7E3FC-6378-10F9-904F-C5F39DAE0ABE}"/>
              </a:ext>
            </a:extLst>
          </p:cNvPr>
          <p:cNvSpPr txBox="1"/>
          <p:nvPr/>
        </p:nvSpPr>
        <p:spPr>
          <a:xfrm>
            <a:off x="111967" y="1369787"/>
            <a:ext cx="961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C  is a middle programming language designed by Dennis Ritchie </a:t>
            </a:r>
          </a:p>
          <a:p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     at AT&amp;T’s Bell Laboratory  of USA in 1972.</a:t>
            </a:r>
            <a:endParaRPr lang="en-IN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AD130-5198-5F37-7031-BF79A957BD73}"/>
              </a:ext>
            </a:extLst>
          </p:cNvPr>
          <p:cNvSpPr txBox="1"/>
          <p:nvPr/>
        </p:nvSpPr>
        <p:spPr>
          <a:xfrm>
            <a:off x="111967" y="2445240"/>
            <a:ext cx="8630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Garamond Pro" panose="02020502060506020403" pitchFamily="18" charset="0"/>
              </a:rPr>
              <a:t>It was </a:t>
            </a:r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initially</a:t>
            </a:r>
            <a:r>
              <a:rPr lang="en-US" sz="2400" dirty="0">
                <a:latin typeface="Adobe Garamond Pro" panose="02020502060506020403" pitchFamily="18" charset="0"/>
              </a:rPr>
              <a:t> implemented on a DEC  PDP-11 that used the UNIX operating system.</a:t>
            </a:r>
            <a:endParaRPr lang="en-IN" sz="2400" dirty="0"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AB5F4-3EBB-272A-F8C8-E8CAFEBC3880}"/>
              </a:ext>
            </a:extLst>
          </p:cNvPr>
          <p:cNvSpPr txBox="1"/>
          <p:nvPr/>
        </p:nvSpPr>
        <p:spPr>
          <a:xfrm>
            <a:off x="111967" y="3666931"/>
            <a:ext cx="850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Dubai" panose="020B0503030403030204" pitchFamily="34" charset="-78"/>
                <a:cs typeface="Dubai" panose="020B0503030403030204" pitchFamily="34" charset="-78"/>
              </a:rPr>
              <a:t>DEC – Digital Equipment Corporation.</a:t>
            </a:r>
            <a:endParaRPr lang="en-IN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13712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Adobe Garamond Pro</vt:lpstr>
      <vt:lpstr>Arial</vt:lpstr>
      <vt:lpstr>Century</vt:lpstr>
      <vt:lpstr>Century Gothic</vt:lpstr>
      <vt:lpstr>Dubai</vt:lpstr>
      <vt:lpstr>Wingdings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ROHIT</cp:lastModifiedBy>
  <cp:revision>1</cp:revision>
  <dcterms:created xsi:type="dcterms:W3CDTF">2022-10-17T07:13:59Z</dcterms:created>
  <dcterms:modified xsi:type="dcterms:W3CDTF">2022-10-17T07:34:01Z</dcterms:modified>
</cp:coreProperties>
</file>