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82" r:id="rId4"/>
    <p:sldId id="263" r:id="rId5"/>
    <p:sldId id="283" r:id="rId6"/>
    <p:sldId id="284" r:id="rId7"/>
    <p:sldId id="285" r:id="rId8"/>
    <p:sldId id="286" r:id="rId9"/>
    <p:sldId id="261"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snapToGrid="0">
      <p:cViewPr varScale="1">
        <p:scale>
          <a:sx n="115" d="100"/>
          <a:sy n="115" d="100"/>
        </p:scale>
        <p:origin x="7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D73A2-EBC4-45E4-B0E8-4774DE0E4A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95334EA-F4F1-4BEB-A593-85BA851BE6A1}">
      <dgm:prSet/>
      <dgm:spPr/>
      <dgm:t>
        <a:bodyPr/>
        <a:lstStyle/>
        <a:p>
          <a:r>
            <a:rPr lang="en-US"/>
            <a:t>instant: Record index </a:t>
          </a:r>
        </a:p>
      </dgm:t>
    </dgm:pt>
    <dgm:pt modelId="{34E702FD-F9CF-46BD-B37C-9E86EC79E11E}" type="parTrans" cxnId="{F75B3454-C3D8-4D40-86BB-6E9178505FE0}">
      <dgm:prSet/>
      <dgm:spPr/>
      <dgm:t>
        <a:bodyPr/>
        <a:lstStyle/>
        <a:p>
          <a:endParaRPr lang="en-US"/>
        </a:p>
      </dgm:t>
    </dgm:pt>
    <dgm:pt modelId="{0FFAC34B-DFFE-4270-8848-B31B0011E25B}" type="sibTrans" cxnId="{F75B3454-C3D8-4D40-86BB-6E9178505FE0}">
      <dgm:prSet/>
      <dgm:spPr/>
      <dgm:t>
        <a:bodyPr/>
        <a:lstStyle/>
        <a:p>
          <a:endParaRPr lang="en-US"/>
        </a:p>
      </dgm:t>
    </dgm:pt>
    <dgm:pt modelId="{1473FF25-B20A-463A-A984-511AA1644288}">
      <dgm:prSet/>
      <dgm:spPr/>
      <dgm:t>
        <a:bodyPr/>
        <a:lstStyle/>
        <a:p>
          <a:r>
            <a:rPr lang="en-US"/>
            <a:t>dteday: Date</a:t>
          </a:r>
        </a:p>
      </dgm:t>
    </dgm:pt>
    <dgm:pt modelId="{2386C023-5DA3-467E-A971-E2ED1E85BAA1}" type="parTrans" cxnId="{A2EE4F27-9A65-4874-81DF-9E964AD52A02}">
      <dgm:prSet/>
      <dgm:spPr/>
      <dgm:t>
        <a:bodyPr/>
        <a:lstStyle/>
        <a:p>
          <a:endParaRPr lang="en-US"/>
        </a:p>
      </dgm:t>
    </dgm:pt>
    <dgm:pt modelId="{DEBA4358-AFC3-4DC5-9509-4238A9099335}" type="sibTrans" cxnId="{A2EE4F27-9A65-4874-81DF-9E964AD52A02}">
      <dgm:prSet/>
      <dgm:spPr/>
      <dgm:t>
        <a:bodyPr/>
        <a:lstStyle/>
        <a:p>
          <a:endParaRPr lang="en-US"/>
        </a:p>
      </dgm:t>
    </dgm:pt>
    <dgm:pt modelId="{CE1619F9-5866-4107-96FB-4078E819C4D1}">
      <dgm:prSet/>
      <dgm:spPr/>
      <dgm:t>
        <a:bodyPr/>
        <a:lstStyle/>
        <a:p>
          <a:r>
            <a:rPr lang="en-US"/>
            <a:t>season: Season (1: winter, 2: spring, 3: summer, 4: fall)</a:t>
          </a:r>
        </a:p>
      </dgm:t>
    </dgm:pt>
    <dgm:pt modelId="{D9EECB3C-44D4-4BFA-B16C-8A87101497D5}" type="parTrans" cxnId="{5332B884-B86C-4E32-AC75-CDD9E109C994}">
      <dgm:prSet/>
      <dgm:spPr/>
      <dgm:t>
        <a:bodyPr/>
        <a:lstStyle/>
        <a:p>
          <a:endParaRPr lang="en-US"/>
        </a:p>
      </dgm:t>
    </dgm:pt>
    <dgm:pt modelId="{F8E17C5D-5E2E-4A00-B83F-6865E5C3541A}" type="sibTrans" cxnId="{5332B884-B86C-4E32-AC75-CDD9E109C994}">
      <dgm:prSet/>
      <dgm:spPr/>
      <dgm:t>
        <a:bodyPr/>
        <a:lstStyle/>
        <a:p>
          <a:endParaRPr lang="en-US"/>
        </a:p>
      </dgm:t>
    </dgm:pt>
    <dgm:pt modelId="{AB97E694-3086-4384-A7A3-FEC8E1DDB069}">
      <dgm:prSet/>
      <dgm:spPr/>
      <dgm:t>
        <a:bodyPr/>
        <a:lstStyle/>
        <a:p>
          <a:r>
            <a:rPr lang="en-US"/>
            <a:t>yr: Year (0: 2018, 1: 2019) </a:t>
          </a:r>
        </a:p>
      </dgm:t>
    </dgm:pt>
    <dgm:pt modelId="{8E4D52F4-F0BB-43C7-8CB0-67794A792953}" type="parTrans" cxnId="{03F930EF-42BD-42A4-943A-361738A337E0}">
      <dgm:prSet/>
      <dgm:spPr/>
      <dgm:t>
        <a:bodyPr/>
        <a:lstStyle/>
        <a:p>
          <a:endParaRPr lang="en-US"/>
        </a:p>
      </dgm:t>
    </dgm:pt>
    <dgm:pt modelId="{87EA353F-42B9-469C-A20F-F52264D99814}" type="sibTrans" cxnId="{03F930EF-42BD-42A4-943A-361738A337E0}">
      <dgm:prSet/>
      <dgm:spPr/>
      <dgm:t>
        <a:bodyPr/>
        <a:lstStyle/>
        <a:p>
          <a:endParaRPr lang="en-US"/>
        </a:p>
      </dgm:t>
    </dgm:pt>
    <dgm:pt modelId="{5046687D-2377-4A18-BF33-74FA34CEF1A7}">
      <dgm:prSet/>
      <dgm:spPr/>
      <dgm:t>
        <a:bodyPr/>
        <a:lstStyle/>
        <a:p>
          <a:r>
            <a:rPr lang="en-US"/>
            <a:t>mnth: Month (1 to 12) </a:t>
          </a:r>
        </a:p>
      </dgm:t>
    </dgm:pt>
    <dgm:pt modelId="{8696AD76-0669-469D-A2EA-9E4A3F8D00C0}" type="parTrans" cxnId="{C7481BF3-63AC-4EE9-90AA-D50988282E8B}">
      <dgm:prSet/>
      <dgm:spPr/>
      <dgm:t>
        <a:bodyPr/>
        <a:lstStyle/>
        <a:p>
          <a:endParaRPr lang="en-US"/>
        </a:p>
      </dgm:t>
    </dgm:pt>
    <dgm:pt modelId="{3EEBFB8E-1BBF-40DC-AE9F-A15FDBCD19DC}" type="sibTrans" cxnId="{C7481BF3-63AC-4EE9-90AA-D50988282E8B}">
      <dgm:prSet/>
      <dgm:spPr/>
      <dgm:t>
        <a:bodyPr/>
        <a:lstStyle/>
        <a:p>
          <a:endParaRPr lang="en-US"/>
        </a:p>
      </dgm:t>
    </dgm:pt>
    <dgm:pt modelId="{830E2F4D-BBBF-411A-B63D-F2703C85F069}">
      <dgm:prSet/>
      <dgm:spPr/>
      <dgm:t>
        <a:bodyPr/>
        <a:lstStyle/>
        <a:p>
          <a:r>
            <a:rPr lang="en-US"/>
            <a:t>holiday: Whether the day is a holiday (1: yes, 0: no)</a:t>
          </a:r>
        </a:p>
      </dgm:t>
    </dgm:pt>
    <dgm:pt modelId="{2E640649-31F3-4DA3-AEA6-DCD585575D16}" type="parTrans" cxnId="{0631B7F4-A315-406C-9920-86F90AFA25C5}">
      <dgm:prSet/>
      <dgm:spPr/>
      <dgm:t>
        <a:bodyPr/>
        <a:lstStyle/>
        <a:p>
          <a:endParaRPr lang="en-US"/>
        </a:p>
      </dgm:t>
    </dgm:pt>
    <dgm:pt modelId="{C28CD782-21C7-4D13-9693-21FDD5F09625}" type="sibTrans" cxnId="{0631B7F4-A315-406C-9920-86F90AFA25C5}">
      <dgm:prSet/>
      <dgm:spPr/>
      <dgm:t>
        <a:bodyPr/>
        <a:lstStyle/>
        <a:p>
          <a:endParaRPr lang="en-US"/>
        </a:p>
      </dgm:t>
    </dgm:pt>
    <dgm:pt modelId="{CB3184BE-84D8-4DEB-8CE6-E6E309B1E5D8}">
      <dgm:prSet/>
      <dgm:spPr/>
      <dgm:t>
        <a:bodyPr/>
        <a:lstStyle/>
        <a:p>
          <a:r>
            <a:rPr lang="en-US"/>
            <a:t>weekday: Day of the week (0: Sunday, 1: Monday, ..., 6: Saturday)</a:t>
          </a:r>
        </a:p>
      </dgm:t>
    </dgm:pt>
    <dgm:pt modelId="{5F0A9A19-2471-4748-AB1C-4F7DAE1AEC3E}" type="parTrans" cxnId="{22089539-62CA-4B15-9F0A-EE7460C3DCBF}">
      <dgm:prSet/>
      <dgm:spPr/>
      <dgm:t>
        <a:bodyPr/>
        <a:lstStyle/>
        <a:p>
          <a:endParaRPr lang="en-US"/>
        </a:p>
      </dgm:t>
    </dgm:pt>
    <dgm:pt modelId="{3A59E614-1967-4E74-81BF-9FBC4A8A6D89}" type="sibTrans" cxnId="{22089539-62CA-4B15-9F0A-EE7460C3DCBF}">
      <dgm:prSet/>
      <dgm:spPr/>
      <dgm:t>
        <a:bodyPr/>
        <a:lstStyle/>
        <a:p>
          <a:endParaRPr lang="en-US"/>
        </a:p>
      </dgm:t>
    </dgm:pt>
    <dgm:pt modelId="{92D58EF9-6726-4D6F-A9F2-677307FF8248}">
      <dgm:prSet/>
      <dgm:spPr/>
      <dgm:t>
        <a:bodyPr/>
        <a:lstStyle/>
        <a:p>
          <a:r>
            <a:rPr lang="en-US"/>
            <a:t>workingday: Whether the day is a working day (1: yes, 0: no) </a:t>
          </a:r>
        </a:p>
      </dgm:t>
    </dgm:pt>
    <dgm:pt modelId="{E1D61ED9-899D-4C9A-9800-B6D6CDCF98EC}" type="parTrans" cxnId="{88AFCE37-3965-415E-A372-7F17385B2DFE}">
      <dgm:prSet/>
      <dgm:spPr/>
      <dgm:t>
        <a:bodyPr/>
        <a:lstStyle/>
        <a:p>
          <a:endParaRPr lang="en-US"/>
        </a:p>
      </dgm:t>
    </dgm:pt>
    <dgm:pt modelId="{B65ADEB3-B23A-4935-99D0-94572169D1A0}" type="sibTrans" cxnId="{88AFCE37-3965-415E-A372-7F17385B2DFE}">
      <dgm:prSet/>
      <dgm:spPr/>
      <dgm:t>
        <a:bodyPr/>
        <a:lstStyle/>
        <a:p>
          <a:endParaRPr lang="en-US"/>
        </a:p>
      </dgm:t>
    </dgm:pt>
    <dgm:pt modelId="{37CEFC7E-C353-46DA-BE15-4B5AECE28B76}">
      <dgm:prSet/>
      <dgm:spPr/>
      <dgm:t>
        <a:bodyPr/>
        <a:lstStyle/>
        <a:p>
          <a:r>
            <a:rPr lang="en-US"/>
            <a:t>weathersit: Weather situation (1: clear, 2: mist, 3: light rain/snow, 4: heavy rain/snow)</a:t>
          </a:r>
        </a:p>
      </dgm:t>
    </dgm:pt>
    <dgm:pt modelId="{DE6EFD0F-5049-4E85-9E21-31FD7B65AAAC}" type="parTrans" cxnId="{BD048E03-4E70-403F-9134-954980CC6643}">
      <dgm:prSet/>
      <dgm:spPr/>
      <dgm:t>
        <a:bodyPr/>
        <a:lstStyle/>
        <a:p>
          <a:endParaRPr lang="en-US"/>
        </a:p>
      </dgm:t>
    </dgm:pt>
    <dgm:pt modelId="{6AB29520-9035-41CE-8804-6D21AAAB2B96}" type="sibTrans" cxnId="{BD048E03-4E70-403F-9134-954980CC6643}">
      <dgm:prSet/>
      <dgm:spPr/>
      <dgm:t>
        <a:bodyPr/>
        <a:lstStyle/>
        <a:p>
          <a:endParaRPr lang="en-US"/>
        </a:p>
      </dgm:t>
    </dgm:pt>
    <dgm:pt modelId="{C26D81FA-B476-431F-8B81-BADBF1489C90}">
      <dgm:prSet/>
      <dgm:spPr/>
      <dgm:t>
        <a:bodyPr/>
        <a:lstStyle/>
        <a:p>
          <a:r>
            <a:rPr lang="en-US"/>
            <a:t>temp: Normalized temperature in Celsius </a:t>
          </a:r>
        </a:p>
      </dgm:t>
    </dgm:pt>
    <dgm:pt modelId="{A642933B-28DA-4770-8DA0-E055F0FCB23D}" type="parTrans" cxnId="{8C7DF30C-8529-446A-B923-EEB508DAB9CC}">
      <dgm:prSet/>
      <dgm:spPr/>
      <dgm:t>
        <a:bodyPr/>
        <a:lstStyle/>
        <a:p>
          <a:endParaRPr lang="en-US"/>
        </a:p>
      </dgm:t>
    </dgm:pt>
    <dgm:pt modelId="{B9A7C6DF-C9CF-49B3-9945-1821563BAF47}" type="sibTrans" cxnId="{8C7DF30C-8529-446A-B923-EEB508DAB9CC}">
      <dgm:prSet/>
      <dgm:spPr/>
      <dgm:t>
        <a:bodyPr/>
        <a:lstStyle/>
        <a:p>
          <a:endParaRPr lang="en-US"/>
        </a:p>
      </dgm:t>
    </dgm:pt>
    <dgm:pt modelId="{EA8C6302-C568-4093-9E7A-95B842FF2831}">
      <dgm:prSet/>
      <dgm:spPr/>
      <dgm:t>
        <a:bodyPr/>
        <a:lstStyle/>
        <a:p>
          <a:r>
            <a:rPr lang="en-US"/>
            <a:t>atemp: Normalized feeling temperature in Celsius </a:t>
          </a:r>
        </a:p>
      </dgm:t>
    </dgm:pt>
    <dgm:pt modelId="{11B19B34-164F-454A-B4E2-C5C1C053E8B7}" type="parTrans" cxnId="{E65E799F-EEE9-4497-9BF0-8D3BE7FF8E05}">
      <dgm:prSet/>
      <dgm:spPr/>
      <dgm:t>
        <a:bodyPr/>
        <a:lstStyle/>
        <a:p>
          <a:endParaRPr lang="en-US"/>
        </a:p>
      </dgm:t>
    </dgm:pt>
    <dgm:pt modelId="{068D0FA6-D136-4639-AFC5-BA1C4652E064}" type="sibTrans" cxnId="{E65E799F-EEE9-4497-9BF0-8D3BE7FF8E05}">
      <dgm:prSet/>
      <dgm:spPr/>
      <dgm:t>
        <a:bodyPr/>
        <a:lstStyle/>
        <a:p>
          <a:endParaRPr lang="en-US"/>
        </a:p>
      </dgm:t>
    </dgm:pt>
    <dgm:pt modelId="{C28D9995-1FE9-44A5-8E18-87BEEA6CBDF8}">
      <dgm:prSet/>
      <dgm:spPr/>
      <dgm:t>
        <a:bodyPr/>
        <a:lstStyle/>
        <a:p>
          <a:r>
            <a:rPr lang="en-US"/>
            <a:t>hum: Humidity</a:t>
          </a:r>
        </a:p>
      </dgm:t>
    </dgm:pt>
    <dgm:pt modelId="{6DFF26EC-9260-4F44-B2FD-4D8C0EB4DFE5}" type="parTrans" cxnId="{73C5535C-8860-4994-B468-1918D5B02B8C}">
      <dgm:prSet/>
      <dgm:spPr/>
      <dgm:t>
        <a:bodyPr/>
        <a:lstStyle/>
        <a:p>
          <a:endParaRPr lang="en-US"/>
        </a:p>
      </dgm:t>
    </dgm:pt>
    <dgm:pt modelId="{5186FBBC-B970-47EF-B441-CED313CF88EF}" type="sibTrans" cxnId="{73C5535C-8860-4994-B468-1918D5B02B8C}">
      <dgm:prSet/>
      <dgm:spPr/>
      <dgm:t>
        <a:bodyPr/>
        <a:lstStyle/>
        <a:p>
          <a:endParaRPr lang="en-US"/>
        </a:p>
      </dgm:t>
    </dgm:pt>
    <dgm:pt modelId="{B9CD9455-0948-4B93-8070-3270EF813123}">
      <dgm:prSet/>
      <dgm:spPr/>
      <dgm:t>
        <a:bodyPr/>
        <a:lstStyle/>
        <a:p>
          <a:r>
            <a:rPr lang="en-US"/>
            <a:t>windspeed: Wind speed </a:t>
          </a:r>
        </a:p>
      </dgm:t>
    </dgm:pt>
    <dgm:pt modelId="{FDF48B5C-A719-41EB-93B2-C42ADDC43C74}" type="parTrans" cxnId="{11203614-C793-4B67-A2D4-413686B42CB2}">
      <dgm:prSet/>
      <dgm:spPr/>
      <dgm:t>
        <a:bodyPr/>
        <a:lstStyle/>
        <a:p>
          <a:endParaRPr lang="en-US"/>
        </a:p>
      </dgm:t>
    </dgm:pt>
    <dgm:pt modelId="{1F971CD5-E284-47B1-A1DA-25D4FB1C1D6E}" type="sibTrans" cxnId="{11203614-C793-4B67-A2D4-413686B42CB2}">
      <dgm:prSet/>
      <dgm:spPr/>
      <dgm:t>
        <a:bodyPr/>
        <a:lstStyle/>
        <a:p>
          <a:endParaRPr lang="en-US"/>
        </a:p>
      </dgm:t>
    </dgm:pt>
    <dgm:pt modelId="{7C6606CB-D70D-4B1D-B1C2-F15D3DE24E79}">
      <dgm:prSet/>
      <dgm:spPr/>
      <dgm:t>
        <a:bodyPr/>
        <a:lstStyle/>
        <a:p>
          <a:r>
            <a:rPr lang="en-US"/>
            <a:t>casual: Number of casual users </a:t>
          </a:r>
        </a:p>
      </dgm:t>
    </dgm:pt>
    <dgm:pt modelId="{DFFAF3E4-B4A9-45AD-BB9C-31C8F106E003}" type="parTrans" cxnId="{D236D6CB-C016-45C3-9C59-3AC39B195A2D}">
      <dgm:prSet/>
      <dgm:spPr/>
      <dgm:t>
        <a:bodyPr/>
        <a:lstStyle/>
        <a:p>
          <a:endParaRPr lang="en-US"/>
        </a:p>
      </dgm:t>
    </dgm:pt>
    <dgm:pt modelId="{0825BD7C-CBBA-4078-8D8B-2D2883EA4759}" type="sibTrans" cxnId="{D236D6CB-C016-45C3-9C59-3AC39B195A2D}">
      <dgm:prSet/>
      <dgm:spPr/>
      <dgm:t>
        <a:bodyPr/>
        <a:lstStyle/>
        <a:p>
          <a:endParaRPr lang="en-US"/>
        </a:p>
      </dgm:t>
    </dgm:pt>
    <dgm:pt modelId="{EA2FF9A2-EBBE-49D3-B416-10B24709F4D1}">
      <dgm:prSet/>
      <dgm:spPr/>
      <dgm:t>
        <a:bodyPr/>
        <a:lstStyle/>
        <a:p>
          <a:r>
            <a:rPr lang="en-US"/>
            <a:t>registered: Number of registered users </a:t>
          </a:r>
        </a:p>
      </dgm:t>
    </dgm:pt>
    <dgm:pt modelId="{525699B3-4A27-41A4-97B0-B096F83B5DF5}" type="parTrans" cxnId="{4ABB493A-9063-4B40-BCB6-171D97F3BC40}">
      <dgm:prSet/>
      <dgm:spPr/>
      <dgm:t>
        <a:bodyPr/>
        <a:lstStyle/>
        <a:p>
          <a:endParaRPr lang="en-US"/>
        </a:p>
      </dgm:t>
    </dgm:pt>
    <dgm:pt modelId="{73A9C7F6-36FD-46F8-99F1-56813AFABAEB}" type="sibTrans" cxnId="{4ABB493A-9063-4B40-BCB6-171D97F3BC40}">
      <dgm:prSet/>
      <dgm:spPr/>
      <dgm:t>
        <a:bodyPr/>
        <a:lstStyle/>
        <a:p>
          <a:endParaRPr lang="en-US"/>
        </a:p>
      </dgm:t>
    </dgm:pt>
    <dgm:pt modelId="{025EC4C1-14AB-4AB3-A01C-D00219797F38}">
      <dgm:prSet/>
      <dgm:spPr/>
      <dgm:t>
        <a:bodyPr/>
        <a:lstStyle/>
        <a:p>
          <a:r>
            <a:rPr lang="en-US"/>
            <a:t>cnt: Total number of users (casual + registered)</a:t>
          </a:r>
        </a:p>
      </dgm:t>
    </dgm:pt>
    <dgm:pt modelId="{F65C75BA-662E-49B6-AB41-66575C6997E7}" type="parTrans" cxnId="{61B9106E-4EB2-47B9-B3E5-7B86A2083FD5}">
      <dgm:prSet/>
      <dgm:spPr/>
      <dgm:t>
        <a:bodyPr/>
        <a:lstStyle/>
        <a:p>
          <a:endParaRPr lang="en-US"/>
        </a:p>
      </dgm:t>
    </dgm:pt>
    <dgm:pt modelId="{A2F37CD0-83B9-41B6-B2ED-15028BAA9550}" type="sibTrans" cxnId="{61B9106E-4EB2-47B9-B3E5-7B86A2083FD5}">
      <dgm:prSet/>
      <dgm:spPr/>
      <dgm:t>
        <a:bodyPr/>
        <a:lstStyle/>
        <a:p>
          <a:endParaRPr lang="en-US"/>
        </a:p>
      </dgm:t>
    </dgm:pt>
    <dgm:pt modelId="{CFD61166-F948-3F46-962F-7A7A63E5FDCC}" type="pres">
      <dgm:prSet presAssocID="{2E4D73A2-EBC4-45E4-B0E8-4774DE0E4A54}" presName="vert0" presStyleCnt="0">
        <dgm:presLayoutVars>
          <dgm:dir/>
          <dgm:animOne val="branch"/>
          <dgm:animLvl val="lvl"/>
        </dgm:presLayoutVars>
      </dgm:prSet>
      <dgm:spPr/>
    </dgm:pt>
    <dgm:pt modelId="{C306FAB1-3E7E-4A44-A731-E8D7CD616493}" type="pres">
      <dgm:prSet presAssocID="{495334EA-F4F1-4BEB-A593-85BA851BE6A1}" presName="thickLine" presStyleLbl="alignNode1" presStyleIdx="0" presStyleCnt="16"/>
      <dgm:spPr/>
    </dgm:pt>
    <dgm:pt modelId="{EEB860ED-E20D-DA45-844A-D73C806713BE}" type="pres">
      <dgm:prSet presAssocID="{495334EA-F4F1-4BEB-A593-85BA851BE6A1}" presName="horz1" presStyleCnt="0"/>
      <dgm:spPr/>
    </dgm:pt>
    <dgm:pt modelId="{BFEDC2ED-C6B5-CE48-867E-EB039E7D5901}" type="pres">
      <dgm:prSet presAssocID="{495334EA-F4F1-4BEB-A593-85BA851BE6A1}" presName="tx1" presStyleLbl="revTx" presStyleIdx="0" presStyleCnt="16"/>
      <dgm:spPr/>
    </dgm:pt>
    <dgm:pt modelId="{6DEB87AF-AA62-8D47-9220-52DBAA49BF7A}" type="pres">
      <dgm:prSet presAssocID="{495334EA-F4F1-4BEB-A593-85BA851BE6A1}" presName="vert1" presStyleCnt="0"/>
      <dgm:spPr/>
    </dgm:pt>
    <dgm:pt modelId="{A2830816-3454-9644-8406-6EDF3E1FD2EB}" type="pres">
      <dgm:prSet presAssocID="{1473FF25-B20A-463A-A984-511AA1644288}" presName="thickLine" presStyleLbl="alignNode1" presStyleIdx="1" presStyleCnt="16"/>
      <dgm:spPr/>
    </dgm:pt>
    <dgm:pt modelId="{45240328-1F88-2140-B72E-F5B74AD499EB}" type="pres">
      <dgm:prSet presAssocID="{1473FF25-B20A-463A-A984-511AA1644288}" presName="horz1" presStyleCnt="0"/>
      <dgm:spPr/>
    </dgm:pt>
    <dgm:pt modelId="{D53691DA-E1CE-8F42-ABEB-75CC4E65FCEB}" type="pres">
      <dgm:prSet presAssocID="{1473FF25-B20A-463A-A984-511AA1644288}" presName="tx1" presStyleLbl="revTx" presStyleIdx="1" presStyleCnt="16"/>
      <dgm:spPr/>
    </dgm:pt>
    <dgm:pt modelId="{F145629C-3CE7-9B4B-A1FA-8A0EC5F332E0}" type="pres">
      <dgm:prSet presAssocID="{1473FF25-B20A-463A-A984-511AA1644288}" presName="vert1" presStyleCnt="0"/>
      <dgm:spPr/>
    </dgm:pt>
    <dgm:pt modelId="{935678DD-FBDF-3040-988F-80923859292E}" type="pres">
      <dgm:prSet presAssocID="{CE1619F9-5866-4107-96FB-4078E819C4D1}" presName="thickLine" presStyleLbl="alignNode1" presStyleIdx="2" presStyleCnt="16"/>
      <dgm:spPr/>
    </dgm:pt>
    <dgm:pt modelId="{4DE27134-4640-E74B-8C5E-64727FE9774A}" type="pres">
      <dgm:prSet presAssocID="{CE1619F9-5866-4107-96FB-4078E819C4D1}" presName="horz1" presStyleCnt="0"/>
      <dgm:spPr/>
    </dgm:pt>
    <dgm:pt modelId="{C6201878-7522-BD4D-8239-F8E20AB9D16F}" type="pres">
      <dgm:prSet presAssocID="{CE1619F9-5866-4107-96FB-4078E819C4D1}" presName="tx1" presStyleLbl="revTx" presStyleIdx="2" presStyleCnt="16"/>
      <dgm:spPr/>
    </dgm:pt>
    <dgm:pt modelId="{FC196744-FC99-A340-A98E-720092F66A8E}" type="pres">
      <dgm:prSet presAssocID="{CE1619F9-5866-4107-96FB-4078E819C4D1}" presName="vert1" presStyleCnt="0"/>
      <dgm:spPr/>
    </dgm:pt>
    <dgm:pt modelId="{89987C77-CC21-1C4F-9A85-CA8B2FFB8EBF}" type="pres">
      <dgm:prSet presAssocID="{AB97E694-3086-4384-A7A3-FEC8E1DDB069}" presName="thickLine" presStyleLbl="alignNode1" presStyleIdx="3" presStyleCnt="16"/>
      <dgm:spPr/>
    </dgm:pt>
    <dgm:pt modelId="{39BADC45-FE8E-454A-920A-3AA9F3E30D3D}" type="pres">
      <dgm:prSet presAssocID="{AB97E694-3086-4384-A7A3-FEC8E1DDB069}" presName="horz1" presStyleCnt="0"/>
      <dgm:spPr/>
    </dgm:pt>
    <dgm:pt modelId="{59521D56-A88E-EC47-B7FA-E004C5A7D7B6}" type="pres">
      <dgm:prSet presAssocID="{AB97E694-3086-4384-A7A3-FEC8E1DDB069}" presName="tx1" presStyleLbl="revTx" presStyleIdx="3" presStyleCnt="16"/>
      <dgm:spPr/>
    </dgm:pt>
    <dgm:pt modelId="{F438937A-1EA3-8241-806A-5B4712DCCB20}" type="pres">
      <dgm:prSet presAssocID="{AB97E694-3086-4384-A7A3-FEC8E1DDB069}" presName="vert1" presStyleCnt="0"/>
      <dgm:spPr/>
    </dgm:pt>
    <dgm:pt modelId="{D4049C70-6B5B-CA4C-91F7-EE3012FAA457}" type="pres">
      <dgm:prSet presAssocID="{5046687D-2377-4A18-BF33-74FA34CEF1A7}" presName="thickLine" presStyleLbl="alignNode1" presStyleIdx="4" presStyleCnt="16"/>
      <dgm:spPr/>
    </dgm:pt>
    <dgm:pt modelId="{7167792A-FF2F-A447-8C58-E81502F11AAC}" type="pres">
      <dgm:prSet presAssocID="{5046687D-2377-4A18-BF33-74FA34CEF1A7}" presName="horz1" presStyleCnt="0"/>
      <dgm:spPr/>
    </dgm:pt>
    <dgm:pt modelId="{D60890C9-63BD-7645-90E6-73FA725593AA}" type="pres">
      <dgm:prSet presAssocID="{5046687D-2377-4A18-BF33-74FA34CEF1A7}" presName="tx1" presStyleLbl="revTx" presStyleIdx="4" presStyleCnt="16"/>
      <dgm:spPr/>
    </dgm:pt>
    <dgm:pt modelId="{0B0276C1-1EE4-9B40-84AA-4F21E8432468}" type="pres">
      <dgm:prSet presAssocID="{5046687D-2377-4A18-BF33-74FA34CEF1A7}" presName="vert1" presStyleCnt="0"/>
      <dgm:spPr/>
    </dgm:pt>
    <dgm:pt modelId="{2020AEB9-B601-2C4C-B3FD-25545ADB778B}" type="pres">
      <dgm:prSet presAssocID="{830E2F4D-BBBF-411A-B63D-F2703C85F069}" presName="thickLine" presStyleLbl="alignNode1" presStyleIdx="5" presStyleCnt="16"/>
      <dgm:spPr/>
    </dgm:pt>
    <dgm:pt modelId="{C0747473-2D9A-8048-BEA7-D6B6180A30B1}" type="pres">
      <dgm:prSet presAssocID="{830E2F4D-BBBF-411A-B63D-F2703C85F069}" presName="horz1" presStyleCnt="0"/>
      <dgm:spPr/>
    </dgm:pt>
    <dgm:pt modelId="{B08A0AA4-22E9-5E4F-A232-E968E19DF99E}" type="pres">
      <dgm:prSet presAssocID="{830E2F4D-BBBF-411A-B63D-F2703C85F069}" presName="tx1" presStyleLbl="revTx" presStyleIdx="5" presStyleCnt="16"/>
      <dgm:spPr/>
    </dgm:pt>
    <dgm:pt modelId="{01255E42-3A4E-8544-9CC8-BC79FDCCF928}" type="pres">
      <dgm:prSet presAssocID="{830E2F4D-BBBF-411A-B63D-F2703C85F069}" presName="vert1" presStyleCnt="0"/>
      <dgm:spPr/>
    </dgm:pt>
    <dgm:pt modelId="{D0951991-D97F-0A4B-AE21-7D8EE8D7BF51}" type="pres">
      <dgm:prSet presAssocID="{CB3184BE-84D8-4DEB-8CE6-E6E309B1E5D8}" presName="thickLine" presStyleLbl="alignNode1" presStyleIdx="6" presStyleCnt="16"/>
      <dgm:spPr/>
    </dgm:pt>
    <dgm:pt modelId="{DBFA8C5B-FBB2-AD4A-8FD7-754B1B1D4501}" type="pres">
      <dgm:prSet presAssocID="{CB3184BE-84D8-4DEB-8CE6-E6E309B1E5D8}" presName="horz1" presStyleCnt="0"/>
      <dgm:spPr/>
    </dgm:pt>
    <dgm:pt modelId="{2AA684A3-72D8-4941-9AD5-381E59A3A9C7}" type="pres">
      <dgm:prSet presAssocID="{CB3184BE-84D8-4DEB-8CE6-E6E309B1E5D8}" presName="tx1" presStyleLbl="revTx" presStyleIdx="6" presStyleCnt="16"/>
      <dgm:spPr/>
    </dgm:pt>
    <dgm:pt modelId="{240666A5-2BEA-504B-AE59-D4526DBE681C}" type="pres">
      <dgm:prSet presAssocID="{CB3184BE-84D8-4DEB-8CE6-E6E309B1E5D8}" presName="vert1" presStyleCnt="0"/>
      <dgm:spPr/>
    </dgm:pt>
    <dgm:pt modelId="{E35E832A-84B6-BF4B-AAC9-5575B9D645A2}" type="pres">
      <dgm:prSet presAssocID="{92D58EF9-6726-4D6F-A9F2-677307FF8248}" presName="thickLine" presStyleLbl="alignNode1" presStyleIdx="7" presStyleCnt="16"/>
      <dgm:spPr/>
    </dgm:pt>
    <dgm:pt modelId="{3554AD69-38FF-3148-8A61-90BEC7E5AE92}" type="pres">
      <dgm:prSet presAssocID="{92D58EF9-6726-4D6F-A9F2-677307FF8248}" presName="horz1" presStyleCnt="0"/>
      <dgm:spPr/>
    </dgm:pt>
    <dgm:pt modelId="{0793A693-4086-A743-A3A2-4C2E97645A67}" type="pres">
      <dgm:prSet presAssocID="{92D58EF9-6726-4D6F-A9F2-677307FF8248}" presName="tx1" presStyleLbl="revTx" presStyleIdx="7" presStyleCnt="16"/>
      <dgm:spPr/>
    </dgm:pt>
    <dgm:pt modelId="{B301FA38-44E7-8149-BF48-4EE4BEBF8C83}" type="pres">
      <dgm:prSet presAssocID="{92D58EF9-6726-4D6F-A9F2-677307FF8248}" presName="vert1" presStyleCnt="0"/>
      <dgm:spPr/>
    </dgm:pt>
    <dgm:pt modelId="{85DE140F-3E45-3E40-99ED-C028604B80EE}" type="pres">
      <dgm:prSet presAssocID="{37CEFC7E-C353-46DA-BE15-4B5AECE28B76}" presName="thickLine" presStyleLbl="alignNode1" presStyleIdx="8" presStyleCnt="16"/>
      <dgm:spPr/>
    </dgm:pt>
    <dgm:pt modelId="{21940440-6E66-0046-8DA5-B855965E96C2}" type="pres">
      <dgm:prSet presAssocID="{37CEFC7E-C353-46DA-BE15-4B5AECE28B76}" presName="horz1" presStyleCnt="0"/>
      <dgm:spPr/>
    </dgm:pt>
    <dgm:pt modelId="{054FBE3A-D7D0-FE42-A055-4E94045C1E71}" type="pres">
      <dgm:prSet presAssocID="{37CEFC7E-C353-46DA-BE15-4B5AECE28B76}" presName="tx1" presStyleLbl="revTx" presStyleIdx="8" presStyleCnt="16"/>
      <dgm:spPr/>
    </dgm:pt>
    <dgm:pt modelId="{DB4E0E9F-25D8-D946-B564-974465D82D15}" type="pres">
      <dgm:prSet presAssocID="{37CEFC7E-C353-46DA-BE15-4B5AECE28B76}" presName="vert1" presStyleCnt="0"/>
      <dgm:spPr/>
    </dgm:pt>
    <dgm:pt modelId="{713103E2-321F-E344-954F-9D080D786B05}" type="pres">
      <dgm:prSet presAssocID="{C26D81FA-B476-431F-8B81-BADBF1489C90}" presName="thickLine" presStyleLbl="alignNode1" presStyleIdx="9" presStyleCnt="16"/>
      <dgm:spPr/>
    </dgm:pt>
    <dgm:pt modelId="{A7B47E7F-9F01-7442-8937-6794BFAA2934}" type="pres">
      <dgm:prSet presAssocID="{C26D81FA-B476-431F-8B81-BADBF1489C90}" presName="horz1" presStyleCnt="0"/>
      <dgm:spPr/>
    </dgm:pt>
    <dgm:pt modelId="{23A50728-C6E1-C14F-9B2B-A9BB885F4B7E}" type="pres">
      <dgm:prSet presAssocID="{C26D81FA-B476-431F-8B81-BADBF1489C90}" presName="tx1" presStyleLbl="revTx" presStyleIdx="9" presStyleCnt="16"/>
      <dgm:spPr/>
    </dgm:pt>
    <dgm:pt modelId="{7EAA65D4-7485-184F-9EE5-88868982CA93}" type="pres">
      <dgm:prSet presAssocID="{C26D81FA-B476-431F-8B81-BADBF1489C90}" presName="vert1" presStyleCnt="0"/>
      <dgm:spPr/>
    </dgm:pt>
    <dgm:pt modelId="{A853BF9F-F777-9841-8B23-A50CAE377AB4}" type="pres">
      <dgm:prSet presAssocID="{EA8C6302-C568-4093-9E7A-95B842FF2831}" presName="thickLine" presStyleLbl="alignNode1" presStyleIdx="10" presStyleCnt="16"/>
      <dgm:spPr/>
    </dgm:pt>
    <dgm:pt modelId="{F5C76837-559C-4545-B1B1-ECFDF8BFF308}" type="pres">
      <dgm:prSet presAssocID="{EA8C6302-C568-4093-9E7A-95B842FF2831}" presName="horz1" presStyleCnt="0"/>
      <dgm:spPr/>
    </dgm:pt>
    <dgm:pt modelId="{FD7D6C9B-5490-8748-BC21-1A123E6FE3B8}" type="pres">
      <dgm:prSet presAssocID="{EA8C6302-C568-4093-9E7A-95B842FF2831}" presName="tx1" presStyleLbl="revTx" presStyleIdx="10" presStyleCnt="16"/>
      <dgm:spPr/>
    </dgm:pt>
    <dgm:pt modelId="{4A1FA6AE-AC7A-8441-8E61-DB5CF4755E07}" type="pres">
      <dgm:prSet presAssocID="{EA8C6302-C568-4093-9E7A-95B842FF2831}" presName="vert1" presStyleCnt="0"/>
      <dgm:spPr/>
    </dgm:pt>
    <dgm:pt modelId="{C0726A96-02A3-984F-A9D0-54D677CF0328}" type="pres">
      <dgm:prSet presAssocID="{C28D9995-1FE9-44A5-8E18-87BEEA6CBDF8}" presName="thickLine" presStyleLbl="alignNode1" presStyleIdx="11" presStyleCnt="16"/>
      <dgm:spPr/>
    </dgm:pt>
    <dgm:pt modelId="{89D1BC10-9004-8B46-95EC-B7936E7C8A59}" type="pres">
      <dgm:prSet presAssocID="{C28D9995-1FE9-44A5-8E18-87BEEA6CBDF8}" presName="horz1" presStyleCnt="0"/>
      <dgm:spPr/>
    </dgm:pt>
    <dgm:pt modelId="{1B3FF49B-E826-6144-A14F-D9A792944ADC}" type="pres">
      <dgm:prSet presAssocID="{C28D9995-1FE9-44A5-8E18-87BEEA6CBDF8}" presName="tx1" presStyleLbl="revTx" presStyleIdx="11" presStyleCnt="16"/>
      <dgm:spPr/>
    </dgm:pt>
    <dgm:pt modelId="{1D5B3A0B-A1BE-2645-B4FD-AF0A73A686A7}" type="pres">
      <dgm:prSet presAssocID="{C28D9995-1FE9-44A5-8E18-87BEEA6CBDF8}" presName="vert1" presStyleCnt="0"/>
      <dgm:spPr/>
    </dgm:pt>
    <dgm:pt modelId="{F1C28E4C-3DF2-E643-9F2E-ADAA1591EA17}" type="pres">
      <dgm:prSet presAssocID="{B9CD9455-0948-4B93-8070-3270EF813123}" presName="thickLine" presStyleLbl="alignNode1" presStyleIdx="12" presStyleCnt="16"/>
      <dgm:spPr/>
    </dgm:pt>
    <dgm:pt modelId="{1C81A333-FE97-EA40-8140-297ED5252D18}" type="pres">
      <dgm:prSet presAssocID="{B9CD9455-0948-4B93-8070-3270EF813123}" presName="horz1" presStyleCnt="0"/>
      <dgm:spPr/>
    </dgm:pt>
    <dgm:pt modelId="{3571EA88-4F17-7E44-9BBC-7A49AF26A79C}" type="pres">
      <dgm:prSet presAssocID="{B9CD9455-0948-4B93-8070-3270EF813123}" presName="tx1" presStyleLbl="revTx" presStyleIdx="12" presStyleCnt="16"/>
      <dgm:spPr/>
    </dgm:pt>
    <dgm:pt modelId="{2B36CDF5-AB40-C846-B9F0-5F86159BD8F7}" type="pres">
      <dgm:prSet presAssocID="{B9CD9455-0948-4B93-8070-3270EF813123}" presName="vert1" presStyleCnt="0"/>
      <dgm:spPr/>
    </dgm:pt>
    <dgm:pt modelId="{853DB3AA-C1BA-F64D-9B1B-3628FB4526EC}" type="pres">
      <dgm:prSet presAssocID="{7C6606CB-D70D-4B1D-B1C2-F15D3DE24E79}" presName="thickLine" presStyleLbl="alignNode1" presStyleIdx="13" presStyleCnt="16"/>
      <dgm:spPr/>
    </dgm:pt>
    <dgm:pt modelId="{E8311D86-0ABE-684C-A084-CFB29984D978}" type="pres">
      <dgm:prSet presAssocID="{7C6606CB-D70D-4B1D-B1C2-F15D3DE24E79}" presName="horz1" presStyleCnt="0"/>
      <dgm:spPr/>
    </dgm:pt>
    <dgm:pt modelId="{5BFAD2BF-BB44-FB46-90E1-FB93F8A7F707}" type="pres">
      <dgm:prSet presAssocID="{7C6606CB-D70D-4B1D-B1C2-F15D3DE24E79}" presName="tx1" presStyleLbl="revTx" presStyleIdx="13" presStyleCnt="16"/>
      <dgm:spPr/>
    </dgm:pt>
    <dgm:pt modelId="{FE477F9C-ACCF-A442-9A18-E412E559134B}" type="pres">
      <dgm:prSet presAssocID="{7C6606CB-D70D-4B1D-B1C2-F15D3DE24E79}" presName="vert1" presStyleCnt="0"/>
      <dgm:spPr/>
    </dgm:pt>
    <dgm:pt modelId="{FE75E060-F547-3141-B394-B438F4C07EF1}" type="pres">
      <dgm:prSet presAssocID="{EA2FF9A2-EBBE-49D3-B416-10B24709F4D1}" presName="thickLine" presStyleLbl="alignNode1" presStyleIdx="14" presStyleCnt="16"/>
      <dgm:spPr/>
    </dgm:pt>
    <dgm:pt modelId="{69AD4138-ED8C-2D46-97AB-78F54DA39009}" type="pres">
      <dgm:prSet presAssocID="{EA2FF9A2-EBBE-49D3-B416-10B24709F4D1}" presName="horz1" presStyleCnt="0"/>
      <dgm:spPr/>
    </dgm:pt>
    <dgm:pt modelId="{83363F4A-6C29-404E-A397-6A2729DA2343}" type="pres">
      <dgm:prSet presAssocID="{EA2FF9A2-EBBE-49D3-B416-10B24709F4D1}" presName="tx1" presStyleLbl="revTx" presStyleIdx="14" presStyleCnt="16"/>
      <dgm:spPr/>
    </dgm:pt>
    <dgm:pt modelId="{CD975EBF-266F-5B45-939B-A59E44C07B41}" type="pres">
      <dgm:prSet presAssocID="{EA2FF9A2-EBBE-49D3-B416-10B24709F4D1}" presName="vert1" presStyleCnt="0"/>
      <dgm:spPr/>
    </dgm:pt>
    <dgm:pt modelId="{07FB8A3A-FB73-834B-8EB8-30A2475AC5CB}" type="pres">
      <dgm:prSet presAssocID="{025EC4C1-14AB-4AB3-A01C-D00219797F38}" presName="thickLine" presStyleLbl="alignNode1" presStyleIdx="15" presStyleCnt="16"/>
      <dgm:spPr/>
    </dgm:pt>
    <dgm:pt modelId="{CF9D0491-B622-9D49-8C59-CAF5B2CD7D40}" type="pres">
      <dgm:prSet presAssocID="{025EC4C1-14AB-4AB3-A01C-D00219797F38}" presName="horz1" presStyleCnt="0"/>
      <dgm:spPr/>
    </dgm:pt>
    <dgm:pt modelId="{DD011AED-EAF3-F348-817F-AC9132543D6B}" type="pres">
      <dgm:prSet presAssocID="{025EC4C1-14AB-4AB3-A01C-D00219797F38}" presName="tx1" presStyleLbl="revTx" presStyleIdx="15" presStyleCnt="16"/>
      <dgm:spPr/>
    </dgm:pt>
    <dgm:pt modelId="{A4414D1A-9AE9-514B-BF49-F1D248279078}" type="pres">
      <dgm:prSet presAssocID="{025EC4C1-14AB-4AB3-A01C-D00219797F38}" presName="vert1" presStyleCnt="0"/>
      <dgm:spPr/>
    </dgm:pt>
  </dgm:ptLst>
  <dgm:cxnLst>
    <dgm:cxn modelId="{BD048E03-4E70-403F-9134-954980CC6643}" srcId="{2E4D73A2-EBC4-45E4-B0E8-4774DE0E4A54}" destId="{37CEFC7E-C353-46DA-BE15-4B5AECE28B76}" srcOrd="8" destOrd="0" parTransId="{DE6EFD0F-5049-4E85-9E21-31FD7B65AAAC}" sibTransId="{6AB29520-9035-41CE-8804-6D21AAAB2B96}"/>
    <dgm:cxn modelId="{F028B607-0805-9640-B0F8-2E73D4EF0CEE}" type="presOf" srcId="{025EC4C1-14AB-4AB3-A01C-D00219797F38}" destId="{DD011AED-EAF3-F348-817F-AC9132543D6B}" srcOrd="0" destOrd="0" presId="urn:microsoft.com/office/officeart/2008/layout/LinedList"/>
    <dgm:cxn modelId="{97EA210A-49AC-AA4F-8FA6-309E8BCB5E97}" type="presOf" srcId="{5046687D-2377-4A18-BF33-74FA34CEF1A7}" destId="{D60890C9-63BD-7645-90E6-73FA725593AA}" srcOrd="0" destOrd="0" presId="urn:microsoft.com/office/officeart/2008/layout/LinedList"/>
    <dgm:cxn modelId="{8C7DF30C-8529-446A-B923-EEB508DAB9CC}" srcId="{2E4D73A2-EBC4-45E4-B0E8-4774DE0E4A54}" destId="{C26D81FA-B476-431F-8B81-BADBF1489C90}" srcOrd="9" destOrd="0" parTransId="{A642933B-28DA-4770-8DA0-E055F0FCB23D}" sibTransId="{B9A7C6DF-C9CF-49B3-9945-1821563BAF47}"/>
    <dgm:cxn modelId="{E9D09412-284D-7C4F-ADCF-D760EC9DC655}" type="presOf" srcId="{7C6606CB-D70D-4B1D-B1C2-F15D3DE24E79}" destId="{5BFAD2BF-BB44-FB46-90E1-FB93F8A7F707}" srcOrd="0" destOrd="0" presId="urn:microsoft.com/office/officeart/2008/layout/LinedList"/>
    <dgm:cxn modelId="{11203614-C793-4B67-A2D4-413686B42CB2}" srcId="{2E4D73A2-EBC4-45E4-B0E8-4774DE0E4A54}" destId="{B9CD9455-0948-4B93-8070-3270EF813123}" srcOrd="12" destOrd="0" parTransId="{FDF48B5C-A719-41EB-93B2-C42ADDC43C74}" sibTransId="{1F971CD5-E284-47B1-A1DA-25D4FB1C1D6E}"/>
    <dgm:cxn modelId="{5F12441A-A046-FC43-93D6-BE1A1F1112AD}" type="presOf" srcId="{C28D9995-1FE9-44A5-8E18-87BEEA6CBDF8}" destId="{1B3FF49B-E826-6144-A14F-D9A792944ADC}" srcOrd="0" destOrd="0" presId="urn:microsoft.com/office/officeart/2008/layout/LinedList"/>
    <dgm:cxn modelId="{A2EE4F27-9A65-4874-81DF-9E964AD52A02}" srcId="{2E4D73A2-EBC4-45E4-B0E8-4774DE0E4A54}" destId="{1473FF25-B20A-463A-A984-511AA1644288}" srcOrd="1" destOrd="0" parTransId="{2386C023-5DA3-467E-A971-E2ED1E85BAA1}" sibTransId="{DEBA4358-AFC3-4DC5-9509-4238A9099335}"/>
    <dgm:cxn modelId="{69399E33-D6EB-5048-B75C-B5185C5C9947}" type="presOf" srcId="{B9CD9455-0948-4B93-8070-3270EF813123}" destId="{3571EA88-4F17-7E44-9BBC-7A49AF26A79C}" srcOrd="0" destOrd="0" presId="urn:microsoft.com/office/officeart/2008/layout/LinedList"/>
    <dgm:cxn modelId="{88AFCE37-3965-415E-A372-7F17385B2DFE}" srcId="{2E4D73A2-EBC4-45E4-B0E8-4774DE0E4A54}" destId="{92D58EF9-6726-4D6F-A9F2-677307FF8248}" srcOrd="7" destOrd="0" parTransId="{E1D61ED9-899D-4C9A-9800-B6D6CDCF98EC}" sibTransId="{B65ADEB3-B23A-4935-99D0-94572169D1A0}"/>
    <dgm:cxn modelId="{22089539-62CA-4B15-9F0A-EE7460C3DCBF}" srcId="{2E4D73A2-EBC4-45E4-B0E8-4774DE0E4A54}" destId="{CB3184BE-84D8-4DEB-8CE6-E6E309B1E5D8}" srcOrd="6" destOrd="0" parTransId="{5F0A9A19-2471-4748-AB1C-4F7DAE1AEC3E}" sibTransId="{3A59E614-1967-4E74-81BF-9FBC4A8A6D89}"/>
    <dgm:cxn modelId="{4ABB493A-9063-4B40-BCB6-171D97F3BC40}" srcId="{2E4D73A2-EBC4-45E4-B0E8-4774DE0E4A54}" destId="{EA2FF9A2-EBBE-49D3-B416-10B24709F4D1}" srcOrd="14" destOrd="0" parTransId="{525699B3-4A27-41A4-97B0-B096F83B5DF5}" sibTransId="{73A9C7F6-36FD-46F8-99F1-56813AFABAEB}"/>
    <dgm:cxn modelId="{F75B3454-C3D8-4D40-86BB-6E9178505FE0}" srcId="{2E4D73A2-EBC4-45E4-B0E8-4774DE0E4A54}" destId="{495334EA-F4F1-4BEB-A593-85BA851BE6A1}" srcOrd="0" destOrd="0" parTransId="{34E702FD-F9CF-46BD-B37C-9E86EC79E11E}" sibTransId="{0FFAC34B-DFFE-4270-8848-B31B0011E25B}"/>
    <dgm:cxn modelId="{73C5535C-8860-4994-B468-1918D5B02B8C}" srcId="{2E4D73A2-EBC4-45E4-B0E8-4774DE0E4A54}" destId="{C28D9995-1FE9-44A5-8E18-87BEEA6CBDF8}" srcOrd="11" destOrd="0" parTransId="{6DFF26EC-9260-4F44-B2FD-4D8C0EB4DFE5}" sibTransId="{5186FBBC-B970-47EF-B441-CED313CF88EF}"/>
    <dgm:cxn modelId="{61B9106E-4EB2-47B9-B3E5-7B86A2083FD5}" srcId="{2E4D73A2-EBC4-45E4-B0E8-4774DE0E4A54}" destId="{025EC4C1-14AB-4AB3-A01C-D00219797F38}" srcOrd="15" destOrd="0" parTransId="{F65C75BA-662E-49B6-AB41-66575C6997E7}" sibTransId="{A2F37CD0-83B9-41B6-B2ED-15028BAA9550}"/>
    <dgm:cxn modelId="{345CD67F-538B-C440-8DEB-F2CF673C5D99}" type="presOf" srcId="{AB97E694-3086-4384-A7A3-FEC8E1DDB069}" destId="{59521D56-A88E-EC47-B7FA-E004C5A7D7B6}" srcOrd="0" destOrd="0" presId="urn:microsoft.com/office/officeart/2008/layout/LinedList"/>
    <dgm:cxn modelId="{5332B884-B86C-4E32-AC75-CDD9E109C994}" srcId="{2E4D73A2-EBC4-45E4-B0E8-4774DE0E4A54}" destId="{CE1619F9-5866-4107-96FB-4078E819C4D1}" srcOrd="2" destOrd="0" parTransId="{D9EECB3C-44D4-4BFA-B16C-8A87101497D5}" sibTransId="{F8E17C5D-5E2E-4A00-B83F-6865E5C3541A}"/>
    <dgm:cxn modelId="{2A923995-2E99-CB4B-8B81-E5036B68A2F3}" type="presOf" srcId="{EA2FF9A2-EBBE-49D3-B416-10B24709F4D1}" destId="{83363F4A-6C29-404E-A397-6A2729DA2343}" srcOrd="0" destOrd="0" presId="urn:microsoft.com/office/officeart/2008/layout/LinedList"/>
    <dgm:cxn modelId="{4EA8709E-AE0E-3E4F-9BB1-3BF5C294A1D7}" type="presOf" srcId="{495334EA-F4F1-4BEB-A593-85BA851BE6A1}" destId="{BFEDC2ED-C6B5-CE48-867E-EB039E7D5901}" srcOrd="0" destOrd="0" presId="urn:microsoft.com/office/officeart/2008/layout/LinedList"/>
    <dgm:cxn modelId="{E65E799F-EEE9-4497-9BF0-8D3BE7FF8E05}" srcId="{2E4D73A2-EBC4-45E4-B0E8-4774DE0E4A54}" destId="{EA8C6302-C568-4093-9E7A-95B842FF2831}" srcOrd="10" destOrd="0" parTransId="{11B19B34-164F-454A-B4E2-C5C1C053E8B7}" sibTransId="{068D0FA6-D136-4639-AFC5-BA1C4652E064}"/>
    <dgm:cxn modelId="{3D9C8E9F-FCC1-F440-BCEF-E36B518BEA78}" type="presOf" srcId="{2E4D73A2-EBC4-45E4-B0E8-4774DE0E4A54}" destId="{CFD61166-F948-3F46-962F-7A7A63E5FDCC}" srcOrd="0" destOrd="0" presId="urn:microsoft.com/office/officeart/2008/layout/LinedList"/>
    <dgm:cxn modelId="{4D71E6A0-D00D-9F48-814D-69D49419A4AB}" type="presOf" srcId="{92D58EF9-6726-4D6F-A9F2-677307FF8248}" destId="{0793A693-4086-A743-A3A2-4C2E97645A67}" srcOrd="0" destOrd="0" presId="urn:microsoft.com/office/officeart/2008/layout/LinedList"/>
    <dgm:cxn modelId="{5C24EFA1-5DE4-944C-92A6-AB132B3F76BD}" type="presOf" srcId="{CE1619F9-5866-4107-96FB-4078E819C4D1}" destId="{C6201878-7522-BD4D-8239-F8E20AB9D16F}" srcOrd="0" destOrd="0" presId="urn:microsoft.com/office/officeart/2008/layout/LinedList"/>
    <dgm:cxn modelId="{48AD7FA2-5FE5-714B-85CF-4816A1647337}" type="presOf" srcId="{830E2F4D-BBBF-411A-B63D-F2703C85F069}" destId="{B08A0AA4-22E9-5E4F-A232-E968E19DF99E}" srcOrd="0" destOrd="0" presId="urn:microsoft.com/office/officeart/2008/layout/LinedList"/>
    <dgm:cxn modelId="{BF0EEBA2-9D7C-9540-86BC-6793D7E7235B}" type="presOf" srcId="{1473FF25-B20A-463A-A984-511AA1644288}" destId="{D53691DA-E1CE-8F42-ABEB-75CC4E65FCEB}" srcOrd="0" destOrd="0" presId="urn:microsoft.com/office/officeart/2008/layout/LinedList"/>
    <dgm:cxn modelId="{6B5C9AAF-6C23-5549-AAD0-975163E3F911}" type="presOf" srcId="{EA8C6302-C568-4093-9E7A-95B842FF2831}" destId="{FD7D6C9B-5490-8748-BC21-1A123E6FE3B8}" srcOrd="0" destOrd="0" presId="urn:microsoft.com/office/officeart/2008/layout/LinedList"/>
    <dgm:cxn modelId="{D236D6CB-C016-45C3-9C59-3AC39B195A2D}" srcId="{2E4D73A2-EBC4-45E4-B0E8-4774DE0E4A54}" destId="{7C6606CB-D70D-4B1D-B1C2-F15D3DE24E79}" srcOrd="13" destOrd="0" parTransId="{DFFAF3E4-B4A9-45AD-BB9C-31C8F106E003}" sibTransId="{0825BD7C-CBBA-4078-8D8B-2D2883EA4759}"/>
    <dgm:cxn modelId="{54D424D7-673E-BE48-B633-EE9C4E44C173}" type="presOf" srcId="{37CEFC7E-C353-46DA-BE15-4B5AECE28B76}" destId="{054FBE3A-D7D0-FE42-A055-4E94045C1E71}" srcOrd="0" destOrd="0" presId="urn:microsoft.com/office/officeart/2008/layout/LinedList"/>
    <dgm:cxn modelId="{03F930EF-42BD-42A4-943A-361738A337E0}" srcId="{2E4D73A2-EBC4-45E4-B0E8-4774DE0E4A54}" destId="{AB97E694-3086-4384-A7A3-FEC8E1DDB069}" srcOrd="3" destOrd="0" parTransId="{8E4D52F4-F0BB-43C7-8CB0-67794A792953}" sibTransId="{87EA353F-42B9-469C-A20F-F52264D99814}"/>
    <dgm:cxn modelId="{C7481BF3-63AC-4EE9-90AA-D50988282E8B}" srcId="{2E4D73A2-EBC4-45E4-B0E8-4774DE0E4A54}" destId="{5046687D-2377-4A18-BF33-74FA34CEF1A7}" srcOrd="4" destOrd="0" parTransId="{8696AD76-0669-469D-A2EA-9E4A3F8D00C0}" sibTransId="{3EEBFB8E-1BBF-40DC-AE9F-A15FDBCD19DC}"/>
    <dgm:cxn modelId="{0631B7F4-A315-406C-9920-86F90AFA25C5}" srcId="{2E4D73A2-EBC4-45E4-B0E8-4774DE0E4A54}" destId="{830E2F4D-BBBF-411A-B63D-F2703C85F069}" srcOrd="5" destOrd="0" parTransId="{2E640649-31F3-4DA3-AEA6-DCD585575D16}" sibTransId="{C28CD782-21C7-4D13-9693-21FDD5F09625}"/>
    <dgm:cxn modelId="{71CE56FC-213E-4B44-B85E-DC2FA056914C}" type="presOf" srcId="{C26D81FA-B476-431F-8B81-BADBF1489C90}" destId="{23A50728-C6E1-C14F-9B2B-A9BB885F4B7E}" srcOrd="0" destOrd="0" presId="urn:microsoft.com/office/officeart/2008/layout/LinedList"/>
    <dgm:cxn modelId="{BE38DCFD-AC6B-AC46-A8C3-0F39B27B30C4}" type="presOf" srcId="{CB3184BE-84D8-4DEB-8CE6-E6E309B1E5D8}" destId="{2AA684A3-72D8-4941-9AD5-381E59A3A9C7}" srcOrd="0" destOrd="0" presId="urn:microsoft.com/office/officeart/2008/layout/LinedList"/>
    <dgm:cxn modelId="{B84CD667-4C96-1C4E-9863-8E35AE9E3F78}" type="presParOf" srcId="{CFD61166-F948-3F46-962F-7A7A63E5FDCC}" destId="{C306FAB1-3E7E-4A44-A731-E8D7CD616493}" srcOrd="0" destOrd="0" presId="urn:microsoft.com/office/officeart/2008/layout/LinedList"/>
    <dgm:cxn modelId="{8E9EEFD1-EA6D-0D44-B7B0-63107FE75A3A}" type="presParOf" srcId="{CFD61166-F948-3F46-962F-7A7A63E5FDCC}" destId="{EEB860ED-E20D-DA45-844A-D73C806713BE}" srcOrd="1" destOrd="0" presId="urn:microsoft.com/office/officeart/2008/layout/LinedList"/>
    <dgm:cxn modelId="{A4AF16B3-EB19-1747-90D9-CCA97B854C3C}" type="presParOf" srcId="{EEB860ED-E20D-DA45-844A-D73C806713BE}" destId="{BFEDC2ED-C6B5-CE48-867E-EB039E7D5901}" srcOrd="0" destOrd="0" presId="urn:microsoft.com/office/officeart/2008/layout/LinedList"/>
    <dgm:cxn modelId="{61E15A77-10B0-BE46-AF66-8BD3A126738F}" type="presParOf" srcId="{EEB860ED-E20D-DA45-844A-D73C806713BE}" destId="{6DEB87AF-AA62-8D47-9220-52DBAA49BF7A}" srcOrd="1" destOrd="0" presId="urn:microsoft.com/office/officeart/2008/layout/LinedList"/>
    <dgm:cxn modelId="{01DF4A59-BD7F-374D-93F4-6BFA0956B864}" type="presParOf" srcId="{CFD61166-F948-3F46-962F-7A7A63E5FDCC}" destId="{A2830816-3454-9644-8406-6EDF3E1FD2EB}" srcOrd="2" destOrd="0" presId="urn:microsoft.com/office/officeart/2008/layout/LinedList"/>
    <dgm:cxn modelId="{1EDFDCFD-5364-E449-918D-92525EF4E431}" type="presParOf" srcId="{CFD61166-F948-3F46-962F-7A7A63E5FDCC}" destId="{45240328-1F88-2140-B72E-F5B74AD499EB}" srcOrd="3" destOrd="0" presId="urn:microsoft.com/office/officeart/2008/layout/LinedList"/>
    <dgm:cxn modelId="{10CC651F-98FF-4846-9F3E-1F05EC15F80F}" type="presParOf" srcId="{45240328-1F88-2140-B72E-F5B74AD499EB}" destId="{D53691DA-E1CE-8F42-ABEB-75CC4E65FCEB}" srcOrd="0" destOrd="0" presId="urn:microsoft.com/office/officeart/2008/layout/LinedList"/>
    <dgm:cxn modelId="{6DF88A14-09B7-EB45-B204-07CE05EDB079}" type="presParOf" srcId="{45240328-1F88-2140-B72E-F5B74AD499EB}" destId="{F145629C-3CE7-9B4B-A1FA-8A0EC5F332E0}" srcOrd="1" destOrd="0" presId="urn:microsoft.com/office/officeart/2008/layout/LinedList"/>
    <dgm:cxn modelId="{76776BDD-E410-BA47-983B-817CD07849E1}" type="presParOf" srcId="{CFD61166-F948-3F46-962F-7A7A63E5FDCC}" destId="{935678DD-FBDF-3040-988F-80923859292E}" srcOrd="4" destOrd="0" presId="urn:microsoft.com/office/officeart/2008/layout/LinedList"/>
    <dgm:cxn modelId="{24922195-1A27-AC4C-8307-AC1367BFF8D3}" type="presParOf" srcId="{CFD61166-F948-3F46-962F-7A7A63E5FDCC}" destId="{4DE27134-4640-E74B-8C5E-64727FE9774A}" srcOrd="5" destOrd="0" presId="urn:microsoft.com/office/officeart/2008/layout/LinedList"/>
    <dgm:cxn modelId="{9BE3F260-2D43-C541-973C-17BFD393B2B1}" type="presParOf" srcId="{4DE27134-4640-E74B-8C5E-64727FE9774A}" destId="{C6201878-7522-BD4D-8239-F8E20AB9D16F}" srcOrd="0" destOrd="0" presId="urn:microsoft.com/office/officeart/2008/layout/LinedList"/>
    <dgm:cxn modelId="{F0BCFF7B-AB4A-9742-AA6C-635E30FE71FC}" type="presParOf" srcId="{4DE27134-4640-E74B-8C5E-64727FE9774A}" destId="{FC196744-FC99-A340-A98E-720092F66A8E}" srcOrd="1" destOrd="0" presId="urn:microsoft.com/office/officeart/2008/layout/LinedList"/>
    <dgm:cxn modelId="{8F611F33-8FB7-BB4B-96E0-5CD0ECF1C919}" type="presParOf" srcId="{CFD61166-F948-3F46-962F-7A7A63E5FDCC}" destId="{89987C77-CC21-1C4F-9A85-CA8B2FFB8EBF}" srcOrd="6" destOrd="0" presId="urn:microsoft.com/office/officeart/2008/layout/LinedList"/>
    <dgm:cxn modelId="{581D95D9-91DA-5E42-90CC-BFE604E3DC4F}" type="presParOf" srcId="{CFD61166-F948-3F46-962F-7A7A63E5FDCC}" destId="{39BADC45-FE8E-454A-920A-3AA9F3E30D3D}" srcOrd="7" destOrd="0" presId="urn:microsoft.com/office/officeart/2008/layout/LinedList"/>
    <dgm:cxn modelId="{B21DB3FB-4B9F-0940-A460-6B70222C4209}" type="presParOf" srcId="{39BADC45-FE8E-454A-920A-3AA9F3E30D3D}" destId="{59521D56-A88E-EC47-B7FA-E004C5A7D7B6}" srcOrd="0" destOrd="0" presId="urn:microsoft.com/office/officeart/2008/layout/LinedList"/>
    <dgm:cxn modelId="{F28BA906-FBDE-9744-B860-2065C298F3F4}" type="presParOf" srcId="{39BADC45-FE8E-454A-920A-3AA9F3E30D3D}" destId="{F438937A-1EA3-8241-806A-5B4712DCCB20}" srcOrd="1" destOrd="0" presId="urn:microsoft.com/office/officeart/2008/layout/LinedList"/>
    <dgm:cxn modelId="{D74EC706-544E-444A-963E-8FB49A07B311}" type="presParOf" srcId="{CFD61166-F948-3F46-962F-7A7A63E5FDCC}" destId="{D4049C70-6B5B-CA4C-91F7-EE3012FAA457}" srcOrd="8" destOrd="0" presId="urn:microsoft.com/office/officeart/2008/layout/LinedList"/>
    <dgm:cxn modelId="{AE7CC0B1-4A26-A249-BAC2-81EA10F8DCC8}" type="presParOf" srcId="{CFD61166-F948-3F46-962F-7A7A63E5FDCC}" destId="{7167792A-FF2F-A447-8C58-E81502F11AAC}" srcOrd="9" destOrd="0" presId="urn:microsoft.com/office/officeart/2008/layout/LinedList"/>
    <dgm:cxn modelId="{96976C14-3071-8744-BA86-439E35C5FFE1}" type="presParOf" srcId="{7167792A-FF2F-A447-8C58-E81502F11AAC}" destId="{D60890C9-63BD-7645-90E6-73FA725593AA}" srcOrd="0" destOrd="0" presId="urn:microsoft.com/office/officeart/2008/layout/LinedList"/>
    <dgm:cxn modelId="{0D7CC101-37BD-934F-866A-2344CAE2CAC6}" type="presParOf" srcId="{7167792A-FF2F-A447-8C58-E81502F11AAC}" destId="{0B0276C1-1EE4-9B40-84AA-4F21E8432468}" srcOrd="1" destOrd="0" presId="urn:microsoft.com/office/officeart/2008/layout/LinedList"/>
    <dgm:cxn modelId="{49C64A2B-CC23-2549-B21D-176CF3364537}" type="presParOf" srcId="{CFD61166-F948-3F46-962F-7A7A63E5FDCC}" destId="{2020AEB9-B601-2C4C-B3FD-25545ADB778B}" srcOrd="10" destOrd="0" presId="urn:microsoft.com/office/officeart/2008/layout/LinedList"/>
    <dgm:cxn modelId="{615BD1CC-7983-1744-BD33-46809E78B647}" type="presParOf" srcId="{CFD61166-F948-3F46-962F-7A7A63E5FDCC}" destId="{C0747473-2D9A-8048-BEA7-D6B6180A30B1}" srcOrd="11" destOrd="0" presId="urn:microsoft.com/office/officeart/2008/layout/LinedList"/>
    <dgm:cxn modelId="{D33BAA8F-8C69-2140-85C5-4BD9409F2098}" type="presParOf" srcId="{C0747473-2D9A-8048-BEA7-D6B6180A30B1}" destId="{B08A0AA4-22E9-5E4F-A232-E968E19DF99E}" srcOrd="0" destOrd="0" presId="urn:microsoft.com/office/officeart/2008/layout/LinedList"/>
    <dgm:cxn modelId="{6491D4BC-321E-5846-9106-39734C5C8E7D}" type="presParOf" srcId="{C0747473-2D9A-8048-BEA7-D6B6180A30B1}" destId="{01255E42-3A4E-8544-9CC8-BC79FDCCF928}" srcOrd="1" destOrd="0" presId="urn:microsoft.com/office/officeart/2008/layout/LinedList"/>
    <dgm:cxn modelId="{FBDD51EB-2EF9-D245-A7F1-E281B57C25C5}" type="presParOf" srcId="{CFD61166-F948-3F46-962F-7A7A63E5FDCC}" destId="{D0951991-D97F-0A4B-AE21-7D8EE8D7BF51}" srcOrd="12" destOrd="0" presId="urn:microsoft.com/office/officeart/2008/layout/LinedList"/>
    <dgm:cxn modelId="{4F232A1C-8D67-9242-A187-7054E4C328CF}" type="presParOf" srcId="{CFD61166-F948-3F46-962F-7A7A63E5FDCC}" destId="{DBFA8C5B-FBB2-AD4A-8FD7-754B1B1D4501}" srcOrd="13" destOrd="0" presId="urn:microsoft.com/office/officeart/2008/layout/LinedList"/>
    <dgm:cxn modelId="{12000EC0-CFAC-FD4E-947C-570D1FBED3EC}" type="presParOf" srcId="{DBFA8C5B-FBB2-AD4A-8FD7-754B1B1D4501}" destId="{2AA684A3-72D8-4941-9AD5-381E59A3A9C7}" srcOrd="0" destOrd="0" presId="urn:microsoft.com/office/officeart/2008/layout/LinedList"/>
    <dgm:cxn modelId="{C90C8B77-E34F-BF4E-90B4-4D0F8944AD92}" type="presParOf" srcId="{DBFA8C5B-FBB2-AD4A-8FD7-754B1B1D4501}" destId="{240666A5-2BEA-504B-AE59-D4526DBE681C}" srcOrd="1" destOrd="0" presId="urn:microsoft.com/office/officeart/2008/layout/LinedList"/>
    <dgm:cxn modelId="{D1E0A251-FFDF-9B41-8119-2BF420362C27}" type="presParOf" srcId="{CFD61166-F948-3F46-962F-7A7A63E5FDCC}" destId="{E35E832A-84B6-BF4B-AAC9-5575B9D645A2}" srcOrd="14" destOrd="0" presId="urn:microsoft.com/office/officeart/2008/layout/LinedList"/>
    <dgm:cxn modelId="{EBBDD590-0C8B-5A49-9971-C069496295C1}" type="presParOf" srcId="{CFD61166-F948-3F46-962F-7A7A63E5FDCC}" destId="{3554AD69-38FF-3148-8A61-90BEC7E5AE92}" srcOrd="15" destOrd="0" presId="urn:microsoft.com/office/officeart/2008/layout/LinedList"/>
    <dgm:cxn modelId="{71D7E9B7-B17B-2F44-8E8F-39422E35E084}" type="presParOf" srcId="{3554AD69-38FF-3148-8A61-90BEC7E5AE92}" destId="{0793A693-4086-A743-A3A2-4C2E97645A67}" srcOrd="0" destOrd="0" presId="urn:microsoft.com/office/officeart/2008/layout/LinedList"/>
    <dgm:cxn modelId="{B168DA75-FAAD-484B-A0DA-2E8F60F70846}" type="presParOf" srcId="{3554AD69-38FF-3148-8A61-90BEC7E5AE92}" destId="{B301FA38-44E7-8149-BF48-4EE4BEBF8C83}" srcOrd="1" destOrd="0" presId="urn:microsoft.com/office/officeart/2008/layout/LinedList"/>
    <dgm:cxn modelId="{48D57B00-3ED2-C840-AF95-64E18A1EE7AC}" type="presParOf" srcId="{CFD61166-F948-3F46-962F-7A7A63E5FDCC}" destId="{85DE140F-3E45-3E40-99ED-C028604B80EE}" srcOrd="16" destOrd="0" presId="urn:microsoft.com/office/officeart/2008/layout/LinedList"/>
    <dgm:cxn modelId="{514BC47F-74F8-5B4A-A3CB-D4B2A379509A}" type="presParOf" srcId="{CFD61166-F948-3F46-962F-7A7A63E5FDCC}" destId="{21940440-6E66-0046-8DA5-B855965E96C2}" srcOrd="17" destOrd="0" presId="urn:microsoft.com/office/officeart/2008/layout/LinedList"/>
    <dgm:cxn modelId="{3A5105D6-F3BC-B346-A862-37F46F71106F}" type="presParOf" srcId="{21940440-6E66-0046-8DA5-B855965E96C2}" destId="{054FBE3A-D7D0-FE42-A055-4E94045C1E71}" srcOrd="0" destOrd="0" presId="urn:microsoft.com/office/officeart/2008/layout/LinedList"/>
    <dgm:cxn modelId="{0155BF84-3260-404C-9E69-92FE7F18B831}" type="presParOf" srcId="{21940440-6E66-0046-8DA5-B855965E96C2}" destId="{DB4E0E9F-25D8-D946-B564-974465D82D15}" srcOrd="1" destOrd="0" presId="urn:microsoft.com/office/officeart/2008/layout/LinedList"/>
    <dgm:cxn modelId="{BC990493-481D-674A-B547-DF99AEBD11A8}" type="presParOf" srcId="{CFD61166-F948-3F46-962F-7A7A63E5FDCC}" destId="{713103E2-321F-E344-954F-9D080D786B05}" srcOrd="18" destOrd="0" presId="urn:microsoft.com/office/officeart/2008/layout/LinedList"/>
    <dgm:cxn modelId="{82534F83-8635-6E49-8CA7-EE9C38F1D33A}" type="presParOf" srcId="{CFD61166-F948-3F46-962F-7A7A63E5FDCC}" destId="{A7B47E7F-9F01-7442-8937-6794BFAA2934}" srcOrd="19" destOrd="0" presId="urn:microsoft.com/office/officeart/2008/layout/LinedList"/>
    <dgm:cxn modelId="{1A2C1834-6D6C-FB4E-A44C-D8A07828D972}" type="presParOf" srcId="{A7B47E7F-9F01-7442-8937-6794BFAA2934}" destId="{23A50728-C6E1-C14F-9B2B-A9BB885F4B7E}" srcOrd="0" destOrd="0" presId="urn:microsoft.com/office/officeart/2008/layout/LinedList"/>
    <dgm:cxn modelId="{8D3FB42F-42F7-0144-9FB3-77B3C397472B}" type="presParOf" srcId="{A7B47E7F-9F01-7442-8937-6794BFAA2934}" destId="{7EAA65D4-7485-184F-9EE5-88868982CA93}" srcOrd="1" destOrd="0" presId="urn:microsoft.com/office/officeart/2008/layout/LinedList"/>
    <dgm:cxn modelId="{1A25ED6E-FECB-8748-9AC6-7B15440299F0}" type="presParOf" srcId="{CFD61166-F948-3F46-962F-7A7A63E5FDCC}" destId="{A853BF9F-F777-9841-8B23-A50CAE377AB4}" srcOrd="20" destOrd="0" presId="urn:microsoft.com/office/officeart/2008/layout/LinedList"/>
    <dgm:cxn modelId="{E73A34B8-165B-A740-9006-EFE1021582C3}" type="presParOf" srcId="{CFD61166-F948-3F46-962F-7A7A63E5FDCC}" destId="{F5C76837-559C-4545-B1B1-ECFDF8BFF308}" srcOrd="21" destOrd="0" presId="urn:microsoft.com/office/officeart/2008/layout/LinedList"/>
    <dgm:cxn modelId="{ED5B89D7-3556-5C43-9A25-FC40C5596576}" type="presParOf" srcId="{F5C76837-559C-4545-B1B1-ECFDF8BFF308}" destId="{FD7D6C9B-5490-8748-BC21-1A123E6FE3B8}" srcOrd="0" destOrd="0" presId="urn:microsoft.com/office/officeart/2008/layout/LinedList"/>
    <dgm:cxn modelId="{DC4DD278-B5E7-E24E-AC5E-921808C5E000}" type="presParOf" srcId="{F5C76837-559C-4545-B1B1-ECFDF8BFF308}" destId="{4A1FA6AE-AC7A-8441-8E61-DB5CF4755E07}" srcOrd="1" destOrd="0" presId="urn:microsoft.com/office/officeart/2008/layout/LinedList"/>
    <dgm:cxn modelId="{A88FBDA8-A222-0946-A067-1D122CBB9FEC}" type="presParOf" srcId="{CFD61166-F948-3F46-962F-7A7A63E5FDCC}" destId="{C0726A96-02A3-984F-A9D0-54D677CF0328}" srcOrd="22" destOrd="0" presId="urn:microsoft.com/office/officeart/2008/layout/LinedList"/>
    <dgm:cxn modelId="{8B98AD68-D371-A64E-8E58-6C08193E339D}" type="presParOf" srcId="{CFD61166-F948-3F46-962F-7A7A63E5FDCC}" destId="{89D1BC10-9004-8B46-95EC-B7936E7C8A59}" srcOrd="23" destOrd="0" presId="urn:microsoft.com/office/officeart/2008/layout/LinedList"/>
    <dgm:cxn modelId="{9D08EA40-AD0E-4543-BE0B-73243F7AE8EF}" type="presParOf" srcId="{89D1BC10-9004-8B46-95EC-B7936E7C8A59}" destId="{1B3FF49B-E826-6144-A14F-D9A792944ADC}" srcOrd="0" destOrd="0" presId="urn:microsoft.com/office/officeart/2008/layout/LinedList"/>
    <dgm:cxn modelId="{32FDFA5D-B9F2-1741-A191-8A823710668D}" type="presParOf" srcId="{89D1BC10-9004-8B46-95EC-B7936E7C8A59}" destId="{1D5B3A0B-A1BE-2645-B4FD-AF0A73A686A7}" srcOrd="1" destOrd="0" presId="urn:microsoft.com/office/officeart/2008/layout/LinedList"/>
    <dgm:cxn modelId="{DF668F35-A7FB-C347-B818-AD145A62C967}" type="presParOf" srcId="{CFD61166-F948-3F46-962F-7A7A63E5FDCC}" destId="{F1C28E4C-3DF2-E643-9F2E-ADAA1591EA17}" srcOrd="24" destOrd="0" presId="urn:microsoft.com/office/officeart/2008/layout/LinedList"/>
    <dgm:cxn modelId="{4387EAFD-BE76-F747-9522-15ABF38C4F18}" type="presParOf" srcId="{CFD61166-F948-3F46-962F-7A7A63E5FDCC}" destId="{1C81A333-FE97-EA40-8140-297ED5252D18}" srcOrd="25" destOrd="0" presId="urn:microsoft.com/office/officeart/2008/layout/LinedList"/>
    <dgm:cxn modelId="{CC80680A-6FC7-1542-B8D7-069FD42B6EBD}" type="presParOf" srcId="{1C81A333-FE97-EA40-8140-297ED5252D18}" destId="{3571EA88-4F17-7E44-9BBC-7A49AF26A79C}" srcOrd="0" destOrd="0" presId="urn:microsoft.com/office/officeart/2008/layout/LinedList"/>
    <dgm:cxn modelId="{767AF4E3-FD06-6E49-BB8A-4BCD7C3C9E4D}" type="presParOf" srcId="{1C81A333-FE97-EA40-8140-297ED5252D18}" destId="{2B36CDF5-AB40-C846-B9F0-5F86159BD8F7}" srcOrd="1" destOrd="0" presId="urn:microsoft.com/office/officeart/2008/layout/LinedList"/>
    <dgm:cxn modelId="{80141E5A-67A6-2043-84BF-3BA2D1A8503B}" type="presParOf" srcId="{CFD61166-F948-3F46-962F-7A7A63E5FDCC}" destId="{853DB3AA-C1BA-F64D-9B1B-3628FB4526EC}" srcOrd="26" destOrd="0" presId="urn:microsoft.com/office/officeart/2008/layout/LinedList"/>
    <dgm:cxn modelId="{1EA4B8D0-FCDC-9248-A917-CA7E17C7542C}" type="presParOf" srcId="{CFD61166-F948-3F46-962F-7A7A63E5FDCC}" destId="{E8311D86-0ABE-684C-A084-CFB29984D978}" srcOrd="27" destOrd="0" presId="urn:microsoft.com/office/officeart/2008/layout/LinedList"/>
    <dgm:cxn modelId="{1221D9CD-7955-E243-B87D-B74CAE70E116}" type="presParOf" srcId="{E8311D86-0ABE-684C-A084-CFB29984D978}" destId="{5BFAD2BF-BB44-FB46-90E1-FB93F8A7F707}" srcOrd="0" destOrd="0" presId="urn:microsoft.com/office/officeart/2008/layout/LinedList"/>
    <dgm:cxn modelId="{AEF981C3-196A-B84A-BF8C-12C7140D3FC0}" type="presParOf" srcId="{E8311D86-0ABE-684C-A084-CFB29984D978}" destId="{FE477F9C-ACCF-A442-9A18-E412E559134B}" srcOrd="1" destOrd="0" presId="urn:microsoft.com/office/officeart/2008/layout/LinedList"/>
    <dgm:cxn modelId="{8D4BBD13-E007-0348-81FD-4DC44399F96B}" type="presParOf" srcId="{CFD61166-F948-3F46-962F-7A7A63E5FDCC}" destId="{FE75E060-F547-3141-B394-B438F4C07EF1}" srcOrd="28" destOrd="0" presId="urn:microsoft.com/office/officeart/2008/layout/LinedList"/>
    <dgm:cxn modelId="{7729D2DF-C22E-6349-9633-02E7E2836774}" type="presParOf" srcId="{CFD61166-F948-3F46-962F-7A7A63E5FDCC}" destId="{69AD4138-ED8C-2D46-97AB-78F54DA39009}" srcOrd="29" destOrd="0" presId="urn:microsoft.com/office/officeart/2008/layout/LinedList"/>
    <dgm:cxn modelId="{43952B1F-1104-8645-AAE0-2F6DE6FF924C}" type="presParOf" srcId="{69AD4138-ED8C-2D46-97AB-78F54DA39009}" destId="{83363F4A-6C29-404E-A397-6A2729DA2343}" srcOrd="0" destOrd="0" presId="urn:microsoft.com/office/officeart/2008/layout/LinedList"/>
    <dgm:cxn modelId="{B1168A1C-5BEE-2A4B-893C-2D780F81D97A}" type="presParOf" srcId="{69AD4138-ED8C-2D46-97AB-78F54DA39009}" destId="{CD975EBF-266F-5B45-939B-A59E44C07B41}" srcOrd="1" destOrd="0" presId="urn:microsoft.com/office/officeart/2008/layout/LinedList"/>
    <dgm:cxn modelId="{416F400D-2619-6B46-BA65-4F06B0AB0E45}" type="presParOf" srcId="{CFD61166-F948-3F46-962F-7A7A63E5FDCC}" destId="{07FB8A3A-FB73-834B-8EB8-30A2475AC5CB}" srcOrd="30" destOrd="0" presId="urn:microsoft.com/office/officeart/2008/layout/LinedList"/>
    <dgm:cxn modelId="{1724EA76-50B3-4241-85CD-82410B2E46EE}" type="presParOf" srcId="{CFD61166-F948-3F46-962F-7A7A63E5FDCC}" destId="{CF9D0491-B622-9D49-8C59-CAF5B2CD7D40}" srcOrd="31" destOrd="0" presId="urn:microsoft.com/office/officeart/2008/layout/LinedList"/>
    <dgm:cxn modelId="{06CB7E93-EB14-F543-BD54-4CACBD40A834}" type="presParOf" srcId="{CF9D0491-B622-9D49-8C59-CAF5B2CD7D40}" destId="{DD011AED-EAF3-F348-817F-AC9132543D6B}" srcOrd="0" destOrd="0" presId="urn:microsoft.com/office/officeart/2008/layout/LinedList"/>
    <dgm:cxn modelId="{683F2571-5371-FA4E-BC22-D4A9D6425CC2}" type="presParOf" srcId="{CF9D0491-B622-9D49-8C59-CAF5B2CD7D40}" destId="{A4414D1A-9AE9-514B-BF49-F1D2482790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45DB0F-0964-46E8-AFCB-FE0735E92C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8E3B2F-CB2F-4366-90FF-32307B086B33}">
      <dgm:prSet/>
      <dgm:spPr/>
      <dgm:t>
        <a:bodyPr/>
        <a:lstStyle/>
        <a:p>
          <a:pPr>
            <a:lnSpc>
              <a:spcPct val="100000"/>
            </a:lnSpc>
          </a:pPr>
          <a:r>
            <a:rPr lang="en-US" dirty="0"/>
            <a:t>Split the data into training and testing sets.</a:t>
          </a:r>
        </a:p>
      </dgm:t>
    </dgm:pt>
    <dgm:pt modelId="{B43DE799-1B7A-4EC7-A146-C644673C648A}" type="parTrans" cxnId="{DFCCDFE0-5834-4367-B502-F779D46B4AE3}">
      <dgm:prSet/>
      <dgm:spPr/>
      <dgm:t>
        <a:bodyPr/>
        <a:lstStyle/>
        <a:p>
          <a:endParaRPr lang="en-US"/>
        </a:p>
      </dgm:t>
    </dgm:pt>
    <dgm:pt modelId="{690A99C6-17FB-4B85-AEB6-B032AECBAE58}" type="sibTrans" cxnId="{DFCCDFE0-5834-4367-B502-F779D46B4AE3}">
      <dgm:prSet/>
      <dgm:spPr/>
      <dgm:t>
        <a:bodyPr/>
        <a:lstStyle/>
        <a:p>
          <a:endParaRPr lang="en-US"/>
        </a:p>
      </dgm:t>
    </dgm:pt>
    <dgm:pt modelId="{52FFF7C4-16DD-4637-9203-3FF675F654C0}">
      <dgm:prSet/>
      <dgm:spPr/>
      <dgm:t>
        <a:bodyPr/>
        <a:lstStyle/>
        <a:p>
          <a:pPr>
            <a:lnSpc>
              <a:spcPct val="100000"/>
            </a:lnSpc>
          </a:pPr>
          <a:r>
            <a:rPr lang="en-US" dirty="0"/>
            <a:t>Trained a statical model to make predictions. </a:t>
          </a:r>
        </a:p>
      </dgm:t>
    </dgm:pt>
    <dgm:pt modelId="{4F09C019-2CEE-4533-8021-02C73A4E940B}" type="parTrans" cxnId="{99678B6F-2A8A-4120-A667-2608BD38C3A7}">
      <dgm:prSet/>
      <dgm:spPr/>
      <dgm:t>
        <a:bodyPr/>
        <a:lstStyle/>
        <a:p>
          <a:endParaRPr lang="en-US"/>
        </a:p>
      </dgm:t>
    </dgm:pt>
    <dgm:pt modelId="{B4A01D3C-F9D3-4A51-94CC-3DA7A89EB227}" type="sibTrans" cxnId="{99678B6F-2A8A-4120-A667-2608BD38C3A7}">
      <dgm:prSet/>
      <dgm:spPr/>
      <dgm:t>
        <a:bodyPr/>
        <a:lstStyle/>
        <a:p>
          <a:endParaRPr lang="en-US"/>
        </a:p>
      </dgm:t>
    </dgm:pt>
    <dgm:pt modelId="{4852C1E5-ADD4-43EA-B726-F6EB04293F84}">
      <dgm:prSet/>
      <dgm:spPr/>
      <dgm:t>
        <a:bodyPr/>
        <a:lstStyle/>
        <a:p>
          <a:pPr>
            <a:lnSpc>
              <a:spcPct val="100000"/>
            </a:lnSpc>
          </a:pPr>
          <a:r>
            <a:rPr lang="en-US" dirty="0"/>
            <a:t>Evaluated the performance of each model using appropriate metrics (e.g., RMSE, MAE, R^2 score).</a:t>
          </a:r>
          <a:br>
            <a:rPr lang="en-US" dirty="0"/>
          </a:br>
          <a:endParaRPr lang="en-US" dirty="0"/>
        </a:p>
      </dgm:t>
    </dgm:pt>
    <dgm:pt modelId="{98E7F9E8-43A4-44D0-8FD9-A9661774A8EE}" type="parTrans" cxnId="{69C777E6-1D2E-4B94-A3BD-E38D08E9ACCC}">
      <dgm:prSet/>
      <dgm:spPr/>
      <dgm:t>
        <a:bodyPr/>
        <a:lstStyle/>
        <a:p>
          <a:endParaRPr lang="en-US"/>
        </a:p>
      </dgm:t>
    </dgm:pt>
    <dgm:pt modelId="{DBB99A22-0E02-4C27-8DF0-FA6289BE0320}" type="sibTrans" cxnId="{69C777E6-1D2E-4B94-A3BD-E38D08E9ACCC}">
      <dgm:prSet/>
      <dgm:spPr/>
      <dgm:t>
        <a:bodyPr/>
        <a:lstStyle/>
        <a:p>
          <a:endParaRPr lang="en-US"/>
        </a:p>
      </dgm:t>
    </dgm:pt>
    <dgm:pt modelId="{4404DCD8-F8E9-4D88-94D7-2F04CDA908C9}" type="pres">
      <dgm:prSet presAssocID="{2A45DB0F-0964-46E8-AFCB-FE0735E92C29}" presName="root" presStyleCnt="0">
        <dgm:presLayoutVars>
          <dgm:dir/>
          <dgm:resizeHandles val="exact"/>
        </dgm:presLayoutVars>
      </dgm:prSet>
      <dgm:spPr/>
    </dgm:pt>
    <dgm:pt modelId="{D8B5ED84-37FB-433A-BCF8-8986ED649416}" type="pres">
      <dgm:prSet presAssocID="{2E8E3B2F-CB2F-4366-90FF-32307B086B33}" presName="compNode" presStyleCnt="0"/>
      <dgm:spPr/>
    </dgm:pt>
    <dgm:pt modelId="{25CEE2EA-46D0-44D9-ABB2-F1ECE9D8D051}" type="pres">
      <dgm:prSet presAssocID="{2E8E3B2F-CB2F-4366-90FF-32307B086B33}" presName="bgRect" presStyleLbl="bgShp" presStyleIdx="0" presStyleCnt="3"/>
      <dgm:spPr/>
    </dgm:pt>
    <dgm:pt modelId="{DB4AB418-E30A-406D-B728-327BAC9F64C9}" type="pres">
      <dgm:prSet presAssocID="{2E8E3B2F-CB2F-4366-90FF-32307B086B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40E71BAC-AB10-499B-83C0-C1AB561B14D5}" type="pres">
      <dgm:prSet presAssocID="{2E8E3B2F-CB2F-4366-90FF-32307B086B33}" presName="spaceRect" presStyleCnt="0"/>
      <dgm:spPr/>
    </dgm:pt>
    <dgm:pt modelId="{E114DF88-6EFB-45E5-B8E1-D69B817468DA}" type="pres">
      <dgm:prSet presAssocID="{2E8E3B2F-CB2F-4366-90FF-32307B086B33}" presName="parTx" presStyleLbl="revTx" presStyleIdx="0" presStyleCnt="3">
        <dgm:presLayoutVars>
          <dgm:chMax val="0"/>
          <dgm:chPref val="0"/>
        </dgm:presLayoutVars>
      </dgm:prSet>
      <dgm:spPr/>
    </dgm:pt>
    <dgm:pt modelId="{F3FCD630-4A2A-4F78-BF7A-851A94DBE9C0}" type="pres">
      <dgm:prSet presAssocID="{690A99C6-17FB-4B85-AEB6-B032AECBAE58}" presName="sibTrans" presStyleCnt="0"/>
      <dgm:spPr/>
    </dgm:pt>
    <dgm:pt modelId="{DD037789-118D-47EC-8D20-159A04C19C00}" type="pres">
      <dgm:prSet presAssocID="{52FFF7C4-16DD-4637-9203-3FF675F654C0}" presName="compNode" presStyleCnt="0"/>
      <dgm:spPr/>
    </dgm:pt>
    <dgm:pt modelId="{8FBF3E82-E8D1-4627-A150-1E62267EB991}" type="pres">
      <dgm:prSet presAssocID="{52FFF7C4-16DD-4637-9203-3FF675F654C0}" presName="bgRect" presStyleLbl="bgShp" presStyleIdx="1" presStyleCnt="3"/>
      <dgm:spPr/>
    </dgm:pt>
    <dgm:pt modelId="{D1F95521-D9A1-45A5-BC7C-ED9EF2760B06}" type="pres">
      <dgm:prSet presAssocID="{52FFF7C4-16DD-4637-9203-3FF675F654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D57C42E-0666-4BA8-A157-D043DA7BFFA7}" type="pres">
      <dgm:prSet presAssocID="{52FFF7C4-16DD-4637-9203-3FF675F654C0}" presName="spaceRect" presStyleCnt="0"/>
      <dgm:spPr/>
    </dgm:pt>
    <dgm:pt modelId="{51341EF3-A4FC-4981-B872-845E978976BC}" type="pres">
      <dgm:prSet presAssocID="{52FFF7C4-16DD-4637-9203-3FF675F654C0}" presName="parTx" presStyleLbl="revTx" presStyleIdx="1" presStyleCnt="3">
        <dgm:presLayoutVars>
          <dgm:chMax val="0"/>
          <dgm:chPref val="0"/>
        </dgm:presLayoutVars>
      </dgm:prSet>
      <dgm:spPr/>
    </dgm:pt>
    <dgm:pt modelId="{2BD29531-0C22-44FB-BC4B-CD69179B5A3C}" type="pres">
      <dgm:prSet presAssocID="{B4A01D3C-F9D3-4A51-94CC-3DA7A89EB227}" presName="sibTrans" presStyleCnt="0"/>
      <dgm:spPr/>
    </dgm:pt>
    <dgm:pt modelId="{6451FB31-EDE6-4A8E-9F00-1C34DF2EF938}" type="pres">
      <dgm:prSet presAssocID="{4852C1E5-ADD4-43EA-B726-F6EB04293F84}" presName="compNode" presStyleCnt="0"/>
      <dgm:spPr/>
    </dgm:pt>
    <dgm:pt modelId="{C1A84D59-4234-4407-9483-2A4B9C5546C4}" type="pres">
      <dgm:prSet presAssocID="{4852C1E5-ADD4-43EA-B726-F6EB04293F84}" presName="bgRect" presStyleLbl="bgShp" presStyleIdx="2" presStyleCnt="3"/>
      <dgm:spPr/>
    </dgm:pt>
    <dgm:pt modelId="{E891C009-2AA0-43A0-837E-94B7C7CBA49A}" type="pres">
      <dgm:prSet presAssocID="{4852C1E5-ADD4-43EA-B726-F6EB04293F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03579B8-136F-462E-8667-F1807C24A452}" type="pres">
      <dgm:prSet presAssocID="{4852C1E5-ADD4-43EA-B726-F6EB04293F84}" presName="spaceRect" presStyleCnt="0"/>
      <dgm:spPr/>
    </dgm:pt>
    <dgm:pt modelId="{DBA8D62B-2CD9-44F2-BE1D-88DB71C1AA27}" type="pres">
      <dgm:prSet presAssocID="{4852C1E5-ADD4-43EA-B726-F6EB04293F84}" presName="parTx" presStyleLbl="revTx" presStyleIdx="2" presStyleCnt="3">
        <dgm:presLayoutVars>
          <dgm:chMax val="0"/>
          <dgm:chPref val="0"/>
        </dgm:presLayoutVars>
      </dgm:prSet>
      <dgm:spPr/>
    </dgm:pt>
  </dgm:ptLst>
  <dgm:cxnLst>
    <dgm:cxn modelId="{52F2F520-3EC2-4D61-BF32-28B6938409A9}" type="presOf" srcId="{2A45DB0F-0964-46E8-AFCB-FE0735E92C29}" destId="{4404DCD8-F8E9-4D88-94D7-2F04CDA908C9}" srcOrd="0" destOrd="0" presId="urn:microsoft.com/office/officeart/2018/2/layout/IconVerticalSolidList"/>
    <dgm:cxn modelId="{490E1C49-40FD-4D8D-B965-565AD94A8406}" type="presOf" srcId="{2E8E3B2F-CB2F-4366-90FF-32307B086B33}" destId="{E114DF88-6EFB-45E5-B8E1-D69B817468DA}" srcOrd="0" destOrd="0" presId="urn:microsoft.com/office/officeart/2018/2/layout/IconVerticalSolidList"/>
    <dgm:cxn modelId="{99678B6F-2A8A-4120-A667-2608BD38C3A7}" srcId="{2A45DB0F-0964-46E8-AFCB-FE0735E92C29}" destId="{52FFF7C4-16DD-4637-9203-3FF675F654C0}" srcOrd="1" destOrd="0" parTransId="{4F09C019-2CEE-4533-8021-02C73A4E940B}" sibTransId="{B4A01D3C-F9D3-4A51-94CC-3DA7A89EB227}"/>
    <dgm:cxn modelId="{C1397EAE-DF47-4DAC-A362-9FB655FA36E8}" type="presOf" srcId="{52FFF7C4-16DD-4637-9203-3FF675F654C0}" destId="{51341EF3-A4FC-4981-B872-845E978976BC}" srcOrd="0" destOrd="0" presId="urn:microsoft.com/office/officeart/2018/2/layout/IconVerticalSolidList"/>
    <dgm:cxn modelId="{15BF3CC9-290F-4422-AFF3-88659DC17322}" type="presOf" srcId="{4852C1E5-ADD4-43EA-B726-F6EB04293F84}" destId="{DBA8D62B-2CD9-44F2-BE1D-88DB71C1AA27}" srcOrd="0" destOrd="0" presId="urn:microsoft.com/office/officeart/2018/2/layout/IconVerticalSolidList"/>
    <dgm:cxn modelId="{DFCCDFE0-5834-4367-B502-F779D46B4AE3}" srcId="{2A45DB0F-0964-46E8-AFCB-FE0735E92C29}" destId="{2E8E3B2F-CB2F-4366-90FF-32307B086B33}" srcOrd="0" destOrd="0" parTransId="{B43DE799-1B7A-4EC7-A146-C644673C648A}" sibTransId="{690A99C6-17FB-4B85-AEB6-B032AECBAE58}"/>
    <dgm:cxn modelId="{69C777E6-1D2E-4B94-A3BD-E38D08E9ACCC}" srcId="{2A45DB0F-0964-46E8-AFCB-FE0735E92C29}" destId="{4852C1E5-ADD4-43EA-B726-F6EB04293F84}" srcOrd="2" destOrd="0" parTransId="{98E7F9E8-43A4-44D0-8FD9-A9661774A8EE}" sibTransId="{DBB99A22-0E02-4C27-8DF0-FA6289BE0320}"/>
    <dgm:cxn modelId="{505179D9-2419-4F59-8C6B-BBF63E755CB2}" type="presParOf" srcId="{4404DCD8-F8E9-4D88-94D7-2F04CDA908C9}" destId="{D8B5ED84-37FB-433A-BCF8-8986ED649416}" srcOrd="0" destOrd="0" presId="urn:microsoft.com/office/officeart/2018/2/layout/IconVerticalSolidList"/>
    <dgm:cxn modelId="{19FB9D55-E356-4A01-B23C-36930EDC1928}" type="presParOf" srcId="{D8B5ED84-37FB-433A-BCF8-8986ED649416}" destId="{25CEE2EA-46D0-44D9-ABB2-F1ECE9D8D051}" srcOrd="0" destOrd="0" presId="urn:microsoft.com/office/officeart/2018/2/layout/IconVerticalSolidList"/>
    <dgm:cxn modelId="{18762029-0C6C-4650-9DC4-78C0D69BFA87}" type="presParOf" srcId="{D8B5ED84-37FB-433A-BCF8-8986ED649416}" destId="{DB4AB418-E30A-406D-B728-327BAC9F64C9}" srcOrd="1" destOrd="0" presId="urn:microsoft.com/office/officeart/2018/2/layout/IconVerticalSolidList"/>
    <dgm:cxn modelId="{A1E163DF-221D-4D01-9911-C24F3B22DD46}" type="presParOf" srcId="{D8B5ED84-37FB-433A-BCF8-8986ED649416}" destId="{40E71BAC-AB10-499B-83C0-C1AB561B14D5}" srcOrd="2" destOrd="0" presId="urn:microsoft.com/office/officeart/2018/2/layout/IconVerticalSolidList"/>
    <dgm:cxn modelId="{F8B3F7DB-C1EA-43AF-BE24-E0E5EE40970B}" type="presParOf" srcId="{D8B5ED84-37FB-433A-BCF8-8986ED649416}" destId="{E114DF88-6EFB-45E5-B8E1-D69B817468DA}" srcOrd="3" destOrd="0" presId="urn:microsoft.com/office/officeart/2018/2/layout/IconVerticalSolidList"/>
    <dgm:cxn modelId="{CD4B512F-4EBD-41DF-80D3-EC934C7488E4}" type="presParOf" srcId="{4404DCD8-F8E9-4D88-94D7-2F04CDA908C9}" destId="{F3FCD630-4A2A-4F78-BF7A-851A94DBE9C0}" srcOrd="1" destOrd="0" presId="urn:microsoft.com/office/officeart/2018/2/layout/IconVerticalSolidList"/>
    <dgm:cxn modelId="{7776B393-B8BF-41FF-A591-92152F1D5851}" type="presParOf" srcId="{4404DCD8-F8E9-4D88-94D7-2F04CDA908C9}" destId="{DD037789-118D-47EC-8D20-159A04C19C00}" srcOrd="2" destOrd="0" presId="urn:microsoft.com/office/officeart/2018/2/layout/IconVerticalSolidList"/>
    <dgm:cxn modelId="{02223130-96B4-4417-863D-69F51DCFDDCA}" type="presParOf" srcId="{DD037789-118D-47EC-8D20-159A04C19C00}" destId="{8FBF3E82-E8D1-4627-A150-1E62267EB991}" srcOrd="0" destOrd="0" presId="urn:microsoft.com/office/officeart/2018/2/layout/IconVerticalSolidList"/>
    <dgm:cxn modelId="{C35D2D2D-39AC-47F1-8C56-C96D6DCE7F4C}" type="presParOf" srcId="{DD037789-118D-47EC-8D20-159A04C19C00}" destId="{D1F95521-D9A1-45A5-BC7C-ED9EF2760B06}" srcOrd="1" destOrd="0" presId="urn:microsoft.com/office/officeart/2018/2/layout/IconVerticalSolidList"/>
    <dgm:cxn modelId="{9A3B0053-6244-46E3-BD94-60D500FD4719}" type="presParOf" srcId="{DD037789-118D-47EC-8D20-159A04C19C00}" destId="{DD57C42E-0666-4BA8-A157-D043DA7BFFA7}" srcOrd="2" destOrd="0" presId="urn:microsoft.com/office/officeart/2018/2/layout/IconVerticalSolidList"/>
    <dgm:cxn modelId="{83B31FC0-4EC4-4891-AC1F-4DF02211D16D}" type="presParOf" srcId="{DD037789-118D-47EC-8D20-159A04C19C00}" destId="{51341EF3-A4FC-4981-B872-845E978976BC}" srcOrd="3" destOrd="0" presId="urn:microsoft.com/office/officeart/2018/2/layout/IconVerticalSolidList"/>
    <dgm:cxn modelId="{6690FC5D-4E68-445D-9D1C-EA5921E7D31C}" type="presParOf" srcId="{4404DCD8-F8E9-4D88-94D7-2F04CDA908C9}" destId="{2BD29531-0C22-44FB-BC4B-CD69179B5A3C}" srcOrd="3" destOrd="0" presId="urn:microsoft.com/office/officeart/2018/2/layout/IconVerticalSolidList"/>
    <dgm:cxn modelId="{BF50BA6A-4E3E-48A3-96BD-E531B6E1E8D8}" type="presParOf" srcId="{4404DCD8-F8E9-4D88-94D7-2F04CDA908C9}" destId="{6451FB31-EDE6-4A8E-9F00-1C34DF2EF938}" srcOrd="4" destOrd="0" presId="urn:microsoft.com/office/officeart/2018/2/layout/IconVerticalSolidList"/>
    <dgm:cxn modelId="{FF7572D5-8329-4949-84FF-0B0F3D04A0FB}" type="presParOf" srcId="{6451FB31-EDE6-4A8E-9F00-1C34DF2EF938}" destId="{C1A84D59-4234-4407-9483-2A4B9C5546C4}" srcOrd="0" destOrd="0" presId="urn:microsoft.com/office/officeart/2018/2/layout/IconVerticalSolidList"/>
    <dgm:cxn modelId="{7640898C-0AFB-4E85-B0AC-5B79D53B2C86}" type="presParOf" srcId="{6451FB31-EDE6-4A8E-9F00-1C34DF2EF938}" destId="{E891C009-2AA0-43A0-837E-94B7C7CBA49A}" srcOrd="1" destOrd="0" presId="urn:microsoft.com/office/officeart/2018/2/layout/IconVerticalSolidList"/>
    <dgm:cxn modelId="{008C6791-7225-41D8-B502-612A2271D6FC}" type="presParOf" srcId="{6451FB31-EDE6-4A8E-9F00-1C34DF2EF938}" destId="{503579B8-136F-462E-8667-F1807C24A452}" srcOrd="2" destOrd="0" presId="urn:microsoft.com/office/officeart/2018/2/layout/IconVerticalSolidList"/>
    <dgm:cxn modelId="{A0A0F6C1-FDC8-42D4-B97A-50CD1B1782AF}" type="presParOf" srcId="{6451FB31-EDE6-4A8E-9F00-1C34DF2EF938}" destId="{DBA8D62B-2CD9-44F2-BE1D-88DB71C1AA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6FAB1-3E7E-4A44-A731-E8D7CD616493}">
      <dsp:nvSpPr>
        <dsp:cNvPr id="0" name=""/>
        <dsp:cNvSpPr/>
      </dsp:nvSpPr>
      <dsp:spPr>
        <a:xfrm>
          <a:off x="0" y="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EDC2ED-C6B5-CE48-867E-EB039E7D5901}">
      <dsp:nvSpPr>
        <dsp:cNvPr id="0" name=""/>
        <dsp:cNvSpPr/>
      </dsp:nvSpPr>
      <dsp:spPr>
        <a:xfrm>
          <a:off x="0" y="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instant: Record index </a:t>
          </a:r>
        </a:p>
      </dsp:txBody>
      <dsp:txXfrm>
        <a:off x="0" y="0"/>
        <a:ext cx="9712746" cy="342900"/>
      </dsp:txXfrm>
    </dsp:sp>
    <dsp:sp modelId="{A2830816-3454-9644-8406-6EDF3E1FD2EB}">
      <dsp:nvSpPr>
        <dsp:cNvPr id="0" name=""/>
        <dsp:cNvSpPr/>
      </dsp:nvSpPr>
      <dsp:spPr>
        <a:xfrm>
          <a:off x="0" y="3429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691DA-E1CE-8F42-ABEB-75CC4E65FCEB}">
      <dsp:nvSpPr>
        <dsp:cNvPr id="0" name=""/>
        <dsp:cNvSpPr/>
      </dsp:nvSpPr>
      <dsp:spPr>
        <a:xfrm>
          <a:off x="0" y="3429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dteday: Date</a:t>
          </a:r>
        </a:p>
      </dsp:txBody>
      <dsp:txXfrm>
        <a:off x="0" y="342900"/>
        <a:ext cx="9712746" cy="342900"/>
      </dsp:txXfrm>
    </dsp:sp>
    <dsp:sp modelId="{935678DD-FBDF-3040-988F-80923859292E}">
      <dsp:nvSpPr>
        <dsp:cNvPr id="0" name=""/>
        <dsp:cNvSpPr/>
      </dsp:nvSpPr>
      <dsp:spPr>
        <a:xfrm>
          <a:off x="0" y="6858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01878-7522-BD4D-8239-F8E20AB9D16F}">
      <dsp:nvSpPr>
        <dsp:cNvPr id="0" name=""/>
        <dsp:cNvSpPr/>
      </dsp:nvSpPr>
      <dsp:spPr>
        <a:xfrm>
          <a:off x="0" y="6858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season: Season (1: winter, 2: spring, 3: summer, 4: fall)</a:t>
          </a:r>
        </a:p>
      </dsp:txBody>
      <dsp:txXfrm>
        <a:off x="0" y="685800"/>
        <a:ext cx="9712746" cy="342900"/>
      </dsp:txXfrm>
    </dsp:sp>
    <dsp:sp modelId="{89987C77-CC21-1C4F-9A85-CA8B2FFB8EBF}">
      <dsp:nvSpPr>
        <dsp:cNvPr id="0" name=""/>
        <dsp:cNvSpPr/>
      </dsp:nvSpPr>
      <dsp:spPr>
        <a:xfrm>
          <a:off x="0" y="10287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21D56-A88E-EC47-B7FA-E004C5A7D7B6}">
      <dsp:nvSpPr>
        <dsp:cNvPr id="0" name=""/>
        <dsp:cNvSpPr/>
      </dsp:nvSpPr>
      <dsp:spPr>
        <a:xfrm>
          <a:off x="0" y="10287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yr: Year (0: 2018, 1: 2019) </a:t>
          </a:r>
        </a:p>
      </dsp:txBody>
      <dsp:txXfrm>
        <a:off x="0" y="1028700"/>
        <a:ext cx="9712746" cy="342900"/>
      </dsp:txXfrm>
    </dsp:sp>
    <dsp:sp modelId="{D4049C70-6B5B-CA4C-91F7-EE3012FAA457}">
      <dsp:nvSpPr>
        <dsp:cNvPr id="0" name=""/>
        <dsp:cNvSpPr/>
      </dsp:nvSpPr>
      <dsp:spPr>
        <a:xfrm>
          <a:off x="0" y="13716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890C9-63BD-7645-90E6-73FA725593AA}">
      <dsp:nvSpPr>
        <dsp:cNvPr id="0" name=""/>
        <dsp:cNvSpPr/>
      </dsp:nvSpPr>
      <dsp:spPr>
        <a:xfrm>
          <a:off x="0" y="13716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mnth: Month (1 to 12) </a:t>
          </a:r>
        </a:p>
      </dsp:txBody>
      <dsp:txXfrm>
        <a:off x="0" y="1371600"/>
        <a:ext cx="9712746" cy="342900"/>
      </dsp:txXfrm>
    </dsp:sp>
    <dsp:sp modelId="{2020AEB9-B601-2C4C-B3FD-25545ADB778B}">
      <dsp:nvSpPr>
        <dsp:cNvPr id="0" name=""/>
        <dsp:cNvSpPr/>
      </dsp:nvSpPr>
      <dsp:spPr>
        <a:xfrm>
          <a:off x="0" y="17145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8A0AA4-22E9-5E4F-A232-E968E19DF99E}">
      <dsp:nvSpPr>
        <dsp:cNvPr id="0" name=""/>
        <dsp:cNvSpPr/>
      </dsp:nvSpPr>
      <dsp:spPr>
        <a:xfrm>
          <a:off x="0" y="17145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holiday: Whether the day is a holiday (1: yes, 0: no)</a:t>
          </a:r>
        </a:p>
      </dsp:txBody>
      <dsp:txXfrm>
        <a:off x="0" y="1714500"/>
        <a:ext cx="9712746" cy="342900"/>
      </dsp:txXfrm>
    </dsp:sp>
    <dsp:sp modelId="{D0951991-D97F-0A4B-AE21-7D8EE8D7BF51}">
      <dsp:nvSpPr>
        <dsp:cNvPr id="0" name=""/>
        <dsp:cNvSpPr/>
      </dsp:nvSpPr>
      <dsp:spPr>
        <a:xfrm>
          <a:off x="0" y="20574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684A3-72D8-4941-9AD5-381E59A3A9C7}">
      <dsp:nvSpPr>
        <dsp:cNvPr id="0" name=""/>
        <dsp:cNvSpPr/>
      </dsp:nvSpPr>
      <dsp:spPr>
        <a:xfrm>
          <a:off x="0" y="20574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weekday: Day of the week (0: Sunday, 1: Monday, ..., 6: Saturday)</a:t>
          </a:r>
        </a:p>
      </dsp:txBody>
      <dsp:txXfrm>
        <a:off x="0" y="2057400"/>
        <a:ext cx="9712746" cy="342900"/>
      </dsp:txXfrm>
    </dsp:sp>
    <dsp:sp modelId="{E35E832A-84B6-BF4B-AAC9-5575B9D645A2}">
      <dsp:nvSpPr>
        <dsp:cNvPr id="0" name=""/>
        <dsp:cNvSpPr/>
      </dsp:nvSpPr>
      <dsp:spPr>
        <a:xfrm>
          <a:off x="0" y="24003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3A693-4086-A743-A3A2-4C2E97645A67}">
      <dsp:nvSpPr>
        <dsp:cNvPr id="0" name=""/>
        <dsp:cNvSpPr/>
      </dsp:nvSpPr>
      <dsp:spPr>
        <a:xfrm>
          <a:off x="0" y="2400300"/>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workingday: Whether the day is a working day (1: yes, 0: no) </a:t>
          </a:r>
        </a:p>
      </dsp:txBody>
      <dsp:txXfrm>
        <a:off x="0" y="2400300"/>
        <a:ext cx="9712746" cy="342900"/>
      </dsp:txXfrm>
    </dsp:sp>
    <dsp:sp modelId="{85DE140F-3E45-3E40-99ED-C028604B80EE}">
      <dsp:nvSpPr>
        <dsp:cNvPr id="0" name=""/>
        <dsp:cNvSpPr/>
      </dsp:nvSpPr>
      <dsp:spPr>
        <a:xfrm>
          <a:off x="0" y="2743200"/>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FBE3A-D7D0-FE42-A055-4E94045C1E71}">
      <dsp:nvSpPr>
        <dsp:cNvPr id="0" name=""/>
        <dsp:cNvSpPr/>
      </dsp:nvSpPr>
      <dsp:spPr>
        <a:xfrm>
          <a:off x="0" y="27432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weathersit: Weather situation (1: clear, 2: mist, 3: light rain/snow, 4: heavy rain/snow)</a:t>
          </a:r>
        </a:p>
      </dsp:txBody>
      <dsp:txXfrm>
        <a:off x="0" y="2743201"/>
        <a:ext cx="9712746" cy="342900"/>
      </dsp:txXfrm>
    </dsp:sp>
    <dsp:sp modelId="{713103E2-321F-E344-954F-9D080D786B05}">
      <dsp:nvSpPr>
        <dsp:cNvPr id="0" name=""/>
        <dsp:cNvSpPr/>
      </dsp:nvSpPr>
      <dsp:spPr>
        <a:xfrm>
          <a:off x="0" y="30861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A50728-C6E1-C14F-9B2B-A9BB885F4B7E}">
      <dsp:nvSpPr>
        <dsp:cNvPr id="0" name=""/>
        <dsp:cNvSpPr/>
      </dsp:nvSpPr>
      <dsp:spPr>
        <a:xfrm>
          <a:off x="0" y="30861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temp: Normalized temperature in Celsius </a:t>
          </a:r>
        </a:p>
      </dsp:txBody>
      <dsp:txXfrm>
        <a:off x="0" y="3086101"/>
        <a:ext cx="9712746" cy="342900"/>
      </dsp:txXfrm>
    </dsp:sp>
    <dsp:sp modelId="{A853BF9F-F777-9841-8B23-A50CAE377AB4}">
      <dsp:nvSpPr>
        <dsp:cNvPr id="0" name=""/>
        <dsp:cNvSpPr/>
      </dsp:nvSpPr>
      <dsp:spPr>
        <a:xfrm>
          <a:off x="0" y="34290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D6C9B-5490-8748-BC21-1A123E6FE3B8}">
      <dsp:nvSpPr>
        <dsp:cNvPr id="0" name=""/>
        <dsp:cNvSpPr/>
      </dsp:nvSpPr>
      <dsp:spPr>
        <a:xfrm>
          <a:off x="0" y="34290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atemp: Normalized feeling temperature in Celsius </a:t>
          </a:r>
        </a:p>
      </dsp:txBody>
      <dsp:txXfrm>
        <a:off x="0" y="3429001"/>
        <a:ext cx="9712746" cy="342900"/>
      </dsp:txXfrm>
    </dsp:sp>
    <dsp:sp modelId="{C0726A96-02A3-984F-A9D0-54D677CF0328}">
      <dsp:nvSpPr>
        <dsp:cNvPr id="0" name=""/>
        <dsp:cNvSpPr/>
      </dsp:nvSpPr>
      <dsp:spPr>
        <a:xfrm>
          <a:off x="0" y="37719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FF49B-E826-6144-A14F-D9A792944ADC}">
      <dsp:nvSpPr>
        <dsp:cNvPr id="0" name=""/>
        <dsp:cNvSpPr/>
      </dsp:nvSpPr>
      <dsp:spPr>
        <a:xfrm>
          <a:off x="0" y="37719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hum: Humidity</a:t>
          </a:r>
        </a:p>
      </dsp:txBody>
      <dsp:txXfrm>
        <a:off x="0" y="3771901"/>
        <a:ext cx="9712746" cy="342900"/>
      </dsp:txXfrm>
    </dsp:sp>
    <dsp:sp modelId="{F1C28E4C-3DF2-E643-9F2E-ADAA1591EA17}">
      <dsp:nvSpPr>
        <dsp:cNvPr id="0" name=""/>
        <dsp:cNvSpPr/>
      </dsp:nvSpPr>
      <dsp:spPr>
        <a:xfrm>
          <a:off x="0" y="41148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1EA88-4F17-7E44-9BBC-7A49AF26A79C}">
      <dsp:nvSpPr>
        <dsp:cNvPr id="0" name=""/>
        <dsp:cNvSpPr/>
      </dsp:nvSpPr>
      <dsp:spPr>
        <a:xfrm>
          <a:off x="0" y="41148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windspeed: Wind speed </a:t>
          </a:r>
        </a:p>
      </dsp:txBody>
      <dsp:txXfrm>
        <a:off x="0" y="4114801"/>
        <a:ext cx="9712746" cy="342900"/>
      </dsp:txXfrm>
    </dsp:sp>
    <dsp:sp modelId="{853DB3AA-C1BA-F64D-9B1B-3628FB4526EC}">
      <dsp:nvSpPr>
        <dsp:cNvPr id="0" name=""/>
        <dsp:cNvSpPr/>
      </dsp:nvSpPr>
      <dsp:spPr>
        <a:xfrm>
          <a:off x="0" y="44577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FAD2BF-BB44-FB46-90E1-FB93F8A7F707}">
      <dsp:nvSpPr>
        <dsp:cNvPr id="0" name=""/>
        <dsp:cNvSpPr/>
      </dsp:nvSpPr>
      <dsp:spPr>
        <a:xfrm>
          <a:off x="0" y="44577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casual: Number of casual users </a:t>
          </a:r>
        </a:p>
      </dsp:txBody>
      <dsp:txXfrm>
        <a:off x="0" y="4457701"/>
        <a:ext cx="9712746" cy="342900"/>
      </dsp:txXfrm>
    </dsp:sp>
    <dsp:sp modelId="{FE75E060-F547-3141-B394-B438F4C07EF1}">
      <dsp:nvSpPr>
        <dsp:cNvPr id="0" name=""/>
        <dsp:cNvSpPr/>
      </dsp:nvSpPr>
      <dsp:spPr>
        <a:xfrm>
          <a:off x="0" y="48006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63F4A-6C29-404E-A397-6A2729DA2343}">
      <dsp:nvSpPr>
        <dsp:cNvPr id="0" name=""/>
        <dsp:cNvSpPr/>
      </dsp:nvSpPr>
      <dsp:spPr>
        <a:xfrm>
          <a:off x="0" y="48006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registered: Number of registered users </a:t>
          </a:r>
        </a:p>
      </dsp:txBody>
      <dsp:txXfrm>
        <a:off x="0" y="4800601"/>
        <a:ext cx="9712746" cy="342900"/>
      </dsp:txXfrm>
    </dsp:sp>
    <dsp:sp modelId="{07FB8A3A-FB73-834B-8EB8-30A2475AC5CB}">
      <dsp:nvSpPr>
        <dsp:cNvPr id="0" name=""/>
        <dsp:cNvSpPr/>
      </dsp:nvSpPr>
      <dsp:spPr>
        <a:xfrm>
          <a:off x="0" y="5143501"/>
          <a:ext cx="9712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11AED-EAF3-F348-817F-AC9132543D6B}">
      <dsp:nvSpPr>
        <dsp:cNvPr id="0" name=""/>
        <dsp:cNvSpPr/>
      </dsp:nvSpPr>
      <dsp:spPr>
        <a:xfrm>
          <a:off x="0" y="5143501"/>
          <a:ext cx="9712746" cy="3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cnt: Total number of users (casual + registered)</a:t>
          </a:r>
        </a:p>
      </dsp:txBody>
      <dsp:txXfrm>
        <a:off x="0" y="5143501"/>
        <a:ext cx="9712746" cy="342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EE2EA-46D0-44D9-ABB2-F1ECE9D8D051}">
      <dsp:nvSpPr>
        <dsp:cNvPr id="0" name=""/>
        <dsp:cNvSpPr/>
      </dsp:nvSpPr>
      <dsp:spPr>
        <a:xfrm>
          <a:off x="0" y="478"/>
          <a:ext cx="9486901" cy="11191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AB418-E30A-406D-B728-327BAC9F64C9}">
      <dsp:nvSpPr>
        <dsp:cNvPr id="0" name=""/>
        <dsp:cNvSpPr/>
      </dsp:nvSpPr>
      <dsp:spPr>
        <a:xfrm>
          <a:off x="338552" y="252294"/>
          <a:ext cx="615550" cy="615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4DF88-6EFB-45E5-B8E1-D69B817468DA}">
      <dsp:nvSpPr>
        <dsp:cNvPr id="0" name=""/>
        <dsp:cNvSpPr/>
      </dsp:nvSpPr>
      <dsp:spPr>
        <a:xfrm>
          <a:off x="1292656" y="478"/>
          <a:ext cx="8194244" cy="111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47" tIns="118447" rIns="118447" bIns="118447" numCol="1" spcCol="1270" anchor="ctr" anchorCtr="0">
          <a:noAutofit/>
        </a:bodyPr>
        <a:lstStyle/>
        <a:p>
          <a:pPr marL="0" lvl="0" indent="0" algn="l" defTabSz="844550">
            <a:lnSpc>
              <a:spcPct val="100000"/>
            </a:lnSpc>
            <a:spcBef>
              <a:spcPct val="0"/>
            </a:spcBef>
            <a:spcAft>
              <a:spcPct val="35000"/>
            </a:spcAft>
            <a:buNone/>
          </a:pPr>
          <a:r>
            <a:rPr lang="en-US" sz="1900" kern="1200" dirty="0"/>
            <a:t>Split the data into training and testing sets.</a:t>
          </a:r>
        </a:p>
      </dsp:txBody>
      <dsp:txXfrm>
        <a:off x="1292656" y="478"/>
        <a:ext cx="8194244" cy="1119183"/>
      </dsp:txXfrm>
    </dsp:sp>
    <dsp:sp modelId="{8FBF3E82-E8D1-4627-A150-1E62267EB991}">
      <dsp:nvSpPr>
        <dsp:cNvPr id="0" name=""/>
        <dsp:cNvSpPr/>
      </dsp:nvSpPr>
      <dsp:spPr>
        <a:xfrm>
          <a:off x="0" y="1399457"/>
          <a:ext cx="9486901" cy="11191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95521-D9A1-45A5-BC7C-ED9EF2760B06}">
      <dsp:nvSpPr>
        <dsp:cNvPr id="0" name=""/>
        <dsp:cNvSpPr/>
      </dsp:nvSpPr>
      <dsp:spPr>
        <a:xfrm>
          <a:off x="338552" y="1651273"/>
          <a:ext cx="615550" cy="615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41EF3-A4FC-4981-B872-845E978976BC}">
      <dsp:nvSpPr>
        <dsp:cNvPr id="0" name=""/>
        <dsp:cNvSpPr/>
      </dsp:nvSpPr>
      <dsp:spPr>
        <a:xfrm>
          <a:off x="1292656" y="1399457"/>
          <a:ext cx="8194244" cy="111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47" tIns="118447" rIns="118447" bIns="118447" numCol="1" spcCol="1270" anchor="ctr" anchorCtr="0">
          <a:noAutofit/>
        </a:bodyPr>
        <a:lstStyle/>
        <a:p>
          <a:pPr marL="0" lvl="0" indent="0" algn="l" defTabSz="844550">
            <a:lnSpc>
              <a:spcPct val="100000"/>
            </a:lnSpc>
            <a:spcBef>
              <a:spcPct val="0"/>
            </a:spcBef>
            <a:spcAft>
              <a:spcPct val="35000"/>
            </a:spcAft>
            <a:buNone/>
          </a:pPr>
          <a:r>
            <a:rPr lang="en-US" sz="1900" kern="1200" dirty="0"/>
            <a:t>Trained a statical model to make predictions. </a:t>
          </a:r>
        </a:p>
      </dsp:txBody>
      <dsp:txXfrm>
        <a:off x="1292656" y="1399457"/>
        <a:ext cx="8194244" cy="1119183"/>
      </dsp:txXfrm>
    </dsp:sp>
    <dsp:sp modelId="{C1A84D59-4234-4407-9483-2A4B9C5546C4}">
      <dsp:nvSpPr>
        <dsp:cNvPr id="0" name=""/>
        <dsp:cNvSpPr/>
      </dsp:nvSpPr>
      <dsp:spPr>
        <a:xfrm>
          <a:off x="0" y="2798436"/>
          <a:ext cx="9486901" cy="11191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1C009-2AA0-43A0-837E-94B7C7CBA49A}">
      <dsp:nvSpPr>
        <dsp:cNvPr id="0" name=""/>
        <dsp:cNvSpPr/>
      </dsp:nvSpPr>
      <dsp:spPr>
        <a:xfrm>
          <a:off x="338552" y="3050252"/>
          <a:ext cx="615550" cy="615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8D62B-2CD9-44F2-BE1D-88DB71C1AA27}">
      <dsp:nvSpPr>
        <dsp:cNvPr id="0" name=""/>
        <dsp:cNvSpPr/>
      </dsp:nvSpPr>
      <dsp:spPr>
        <a:xfrm>
          <a:off x="1292656" y="2798436"/>
          <a:ext cx="8194244" cy="111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47" tIns="118447" rIns="118447" bIns="118447" numCol="1" spcCol="1270" anchor="ctr" anchorCtr="0">
          <a:noAutofit/>
        </a:bodyPr>
        <a:lstStyle/>
        <a:p>
          <a:pPr marL="0" lvl="0" indent="0" algn="l" defTabSz="844550">
            <a:lnSpc>
              <a:spcPct val="100000"/>
            </a:lnSpc>
            <a:spcBef>
              <a:spcPct val="0"/>
            </a:spcBef>
            <a:spcAft>
              <a:spcPct val="35000"/>
            </a:spcAft>
            <a:buNone/>
          </a:pPr>
          <a:r>
            <a:rPr lang="en-US" sz="1900" kern="1200" dirty="0"/>
            <a:t>Evaluated the performance of each model using appropriate metrics (e.g., RMSE, MAE, R^2 score).</a:t>
          </a:r>
          <a:br>
            <a:rPr lang="en-US" sz="1900" kern="1200" dirty="0"/>
          </a:br>
          <a:endParaRPr lang="en-US" sz="1900" kern="1200" dirty="0"/>
        </a:p>
      </dsp:txBody>
      <dsp:txXfrm>
        <a:off x="1292656" y="2798436"/>
        <a:ext cx="8194244" cy="11191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6/30/24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3875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6/30/24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151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6/30/24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57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6/30/24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579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6/30/24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0843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6/30/24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4186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6/30/24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378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6/30/24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4848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6/30/24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414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6/30/24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8121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6/30/24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2482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6/30/24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651664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1E6E6-3F2D-ECEB-C67B-5E3D127E7323}"/>
              </a:ext>
            </a:extLst>
          </p:cNvPr>
          <p:cNvSpPr>
            <a:spLocks noGrp="1"/>
          </p:cNvSpPr>
          <p:nvPr>
            <p:ph type="ctrTitle"/>
          </p:nvPr>
        </p:nvSpPr>
        <p:spPr>
          <a:xfrm>
            <a:off x="7467600" y="1371599"/>
            <a:ext cx="3390900" cy="2360429"/>
          </a:xfrm>
        </p:spPr>
        <p:txBody>
          <a:bodyPr>
            <a:normAutofit/>
          </a:bodyPr>
          <a:lstStyle/>
          <a:p>
            <a:r>
              <a:rPr lang="en-US" sz="3100" dirty="0">
                <a:solidFill>
                  <a:schemeClr val="bg2"/>
                </a:solidFill>
              </a:rPr>
              <a:t>Bike Sharing Prediction Using statistical model </a:t>
            </a:r>
          </a:p>
        </p:txBody>
      </p:sp>
      <p:sp>
        <p:nvSpPr>
          <p:cNvPr id="3" name="Subtitle 2">
            <a:extLst>
              <a:ext uri="{FF2B5EF4-FFF2-40B4-BE49-F238E27FC236}">
                <a16:creationId xmlns:a16="http://schemas.microsoft.com/office/drawing/2014/main" id="{7289FE89-C789-3430-9616-0035D9F4E66D}"/>
              </a:ext>
            </a:extLst>
          </p:cNvPr>
          <p:cNvSpPr>
            <a:spLocks noGrp="1"/>
          </p:cNvSpPr>
          <p:nvPr>
            <p:ph type="subTitle" idx="1"/>
          </p:nvPr>
        </p:nvSpPr>
        <p:spPr>
          <a:xfrm>
            <a:off x="7361582" y="3995530"/>
            <a:ext cx="3677478" cy="1782417"/>
          </a:xfrm>
        </p:spPr>
        <p:txBody>
          <a:bodyPr>
            <a:normAutofit lnSpcReduction="10000"/>
          </a:bodyPr>
          <a:lstStyle/>
          <a:p>
            <a:r>
              <a:rPr lang="en-US" sz="2200" dirty="0">
                <a:solidFill>
                  <a:schemeClr val="bg2"/>
                </a:solidFill>
              </a:rPr>
              <a:t>By</a:t>
            </a:r>
          </a:p>
          <a:p>
            <a:r>
              <a:rPr lang="en-US" sz="2200" dirty="0">
                <a:solidFill>
                  <a:schemeClr val="bg2"/>
                </a:solidFill>
              </a:rPr>
              <a:t>Rohit Kumar Bandi Ravikumar</a:t>
            </a:r>
          </a:p>
          <a:p>
            <a:r>
              <a:rPr lang="en-US" sz="2200" dirty="0">
                <a:solidFill>
                  <a:schemeClr val="bg2"/>
                </a:solidFill>
              </a:rPr>
              <a:t>Rahul Prasad</a:t>
            </a:r>
          </a:p>
          <a:p>
            <a:r>
              <a:rPr lang="en-US" sz="2200" dirty="0">
                <a:solidFill>
                  <a:schemeClr val="bg2"/>
                </a:solidFill>
              </a:rPr>
              <a:t>Peter Prince</a:t>
            </a:r>
          </a:p>
        </p:txBody>
      </p:sp>
      <p:pic>
        <p:nvPicPr>
          <p:cNvPr id="4" name="Picture 3">
            <a:extLst>
              <a:ext uri="{FF2B5EF4-FFF2-40B4-BE49-F238E27FC236}">
                <a16:creationId xmlns:a16="http://schemas.microsoft.com/office/drawing/2014/main" id="{9F8BDA91-52DF-2D67-05DB-B4C53410D383}"/>
              </a:ext>
            </a:extLst>
          </p:cNvPr>
          <p:cNvPicPr>
            <a:picLocks noChangeAspect="1"/>
          </p:cNvPicPr>
          <p:nvPr/>
        </p:nvPicPr>
        <p:blipFill rotWithShape="1">
          <a:blip r:embed="rId2"/>
          <a:srcRect l="24987" r="21902" b="2"/>
          <a:stretch/>
        </p:blipFill>
        <p:spPr>
          <a:xfrm>
            <a:off x="1" y="10"/>
            <a:ext cx="6096000" cy="6857990"/>
          </a:xfrm>
          <a:prstGeom prst="rect">
            <a:avLst/>
          </a:prstGeom>
        </p:spPr>
      </p:pic>
    </p:spTree>
    <p:extLst>
      <p:ext uri="{BB962C8B-B14F-4D97-AF65-F5344CB8AC3E}">
        <p14:creationId xmlns:p14="http://schemas.microsoft.com/office/powerpoint/2010/main" val="114842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8B3E3-D780-0254-A42D-02033C2167B2}"/>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Residual Analysis</a:t>
            </a:r>
          </a:p>
        </p:txBody>
      </p:sp>
      <p:pic>
        <p:nvPicPr>
          <p:cNvPr id="4" name="Content Placeholder 3">
            <a:extLst>
              <a:ext uri="{FF2B5EF4-FFF2-40B4-BE49-F238E27FC236}">
                <a16:creationId xmlns:a16="http://schemas.microsoft.com/office/drawing/2014/main" id="{20F0A4AD-E184-E2E6-A21B-959DA3564699}"/>
              </a:ext>
            </a:extLst>
          </p:cNvPr>
          <p:cNvPicPr>
            <a:picLocks noGrp="1" noChangeAspect="1"/>
          </p:cNvPicPr>
          <p:nvPr>
            <p:ph idx="1"/>
          </p:nvPr>
        </p:nvPicPr>
        <p:blipFill>
          <a:blip r:embed="rId2"/>
          <a:stretch>
            <a:fillRect/>
          </a:stretch>
        </p:blipFill>
        <p:spPr>
          <a:xfrm>
            <a:off x="5410200" y="960121"/>
            <a:ext cx="6096000" cy="4937759"/>
          </a:xfrm>
          <a:prstGeom prst="rect">
            <a:avLst/>
          </a:prstGeom>
        </p:spPr>
      </p:pic>
    </p:spTree>
    <p:extLst>
      <p:ext uri="{BB962C8B-B14F-4D97-AF65-F5344CB8AC3E}">
        <p14:creationId xmlns:p14="http://schemas.microsoft.com/office/powerpoint/2010/main" val="406149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A4C9B-C731-BC9F-77C7-59DD61125B65}"/>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Actual vs predicted</a:t>
            </a:r>
          </a:p>
        </p:txBody>
      </p:sp>
      <p:pic>
        <p:nvPicPr>
          <p:cNvPr id="4" name="Content Placeholder 3">
            <a:extLst>
              <a:ext uri="{FF2B5EF4-FFF2-40B4-BE49-F238E27FC236}">
                <a16:creationId xmlns:a16="http://schemas.microsoft.com/office/drawing/2014/main" id="{1D4537D3-7922-7FB8-DD12-CA9A89A67A28}"/>
              </a:ext>
            </a:extLst>
          </p:cNvPr>
          <p:cNvPicPr>
            <a:picLocks noGrp="1" noChangeAspect="1"/>
          </p:cNvPicPr>
          <p:nvPr>
            <p:ph idx="1"/>
          </p:nvPr>
        </p:nvPicPr>
        <p:blipFill>
          <a:blip r:embed="rId2"/>
          <a:stretch>
            <a:fillRect/>
          </a:stretch>
        </p:blipFill>
        <p:spPr>
          <a:xfrm>
            <a:off x="5410200" y="1485901"/>
            <a:ext cx="6096000" cy="3886198"/>
          </a:xfrm>
          <a:prstGeom prst="rect">
            <a:avLst/>
          </a:prstGeom>
        </p:spPr>
      </p:pic>
    </p:spTree>
    <p:extLst>
      <p:ext uri="{BB962C8B-B14F-4D97-AF65-F5344CB8AC3E}">
        <p14:creationId xmlns:p14="http://schemas.microsoft.com/office/powerpoint/2010/main" val="150676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5BAD784-BAAF-4CC0-9F52-682A8E96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D401B9-9595-42B7-B197-AB5FB5C6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53F48-6144-DC95-4645-9FC006466272}"/>
              </a:ext>
            </a:extLst>
          </p:cNvPr>
          <p:cNvSpPr>
            <a:spLocks noGrp="1"/>
          </p:cNvSpPr>
          <p:nvPr>
            <p:ph type="title"/>
          </p:nvPr>
        </p:nvSpPr>
        <p:spPr>
          <a:xfrm>
            <a:off x="2057400" y="1371600"/>
            <a:ext cx="8115300" cy="2356338"/>
          </a:xfrm>
        </p:spPr>
        <p:txBody>
          <a:bodyPr vert="horz" lIns="91440" tIns="45720" rIns="91440" bIns="45720" rtlCol="0" anchor="b">
            <a:normAutofit/>
          </a:bodyPr>
          <a:lstStyle/>
          <a:p>
            <a:pPr algn="ctr"/>
            <a:r>
              <a:rPr lang="en-US" sz="4000" kern="1200" cap="all" spc="300" baseline="0">
                <a:solidFill>
                  <a:schemeClr val="bg2"/>
                </a:solidFill>
                <a:latin typeface="+mj-lt"/>
                <a:ea typeface="+mj-ea"/>
                <a:cs typeface="+mj-cs"/>
              </a:rPr>
              <a:t>Thankyou</a:t>
            </a:r>
          </a:p>
        </p:txBody>
      </p:sp>
    </p:spTree>
    <p:extLst>
      <p:ext uri="{BB962C8B-B14F-4D97-AF65-F5344CB8AC3E}">
        <p14:creationId xmlns:p14="http://schemas.microsoft.com/office/powerpoint/2010/main" val="1382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18B401-1927-4AE5-4A1F-FECB6DF226DD}"/>
              </a:ext>
            </a:extLst>
          </p:cNvPr>
          <p:cNvSpPr>
            <a:spLocks noGrp="1"/>
          </p:cNvSpPr>
          <p:nvPr>
            <p:ph type="title"/>
          </p:nvPr>
        </p:nvSpPr>
        <p:spPr>
          <a:xfrm>
            <a:off x="7285978" y="959278"/>
            <a:ext cx="3714872" cy="992512"/>
          </a:xfrm>
        </p:spPr>
        <p:txBody>
          <a:bodyPr>
            <a:normAutofit/>
          </a:bodyPr>
          <a:lstStyle/>
          <a:p>
            <a:pPr algn="ctr"/>
            <a:r>
              <a:rPr lang="en-US" dirty="0"/>
              <a:t>Problem</a:t>
            </a:r>
            <a:br>
              <a:rPr lang="en-US" dirty="0"/>
            </a:br>
            <a:r>
              <a:rPr lang="en-US" dirty="0"/>
              <a:t>Statement</a:t>
            </a:r>
          </a:p>
        </p:txBody>
      </p:sp>
      <p:pic>
        <p:nvPicPr>
          <p:cNvPr id="5" name="Picture 4" descr="Light bulb on yellow background with sketched light beams and cord">
            <a:extLst>
              <a:ext uri="{FF2B5EF4-FFF2-40B4-BE49-F238E27FC236}">
                <a16:creationId xmlns:a16="http://schemas.microsoft.com/office/drawing/2014/main" id="{6651655E-8432-E1D8-D05D-6F5EB1E8CD55}"/>
              </a:ext>
            </a:extLst>
          </p:cNvPr>
          <p:cNvPicPr>
            <a:picLocks noChangeAspect="1"/>
          </p:cNvPicPr>
          <p:nvPr/>
        </p:nvPicPr>
        <p:blipFill rotWithShape="1">
          <a:blip r:embed="rId2"/>
          <a:srcRect l="44796" r="538"/>
          <a:stretch/>
        </p:blipFill>
        <p:spPr>
          <a:xfrm>
            <a:off x="20" y="10"/>
            <a:ext cx="6095980" cy="6857990"/>
          </a:xfrm>
          <a:prstGeom prst="rect">
            <a:avLst/>
          </a:prstGeom>
        </p:spPr>
      </p:pic>
      <p:sp>
        <p:nvSpPr>
          <p:cNvPr id="3" name="Content Placeholder 2">
            <a:extLst>
              <a:ext uri="{FF2B5EF4-FFF2-40B4-BE49-F238E27FC236}">
                <a16:creationId xmlns:a16="http://schemas.microsoft.com/office/drawing/2014/main" id="{6812CB43-F947-854C-7799-7C61E9B7ABF6}"/>
              </a:ext>
            </a:extLst>
          </p:cNvPr>
          <p:cNvSpPr>
            <a:spLocks noGrp="1"/>
          </p:cNvSpPr>
          <p:nvPr>
            <p:ph idx="1"/>
          </p:nvPr>
        </p:nvSpPr>
        <p:spPr>
          <a:xfrm>
            <a:off x="7378995" y="2135939"/>
            <a:ext cx="3572540" cy="3546806"/>
          </a:xfrm>
        </p:spPr>
        <p:txBody>
          <a:bodyPr>
            <a:normAutofit/>
          </a:bodyPr>
          <a:lstStyle/>
          <a:p>
            <a:pPr marL="0" indent="0" algn="just">
              <a:lnSpc>
                <a:spcPct val="90000"/>
              </a:lnSpc>
              <a:buNone/>
            </a:pPr>
            <a:r>
              <a:rPr lang="en-US" sz="2000" dirty="0">
                <a:latin typeface="Times New Roman" panose="02020603050405020304" pitchFamily="18" charset="0"/>
                <a:cs typeface="Times New Roman" panose="02020603050405020304" pitchFamily="18" charset="0"/>
              </a:rPr>
              <a:t>BoomBikes, a US-based bike-sharing provider, has experienced a significant decline in revenues due to the ongoing COVID-19 pandemic. To overcome this challenge and prepare for the post-pandemic market, BoomBikes seeks to understand the factors influencing the demand for shared bikes. </a:t>
            </a:r>
          </a:p>
        </p:txBody>
      </p:sp>
    </p:spTree>
    <p:extLst>
      <p:ext uri="{BB962C8B-B14F-4D97-AF65-F5344CB8AC3E}">
        <p14:creationId xmlns:p14="http://schemas.microsoft.com/office/powerpoint/2010/main" val="285704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C553A7-713D-4133-B393-5017EA4F2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B7406-A75D-DF41-A2C5-07FD99A28FD2}"/>
              </a:ext>
            </a:extLst>
          </p:cNvPr>
          <p:cNvSpPr>
            <a:spLocks noGrp="1"/>
          </p:cNvSpPr>
          <p:nvPr>
            <p:ph type="title"/>
          </p:nvPr>
        </p:nvSpPr>
        <p:spPr>
          <a:xfrm>
            <a:off x="6108728" y="339864"/>
            <a:ext cx="5397472" cy="1202891"/>
          </a:xfrm>
        </p:spPr>
        <p:txBody>
          <a:bodyPr>
            <a:normAutofit/>
          </a:bodyPr>
          <a:lstStyle/>
          <a:p>
            <a:pPr algn="ctr"/>
            <a:r>
              <a:rPr lang="en-US" dirty="0"/>
              <a:t>Objective</a:t>
            </a:r>
            <a:endParaRPr lang="en-US"/>
          </a:p>
        </p:txBody>
      </p:sp>
      <p:pic>
        <p:nvPicPr>
          <p:cNvPr id="7" name="Graphic 6" descr="Bike">
            <a:extLst>
              <a:ext uri="{FF2B5EF4-FFF2-40B4-BE49-F238E27FC236}">
                <a16:creationId xmlns:a16="http://schemas.microsoft.com/office/drawing/2014/main" id="{CB092522-57D4-617D-4EFD-A0C4609014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487" y="1379529"/>
            <a:ext cx="4098941" cy="4098941"/>
          </a:xfrm>
          <a:prstGeom prst="rect">
            <a:avLst/>
          </a:prstGeom>
        </p:spPr>
      </p:pic>
      <p:sp>
        <p:nvSpPr>
          <p:cNvPr id="3" name="Content Placeholder 2">
            <a:extLst>
              <a:ext uri="{FF2B5EF4-FFF2-40B4-BE49-F238E27FC236}">
                <a16:creationId xmlns:a16="http://schemas.microsoft.com/office/drawing/2014/main" id="{939B214D-96C7-B41C-E53E-9471475F28FA}"/>
              </a:ext>
            </a:extLst>
          </p:cNvPr>
          <p:cNvSpPr>
            <a:spLocks noGrp="1"/>
          </p:cNvSpPr>
          <p:nvPr>
            <p:ph idx="1"/>
          </p:nvPr>
        </p:nvSpPr>
        <p:spPr>
          <a:xfrm>
            <a:off x="6096002" y="1814732"/>
            <a:ext cx="5426844" cy="4501662"/>
          </a:xfrm>
        </p:spPr>
        <p:txBody>
          <a:bodyPr>
            <a:normAutofit/>
          </a:bodyPr>
          <a:lstStyle/>
          <a:p>
            <a:pPr marL="0" indent="0">
              <a:buNone/>
            </a:pPr>
            <a:r>
              <a:rPr lang="en-US" dirty="0"/>
              <a:t>The objective is to build a predictive model to estimate the daily demand for shared bikes based on various independent variables. This model will help BoomBikes’ management understand the dynamics of bike demand in the American market, allowing them to adjust their business strategies accordingly</a:t>
            </a:r>
          </a:p>
        </p:txBody>
      </p:sp>
    </p:spTree>
    <p:extLst>
      <p:ext uri="{BB962C8B-B14F-4D97-AF65-F5344CB8AC3E}">
        <p14:creationId xmlns:p14="http://schemas.microsoft.com/office/powerpoint/2010/main" val="167099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2B10-F497-561B-29F9-CD66D90993BF}"/>
              </a:ext>
            </a:extLst>
          </p:cNvPr>
          <p:cNvSpPr>
            <a:spLocks noGrp="1"/>
          </p:cNvSpPr>
          <p:nvPr>
            <p:ph type="title"/>
          </p:nvPr>
        </p:nvSpPr>
        <p:spPr>
          <a:xfrm>
            <a:off x="3112265" y="380081"/>
            <a:ext cx="9486900" cy="658258"/>
          </a:xfrm>
        </p:spPr>
        <p:txBody>
          <a:bodyPr/>
          <a:lstStyle/>
          <a:p>
            <a:r>
              <a:rPr lang="en-US" dirty="0"/>
              <a:t>Dataset Overview</a:t>
            </a:r>
          </a:p>
        </p:txBody>
      </p:sp>
      <p:graphicFrame>
        <p:nvGraphicFramePr>
          <p:cNvPr id="5" name="Content Placeholder 2">
            <a:extLst>
              <a:ext uri="{FF2B5EF4-FFF2-40B4-BE49-F238E27FC236}">
                <a16:creationId xmlns:a16="http://schemas.microsoft.com/office/drawing/2014/main" id="{96A9955A-2C78-51F5-D345-59839D33393E}"/>
              </a:ext>
            </a:extLst>
          </p:cNvPr>
          <p:cNvGraphicFramePr>
            <a:graphicFrameLocks noGrp="1"/>
          </p:cNvGraphicFramePr>
          <p:nvPr>
            <p:ph idx="1"/>
          </p:nvPr>
        </p:nvGraphicFramePr>
        <p:xfrm>
          <a:off x="919909" y="1214609"/>
          <a:ext cx="9712746" cy="5486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69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B3DC4-9732-A5A2-ABDB-7E511F5D3E0C}"/>
              </a:ext>
            </a:extLst>
          </p:cNvPr>
          <p:cNvSpPr>
            <a:spLocks noGrp="1"/>
          </p:cNvSpPr>
          <p:nvPr>
            <p:ph type="title"/>
          </p:nvPr>
        </p:nvSpPr>
        <p:spPr>
          <a:xfrm>
            <a:off x="1181686" y="1371600"/>
            <a:ext cx="3048734" cy="4114800"/>
          </a:xfrm>
        </p:spPr>
        <p:txBody>
          <a:bodyPr anchor="ctr">
            <a:normAutofit/>
          </a:bodyPr>
          <a:lstStyle/>
          <a:p>
            <a:pPr algn="ctr"/>
            <a:r>
              <a:rPr lang="en-US" dirty="0"/>
              <a:t>Data inspection</a:t>
            </a:r>
            <a:endParaRPr lang="en-US"/>
          </a:p>
        </p:txBody>
      </p:sp>
      <p:pic>
        <p:nvPicPr>
          <p:cNvPr id="1028" name="Picture 4" descr="Output image">
            <a:extLst>
              <a:ext uri="{FF2B5EF4-FFF2-40B4-BE49-F238E27FC236}">
                <a16:creationId xmlns:a16="http://schemas.microsoft.com/office/drawing/2014/main" id="{3C54C203-C4E7-F52E-A018-22D6DD0AB7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0104" y="825999"/>
            <a:ext cx="7431896" cy="46447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ACC9F7-3B72-2AE4-5C51-77B86208EDE0}"/>
              </a:ext>
            </a:extLst>
          </p:cNvPr>
          <p:cNvSpPr>
            <a:spLocks noGrp="1"/>
          </p:cNvSpPr>
          <p:nvPr>
            <p:ph idx="1"/>
          </p:nvPr>
        </p:nvSpPr>
        <p:spPr>
          <a:xfrm>
            <a:off x="4762500" y="1264012"/>
            <a:ext cx="6083272" cy="2793609"/>
          </a:xfrm>
        </p:spPr>
        <p:txBody>
          <a:bodyPr>
            <a:normAutofit/>
          </a:bodyPr>
          <a:lstStyle/>
          <a:p>
            <a:r>
              <a:rPr lang="en-US" dirty="0">
                <a:latin typeface="Times New Roman" panose="02020603050405020304" pitchFamily="18" charset="0"/>
                <a:cs typeface="Times New Roman" panose="02020603050405020304" pitchFamily="18" charset="0"/>
              </a:rPr>
              <a:t>Shape of the dataset is </a:t>
            </a:r>
            <a:r>
              <a:rPr lang="en-US" b="0" i="0" dirty="0">
                <a:effectLst/>
                <a:latin typeface="Times New Roman" panose="02020603050405020304" pitchFamily="18" charset="0"/>
                <a:cs typeface="Times New Roman" panose="02020603050405020304" pitchFamily="18" charset="0"/>
              </a:rPr>
              <a:t>(730, 16).</a:t>
            </a:r>
          </a:p>
          <a:p>
            <a:r>
              <a:rPr lang="en-US" dirty="0">
                <a:latin typeface="Times New Roman" panose="02020603050405020304" pitchFamily="18" charset="0"/>
                <a:cs typeface="Times New Roman" panose="02020603050405020304" pitchFamily="18" charset="0"/>
              </a:rPr>
              <a:t>First few rows are: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87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D6ECC-E4C1-681B-83D2-BD3BEF8271BE}"/>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Outlier Analysis</a:t>
            </a:r>
          </a:p>
        </p:txBody>
      </p:sp>
      <p:pic>
        <p:nvPicPr>
          <p:cNvPr id="4" name="Content Placeholder 3">
            <a:extLst>
              <a:ext uri="{FF2B5EF4-FFF2-40B4-BE49-F238E27FC236}">
                <a16:creationId xmlns:a16="http://schemas.microsoft.com/office/drawing/2014/main" id="{02487799-CD55-8DA6-8FD0-2A2076FCFF07}"/>
              </a:ext>
            </a:extLst>
          </p:cNvPr>
          <p:cNvPicPr>
            <a:picLocks noGrp="1" noChangeAspect="1"/>
          </p:cNvPicPr>
          <p:nvPr>
            <p:ph idx="1"/>
          </p:nvPr>
        </p:nvPicPr>
        <p:blipFill>
          <a:blip r:embed="rId2"/>
          <a:stretch>
            <a:fillRect/>
          </a:stretch>
        </p:blipFill>
        <p:spPr>
          <a:xfrm>
            <a:off x="6196138" y="342900"/>
            <a:ext cx="4008035" cy="6172199"/>
          </a:xfrm>
          <a:prstGeom prst="rect">
            <a:avLst/>
          </a:prstGeom>
        </p:spPr>
      </p:pic>
    </p:spTree>
    <p:extLst>
      <p:ext uri="{BB962C8B-B14F-4D97-AF65-F5344CB8AC3E}">
        <p14:creationId xmlns:p14="http://schemas.microsoft.com/office/powerpoint/2010/main" val="24159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C5C81-A6A0-DAB2-4A31-172972985968}"/>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2500" kern="1200" cap="all" spc="300" baseline="0">
                <a:solidFill>
                  <a:schemeClr val="bg2"/>
                </a:solidFill>
                <a:latin typeface="+mj-lt"/>
                <a:ea typeface="+mj-ea"/>
                <a:cs typeface="+mj-cs"/>
              </a:rPr>
              <a:t>Exploratory Data (EDA)</a:t>
            </a:r>
          </a:p>
        </p:txBody>
      </p:sp>
      <p:pic>
        <p:nvPicPr>
          <p:cNvPr id="4" name="Content Placeholder 3">
            <a:extLst>
              <a:ext uri="{FF2B5EF4-FFF2-40B4-BE49-F238E27FC236}">
                <a16:creationId xmlns:a16="http://schemas.microsoft.com/office/drawing/2014/main" id="{ACA0EB70-6454-95DC-E850-ABFC41EF313B}"/>
              </a:ext>
            </a:extLst>
          </p:cNvPr>
          <p:cNvPicPr>
            <a:picLocks noGrp="1" noChangeAspect="1"/>
          </p:cNvPicPr>
          <p:nvPr>
            <p:ph idx="1"/>
          </p:nvPr>
        </p:nvPicPr>
        <p:blipFill>
          <a:blip r:embed="rId2"/>
          <a:stretch>
            <a:fillRect/>
          </a:stretch>
        </p:blipFill>
        <p:spPr>
          <a:xfrm>
            <a:off x="5410200" y="1356361"/>
            <a:ext cx="6096000" cy="4145279"/>
          </a:xfrm>
          <a:prstGeom prst="rect">
            <a:avLst/>
          </a:prstGeom>
        </p:spPr>
      </p:pic>
    </p:spTree>
    <p:extLst>
      <p:ext uri="{BB962C8B-B14F-4D97-AF65-F5344CB8AC3E}">
        <p14:creationId xmlns:p14="http://schemas.microsoft.com/office/powerpoint/2010/main" val="211068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5182889-6725-36AE-2731-504E802E8CE1}"/>
              </a:ext>
            </a:extLst>
          </p:cNvPr>
          <p:cNvPicPr>
            <a:picLocks noGrp="1" noChangeAspect="1"/>
          </p:cNvPicPr>
          <p:nvPr>
            <p:ph idx="1"/>
          </p:nvPr>
        </p:nvPicPr>
        <p:blipFill>
          <a:blip r:embed="rId2"/>
          <a:stretch>
            <a:fillRect/>
          </a:stretch>
        </p:blipFill>
        <p:spPr>
          <a:xfrm>
            <a:off x="860318" y="2158102"/>
            <a:ext cx="10066508" cy="2541793"/>
          </a:xfrm>
          <a:prstGeom prst="rect">
            <a:avLst/>
          </a:prstGeom>
        </p:spPr>
      </p:pic>
    </p:spTree>
    <p:extLst>
      <p:ext uri="{BB962C8B-B14F-4D97-AF65-F5344CB8AC3E}">
        <p14:creationId xmlns:p14="http://schemas.microsoft.com/office/powerpoint/2010/main" val="356507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F954-551C-A8C3-718B-E3BA550ECAB4}"/>
              </a:ext>
            </a:extLst>
          </p:cNvPr>
          <p:cNvSpPr>
            <a:spLocks noGrp="1"/>
          </p:cNvSpPr>
          <p:nvPr>
            <p:ph type="title"/>
          </p:nvPr>
        </p:nvSpPr>
        <p:spPr/>
        <p:txBody>
          <a:bodyPr>
            <a:normAutofit/>
          </a:bodyPr>
          <a:lstStyle/>
          <a:p>
            <a:r>
              <a:rPr lang="en-US" b="1" dirty="0"/>
              <a:t>Model Building</a:t>
            </a:r>
            <a:r>
              <a:rPr lang="en-US" dirty="0"/>
              <a:t>:</a:t>
            </a:r>
            <a:br>
              <a:rPr lang="en-US" dirty="0"/>
            </a:br>
            <a:endParaRPr lang="en-US" dirty="0"/>
          </a:p>
        </p:txBody>
      </p:sp>
      <p:graphicFrame>
        <p:nvGraphicFramePr>
          <p:cNvPr id="5" name="Content Placeholder 2">
            <a:extLst>
              <a:ext uri="{FF2B5EF4-FFF2-40B4-BE49-F238E27FC236}">
                <a16:creationId xmlns:a16="http://schemas.microsoft.com/office/drawing/2014/main" id="{AC5C63C1-92DA-6B70-108E-0097C4224A12}"/>
              </a:ext>
            </a:extLst>
          </p:cNvPr>
          <p:cNvGraphicFramePr>
            <a:graphicFrameLocks noGrp="1"/>
          </p:cNvGraphicFramePr>
          <p:nvPr>
            <p:ph idx="1"/>
            <p:extLst>
              <p:ext uri="{D42A27DB-BD31-4B8C-83A1-F6EECF244321}">
                <p14:modId xmlns:p14="http://schemas.microsoft.com/office/powerpoint/2010/main" val="4209392586"/>
              </p:ext>
            </p:extLst>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017473"/>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90</TotalTime>
  <Words>361</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Goudy Old Style</vt:lpstr>
      <vt:lpstr>Times New Roman</vt:lpstr>
      <vt:lpstr>ClassicFrameVTI</vt:lpstr>
      <vt:lpstr>Bike Sharing Prediction Using statistical model </vt:lpstr>
      <vt:lpstr>Problem Statement</vt:lpstr>
      <vt:lpstr>Objective</vt:lpstr>
      <vt:lpstr>Dataset Overview</vt:lpstr>
      <vt:lpstr>Data inspection</vt:lpstr>
      <vt:lpstr>Outlier Analysis</vt:lpstr>
      <vt:lpstr>Exploratory Data (EDA)</vt:lpstr>
      <vt:lpstr>PowerPoint Presentation</vt:lpstr>
      <vt:lpstr>Model Building: </vt:lpstr>
      <vt:lpstr>Residual Analysis</vt:lpstr>
      <vt:lpstr>Actual vs predicted</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Bandi Ravikumar, Rohit Kumar</dc:creator>
  <cp:lastModifiedBy>Bandi Ravikumar, Rohit Kumar</cp:lastModifiedBy>
  <cp:revision>3</cp:revision>
  <dcterms:created xsi:type="dcterms:W3CDTF">2024-06-23T23:33:58Z</dcterms:created>
  <dcterms:modified xsi:type="dcterms:W3CDTF">2024-07-01T00:32:56Z</dcterms:modified>
</cp:coreProperties>
</file>