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7" r:id="rId5"/>
    <p:sldId id="266" r:id="rId6"/>
    <p:sldId id="264" r:id="rId7"/>
    <p:sldId id="260" r:id="rId8"/>
    <p:sldId id="263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A6F7DD4-04A3-4BF3-B366-CA9402065EE0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908720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Drinks &amp; Delight :</a:t>
            </a: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Inventory Management System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104" y="3446908"/>
            <a:ext cx="30243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Team D: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Maski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Saijahnavi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Pushpraj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Kaushik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Ritwik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Sinha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Kumar</a:t>
            </a:r>
          </a:p>
          <a:p>
            <a:pPr lvl="0"/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Sowrasree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Banerjee</a:t>
            </a:r>
          </a:p>
        </p:txBody>
      </p:sp>
    </p:spTree>
    <p:extLst>
      <p:ext uri="{BB962C8B-B14F-4D97-AF65-F5344CB8AC3E}">
        <p14:creationId xmlns:p14="http://schemas.microsoft.com/office/powerpoint/2010/main" val="101793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documents.lucidchart.com/documents/8db9e2d9-595e-4e67-8bd8-356f5c856eb3/pages/0_0?a=1035&amp;x=2&amp;y=860&amp;w=1276&amp;h=856&amp;store=1&amp;accept=image%2F*&amp;auth=LCA%20a9728207545f78f377ed6b3b6b41d7ad720c9cf7-ts%3D15684411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0456"/>
            <a:ext cx="8100392" cy="56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720" y="749895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Diagram for Product Class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12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54868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Epics &amp; User Stories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1772816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Epic 1: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Beverages Company (Drinks &amp; Delight), 	 we want to manage Raw Material Stock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2996952"/>
            <a:ext cx="66967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 Stories 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user, I want to update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aw material stock to maintain the stock list.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user, I want to check the current raw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aterial stock.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user, I want to search for a raw material in the stock list.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54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497925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Epic 2: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Beverages Company (Drinks &amp; Delight), 	 we want to manage Raw Material Stock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2852936"/>
            <a:ext cx="66967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 Stories 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user, I want to update product stock to maintain the stock list.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user, I want to check the current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roduct stock.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user, I want to search for a product in the stock list.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0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ocuments.lucidchart.com/documents/4f7d2a25-62dd-443a-85d3-fde5aeb7ecd7/pages/4A~RbMF7DaSD?a=799&amp;x=145&amp;y=41&amp;w=1210&amp;h=1734&amp;store=1&amp;accept=image%2F*&amp;auth=LCA%2042c1498e8ceac9b3fedaaae2a222f37e803a6ae6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27344"/>
            <a:ext cx="7128792" cy="54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6064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Use Case Diagrams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7246" y="938586"/>
            <a:ext cx="433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 Case Diagram for System User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9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0110" y="759818"/>
            <a:ext cx="433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 Case Diagram for Distributor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 descr="https://documents.lucidchart.com/documents/4f7d2a25-62dd-443a-85d3-fde5aeb7ecd7/pages/0_0?a=447&amp;x=264&amp;y=115&amp;w=570&amp;h=553&amp;store=1&amp;accept=image%2F*&amp;auth=LCA%2003bae0bb8357b3be0c1eaba5eeb31c63879e8793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676" y="1700808"/>
            <a:ext cx="4248472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25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0110" y="759818"/>
            <a:ext cx="433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 Case Diagram for Supplier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s://documents.lucidchart.com/documents/4f7d2a25-62dd-443a-85d3-fde5aeb7ecd7/pages/0_0?a=526&amp;x=271&amp;y=223&amp;w=644&amp;h=371&amp;store=1&amp;accept=image%2F*&amp;auth=LCA%20c5e9594858479a40d730be6a1c3010004187013e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624" y="1988840"/>
            <a:ext cx="46005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77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6064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Sequence Diagrams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934266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Sequence Diagram 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add product: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s://documents.lucidchart.com/documents/b7016b87-1f10-4a00-a8c1-14a298655a7a/pages/0_0?a=1771&amp;x=515&amp;y=16&amp;w=1200&amp;h=864&amp;store=1&amp;accept=image%2F*&amp;auth=LCA%20db51de21632957519ca2b9cc5b95d4aec2122962-ts%3D15685681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925" y="1395931"/>
            <a:ext cx="7298989" cy="525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60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b7016b87-1f10-4a00-a8c1-14a298655a7a/pages/0_0?a=1869&amp;x=515&amp;y=16&amp;w=1200&amp;h=864&amp;store=1&amp;accept=image%2F*&amp;auth=LCA%200035c7962f7f4f2cc8480d2eb712e25d62787a1e-ts%3D15685681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20" y="1340768"/>
            <a:ext cx="7316360" cy="526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90682" y="789835"/>
            <a:ext cx="527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Sequence Diagram 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 search for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product: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2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6064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Class Diagrams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https://documents.lucidchart.com/documents/8db9e2d9-595e-4e67-8bd8-356f5c856eb3/pages/0_0?a=1035&amp;x=-3&amp;y=-18&amp;w=1386&amp;h=834&amp;store=1&amp;accept=image%2F*&amp;auth=LCA%203b026b3ea11f60623988ae97821c70fe0f49c585-ts%3D15684411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55" y="1340767"/>
            <a:ext cx="7981386" cy="514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720" y="980728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Diagram for Raw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Material Class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05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274</TotalTime>
  <Words>200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2019-09-15T13:19:59Z</dcterms:created>
  <dcterms:modified xsi:type="dcterms:W3CDTF">2019-09-15T19:39:20Z</dcterms:modified>
</cp:coreProperties>
</file>