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0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2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2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0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AB3A-81AB-446F-A465-6B211AA0FDB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14AA-9F0B-40E1-A9DB-154ED23B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8db9e2d9-595e-4e67-8bd8-356f5c856eb3/pages/0_0?a=1035&amp;x=-3&amp;y=-18&amp;w=1386&amp;h=834&amp;store=1&amp;accept=image%2F*&amp;auth=LCA%203b026b3ea11f60623988ae97821c70fe0f49c585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584200"/>
            <a:ext cx="99060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2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db9e2d9-595e-4e67-8bd8-356f5c856eb3/pages/0_0?a=1035&amp;x=2&amp;y=860&amp;w=1276&amp;h=856&amp;store=1&amp;accept=image%2F*&amp;auth=LCA%20a9728207545f78f377ed6b3b6b41d7ad720c9cf7-ts%3D156844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82600"/>
            <a:ext cx="911542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Rohit</dc:creator>
  <cp:lastModifiedBy>Kumar, Rohit</cp:lastModifiedBy>
  <cp:revision>1</cp:revision>
  <dcterms:created xsi:type="dcterms:W3CDTF">2019-09-14T11:48:47Z</dcterms:created>
  <dcterms:modified xsi:type="dcterms:W3CDTF">2019-09-14T11:50:25Z</dcterms:modified>
</cp:coreProperties>
</file>