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4D7C368-AAD5-4F0E-A16E-BD3817B9C76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B93AF8D-BDBE-46E2-BFD3-1969FE3F2563}" type="datetimeFigureOut">
              <a:rPr lang="en-IN" smtClean="0"/>
              <a:t>29-09-2019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916416" cy="1974081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Corporate Communication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Rohit Kumar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13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7620000" cy="5832648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Corporate Communication is the total communication activity of a company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order to achieve planned objectives.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includes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Advertising, Marketing and Public Relations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provides mechanism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advertise achievements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answer queries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ask for help in times of crisis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Corporate Communication comes into picture during every product or service presentation, colleague interaction, staff motivation and maintaining relationship with clients and other business organisations.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72000" y="1556792"/>
            <a:ext cx="324036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External: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Media, Government, Other Businesses, General Public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1556792"/>
            <a:ext cx="309526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Internal:</a:t>
            </a:r>
          </a:p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Employees, Stakeholders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8104" y="980728"/>
            <a:ext cx="2664296" cy="6480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Corporate Communication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888" y="3356992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efficient communication, employees should have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deep knowledge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company’s products and processes.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6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</TotalTime>
  <Words>109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Adjacency</vt:lpstr>
      <vt:lpstr>Corporate Communication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Communication</dc:title>
  <dc:creator>User</dc:creator>
  <cp:lastModifiedBy>User</cp:lastModifiedBy>
  <cp:revision>5</cp:revision>
  <dcterms:created xsi:type="dcterms:W3CDTF">2019-09-29T17:54:54Z</dcterms:created>
  <dcterms:modified xsi:type="dcterms:W3CDTF">2019-09-29T18:51:27Z</dcterms:modified>
</cp:coreProperties>
</file>