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62" r:id="rId4"/>
    <p:sldId id="259" r:id="rId5"/>
    <p:sldId id="269" r:id="rId6"/>
    <p:sldId id="270" r:id="rId7"/>
    <p:sldId id="266" r:id="rId8"/>
    <p:sldId id="267" r:id="rId9"/>
    <p:sldId id="25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32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21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54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67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00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8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46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2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4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22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80218-FFCB-45E5-9F25-B95F87E67407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00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DRINK AND DELIGHT</a:t>
            </a:r>
            <a:br>
              <a:rPr lang="en-US" dirty="0"/>
            </a:br>
            <a:r>
              <a:rPr lang="en-US" dirty="0"/>
              <a:t>INVENTORY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1845734"/>
            <a:ext cx="10395826" cy="4023360"/>
          </a:xfrm>
        </p:spPr>
        <p:txBody>
          <a:bodyPr>
            <a:normAutofit/>
          </a:bodyPr>
          <a:lstStyle/>
          <a:p>
            <a:r>
              <a:rPr lang="en-US" sz="2800" dirty="0"/>
              <a:t>Submitted by-</a:t>
            </a:r>
          </a:p>
          <a:p>
            <a:r>
              <a:rPr lang="en-US" sz="2800" dirty="0"/>
              <a:t>GROUP D</a:t>
            </a:r>
          </a:p>
          <a:p>
            <a:r>
              <a:rPr lang="en-US" sz="2800" dirty="0"/>
              <a:t>1.Rohit Kumar</a:t>
            </a:r>
          </a:p>
          <a:p>
            <a:r>
              <a:rPr lang="en-US" sz="2800" dirty="0"/>
              <a:t>2.Ritwik Sinha</a:t>
            </a:r>
          </a:p>
          <a:p>
            <a:r>
              <a:rPr lang="en-US" sz="2800" dirty="0"/>
              <a:t>3.sai jahnavi</a:t>
            </a:r>
          </a:p>
          <a:p>
            <a:r>
              <a:rPr lang="en-US" sz="2800" dirty="0"/>
              <a:t>4.Sowrasree Banerjee</a:t>
            </a:r>
          </a:p>
          <a:p>
            <a:r>
              <a:rPr lang="en-US" sz="2800" dirty="0"/>
              <a:t>5.Pushpraj kaushik</a:t>
            </a:r>
          </a:p>
        </p:txBody>
      </p:sp>
    </p:spTree>
    <p:extLst>
      <p:ext uri="{BB962C8B-B14F-4D97-AF65-F5344CB8AC3E}">
        <p14:creationId xmlns:p14="http://schemas.microsoft.com/office/powerpoint/2010/main" val="311987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6571"/>
            <a:ext cx="2945363" cy="522515"/>
          </a:xfrm>
        </p:spPr>
        <p:txBody>
          <a:bodyPr>
            <a:normAutofit/>
          </a:bodyPr>
          <a:lstStyle/>
          <a:p>
            <a:r>
              <a:rPr lang="en-US" sz="2000" dirty="0"/>
              <a:t>Sequence diagram 2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9893" y="3952582"/>
            <a:ext cx="5272215" cy="95467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8" name="Picture 4" descr="https://documents.lucidchart.com/documents/a9cc4668-b897-434b-858a-69eac74e7193/pages/0_0?a=1564&amp;x=-1&amp;y=-92&amp;w=2510&amp;h=1591&amp;store=1&amp;accept=image%2F*&amp;auth=LCA%20466f30b61251b83e1b764a996caffc1b9863cbf2-ts%3D15685689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5" y="1035698"/>
            <a:ext cx="10907485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12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62" y="2988578"/>
            <a:ext cx="10517155" cy="4571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EPIC 1: As a System user, I need to place an order for raw materials.</a:t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4000" dirty="0"/>
              <a:t>User Stories:</a:t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4000" dirty="0"/>
              <a:t>1.I will login using my supplier ID.</a:t>
            </a:r>
            <a:br>
              <a:rPr lang="en-US" sz="4000" dirty="0"/>
            </a:br>
            <a:r>
              <a:rPr lang="en-US" sz="4000" dirty="0"/>
              <a:t>2. I shall get different  raw material ID listed in the order.</a:t>
            </a:r>
            <a:br>
              <a:rPr lang="en-US" sz="4000" dirty="0"/>
            </a:br>
            <a:r>
              <a:rPr lang="en-US" sz="4000" dirty="0"/>
              <a:t>3. I will verify the order and make payment.</a:t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8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378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EPIC 2: As a System user, I need to verify raw material order details.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/>
              <a:t>User Stories: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/>
              <a:t>1.I will login using my raw material ID.</a:t>
            </a:r>
            <a:br>
              <a:rPr lang="en-US" dirty="0"/>
            </a:br>
            <a:r>
              <a:rPr lang="en-US" dirty="0"/>
              <a:t>2. I shall check the raw material list and then     process the order.</a:t>
            </a:r>
            <a:br>
              <a:rPr lang="en-US" dirty="0"/>
            </a:br>
            <a:r>
              <a:rPr lang="en-US" dirty="0"/>
              <a:t>3. I will inquire about unit price and quantity and         get the total price.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13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documents.lucidchart.com/documents/2a83c000-3082-44c7-abd3-901dd55d38dc/pages/0_0?a=2551&amp;x=318&amp;y=-81&amp;w=1716&amp;h=1342&amp;store=1&amp;accept=image%2F*&amp;auth=LCA%20e0e1c45abfaee082f05260f57425c376e61f64b2-ts%3D1568446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66" y="-1"/>
            <a:ext cx="92856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19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18fdde71-7442-4572-bf96-02e86d9978d4/pages/0_0?a=1518&amp;x=11&amp;y=-5&amp;w=1338&amp;h=1430&amp;store=1&amp;accept=image%2F*&amp;auth=LCA%202c125806a837743408e943a5ad3615c0dc30ba3a-ts%3D1568441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0"/>
            <a:ext cx="11376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56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FOR DISTRIBUTER</a:t>
            </a:r>
          </a:p>
        </p:txBody>
      </p:sp>
      <p:pic>
        <p:nvPicPr>
          <p:cNvPr id="3" name="Picture 2" descr="https://documents.lucidchart.com/documents/4f7d2a25-62dd-443a-85d3-fde5aeb7ecd7/pages/0_0?a=447&amp;x=264&amp;y=115&amp;w=570&amp;h=553&amp;store=1&amp;accept=image%2F*&amp;auth=LCA%2003bae0bb8357b3be0c1eaba5eeb31c63879e8793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63" y="2164448"/>
            <a:ext cx="4248472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3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18fdde71-7442-4572-bf96-02e86d9978d4/pages/0_0?a=2486&amp;x=560&amp;y=328&amp;w=440&amp;h=271&amp;store=1&amp;accept=image%2F*&amp;auth=LCA%2041f244d3b75df27c07eb9b6cad5654c3a6806967-ts%3D1568464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45" y="934226"/>
            <a:ext cx="5181535" cy="438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ocuments.lucidchart.com/documents/18fdde71-7442-4572-bf96-02e86d9978d4/pages/0_0?a=2489&amp;x=876&amp;y=541&amp;w=528&amp;h=418&amp;store=1&amp;accept=image%2F*&amp;auth=LCA%2014172da70de299a68d68a5fd8f934f1c712e5565-ts%3D1568464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91" y="214216"/>
            <a:ext cx="4861248" cy="32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ocuments.lucidchart.com/documents/18fdde71-7442-4572-bf96-02e86d9978d4/pages/0_0?a=2491&amp;x=816&amp;y=563&amp;w=528&amp;h=365&amp;store=1&amp;accept=image%2F*&amp;auth=LCA%2048b6fb6d34fa786299b378e2f640d670a8d1530a-ts%3D15684640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012" y="3475654"/>
            <a:ext cx="6348316" cy="309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1722" y="287895"/>
            <a:ext cx="406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Class diagram:1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668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https://documents.lucidchart.com/documents/a9cc4668-b897-434b-858a-69eac74e7193/pages/0_0?a=2218&amp;x=469&amp;y=191&amp;w=1122&amp;h=638&amp;store=1&amp;accept=image%2F*&amp;auth=LCA%2066292f79f4d8d9fcb91e1639f6e7c756f2bdb7a1-ts%3D156857524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0" t="2864" r="9152" b="36373"/>
          <a:stretch/>
        </p:blipFill>
        <p:spPr bwMode="auto">
          <a:xfrm>
            <a:off x="142240" y="1501660"/>
            <a:ext cx="4785360" cy="232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documents.lucidchart.com/documents/a9cc4668-b897-434b-858a-69eac74e7193/pages/0_0?a=2568&amp;x=113&amp;y=264&amp;w=1454&amp;h=799&amp;store=1&amp;accept=image%2F*&amp;auth=LCA%209777e840ae7a7bb06aaf141828b2ea8671550afb-ts%3D156857524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" r="5976" b="44608"/>
          <a:stretch/>
        </p:blipFill>
        <p:spPr bwMode="auto">
          <a:xfrm>
            <a:off x="3017520" y="3921760"/>
            <a:ext cx="8249920" cy="273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s://documents.lucidchart.com/documents/a9cc4668-b897-434b-858a-69eac74e7193/pages/0_0?a=2784&amp;x=114&amp;y=255&amp;w=1452&amp;h=987&amp;store=1&amp;accept=image%2F*&amp;auth=LCA%20db80951c3773c5a34f7d279aa915aecdfb1d780e-ts%3D156857524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16432" r="9106" b="43500"/>
          <a:stretch/>
        </p:blipFill>
        <p:spPr bwMode="auto">
          <a:xfrm>
            <a:off x="4815840" y="1097597"/>
            <a:ext cx="7122160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1200" y="486444"/>
            <a:ext cx="399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Class diagram 2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4018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3894"/>
            <a:ext cx="3262604" cy="503853"/>
          </a:xfrm>
        </p:spPr>
        <p:txBody>
          <a:bodyPr>
            <a:normAutofit/>
          </a:bodyPr>
          <a:lstStyle/>
          <a:p>
            <a:r>
              <a:rPr lang="en-US" sz="2000" dirty="0"/>
              <a:t>Sequence diagram 1 (</a:t>
            </a:r>
            <a:r>
              <a:rPr lang="en-US" sz="2000" dirty="0" err="1"/>
              <a:t>rmo</a:t>
            </a:r>
            <a:r>
              <a:rPr lang="en-US" sz="2000" dirty="0"/>
              <a:t>)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1966" y="7276721"/>
            <a:ext cx="3411429" cy="509734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2052" name="Picture 4" descr="https://documents.lucidchart.com/documents/8bb0b65b-77a9-4f3f-b140-2afee4402d1b/pages/0_0?a=503&amp;x=-1&amp;y=-92&amp;w=2510&amp;h=1591&amp;store=1&amp;accept=image%2F*&amp;auth=LCA%20599d794c5c0eb2ce3454b0eedf5a011fea9e3d5e-ts%3D15685668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96" y="1343026"/>
            <a:ext cx="8663279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50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71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DRINK AND DELIGHT INVENTORY MANAGEMENT</vt:lpstr>
      <vt:lpstr>EPIC 1: As a System user, I need to place an order for raw materials.  User Stories: 1.I will login using my supplier ID. 2. I shall get different  raw material ID listed in the order. 3. I will verify the order and make payment.  </vt:lpstr>
      <vt:lpstr>EPIC 2: As a System user, I need to verify raw material order details.  User Stories: 1.I will login using my raw material ID. 2. I shall check the raw material list and then     process the order. 3. I will inquire about unit price and quantity and         get the total price.  </vt:lpstr>
      <vt:lpstr>PowerPoint Presentation</vt:lpstr>
      <vt:lpstr>PowerPoint Presentation</vt:lpstr>
      <vt:lpstr>USE CASE DIAGRAM FOR DISTRIBUTER</vt:lpstr>
      <vt:lpstr>PowerPoint Presentation</vt:lpstr>
      <vt:lpstr>PowerPoint Presentation</vt:lpstr>
      <vt:lpstr>Sequence diagram 1 (rmo)</vt:lpstr>
      <vt:lpstr>Sequence diagram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Pulak Sinha</dc:creator>
  <cp:lastModifiedBy>Pulak Sinha</cp:lastModifiedBy>
  <cp:revision>11</cp:revision>
  <dcterms:created xsi:type="dcterms:W3CDTF">2019-09-15T17:19:43Z</dcterms:created>
  <dcterms:modified xsi:type="dcterms:W3CDTF">2019-09-15T20:51:52Z</dcterms:modified>
</cp:coreProperties>
</file>