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  <p:sldId id="268" r:id="rId4"/>
    <p:sldId id="266" r:id="rId5"/>
    <p:sldId id="267" r:id="rId6"/>
    <p:sldId id="258" r:id="rId7"/>
    <p:sldId id="261" r:id="rId8"/>
    <p:sldId id="262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DRINK AND DELIGHT</a:t>
            </a:r>
            <a:br>
              <a:rPr lang="en-US" dirty="0" smtClean="0"/>
            </a:br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90" y="2241551"/>
            <a:ext cx="7796870" cy="3017520"/>
          </a:xfrm>
        </p:spPr>
        <p:txBody>
          <a:bodyPr>
            <a:normAutofit/>
          </a:bodyPr>
          <a:lstStyle/>
          <a:p>
            <a:r>
              <a:rPr lang="en-US" sz="2100" dirty="0"/>
              <a:t>Submitted by-</a:t>
            </a:r>
          </a:p>
          <a:p>
            <a:r>
              <a:rPr lang="en-US" sz="2100" dirty="0"/>
              <a:t>GROUP D</a:t>
            </a:r>
          </a:p>
          <a:p>
            <a:r>
              <a:rPr lang="en-US" sz="2100" dirty="0"/>
              <a:t>1.Rohit Kumar</a:t>
            </a:r>
          </a:p>
          <a:p>
            <a:r>
              <a:rPr lang="en-US" sz="2100" dirty="0"/>
              <a:t>2.Ritwik Sinha</a:t>
            </a:r>
          </a:p>
          <a:p>
            <a:r>
              <a:rPr lang="en-US" sz="2100" dirty="0"/>
              <a:t>3.sai jahnavi</a:t>
            </a:r>
          </a:p>
          <a:p>
            <a:r>
              <a:rPr lang="en-US" sz="2100" dirty="0"/>
              <a:t>4.Sowrasree Banerjee</a:t>
            </a:r>
          </a:p>
          <a:p>
            <a:r>
              <a:rPr lang="en-US" sz="2100" dirty="0"/>
              <a:t>5.Pushpraj kaushik</a:t>
            </a:r>
          </a:p>
        </p:txBody>
      </p:sp>
    </p:spTree>
    <p:extLst>
      <p:ext uri="{BB962C8B-B14F-4D97-AF65-F5344CB8AC3E}">
        <p14:creationId xmlns:p14="http://schemas.microsoft.com/office/powerpoint/2010/main" val="21229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640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ADDRESS SUPLIER </a:t>
            </a:r>
            <a:endParaRPr lang="en-US" dirty="0"/>
          </a:p>
        </p:txBody>
      </p:sp>
      <p:pic>
        <p:nvPicPr>
          <p:cNvPr id="4" name="Picture 2" descr="https://documents.lucidchart.com/documents/eaddc8a6-71c2-44ed-8113-7918926e7733/pages/hY9ROjlOGqkI?a=4622&amp;x=85&amp;y=59&amp;w=1210&amp;h=902&amp;store=1&amp;accept=image%2F*&amp;auth=LCA%20baa6fdf583bf7c288747eda8fde0450bef5ce767-ts%3D1568605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8458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6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EPIC :</a:t>
            </a:r>
          </a:p>
          <a:p>
            <a:r>
              <a:rPr lang="en-US" sz="2000" dirty="0" smtClean="0"/>
              <a:t>As a beverage company (drink and delight) , we want to give Order of raw materials to supplier.</a:t>
            </a:r>
          </a:p>
          <a:p>
            <a:endParaRPr lang="en-US" sz="2000" dirty="0"/>
          </a:p>
          <a:p>
            <a:r>
              <a:rPr lang="en-US" sz="2000" dirty="0" smtClean="0"/>
              <a:t>USER STORY:</a:t>
            </a:r>
            <a:br>
              <a:rPr lang="en-US" sz="2000" dirty="0" smtClean="0"/>
            </a:br>
            <a:r>
              <a:rPr lang="en-US" sz="2000" dirty="0" smtClean="0"/>
              <a:t>User story 1: as a system user, we would check the stock and ask for supplier list.</a:t>
            </a:r>
          </a:p>
          <a:p>
            <a:r>
              <a:rPr lang="en-US" sz="2000" dirty="0" smtClean="0"/>
              <a:t>User story 2: validate the login credentials of supplier.</a:t>
            </a:r>
          </a:p>
          <a:p>
            <a:r>
              <a:rPr lang="en-US" sz="2000" dirty="0" smtClean="0"/>
              <a:t>User story 3: place an order to supplier and generate unique order ID</a:t>
            </a:r>
          </a:p>
          <a:p>
            <a:r>
              <a:rPr lang="en-US" sz="2000" dirty="0" smtClean="0"/>
              <a:t>User story 4: providing supplier an address with address Id so that Order can be delivered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762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EPIC AND 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0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105024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1358537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9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988423"/>
            <a:ext cx="34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System User </a:t>
            </a:r>
            <a:endParaRPr lang="en-US" dirty="0"/>
          </a:p>
        </p:txBody>
      </p:sp>
      <p:pic>
        <p:nvPicPr>
          <p:cNvPr id="4" name="Picture 2" descr="https://documents.lucidchart.com/documents/4f7d2a25-62dd-443a-85d3-fde5aeb7ecd7/pages/4A~RbMF7DaSD?a=799&amp;x=145&amp;y=41&amp;w=1210&amp;h=1734&amp;store=1&amp;accept=image%2F*&amp;auth=LCA%2042c1498e8ceac9b3fedaaae2a222f37e803a6ae6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0" y="1357755"/>
            <a:ext cx="7128792" cy="54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5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52562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1066800"/>
            <a:ext cx="320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Distributor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381000"/>
            <a:ext cx="415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 DIAGRAM: SUPPLIER</a:t>
            </a:r>
            <a:endParaRPr lang="en-US" sz="2800" dirty="0"/>
          </a:p>
        </p:txBody>
      </p:sp>
      <p:pic>
        <p:nvPicPr>
          <p:cNvPr id="1026" name="Picture 2" descr="https://documents.lucidchart.com/documents/eaddc8a6-71c2-44ed-8113-7918926e7733/pages/3N_R9RukYLEb?a=4607&amp;x=22&amp;y=100&amp;w=1276&amp;h=880&amp;store=1&amp;accept=image%2F*&amp;auth=LCA%2011919bccc1066b53177a84c0bfc125036223c3a4-ts%3D1568579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07632"/>
            <a:ext cx="9115425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2a83c000-3082-44c7-abd3-901dd55d38dc/pages/0_0?a=2267&amp;x=40&amp;y=5&amp;w=1320&amp;h=773&amp;store=1&amp;accept=image%2F*&amp;auth=LCA%2057faf62bac3c4e72f0a13b9d742d2a697aec338f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33400"/>
            <a:ext cx="64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DIAGRAM ADDRESS DISTRIBUTOR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4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2a83c000-3082-44c7-abd3-901dd55d38dc/pages/0_0?a=2319&amp;x=79&amp;y=269&amp;w=1342&amp;h=685&amp;store=1&amp;accept=image%2F*&amp;auth=LCA%20f8b5c1d8c39f3fb89bb9315ccefa2d0c44361c91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399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85800"/>
            <a:ext cx="62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DIAGRAM :ADDRESS DISTRIBUTOR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3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eaddc8a6-71c2-44ed-8113-7918926e7733/pages/9P7RJQ-0FxVc?a=2322&amp;x=66&amp;y=-54&amp;w=1627&amp;h=1188&amp;store=1&amp;accept=image%2F*&amp;auth=LCA%209ad87da16d2b0c4a46351ae3bcc192179d284833-ts%3D1568559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1335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88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103</TotalTime>
  <Words>83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DRINK AND DELIGHT INVENTORY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Pushpraj</dc:creator>
  <cp:lastModifiedBy>KAUSHIK, PUSHPRAJ</cp:lastModifiedBy>
  <cp:revision>11</cp:revision>
  <dcterms:created xsi:type="dcterms:W3CDTF">2019-09-15T14:37:14Z</dcterms:created>
  <dcterms:modified xsi:type="dcterms:W3CDTF">2019-09-16T03:50:41Z</dcterms:modified>
</cp:coreProperties>
</file>