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1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2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9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0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0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f998b720-d01b-4b5f-9ca7-5c607bec6f41/pages/0_0?a=3137&amp;x=-25&amp;y=50&amp;w=1430&amp;h=1631&amp;store=1&amp;accept=image%2F*&amp;auth=LCA%206fd481592117f63038dc5dc7d8044b97801792af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51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f998b720-d01b-4b5f-9ca7-5c607bec6f41/pages/7wMRK6QsOX5H?a=3180&amp;x=-42&amp;y=-39&amp;w=1364&amp;h=1298&amp;store=1&amp;accept=image%2F*&amp;auth=LCA%20d7402dd3e22479851a3f688c9cb3112586c0f61f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2506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f998b720-d01b-4b5f-9ca7-5c607bec6f41/pages/B0MRv0~sMpiG?a=3226&amp;x=50&amp;y=155&amp;w=1101&amp;h=1434&amp;store=1&amp;accept=image%2F*&amp;auth=LCA%20dc4faf2b63d55f1a6067152274b45a85652935f6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0"/>
            <a:ext cx="12036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Sowrasree</dc:creator>
  <cp:lastModifiedBy>Banerjee, Sowrasree</cp:lastModifiedBy>
  <cp:revision>5</cp:revision>
  <dcterms:created xsi:type="dcterms:W3CDTF">2019-09-14T06:48:07Z</dcterms:created>
  <dcterms:modified xsi:type="dcterms:W3CDTF">2019-09-14T11:34:05Z</dcterms:modified>
</cp:coreProperties>
</file>