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7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7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0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6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18fdde71-7442-4572-bf96-02e86d9978d4/pages/0_0?a=1518&amp;x=11&amp;y=-5&amp;w=1338&amp;h=1430&amp;store=1&amp;accept=image%2F*&amp;auth=LCA%202c125806a837743408e943a5ad3615c0dc30ba3a-ts%3D156844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37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ocuments.lucidchart.com/documents/f998b720-d01b-4b5f-9ca7-5c607bec6f41/pages/rjNRXRf8oHy0?a=3881&amp;x=-22&amp;y=-43&amp;w=1028&amp;h=946&amp;store=1&amp;accept=image%2F*&amp;auth=LCA%20f6a0e5f16776bd8de98245e72dc81cd638a1ca9b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1" y="0"/>
            <a:ext cx="878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2a83c000-3082-44c7-abd3-901dd55d38dc/pages/0_0?a=2551&amp;x=318&amp;y=-81&amp;w=1716&amp;h=1342&amp;store=1&amp;accept=image%2F*&amp;auth=LCA%20e0e1c45abfaee082f05260f57425c376e61f64b2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66" y="-1"/>
            <a:ext cx="9285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Sowrasree</dc:creator>
  <cp:lastModifiedBy>Banerjee, Sowrasree</cp:lastModifiedBy>
  <cp:revision>4</cp:revision>
  <dcterms:created xsi:type="dcterms:W3CDTF">2019-09-14T09:36:22Z</dcterms:created>
  <dcterms:modified xsi:type="dcterms:W3CDTF">2019-09-14T12:21:16Z</dcterms:modified>
</cp:coreProperties>
</file>