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9" r:id="rId3"/>
    <p:sldId id="261" r:id="rId4"/>
    <p:sldId id="277" r:id="rId5"/>
    <p:sldId id="274" r:id="rId6"/>
    <p:sldId id="276" r:id="rId7"/>
    <p:sldId id="268" r:id="rId8"/>
    <p:sldId id="269" r:id="rId9"/>
    <p:sldId id="270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2433F-7368-40E4-920F-3368E55F493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Submitted by-</a:t>
            </a:r>
          </a:p>
          <a:p>
            <a:r>
              <a:rPr lang="en-US" sz="2800" dirty="0" smtClean="0"/>
              <a:t>GROUP D</a:t>
            </a:r>
          </a:p>
          <a:p>
            <a:r>
              <a:rPr lang="en-US" sz="2800" dirty="0" smtClean="0"/>
              <a:t>1.Rohit Kumar</a:t>
            </a:r>
          </a:p>
          <a:p>
            <a:r>
              <a:rPr lang="en-US" sz="2800" dirty="0" smtClean="0"/>
              <a:t>2.Ritwik Sinha</a:t>
            </a:r>
          </a:p>
          <a:p>
            <a:r>
              <a:rPr lang="en-US" sz="2800" dirty="0" smtClean="0"/>
              <a:t>3.sai jahnavi</a:t>
            </a:r>
          </a:p>
          <a:p>
            <a:r>
              <a:rPr lang="en-US" sz="2800" dirty="0" smtClean="0"/>
              <a:t>4.Sowrasree Banerjee</a:t>
            </a:r>
          </a:p>
          <a:p>
            <a:r>
              <a:rPr lang="en-US" sz="2800" dirty="0" smtClean="0"/>
              <a:t>5.Pushpraj kaushik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29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documents.lucidchart.com/documents/a248a500-41e3-4396-99f5-5557e4b705bb/pages/0_0?a=1773&amp;x=27&amp;y=-37&amp;w=1659&amp;h=1553&amp;store=1&amp;accept=image%2F*&amp;auth=LCA%20f395bbb3b8c9cacf54a48f0170bdead4d562188b-ts%3D156854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a248a500-41e3-4396-99f5-5557e4b705bb/pages/J_6RlCrMGxUy?a=1783&amp;x=32&amp;y=14&amp;w=1077&amp;h=1012&amp;store=1&amp;accept=image%2F*&amp;auth=LCA%209f7b43f1a5e45fc328005a40ad61bdad76dc708c-ts%3D156854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51" y="270457"/>
            <a:ext cx="7686675" cy="604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70" y="1316913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EPIC 1:As a distributer I want to buy finished products from the beverage company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36382"/>
            <a:ext cx="10058400" cy="293271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USER STORIES: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  will login using my distributer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 a distributer, I want to check the product stock in the ware 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stock is present, I will place an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 will get a </a:t>
            </a:r>
            <a:r>
              <a:rPr lang="en-US" sz="2800" dirty="0" err="1" smtClean="0"/>
              <a:t>ProductOrderID</a:t>
            </a:r>
            <a:r>
              <a:rPr lang="en-US" sz="2800" dirty="0" smtClean="0"/>
              <a:t> </a:t>
            </a:r>
            <a:r>
              <a:rPr lang="en-US" sz="2800" dirty="0"/>
              <a:t>corresponding to my product order.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56078" y="778869"/>
            <a:ext cx="591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EPICS AND USER STORIES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34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875764"/>
            <a:ext cx="10164007" cy="14593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</a:rPr>
              <a:t>EPIC 2</a:t>
            </a:r>
            <a:r>
              <a:rPr lang="en-US" sz="3200" dirty="0" smtClean="0">
                <a:latin typeface="+mn-lt"/>
              </a:rPr>
              <a:t>: As </a:t>
            </a:r>
            <a:r>
              <a:rPr lang="en-US" sz="3200" dirty="0" smtClean="0">
                <a:latin typeface="+mn-lt"/>
              </a:rPr>
              <a:t>a distributer I will </a:t>
            </a:r>
            <a:r>
              <a:rPr lang="en-US" sz="3200" dirty="0">
                <a:latin typeface="+mn-lt"/>
              </a:rPr>
              <a:t>make </a:t>
            </a:r>
            <a:r>
              <a:rPr lang="en-US" sz="3200" dirty="0" smtClean="0">
                <a:latin typeface="+mn-lt"/>
              </a:rPr>
              <a:t>the payment for the orders that I have placed.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250255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USER STORIES: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I </a:t>
            </a:r>
            <a:r>
              <a:rPr lang="en-US" sz="2800" dirty="0"/>
              <a:t>will get the total product price of my order.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I will make payment for my order.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My payment details will be displayed including product order date, total product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SUPPLIER</a:t>
            </a:r>
          </a:p>
        </p:txBody>
      </p:sp>
      <p:pic>
        <p:nvPicPr>
          <p:cNvPr id="3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79" y="1957590"/>
            <a:ext cx="4600575" cy="35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1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6568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 FOR SYSTEM USER</a:t>
            </a:r>
            <a:endParaRPr lang="en-US" dirty="0"/>
          </a:p>
        </p:txBody>
      </p:sp>
      <p:pic>
        <p:nvPicPr>
          <p:cNvPr id="5" name="Picture 2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10485"/>
            <a:ext cx="10171355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DISTRIBUTER</a:t>
            </a:r>
          </a:p>
        </p:txBody>
      </p:sp>
      <p:pic>
        <p:nvPicPr>
          <p:cNvPr id="3" name="Picture 2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3" y="216444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7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159" y="0"/>
            <a:ext cx="10058400" cy="810081"/>
          </a:xfrm>
        </p:spPr>
        <p:txBody>
          <a:bodyPr>
            <a:normAutofit/>
          </a:bodyPr>
          <a:lstStyle/>
          <a:p>
            <a:r>
              <a:rPr lang="en-US" dirty="0"/>
              <a:t>CLASS DIAGRAM FOR DISTRIBUTER</a:t>
            </a:r>
          </a:p>
        </p:txBody>
      </p:sp>
      <p:pic>
        <p:nvPicPr>
          <p:cNvPr id="1040" name="Picture 16" descr="https://documents.lucidchart.com/documents/a248a500-41e3-4396-99f5-5557e4b705bb/pages/~p.ReWAUjVsa?a=3174&amp;x=13&amp;y=44&amp;w=1474&amp;h=667&amp;store=1&amp;accept=image%2F*&amp;auth=LCA%20b10ae172d3be2bb9a1b86ab429754ff877237ece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4" y="714777"/>
            <a:ext cx="10855862" cy="56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469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DIAGRAM FOR PAYMENTS</a:t>
            </a:r>
            <a:endParaRPr lang="en-US" dirty="0"/>
          </a:p>
        </p:txBody>
      </p:sp>
      <p:pic>
        <p:nvPicPr>
          <p:cNvPr id="2054" name="Picture 6" descr="https://documents.lucidchart.com/documents/a248a500-41e3-4396-99f5-5557e4b705bb/pages/~p.ReWAUjVsa?a=2373&amp;x=25&amp;y=34&amp;w=1461&amp;h=871&amp;store=1&amp;accept=image%2F*&amp;auth=LCA%20c6058761092fead51deb4ef28be682f0ea01568e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975"/>
            <a:ext cx="12192000" cy="611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2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2" y="115910"/>
            <a:ext cx="10692041" cy="795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FOR PRODUCT RAW MATERIALS</a:t>
            </a:r>
            <a:endParaRPr lang="en-US" dirty="0"/>
          </a:p>
        </p:txBody>
      </p:sp>
      <p:pic>
        <p:nvPicPr>
          <p:cNvPr id="3076" name="Picture 4" descr="https://documents.lucidchart.com/documents/a248a500-41e3-4396-99f5-5557e4b705bb/pages/~p.ReWAUjVsa?a=3693&amp;x=-51&amp;y=39&amp;w=1562&amp;h=775&amp;store=1&amp;accept=image%2F*&amp;auth=LCA%2089944c67ad8dba2bdceed2fc8d2970865a38a81c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1" y="911134"/>
            <a:ext cx="11163300" cy="529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268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172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DRINK AND DELIGHT INVENTORY MANAGEMENT</vt:lpstr>
      <vt:lpstr>EPIC 1:As a distributer I want to buy finished products from the beverage company.</vt:lpstr>
      <vt:lpstr>EPIC 2: As a distributer I will make the payment for the orders that I have placed. </vt:lpstr>
      <vt:lpstr>USE CASE DIAGRAM FOR SUPPLIER</vt:lpstr>
      <vt:lpstr>USE CASE DIAGRAM FOR SYSTEM USER</vt:lpstr>
      <vt:lpstr>USE CASE DIAGRAM FOR DISTRIBUTER</vt:lpstr>
      <vt:lpstr>CLASS DIAGRAM FOR DISTRIBUTER</vt:lpstr>
      <vt:lpstr>CLASS DIAGRAM FOR PAYMENTS</vt:lpstr>
      <vt:lpstr>CLASS DIAGRAM FOR PRODUCT RAW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sowrasree banerjee</dc:creator>
  <cp:lastModifiedBy>sowrasree banerjee</cp:lastModifiedBy>
  <cp:revision>22</cp:revision>
  <dcterms:created xsi:type="dcterms:W3CDTF">2019-09-15T11:22:22Z</dcterms:created>
  <dcterms:modified xsi:type="dcterms:W3CDTF">2019-09-15T21:03:19Z</dcterms:modified>
</cp:coreProperties>
</file>