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2033-D68A-4611-9DB2-9B4CB06C6CC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4EFA-79B0-41A3-B601-B2D7B8B56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42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2033-D68A-4611-9DB2-9B4CB06C6CC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4EFA-79B0-41A3-B601-B2D7B8B56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51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2033-D68A-4611-9DB2-9B4CB06C6CC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4EFA-79B0-41A3-B601-B2D7B8B56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28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2033-D68A-4611-9DB2-9B4CB06C6CC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4EFA-79B0-41A3-B601-B2D7B8B56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49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2033-D68A-4611-9DB2-9B4CB06C6CC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4EFA-79B0-41A3-B601-B2D7B8B56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26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2033-D68A-4611-9DB2-9B4CB06C6CC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4EFA-79B0-41A3-B601-B2D7B8B56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80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2033-D68A-4611-9DB2-9B4CB06C6CC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4EFA-79B0-41A3-B601-B2D7B8B56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3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2033-D68A-4611-9DB2-9B4CB06C6CC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4EFA-79B0-41A3-B601-B2D7B8B56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75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2033-D68A-4611-9DB2-9B4CB06C6CC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4EFA-79B0-41A3-B601-B2D7B8B56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0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2033-D68A-4611-9DB2-9B4CB06C6CC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4EFA-79B0-41A3-B601-B2D7B8B56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06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2033-D68A-4611-9DB2-9B4CB06C6CC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4EFA-79B0-41A3-B601-B2D7B8B56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1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F2033-D68A-4611-9DB2-9B4CB06C6CC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4EFA-79B0-41A3-B601-B2D7B8B56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3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https://documents.lucidchart.com/documents/2a83c000-3082-44c7-abd3-901dd55d38dc/pages/0_0?a=2064&amp;x=398&amp;y=210&amp;w=484&amp;h=220&amp;store=1&amp;accept=image%2F*&amp;auth=LCA%2083cfe0ed086d229054f15713d11ac65dc8ed7bb2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16" y="3030785"/>
            <a:ext cx="5455468" cy="29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documents.lucidchart.com/documents/2a83c000-3082-44c7-abd3-901dd55d38dc/pages/0_0?a=2070&amp;x=462&amp;y=170&amp;w=462&amp;h=220&amp;store=1&amp;accept=image%2F*&amp;auth=LCA%2002b72c1ef69c4198458f264492ad10d9c69fa029-ts%3D15684462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495300"/>
            <a:ext cx="53213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documents.lucidchart.com/documents/2a83c000-3082-44c7-abd3-901dd55d38dc/pages/0_0?a=2072&amp;x=968&amp;y=220&amp;w=275&amp;h=288&amp;store=1&amp;accept=image%2F*&amp;auth=LCA%20e8c43655d0b8ab6ef4f1a2717290dd8f14fa7d3e-ts%3D15684462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596630"/>
            <a:ext cx="3340100" cy="420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90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https://documents.lucidchart.com/documents/2a83c000-3082-44c7-abd3-901dd55d38dc/pages/0_0?a=2060&amp;x=401&amp;y=168&amp;w=559&amp;h=267&amp;store=1&amp;accept=image%2F*&amp;auth=LCA%203118344298ebd0c8878319f4dcdcee0df94b5801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003" y="38100"/>
            <a:ext cx="6331297" cy="312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documents.lucidchart.com/documents/2a83c000-3082-44c7-abd3-901dd55d38dc/pages/0_0?a=2049&amp;x=35&amp;y=1370&amp;w=559&amp;h=220&amp;store=1&amp;accept=image%2F*&amp;auth=LCA%201411be6e68ac98bb45b741e5d11c0fb88d2ff680-ts%3D15684462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04" y="2971799"/>
            <a:ext cx="6445597" cy="306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https://documents.lucidchart.com/documents/2a83c000-3082-44c7-abd3-901dd55d38dc/pages/0_0?a=2060&amp;x=1026&amp;y=29&amp;w=308&amp;h=241&amp;store=1&amp;accept=image%2F*&amp;auth=LCA%209b35f9596425da0a0defbfcdc759848b71e31234-ts%3D15684462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73" y="2044700"/>
            <a:ext cx="3381131" cy="34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44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ttps://documents.lucidchart.com/documents/2a83c000-3082-44c7-abd3-901dd55d38dc/pages/0_0?a=2054&amp;x=394&amp;y=1451&amp;w=440&amp;h=261&amp;store=1&amp;accept=image%2F*&amp;auth=LCA%20d4fb507ce26f776647e505b8c281309d1e39532b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99" y="447462"/>
            <a:ext cx="6654799" cy="27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https://documents.lucidchart.com/documents/2a83c000-3082-44c7-abd3-901dd55d38dc/pages/0_0?a=2050&amp;x=595&amp;y=1350&amp;w=550&amp;h=220&amp;store=1&amp;accept=image%2F*&amp;auth=LCA%2003aada0fc49d203ddf0cdb9fac68b3843f27a53d-ts%3D15684462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85554"/>
            <a:ext cx="6781799" cy="298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s://documents.lucidchart.com/documents/2a83c000-3082-44c7-abd3-901dd55d38dc/pages/0_0?a=2049&amp;x=1129&amp;y=1384&amp;w=242&amp;h=343&amp;store=1&amp;accept=image%2F*&amp;auth=LCA%207ab0ffec45bb70455f90e274d4efe961086faf75-ts%3D15684462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32" y="1016000"/>
            <a:ext cx="3499668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59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KAUSHIK, PUSHPRAJ</dc:creator>
  <cp:lastModifiedBy>KAUSHIK, PUSHPRAJ</cp:lastModifiedBy>
  <cp:revision>3</cp:revision>
  <dcterms:created xsi:type="dcterms:W3CDTF">2019-09-14T09:31:03Z</dcterms:created>
  <dcterms:modified xsi:type="dcterms:W3CDTF">2019-09-14T09:52:35Z</dcterms:modified>
</cp:coreProperties>
</file>