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3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57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4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5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77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0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66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9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03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1BD7-2DF1-4DBA-AE73-9A003AD9BEC8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BEF9D-7BBA-4C5F-92FD-85067A52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18fdde71-7442-4572-bf96-02e86d9978d4/pages/0_0?a=1518&amp;x=11&amp;y=-5&amp;w=1338&amp;h=1430&amp;store=1&amp;accept=image%2F*&amp;auth=LCA%202c125806a837743408e943a5ad3615c0dc30ba3a-ts%3D1568441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0"/>
            <a:ext cx="11376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1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f998b720-d01b-4b5f-9ca7-5c607bec6f41/pages/0_0?a=1011&amp;x=49&amp;y=-81&amp;w=1998&amp;h=1342&amp;store=1&amp;accept=image%2F*&amp;auth=LCA%2077bf74642c8ac369ff94b27af37f04cb2edc7feb-ts%3D1568441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49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11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2a83c000-3082-44c7-abd3-901dd55d38dc/pages/0_0?a=2045&amp;x=203&amp;y=501&amp;w=825&amp;h=858&amp;store=1&amp;accept=image%2F*&amp;auth=LCA%201c38da6576eaa167994ac3fd9e743ed49a7ac4fb-ts%3D1568446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749" y="342901"/>
            <a:ext cx="5716701" cy="57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9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Sowrasree</dc:creator>
  <cp:lastModifiedBy>Banerjee, Sowrasree</cp:lastModifiedBy>
  <cp:revision>1</cp:revision>
  <dcterms:created xsi:type="dcterms:W3CDTF">2019-09-14T09:36:22Z</dcterms:created>
  <dcterms:modified xsi:type="dcterms:W3CDTF">2019-09-14T09:39:52Z</dcterms:modified>
</cp:coreProperties>
</file>