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B91-9F54-4543-B50B-96A974B369C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E08C-FB8D-4C98-9008-A1F7E0A1C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1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B91-9F54-4543-B50B-96A974B369C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E08C-FB8D-4C98-9008-A1F7E0A1C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85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B91-9F54-4543-B50B-96A974B369C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E08C-FB8D-4C98-9008-A1F7E0A1C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1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B91-9F54-4543-B50B-96A974B369C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E08C-FB8D-4C98-9008-A1F7E0A1C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11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B91-9F54-4543-B50B-96A974B369C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E08C-FB8D-4C98-9008-A1F7E0A1C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82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B91-9F54-4543-B50B-96A974B369C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E08C-FB8D-4C98-9008-A1F7E0A1C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67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B91-9F54-4543-B50B-96A974B369C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E08C-FB8D-4C98-9008-A1F7E0A1C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01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B91-9F54-4543-B50B-96A974B369C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E08C-FB8D-4C98-9008-A1F7E0A1C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09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B91-9F54-4543-B50B-96A974B369C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E08C-FB8D-4C98-9008-A1F7E0A1C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31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B91-9F54-4543-B50B-96A974B369C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E08C-FB8D-4C98-9008-A1F7E0A1C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0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5B91-9F54-4543-B50B-96A974B369C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E08C-FB8D-4C98-9008-A1F7E0A1C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10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E5B91-9F54-4543-B50B-96A974B369C6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DE08C-FB8D-4C98-9008-A1F7E0A1CC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69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f998b720-d01b-4b5f-9ca7-5c607bec6f41/pages/0_0?a=2487&amp;x=-68&amp;y=34&amp;w=1496&amp;h=1459&amp;store=1&amp;accept=image%2F*&amp;auth=LCA%20c6960090f2dbc0bb1a14e6b4bd250cea64134723-ts%3D15684411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22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Banerjee, Sowrasree</dc:creator>
  <cp:lastModifiedBy>Banerjee, Sowrasree</cp:lastModifiedBy>
  <cp:revision>3</cp:revision>
  <dcterms:created xsi:type="dcterms:W3CDTF">2019-09-14T06:48:07Z</dcterms:created>
  <dcterms:modified xsi:type="dcterms:W3CDTF">2019-09-14T09:41:58Z</dcterms:modified>
</cp:coreProperties>
</file>