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0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3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0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4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1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54AC-F3B2-49E1-B6CD-D3740455BE6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0685-4202-433E-8D4E-2B1EC376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2a83c000-3082-44c7-abd3-901dd55d38dc/pages/0_0?a=2228&amp;x=50&amp;y=163&amp;w=1269&amp;h=814&amp;store=1&amp;accept=image%2F*&amp;auth=LCA%20c271b7d59e841cb8e3a467c8fc09233b2b7db22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44" y="772733"/>
            <a:ext cx="9067800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8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2a83c000-3082-44c7-abd3-901dd55d38dc/pages/0_0?a=2267&amp;x=40&amp;y=5&amp;w=1320&amp;h=773&amp;store=1&amp;accept=image%2F*&amp;auth=LCA%2057faf62bac3c4e72f0a13b9d742d2a697aec338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70" y="715314"/>
            <a:ext cx="94297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2a83c000-3082-44c7-abd3-901dd55d38dc/pages/0_0?a=2319&amp;x=79&amp;y=269&amp;w=1342&amp;h=685&amp;store=1&amp;accept=image%2F*&amp;auth=LCA%20f8b5c1d8c39f3fb89bb9315ccefa2d0c44361c91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63" y="1298396"/>
            <a:ext cx="95916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7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PUSHPRAJ</dc:creator>
  <cp:lastModifiedBy>KAUSHIK, PUSHPRAJ</cp:lastModifiedBy>
  <cp:revision>1</cp:revision>
  <dcterms:created xsi:type="dcterms:W3CDTF">2019-09-14T10:56:29Z</dcterms:created>
  <dcterms:modified xsi:type="dcterms:W3CDTF">2019-09-14T11:02:23Z</dcterms:modified>
</cp:coreProperties>
</file>