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1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7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3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2F75-0590-4ED9-8830-7937E524EE2C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6B04-74CF-4964-8912-52239884C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documents.lucidchart.com/documents/c145ce30-8aac-4326-9e79-b8cf487be532/pages/0_0?a=885&amp;x=808&amp;y=422&amp;w=697&amp;h=406&amp;store=1&amp;accept=image%2F*&amp;auth=LCA%209611208c22a866981f86f754b8f4d0461a551963-ts%3D1568441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"/>
            <a:ext cx="49815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uments.lucidchart.com/documents/c145ce30-8aac-4326-9e79-b8cf487be532/pages/0_0?a=888&amp;x=76&amp;y=347&amp;w=1408&amp;h=616&amp;store=1&amp;accept=image%2F*&amp;auth=LCA%2035dc9bd3d03a11191497fea77e93ddbb78c2d7a3-ts%3D1568441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0"/>
            <a:ext cx="76581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ocuments.lucidchart.com/documents/c145ce30-8aac-4326-9e79-b8cf487be532/pages/0_0?a=901&amp;x=304&amp;y=402&amp;w=1232&amp;h=507&amp;store=1&amp;accept=image%2F*&amp;auth=LCA%2058a88c09ca0ae2e06052757d4f6bd493e4571068-ts%3D1568441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625"/>
            <a:ext cx="8801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c145ce30-8aac-4326-9e79-b8cf487be532/pages/0_0?a=908&amp;x=695&amp;y=241&amp;w=550&amp;h=414&amp;store=1&amp;accept=image%2F*&amp;auth=LCA%202871d283d0b117494415a31806dbba12d88ccd7e-ts%3D1568441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0"/>
            <a:ext cx="39338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c145ce30-8aac-4326-9e79-b8cf487be532/pages/0_0?a=1012&amp;x=4&amp;y=259&amp;w=1232&amp;h=466&amp;store=1&amp;accept=image%2F*&amp;auth=LCA%2065fff5c9f0f8d6f7c3daaa447039c1ffb5068556-ts%3D1568441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2844800"/>
            <a:ext cx="88011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ocuments.lucidchart.com/documents/c145ce30-8aac-4326-9e79-b8cf487be532/pages/0_0?a=1062&amp;x=689&amp;y=350&amp;w=1049&amp;h=425&amp;store=1&amp;accept=image%2F*&amp;auth=LCA%203bc94a6cabe08c7a99d22ce196d09e3f52a98eed-ts%3D15684412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225"/>
            <a:ext cx="74961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4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Ritwik</dc:creator>
  <cp:lastModifiedBy>Sinha, Ritwik</cp:lastModifiedBy>
  <cp:revision>3</cp:revision>
  <dcterms:created xsi:type="dcterms:W3CDTF">2019-09-14T09:42:34Z</dcterms:created>
  <dcterms:modified xsi:type="dcterms:W3CDTF">2019-09-14T10:01:49Z</dcterms:modified>
</cp:coreProperties>
</file>