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5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2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3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6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94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22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0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74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CD00-CE45-4671-B2D9-4BD6B633639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4005-872D-40DE-A9EE-A3170F20E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5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18fdde71-7442-4572-bf96-02e86d9978d4/pages/0_0?a=2400&amp;x=-32&amp;y=291&amp;w=1144&amp;h=1074&amp;store=1&amp;accept=image%2F*&amp;auth=LCA%206b0531dfb1f4cac8436bbca38cc7b6d71b17cc76-ts%3D1568441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25" y="0"/>
            <a:ext cx="9702140" cy="673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SAIJAHNAVI, MASKI</dc:creator>
  <cp:lastModifiedBy>SAIJAHNAVI, MASKI</cp:lastModifiedBy>
  <cp:revision>2</cp:revision>
  <dcterms:created xsi:type="dcterms:W3CDTF">2019-09-14T09:41:35Z</dcterms:created>
  <dcterms:modified xsi:type="dcterms:W3CDTF">2019-09-14T09:52:46Z</dcterms:modified>
</cp:coreProperties>
</file>