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9" r:id="rId5"/>
    <p:sldId id="270" r:id="rId6"/>
    <p:sldId id="271" r:id="rId7"/>
    <p:sldId id="266" r:id="rId8"/>
    <p:sldId id="267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6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 AND DELIGHT</a:t>
            </a:r>
            <a:br>
              <a:rPr lang="en-US" dirty="0"/>
            </a:br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Submitted by-</a:t>
            </a:r>
          </a:p>
          <a:p>
            <a:r>
              <a:rPr lang="en-US" sz="2800" dirty="0"/>
              <a:t>GROUP D</a:t>
            </a:r>
          </a:p>
          <a:p>
            <a:r>
              <a:rPr lang="en-US" sz="2800" dirty="0"/>
              <a:t>1.Rohit Kumar</a:t>
            </a:r>
          </a:p>
          <a:p>
            <a:r>
              <a:rPr lang="en-US" sz="2800" dirty="0"/>
              <a:t>2.Ritwik Sinha</a:t>
            </a:r>
          </a:p>
          <a:p>
            <a:r>
              <a:rPr lang="en-US" sz="2800" dirty="0"/>
              <a:t>3.sai jahnavi</a:t>
            </a:r>
          </a:p>
          <a:p>
            <a:r>
              <a:rPr lang="en-US" sz="2800" dirty="0"/>
              <a:t>4.Sowrasree Banerjee</a:t>
            </a:r>
          </a:p>
          <a:p>
            <a:r>
              <a:rPr lang="en-US" sz="28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31198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2945363" cy="522515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2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9893" y="3952582"/>
            <a:ext cx="5272215" cy="9546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 descr="https://documents.lucidchart.com/documents/a9cc4668-b897-434b-858a-69eac74e7193/pages/0_0?a=1564&amp;x=-1&amp;y=-92&amp;w=2510&amp;h=1591&amp;store=1&amp;accept=image%2F*&amp;auth=LCA%20466f30b61251b83e1b764a996caffc1b9863cbf2-ts%3D1568568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1035698"/>
            <a:ext cx="1090748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2" y="2988578"/>
            <a:ext cx="10517155" cy="457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1: As a System user, I need to place an order for raw materials.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User Stories: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1.I will login using my supplier ID.</a:t>
            </a:r>
            <a:br>
              <a:rPr lang="en-US" sz="4000" dirty="0"/>
            </a:br>
            <a:r>
              <a:rPr lang="en-US" sz="4000" dirty="0"/>
              <a:t>2. I shall get different  raw material ID listed in the order.</a:t>
            </a:r>
            <a:br>
              <a:rPr lang="en-US" sz="4000" dirty="0"/>
            </a:br>
            <a:r>
              <a:rPr lang="en-US" sz="4000" dirty="0"/>
              <a:t>3. I will verify the order and make payment.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37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2: As a System user, I need to verify raw material order details.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User Stories: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1.I will login using my raw material ID.</a:t>
            </a:r>
            <a:br>
              <a:rPr lang="en-US" dirty="0"/>
            </a:br>
            <a:r>
              <a:rPr lang="en-US" dirty="0"/>
              <a:t>2. I shall check the raw material list and then     process the order.</a:t>
            </a:r>
            <a:br>
              <a:rPr lang="en-US" dirty="0"/>
            </a:br>
            <a:r>
              <a:rPr lang="en-US" dirty="0"/>
              <a:t>3. I will inquire about unit price and quantity and         get the total price.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8fdde71-7442-4572-bf96-02e86d9978d4/pages/0_0?a=1518&amp;x=11&amp;y=-5&amp;w=1338&amp;h=1430&amp;store=1&amp;accept=image%2F*&amp;auth=LCA%202c125806a837743408e943a5ad3615c0dc30ba3a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37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DISTRIBUTER</a:t>
            </a:r>
          </a:p>
        </p:txBody>
      </p:sp>
      <p:pic>
        <p:nvPicPr>
          <p:cNvPr id="3" name="Picture 2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3" y="216444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609601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25" y="1988841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18fdde71-7442-4572-bf96-02e86d9978d4/pages/0_0?a=2486&amp;x=560&amp;y=328&amp;w=440&amp;h=271&amp;store=1&amp;accept=image%2F*&amp;auth=LCA%2041f244d3b75df27c07eb9b6cad5654c3a6806967-ts%3D1568464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5" y="934226"/>
            <a:ext cx="5181535" cy="43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18fdde71-7442-4572-bf96-02e86d9978d4/pages/0_0?a=2489&amp;x=876&amp;y=541&amp;w=528&amp;h=418&amp;store=1&amp;accept=image%2F*&amp;auth=LCA%2014172da70de299a68d68a5fd8f934f1c712e5565-ts%3D1568464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1" y="214216"/>
            <a:ext cx="4861248" cy="32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18fdde71-7442-4572-bf96-02e86d9978d4/pages/0_0?a=2491&amp;x=816&amp;y=563&amp;w=528&amp;h=365&amp;store=1&amp;accept=image%2F*&amp;auth=LCA%2048b6fb6d34fa786299b378e2f640d670a8d1530a-ts%3D1568464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12" y="3475654"/>
            <a:ext cx="6348316" cy="30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722" y="287895"/>
            <a:ext cx="40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diagram:1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68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documents.lucidchart.com/documents/a9cc4668-b897-434b-858a-69eac74e7193/pages/0_0?a=2218&amp;x=469&amp;y=191&amp;w=1122&amp;h=638&amp;store=1&amp;accept=image%2F*&amp;auth=LCA%2066292f79f4d8d9fcb91e1639f6e7c756f2bdb7a1-ts%3D1568575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2864" r="9152" b="36373"/>
          <a:stretch/>
        </p:blipFill>
        <p:spPr bwMode="auto">
          <a:xfrm>
            <a:off x="142240" y="1501660"/>
            <a:ext cx="4785360" cy="23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documents.lucidchart.com/documents/a9cc4668-b897-434b-858a-69eac74e7193/pages/0_0?a=2568&amp;x=113&amp;y=264&amp;w=1454&amp;h=799&amp;store=1&amp;accept=image%2F*&amp;auth=LCA%209777e840ae7a7bb06aaf141828b2ea8671550afb-ts%3D156857524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76" b="44608"/>
          <a:stretch/>
        </p:blipFill>
        <p:spPr bwMode="auto">
          <a:xfrm>
            <a:off x="3017520" y="3921760"/>
            <a:ext cx="824992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documents.lucidchart.com/documents/a9cc4668-b897-434b-858a-69eac74e7193/pages/0_0?a=2784&amp;x=114&amp;y=255&amp;w=1452&amp;h=987&amp;store=1&amp;accept=image%2F*&amp;auth=LCA%20db80951c3773c5a34f7d279aa915aecdfb1d780e-ts%3D156857524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6432" r="9106" b="43500"/>
          <a:stretch/>
        </p:blipFill>
        <p:spPr bwMode="auto">
          <a:xfrm>
            <a:off x="4815840" y="1097597"/>
            <a:ext cx="712216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1200" y="486444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diagram 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01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894"/>
            <a:ext cx="3262604" cy="503853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1 (</a:t>
            </a:r>
            <a:r>
              <a:rPr lang="en-US" sz="2000" dirty="0" err="1"/>
              <a:t>rmo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66" y="7276721"/>
            <a:ext cx="3411429" cy="50973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8" name="Picture 4" descr="https://documents.lucidchart.com/documents/8bb0b65b-77a9-4f3f-b140-2afee4402d1b/pages/0_0?a=527&amp;x=-1&amp;y=-92&amp;w=2510&amp;h=1591&amp;store=1&amp;accept=image%2F*&amp;auth=LCA%20c096b85f65c6c15f36040a695b4bd155a5d1151e-ts%3D1568606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3005" y="-2086709"/>
            <a:ext cx="17926050" cy="113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543050" y="-198266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sequence diagram 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75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DRINK AND DELIGHT INVENTORY MANAGEMENT</vt:lpstr>
      <vt:lpstr>EPIC 1: As a System user, I need to place an order for raw materials.  User Stories: 1.I will login using my supplier ID. 2. I shall get different  raw material ID listed in the order. 3. I will verify the order and make payment.  </vt:lpstr>
      <vt:lpstr>EPIC 2: As a System user, I need to verify raw material order details.  User Stories: 1.I will login using my raw material ID. 2. I shall check the raw material list and then     process the order. 3. I will inquire about unit price and quantity and         get the total price.  </vt:lpstr>
      <vt:lpstr>PowerPoint Presentation</vt:lpstr>
      <vt:lpstr>USE CASE DIAGRAM FOR DISTRIBUTER</vt:lpstr>
      <vt:lpstr>PowerPoint Presentation</vt:lpstr>
      <vt:lpstr>PowerPoint Presentation</vt:lpstr>
      <vt:lpstr>PowerPoint Presentation</vt:lpstr>
      <vt:lpstr>Sequence diagram 1 (rmo)</vt:lpstr>
      <vt:lpstr>Sequence diagram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Pulak Sinha</dc:creator>
  <cp:lastModifiedBy>Sinha, Ritwik</cp:lastModifiedBy>
  <cp:revision>14</cp:revision>
  <dcterms:created xsi:type="dcterms:W3CDTF">2019-09-15T17:19:43Z</dcterms:created>
  <dcterms:modified xsi:type="dcterms:W3CDTF">2019-09-16T04:13:50Z</dcterms:modified>
</cp:coreProperties>
</file>