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7" r:id="rId5"/>
    <p:sldId id="266" r:id="rId6"/>
    <p:sldId id="264" r:id="rId7"/>
    <p:sldId id="261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908720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Drinks &amp; Delight :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Inventory Management System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3446908"/>
            <a:ext cx="30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Team D: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Maski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Saijahnavi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Pushpraj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Kaushik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Ritwik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Sinha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Kumar</a:t>
            </a:r>
          </a:p>
          <a:p>
            <a:pPr lvl="0"/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Sowrasree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Banerjee</a:t>
            </a:r>
          </a:p>
        </p:txBody>
      </p:sp>
    </p:spTree>
    <p:extLst>
      <p:ext uri="{BB962C8B-B14F-4D97-AF65-F5344CB8AC3E}">
        <p14:creationId xmlns:p14="http://schemas.microsoft.com/office/powerpoint/2010/main" val="101793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b7016b87-1f10-4a00-a8c1-14a298655a7a/pages/0_0?a=1869&amp;x=515&amp;y=16&amp;w=1200&amp;h=864&amp;store=1&amp;accept=image%2F*&amp;auth=LCA%200035c7962f7f4f2cc8480d2eb712e25d62787a1e-ts%3D1568568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20" y="1340768"/>
            <a:ext cx="7316360" cy="526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90682" y="789835"/>
            <a:ext cx="527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search for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2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54868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Epics &amp; User Stories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Epic 1: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Beverages Company (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Drink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&amp; Delight), 	 we want to manage Raw Material Stock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996952"/>
            <a:ext cx="6696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 Stories 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update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aw material stock to maintain the stock list.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check the current raw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aterial stock.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search for a raw material in the stock list.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497925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Epic 2: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Beverages Company 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Drink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&amp; Delight), 	 we want to manage Raw Material Stock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2852936"/>
            <a:ext cx="6696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 Stories 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update product stock to maintain the stock list.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check the current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roduct stock.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search for a product in the stock list.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0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Use Case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7246" y="938586"/>
            <a:ext cx="433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Case Diagram for System User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documents.lucidchart.com/documents/4f7d2a25-62dd-443a-85d3-fde5aeb7ecd7/pages/4A~RbMF7DaSD?a=808&amp;x=145&amp;y=53&amp;w=1210&amp;h=1470&amp;store=1&amp;accept=image%2F*&amp;auth=LCA%20f8cc88c31370118c45395d19d40ce45ff87a2946-ts%3D1568580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60911"/>
            <a:ext cx="7056784" cy="536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9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0110" y="759818"/>
            <a:ext cx="433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Case Diagram for Distributor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https://documents.lucidchart.com/documents/4f7d2a25-62dd-443a-85d3-fde5aeb7ecd7/pages/0_0?a=447&amp;x=264&amp;y=115&amp;w=570&amp;h=553&amp;store=1&amp;accept=image%2F*&amp;auth=LCA%2003bae0bb8357b3be0c1eaba5eeb31c63879e8793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676" y="1700808"/>
            <a:ext cx="42484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5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0110" y="759818"/>
            <a:ext cx="433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Case Diagram for Supplier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documents.lucidchart.com/documents/4f7d2a25-62dd-443a-85d3-fde5aeb7ecd7/pages/0_0?a=526&amp;x=271&amp;y=223&amp;w=644&amp;h=371&amp;store=1&amp;accept=image%2F*&amp;auth=LCA%20c5e9594858479a40d730be6a1c3010004187013e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24" y="1988840"/>
            <a:ext cx="46005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77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Class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https://documents.lucidchart.com/documents/8db9e2d9-595e-4e67-8bd8-356f5c856eb3/pages/0_0?a=1035&amp;x=-3&amp;y=-18&amp;w=1386&amp;h=834&amp;store=1&amp;accept=image%2F*&amp;auth=LCA%203b026b3ea11f60623988ae97821c70fe0f49c585-ts%3D1568441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55" y="1340767"/>
            <a:ext cx="7981386" cy="514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98072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Raw Material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0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8db9e2d9-595e-4e67-8bd8-356f5c856eb3/pages/0_0?a=1035&amp;x=2&amp;y=860&amp;w=1276&amp;h=856&amp;store=1&amp;accept=image%2F*&amp;auth=LCA%20a9728207545f78f377ed6b3b6b41d7ad720c9cf7-ts%3D1568441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0456"/>
            <a:ext cx="8100392" cy="56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749895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Product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2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Sequence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93426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add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s://documents.lucidchart.com/documents/b7016b87-1f10-4a00-a8c1-14a298655a7a/pages/0_0?a=1771&amp;x=515&amp;y=16&amp;w=1200&amp;h=864&amp;store=1&amp;accept=image%2F*&amp;auth=LCA%20db51de21632957519ca2b9cc5b95d4aec2122962-ts%3D1568568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25" y="1395931"/>
            <a:ext cx="7298989" cy="525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0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305</TotalTime>
  <Words>200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Gill Sans MT</vt:lpstr>
      <vt:lpstr>Times New Roman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Kumar, Rohit</cp:lastModifiedBy>
  <cp:revision>16</cp:revision>
  <dcterms:created xsi:type="dcterms:W3CDTF">2019-09-15T13:19:59Z</dcterms:created>
  <dcterms:modified xsi:type="dcterms:W3CDTF">2019-09-16T03:38:51Z</dcterms:modified>
</cp:coreProperties>
</file>