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65" r:id="rId4"/>
    <p:sldId id="266" r:id="rId5"/>
    <p:sldId id="259" r:id="rId6"/>
    <p:sldId id="260" r:id="rId7"/>
    <p:sldId id="261" r:id="rId8"/>
    <p:sldId id="263" r:id="rId9"/>
    <p:sldId id="264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Drink and Delight </a:t>
            </a:r>
            <a:br>
              <a:rPr lang="en-IN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Inventory Management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7406640" cy="28194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Group D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Ritwik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sinha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Maski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Saijahnavi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Sowrasree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Banerjee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Pushpraj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documents.lucidchart.com/documents/18fdde71-7442-4572-bf96-02e86d9978d4/pages/4d6R.h0b4WRP?a=4145&amp;x=10&amp;y=-30&amp;w=1100&amp;h=1100&amp;store=1&amp;accept=image%2F*&amp;auth=LCA%20e215bc74dd7fc704283454de75a5e2c246ebec17-ts%3D1568540126"/>
          <p:cNvPicPr>
            <a:picLocks noChangeAspect="1" noChangeArrowheads="1"/>
          </p:cNvPicPr>
          <p:nvPr/>
        </p:nvPicPr>
        <p:blipFill>
          <a:blip r:embed="rId2"/>
          <a:srcRect b="32951"/>
          <a:stretch>
            <a:fillRect/>
          </a:stretch>
        </p:blipFill>
        <p:spPr bwMode="auto">
          <a:xfrm>
            <a:off x="0" y="608726"/>
            <a:ext cx="8915400" cy="59777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Sequence diagram for managing addresses by the distributor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Epics and user stories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Epic 1: As a system user I need to perform Order processing.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User stories: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a system user , I  need to login in the system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need to get information about all the recent orders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 need to send  request for available product count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Based on the product count , I will start shipping the products to the distributor.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Epic 2: As a distributor I need to  update my  address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User stories: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distributor I need to login into system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need to raise the request to the system for adding, updating and deleting.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will add, update or delete the address based on his request.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will send  me message whether the address is deleted ,updated or added</a:t>
            </a:r>
            <a:r>
              <a:rPr lang="en-IN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3810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Use case Diagram for system user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documents.lucidchart.com/documents/4f7d2a25-62dd-443a-85d3-fde5aeb7ecd7/pages/4A~RbMF7DaSD?a=808&amp;x=145&amp;y=53&amp;w=1210&amp;h=1470&amp;store=1&amp;accept=image%2F*&amp;auth=LCA%20f8cc88c31370118c45395d19d40ce45ff87a2946-ts%3D1568580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56784" cy="536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5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609600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Use case Diagram for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Distributor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2676" y="1700808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31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6096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Use case Diagram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for Supplier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624" y="1988840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0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Class diagram of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roductOrder class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72" name="Picture 16" descr="https://documents.lucidchart.com/documents/18fdde71-7442-4572-bf96-02e86d9978d4/pages/0_0?a=4449&amp;x=96&amp;y=619&amp;w=528&amp;h=470&amp;store=1&amp;accept=image%2F*&amp;auth=LCA%205cb03391db3efda6b2bbf996a1859e9736d00892-ts%3D1568540126"/>
          <p:cNvPicPr>
            <a:picLocks noChangeAspect="1" noChangeArrowheads="1"/>
          </p:cNvPicPr>
          <p:nvPr/>
        </p:nvPicPr>
        <p:blipFill>
          <a:blip r:embed="rId2"/>
          <a:srcRect l="4040" t="4545" r="5051" b="6818"/>
          <a:stretch>
            <a:fillRect/>
          </a:stretch>
        </p:blipFill>
        <p:spPr bwMode="auto">
          <a:xfrm>
            <a:off x="4648200" y="1524000"/>
            <a:ext cx="3962400" cy="3434080"/>
          </a:xfrm>
          <a:prstGeom prst="rect">
            <a:avLst/>
          </a:prstGeom>
          <a:noFill/>
        </p:spPr>
      </p:pic>
      <p:pic>
        <p:nvPicPr>
          <p:cNvPr id="19474" name="Picture 18" descr="https://documents.lucidchart.com/documents/18fdde71-7442-4572-bf96-02e86d9978d4/pages/0_0?a=4450&amp;x=16&amp;y=201&amp;w=528&amp;h=417&amp;store=1&amp;accept=image%2F*&amp;auth=LCA%20afba1731db717148e0cd4669cc2146da6aec9054-ts%3D1568540126"/>
          <p:cNvPicPr>
            <a:picLocks noChangeAspect="1" noChangeArrowheads="1"/>
          </p:cNvPicPr>
          <p:nvPr/>
        </p:nvPicPr>
        <p:blipFill>
          <a:blip r:embed="rId3"/>
          <a:srcRect l="6061" t="7987" r="5050" b="7668"/>
          <a:stretch>
            <a:fillRect/>
          </a:stretch>
        </p:blipFill>
        <p:spPr bwMode="auto">
          <a:xfrm>
            <a:off x="685800" y="3810000"/>
            <a:ext cx="3657600" cy="2743200"/>
          </a:xfrm>
          <a:prstGeom prst="rect">
            <a:avLst/>
          </a:prstGeom>
          <a:noFill/>
        </p:spPr>
      </p:pic>
      <p:pic>
        <p:nvPicPr>
          <p:cNvPr id="18" name="Picture 4" descr="https://documents.lucidchart.com/documents/18fdde71-7442-4572-bf96-02e86d9978d4/pages/0_0?a=2485&amp;x=20&amp;y=328&amp;w=440&amp;h=271&amp;store=1&amp;accept=image%2F*&amp;auth=LCA%207f5a405450d538e6c12ff1a29df52c4ba4ca4fa4-ts%3D156846402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2" t="3550" r="4253" b="9921"/>
          <a:stretch/>
        </p:blipFill>
        <p:spPr bwMode="auto">
          <a:xfrm>
            <a:off x="461777" y="1219174"/>
            <a:ext cx="3729224" cy="2286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Class diagram of ProductOrderDetails class</a:t>
            </a:r>
            <a:endParaRPr lang="en-US" sz="3200" b="1" dirty="0"/>
          </a:p>
        </p:txBody>
      </p:sp>
      <p:pic>
        <p:nvPicPr>
          <p:cNvPr id="6" name="Picture 5" descr="https://documents.lucidchart.com/documents/18fdde71-7442-4572-bf96-02e86d9978d4/pages/0_0?a=2736&amp;x=20&amp;y=227&amp;w=440&amp;h=297&amp;store=1&amp;accept=image%2F*&amp;auth=LCA%203b59728a3e60ab9ba03a4a16e9b6c86d23400ba4-ts%3D1568540126"/>
          <p:cNvPicPr>
            <a:picLocks noChangeAspect="1" noChangeArrowheads="1"/>
          </p:cNvPicPr>
          <p:nvPr/>
        </p:nvPicPr>
        <p:blipFill>
          <a:blip r:embed="rId2"/>
          <a:srcRect l="4961" t="6026" r="5737" b="6852"/>
          <a:stretch>
            <a:fillRect/>
          </a:stretch>
        </p:blipFill>
        <p:spPr bwMode="auto">
          <a:xfrm>
            <a:off x="533400" y="1676400"/>
            <a:ext cx="3351945" cy="2209800"/>
          </a:xfrm>
          <a:prstGeom prst="rect">
            <a:avLst/>
          </a:prstGeom>
          <a:noFill/>
        </p:spPr>
      </p:pic>
      <p:pic>
        <p:nvPicPr>
          <p:cNvPr id="7" name="Picture 6" descr="https://documents.lucidchart.com/documents/18fdde71-7442-4572-bf96-02e86d9978d4/pages/0_0?a=2738&amp;x=-10&amp;y=504&amp;w=660&amp;h=407&amp;store=1&amp;accept=image%2F*&amp;auth=LCA%20de80d06728df7452f5af69ff68b2d8caf924342e-ts%3D1568540126"/>
          <p:cNvPicPr>
            <a:picLocks noChangeAspect="1" noChangeArrowheads="1"/>
          </p:cNvPicPr>
          <p:nvPr/>
        </p:nvPicPr>
        <p:blipFill>
          <a:blip r:embed="rId3"/>
          <a:srcRect l="4831" t="5934" r="4831" b="7822"/>
          <a:stretch>
            <a:fillRect/>
          </a:stretch>
        </p:blipFill>
        <p:spPr bwMode="auto">
          <a:xfrm>
            <a:off x="228600" y="4303059"/>
            <a:ext cx="4343400" cy="2554941"/>
          </a:xfrm>
          <a:prstGeom prst="rect">
            <a:avLst/>
          </a:prstGeom>
          <a:noFill/>
        </p:spPr>
      </p:pic>
      <p:pic>
        <p:nvPicPr>
          <p:cNvPr id="8" name="Picture 8" descr="https://documents.lucidchart.com/documents/18fdde71-7442-4572-bf96-02e86d9978d4/pages/0_0?a=2738&amp;x=30&amp;y=882&amp;w=660&amp;h=391&amp;store=1&amp;accept=image%2F*&amp;auth=LCA%203b74211da84002804cb5928e70d589f7f327ba75-ts%3D1568540126"/>
          <p:cNvPicPr>
            <a:picLocks noChangeAspect="1" noChangeArrowheads="1"/>
          </p:cNvPicPr>
          <p:nvPr/>
        </p:nvPicPr>
        <p:blipFill>
          <a:blip r:embed="rId4"/>
          <a:srcRect l="6083" t="8284" r="7055" b="8876"/>
          <a:stretch>
            <a:fillRect/>
          </a:stretch>
        </p:blipFill>
        <p:spPr bwMode="auto">
          <a:xfrm>
            <a:off x="4191000" y="1600200"/>
            <a:ext cx="4589417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18fdde71-7442-4572-bf96-02e86d9978d4/pages/4d6R.h0b4WRP?a=3556&amp;x=-3&amp;y=-30&amp;w=1386&amp;h=1100&amp;store=1&amp;accept=image%2F*&amp;auth=LCA%2089707a2e9e22127393cde3c92b403d6bd0b3f42d-ts%3D1568540126"/>
          <p:cNvPicPr>
            <a:picLocks noChangeAspect="1" noChangeArrowheads="1"/>
          </p:cNvPicPr>
          <p:nvPr/>
        </p:nvPicPr>
        <p:blipFill>
          <a:blip r:embed="rId2"/>
          <a:srcRect t="4060" b="7809"/>
          <a:stretch>
            <a:fillRect/>
          </a:stretch>
        </p:blipFill>
        <p:spPr bwMode="auto">
          <a:xfrm>
            <a:off x="533400" y="838200"/>
            <a:ext cx="8610600" cy="6019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228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Sequence diagram for order processing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system user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839</TotalTime>
  <Words>200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Office Theme</vt:lpstr>
      <vt:lpstr>Drink and Delight  Inventory Management </vt:lpstr>
      <vt:lpstr>Epics and user stories</vt:lpstr>
      <vt:lpstr>Slide 3</vt:lpstr>
      <vt:lpstr>Slide 4</vt:lpstr>
      <vt:lpstr>Slide 5</vt:lpstr>
      <vt:lpstr>Slide 6</vt:lpstr>
      <vt:lpstr>Class diagram of ProductOrder class</vt:lpstr>
      <vt:lpstr>Class diagram of ProductOrderDetails class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Windows User</cp:lastModifiedBy>
  <cp:revision>34</cp:revision>
  <dcterms:created xsi:type="dcterms:W3CDTF">2006-08-16T00:00:00Z</dcterms:created>
  <dcterms:modified xsi:type="dcterms:W3CDTF">2019-09-16T02:16:46Z</dcterms:modified>
</cp:coreProperties>
</file>