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3791EF9-BFCC-471F-AD2A-AF6BFC8A1BFC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299A9FC-0276-437D-8629-F6B36C4706B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gentina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argentina flag"/>
          <p:cNvSpPr>
            <a:spLocks noChangeAspect="1" noChangeArrowheads="1"/>
          </p:cNvSpPr>
          <p:nvPr/>
        </p:nvSpPr>
        <p:spPr bwMode="auto">
          <a:xfrm>
            <a:off x="155575" y="-563563"/>
            <a:ext cx="20383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" y="15652"/>
            <a:ext cx="2038350" cy="1181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01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33265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ARGENTINA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296" y="1772816"/>
            <a:ext cx="4608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Capital : </a:t>
            </a:r>
            <a:r>
              <a:rPr lang="en-IN" sz="2400" b="1" dirty="0" smtClean="0">
                <a:effectLst/>
                <a:latin typeface="Times New Roman" pitchFamily="18" charset="0"/>
                <a:cs typeface="Times New Roman" pitchFamily="18" charset="0"/>
              </a:rPr>
              <a:t>Buenos Aires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Currency :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Argentine peso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  <a:t>Official Language : </a:t>
            </a:r>
            <a:r>
              <a:rPr lang="en-IN" sz="2400" b="1" dirty="0" smtClean="0">
                <a:effectLst/>
                <a:latin typeface="Times New Roman" pitchFamily="18" charset="0"/>
                <a:cs typeface="Times New Roman" pitchFamily="18" charset="0"/>
              </a:rPr>
              <a:t>Spanish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Population</a:t>
            </a:r>
            <a:r>
              <a:rPr lang="en-IN" sz="2400" b="1" dirty="0" smtClean="0"/>
              <a:t>:</a:t>
            </a:r>
            <a:r>
              <a:rPr lang="en-IN" sz="2400" dirty="0" smtClean="0"/>
              <a:t> </a:t>
            </a:r>
            <a:r>
              <a:rPr lang="en-IN" sz="2400" b="1" dirty="0" smtClean="0"/>
              <a:t>44</a:t>
            </a:r>
            <a:r>
              <a:rPr lang="en-IN" sz="2400" dirty="0" smtClean="0"/>
              <a:t> million</a:t>
            </a:r>
            <a:endParaRPr lang="en-IN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  <a:t>Famous Destinations :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Iguazu Falls, Los Glaciares, Ushuaia</a:t>
            </a:r>
            <a: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Image result for argentina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7" y="1717871"/>
            <a:ext cx="3333750" cy="4080208"/>
          </a:xfrm>
          <a:prstGeom prst="rect">
            <a:avLst/>
          </a:prstGeom>
          <a:noFill/>
          <a:effectLst>
            <a:glow rad="114300">
              <a:schemeClr val="accent1">
                <a:alpha val="57000"/>
              </a:schemeClr>
            </a:glow>
            <a:outerShdw blurRad="50800" dist="50800" dir="5400000" sx="59000" sy="59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76768" y="5927528"/>
            <a:ext cx="342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Few famous places in Argentina</a:t>
            </a:r>
            <a:endParaRPr lang="en-IN" dirty="0">
              <a:latin typeface="Times New Roman" pitchFamily="18" charset="0"/>
              <a:ea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5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3265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040214"/>
            <a:ext cx="4608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National Dish : </a:t>
            </a:r>
            <a:r>
              <a:rPr lang="en-IN" sz="2400" b="1" dirty="0"/>
              <a:t>A</a:t>
            </a:r>
            <a:r>
              <a:rPr lang="en-IN" sz="2400" b="1" dirty="0" smtClean="0"/>
              <a:t>sados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  <a:t>Strong resemblance to Spanish, French and Italian food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biggest consumer of beef in the world</a:t>
            </a:r>
            <a: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63" y="2124361"/>
            <a:ext cx="3645818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06528" y="5419968"/>
            <a:ext cx="342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Asados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6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3265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SPORTS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828840"/>
            <a:ext cx="4608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National Sport : </a:t>
            </a:r>
            <a:r>
              <a:rPr lang="en-IN" sz="2400" b="1" dirty="0" smtClean="0"/>
              <a:t>Pato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  <a:t>Most Popular Sport : Soccer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Won 2 FIFA World Cup in 1978 &amp; 1986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  <a:t>Other popular sports are car-racing and rugby</a:t>
            </a:r>
            <a:b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Image result for messi and marad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04" y="1916832"/>
            <a:ext cx="3942184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2304" y="5152827"/>
            <a:ext cx="394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Best footballer of his generation with Messi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6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3265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MUSIC &amp; DANCE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2132856"/>
            <a:ext cx="4608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Most Popular Music &amp; Dance 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Argentine Tango</a:t>
            </a:r>
            <a:endParaRPr lang="en-IN" sz="24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Argentine folk music is today known under several names, most notably as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folklore music</a:t>
            </a:r>
            <a: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Image result for argentine t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69" y="1653460"/>
            <a:ext cx="3722390" cy="43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81776" y="6028572"/>
            <a:ext cx="342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Argentine Tango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6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3265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RELIGIOUS BELIEFS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Argentina is a predominately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Roman Catholic Christian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92%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Argentine citizens are Roman Catholics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 country is quite secular, and the constitution guarantees freedom of religion.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0" name="Picture 6" descr="Image result for pope franc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3427487" cy="39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5743134"/>
            <a:ext cx="342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Pope Francis 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Head of Catholic Church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6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3265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FAMILY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4741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The family is the centre of Argentine life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S</a:t>
            </a:r>
            <a:r>
              <a:rPr lang="en-IN" sz="2400" dirty="0" smtClean="0"/>
              <a:t>trong ties with extended family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 smtClean="0"/>
              <a:t>Christmas and birthdays are celebrated with large gatherings of family members</a:t>
            </a:r>
          </a:p>
        </p:txBody>
      </p:sp>
      <p:pic>
        <p:nvPicPr>
          <p:cNvPr id="7170" name="Picture 2" descr="Image result for argentina family gath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84" y="2011952"/>
            <a:ext cx="3585202" cy="34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6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24" y="1746528"/>
            <a:ext cx="73448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4437111"/>
            <a:ext cx="30197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Rohit Kumar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Sravani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6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113</TotalTime>
  <Words>188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2019-11-04T17:15:04Z</dcterms:created>
  <dcterms:modified xsi:type="dcterms:W3CDTF">2019-11-04T19:08:32Z</dcterms:modified>
</cp:coreProperties>
</file>