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72EF-3262-4226-BF7E-E62173799C9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3BE72EF-3262-4226-BF7E-E62173799C9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Sequence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93426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to add 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75656" y="1844824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User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4288" y="1844824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3968" y="1844824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51720" y="2986640"/>
            <a:ext cx="288032" cy="35387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4869184" y="5426528"/>
            <a:ext cx="288032" cy="10988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4869184" y="4293096"/>
            <a:ext cx="288032" cy="6480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8" name="Rounded Rectangle 17"/>
          <p:cNvSpPr/>
          <p:nvPr/>
        </p:nvSpPr>
        <p:spPr>
          <a:xfrm>
            <a:off x="7740352" y="2986640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4860032" y="2986640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0" name="Rounded Rectangle 19"/>
          <p:cNvSpPr/>
          <p:nvPr/>
        </p:nvSpPr>
        <p:spPr>
          <a:xfrm>
            <a:off x="7740352" y="5426528"/>
            <a:ext cx="288032" cy="102680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39752" y="314096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8064" y="3284984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157216" y="3501008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339752" y="3694936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39752" y="4437112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50040" y="5589240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57216" y="6237312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57216" y="5661248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339752" y="602128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339752" y="638132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157216" y="5877272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340888" y="4797152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2"/>
            <a:endCxn id="15" idx="0"/>
          </p:cNvCxnSpPr>
          <p:nvPr/>
        </p:nvCxnSpPr>
        <p:spPr>
          <a:xfrm>
            <a:off x="2195736" y="2492896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84368" y="251691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96468" y="251691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2"/>
            <a:endCxn id="16" idx="0"/>
          </p:cNvCxnSpPr>
          <p:nvPr/>
        </p:nvCxnSpPr>
        <p:spPr>
          <a:xfrm>
            <a:off x="5013200" y="4941168"/>
            <a:ext cx="0" cy="48536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13200" y="3807736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0" idx="0"/>
          </p:cNvCxnSpPr>
          <p:nvPr/>
        </p:nvCxnSpPr>
        <p:spPr>
          <a:xfrm>
            <a:off x="7884368" y="3807736"/>
            <a:ext cx="0" cy="161879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43240" y="285293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4376" y="365384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Validates User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97276" y="342900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88124" y="537321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 Details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04132" y="2977207"/>
            <a:ext cx="177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Check Credentials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3240" y="530120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Details Entered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4376" y="414908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Add Product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36138" y="580526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36138" y="616530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Add to Database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3240" y="472514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Enter Details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3528" y="594928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Error Message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43240" y="63093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Success Message</a:t>
            </a:r>
          </a:p>
        </p:txBody>
      </p:sp>
    </p:spTree>
    <p:extLst>
      <p:ext uri="{BB962C8B-B14F-4D97-AF65-F5344CB8AC3E}">
        <p14:creationId xmlns:p14="http://schemas.microsoft.com/office/powerpoint/2010/main" val="40042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59107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search for product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75656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User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4288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3968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51720" y="2770616"/>
            <a:ext cx="288032" cy="35387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4869184" y="5210504"/>
            <a:ext cx="288032" cy="10988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4869184" y="4077072"/>
            <a:ext cx="288032" cy="6480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8" name="Rounded Rectangle 17"/>
          <p:cNvSpPr/>
          <p:nvPr/>
        </p:nvSpPr>
        <p:spPr>
          <a:xfrm>
            <a:off x="7740352" y="2770616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4860032" y="2770616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0" name="Rounded Rectangle 19"/>
          <p:cNvSpPr/>
          <p:nvPr/>
        </p:nvSpPr>
        <p:spPr>
          <a:xfrm>
            <a:off x="7740352" y="5210504"/>
            <a:ext cx="288032" cy="102680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39752" y="292494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8064" y="3068960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157216" y="3284984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339752" y="3478912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39752" y="422108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50040" y="5373216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57216" y="5445224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339752" y="5877272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339752" y="616530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157216" y="5733256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340888" y="458112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2"/>
            <a:endCxn id="15" idx="0"/>
          </p:cNvCxnSpPr>
          <p:nvPr/>
        </p:nvCxnSpPr>
        <p:spPr>
          <a:xfrm>
            <a:off x="2195736" y="227687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84368" y="2300888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96468" y="2300888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2"/>
            <a:endCxn id="16" idx="0"/>
          </p:cNvCxnSpPr>
          <p:nvPr/>
        </p:nvCxnSpPr>
        <p:spPr>
          <a:xfrm>
            <a:off x="5013200" y="4725144"/>
            <a:ext cx="0" cy="48536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13200" y="359171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0" idx="0"/>
          </p:cNvCxnSpPr>
          <p:nvPr/>
        </p:nvCxnSpPr>
        <p:spPr>
          <a:xfrm>
            <a:off x="7884368" y="3591712"/>
            <a:ext cx="0" cy="161879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43240" y="263691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4376" y="343782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Validates User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97276" y="321297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88124" y="515719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 ID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04132" y="2761183"/>
            <a:ext cx="177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Check Credentials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3240" y="508518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ID Entered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4376" y="393305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Search Product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36138" y="566124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3240" y="45091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Enter ID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3528" y="578551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Error Message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43240" y="609329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Success Message</a:t>
            </a:r>
          </a:p>
        </p:txBody>
      </p:sp>
    </p:spTree>
    <p:extLst>
      <p:ext uri="{BB962C8B-B14F-4D97-AF65-F5344CB8AC3E}">
        <p14:creationId xmlns:p14="http://schemas.microsoft.com/office/powerpoint/2010/main" val="41289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75656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User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4288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3968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51720" y="2770616"/>
            <a:ext cx="288032" cy="35387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4869184" y="5210504"/>
            <a:ext cx="288032" cy="10988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4869184" y="4077072"/>
            <a:ext cx="288032" cy="6480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8" name="Rounded Rectangle 17"/>
          <p:cNvSpPr/>
          <p:nvPr/>
        </p:nvSpPr>
        <p:spPr>
          <a:xfrm>
            <a:off x="7740352" y="2770616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4860032" y="2770616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0" name="Rounded Rectangle 19"/>
          <p:cNvSpPr/>
          <p:nvPr/>
        </p:nvSpPr>
        <p:spPr>
          <a:xfrm>
            <a:off x="7740352" y="5210504"/>
            <a:ext cx="288032" cy="102680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39752" y="292494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8064" y="3068960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157216" y="3284984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339752" y="3478912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39752" y="422108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50040" y="5373216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57216" y="6021288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57216" y="5445224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339752" y="580526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339752" y="616530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157216" y="5661248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340888" y="458112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2"/>
            <a:endCxn id="15" idx="0"/>
          </p:cNvCxnSpPr>
          <p:nvPr/>
        </p:nvCxnSpPr>
        <p:spPr>
          <a:xfrm>
            <a:off x="2195736" y="227687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84368" y="2300888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96468" y="2300888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2"/>
            <a:endCxn id="16" idx="0"/>
          </p:cNvCxnSpPr>
          <p:nvPr/>
        </p:nvCxnSpPr>
        <p:spPr>
          <a:xfrm>
            <a:off x="5013200" y="4725144"/>
            <a:ext cx="0" cy="48536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13200" y="359171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0" idx="0"/>
          </p:cNvCxnSpPr>
          <p:nvPr/>
        </p:nvCxnSpPr>
        <p:spPr>
          <a:xfrm>
            <a:off x="7884368" y="3591712"/>
            <a:ext cx="0" cy="161879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43240" y="263691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4376" y="343782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Validates User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97276" y="321297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88124" y="515719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 ID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04132" y="2761183"/>
            <a:ext cx="177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Check Credentials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3240" y="508518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ID Entered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4376" y="393305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Delete Product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36138" y="558924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65270" y="5949280"/>
            <a:ext cx="177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Delete from Database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3240" y="45091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Enter ID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3528" y="573325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Error Message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43240" y="609329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Success Message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51720" y="59107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delete product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75656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User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4288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3968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51720" y="2770616"/>
            <a:ext cx="288032" cy="35387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4869184" y="5210504"/>
            <a:ext cx="288032" cy="10988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4869184" y="4077072"/>
            <a:ext cx="288032" cy="6480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8" name="Rounded Rectangle 17"/>
          <p:cNvSpPr/>
          <p:nvPr/>
        </p:nvSpPr>
        <p:spPr>
          <a:xfrm>
            <a:off x="7740352" y="2770616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4860032" y="2770616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0" name="Rounded Rectangle 19"/>
          <p:cNvSpPr/>
          <p:nvPr/>
        </p:nvSpPr>
        <p:spPr>
          <a:xfrm>
            <a:off x="7740352" y="5210504"/>
            <a:ext cx="288032" cy="102680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39752" y="292494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8064" y="3068960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157216" y="3284984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339752" y="3478912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39752" y="422108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50040" y="5373216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57216" y="6021288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57216" y="5445224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339752" y="580526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339752" y="616530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157216" y="5661248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340888" y="458112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2"/>
            <a:endCxn id="15" idx="0"/>
          </p:cNvCxnSpPr>
          <p:nvPr/>
        </p:nvCxnSpPr>
        <p:spPr>
          <a:xfrm>
            <a:off x="2195736" y="227687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84368" y="2300888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96468" y="2300888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2"/>
            <a:endCxn id="16" idx="0"/>
          </p:cNvCxnSpPr>
          <p:nvPr/>
        </p:nvCxnSpPr>
        <p:spPr>
          <a:xfrm>
            <a:off x="5013200" y="4725144"/>
            <a:ext cx="0" cy="48536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13200" y="359171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0" idx="0"/>
          </p:cNvCxnSpPr>
          <p:nvPr/>
        </p:nvCxnSpPr>
        <p:spPr>
          <a:xfrm>
            <a:off x="7884368" y="3591712"/>
            <a:ext cx="0" cy="161879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43240" y="263691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4376" y="343782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Validates User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97276" y="321297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88124" y="515719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 ID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04132" y="2761183"/>
            <a:ext cx="177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Check Credentials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3240" y="508518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Details Entered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4376" y="393305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Update Product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36138" y="558924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65270" y="5949280"/>
            <a:ext cx="177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Update Database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3240" y="45091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Enter Details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3528" y="573325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Error Message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43240" y="609329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Success Message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51720" y="59107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update product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93426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Activity Diagram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add 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2339752" y="1916832"/>
            <a:ext cx="432048" cy="360040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619672" y="2894660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Enter Login Credentials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1619672" y="3903328"/>
            <a:ext cx="1872208" cy="821816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Validate Credential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1619672" y="5229200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Successful Login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848688" y="4062208"/>
            <a:ext cx="1891664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to Database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5848688" y="1844824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Enter Product Details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5848688" y="2735780"/>
            <a:ext cx="1872208" cy="821816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Validate Details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6578496" y="5301208"/>
            <a:ext cx="432048" cy="360040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339752" y="163983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8224" y="566124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6" idx="4"/>
            <a:endCxn id="7" idx="0"/>
          </p:cNvCxnSpPr>
          <p:nvPr/>
        </p:nvCxnSpPr>
        <p:spPr>
          <a:xfrm>
            <a:off x="2555776" y="2276872"/>
            <a:ext cx="0" cy="6177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2555776" y="3398716"/>
            <a:ext cx="0" cy="504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0" idx="0"/>
          </p:cNvCxnSpPr>
          <p:nvPr/>
        </p:nvCxnSpPr>
        <p:spPr>
          <a:xfrm>
            <a:off x="2555776" y="4725144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2"/>
            <a:endCxn id="13" idx="0"/>
          </p:cNvCxnSpPr>
          <p:nvPr/>
        </p:nvCxnSpPr>
        <p:spPr>
          <a:xfrm rot="5400000" flipH="1" flipV="1">
            <a:off x="2726068" y="1674532"/>
            <a:ext cx="3888432" cy="4229016"/>
          </a:xfrm>
          <a:prstGeom prst="bentConnector5">
            <a:avLst>
              <a:gd name="adj1" fmla="val -5879"/>
              <a:gd name="adj2" fmla="val 50000"/>
              <a:gd name="adj3" fmla="val 10587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>
            <a:off x="6784792" y="2348880"/>
            <a:ext cx="0" cy="386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12" idx="0"/>
          </p:cNvCxnSpPr>
          <p:nvPr/>
        </p:nvCxnSpPr>
        <p:spPr>
          <a:xfrm>
            <a:off x="6784792" y="3557596"/>
            <a:ext cx="9728" cy="504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15" idx="0"/>
          </p:cNvCxnSpPr>
          <p:nvPr/>
        </p:nvCxnSpPr>
        <p:spPr>
          <a:xfrm>
            <a:off x="6794520" y="4566264"/>
            <a:ext cx="0" cy="7349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7" idx="3"/>
          </p:cNvCxnSpPr>
          <p:nvPr/>
        </p:nvCxnSpPr>
        <p:spPr>
          <a:xfrm flipV="1">
            <a:off x="3491880" y="3146688"/>
            <a:ext cx="12700" cy="1167548"/>
          </a:xfrm>
          <a:prstGeom prst="bentConnector3">
            <a:avLst>
              <a:gd name="adj1" fmla="val 3888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4" idx="3"/>
            <a:endCxn id="13" idx="3"/>
          </p:cNvCxnSpPr>
          <p:nvPr/>
        </p:nvCxnSpPr>
        <p:spPr>
          <a:xfrm flipV="1">
            <a:off x="7720896" y="2096852"/>
            <a:ext cx="12700" cy="1049836"/>
          </a:xfrm>
          <a:prstGeom prst="bentConnector3">
            <a:avLst>
              <a:gd name="adj1" fmla="val 4248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55776" y="479715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Valid Credentials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355817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Invalid Credentials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4288" y="244726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Invalid Details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04248" y="362632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Valid Details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154</TotalTime>
  <Words>168</Words>
  <Application>Microsoft Office PowerPoint</Application>
  <PresentationFormat>On-screen Show (4:3)</PresentationFormat>
  <Paragraphs>78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2019-10-04T18:12:23Z</dcterms:created>
  <dcterms:modified xsi:type="dcterms:W3CDTF">2019-10-04T20:46:37Z</dcterms:modified>
</cp:coreProperties>
</file>