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284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AEF6-68B3-41A2-B7D7-6C7D54659D59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FEC4E-97CB-41BF-B94B-68EEEFE0B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541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FEC4E-97CB-41BF-B94B-68EEEFE0BD7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765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FEC4E-97CB-41BF-B94B-68EEEFE0BD7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844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FEC4E-97CB-41BF-B94B-68EEEFE0BD7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911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FEC4E-97CB-41BF-B94B-68EEEFE0BD7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527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BE72EF-3262-4226-BF7E-E62173799C9A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29D6A-4822-4E15-9B3D-F57B79D35AE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BE72EF-3262-4226-BF7E-E62173799C9A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29D6A-4822-4E15-9B3D-F57B79D35A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BE72EF-3262-4226-BF7E-E62173799C9A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29D6A-4822-4E15-9B3D-F57B79D35A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BE72EF-3262-4226-BF7E-E62173799C9A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29D6A-4822-4E15-9B3D-F57B79D35A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BE72EF-3262-4226-BF7E-E62173799C9A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29D6A-4822-4E15-9B3D-F57B79D35AE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BE72EF-3262-4226-BF7E-E62173799C9A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29D6A-4822-4E15-9B3D-F57B79D35A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BE72EF-3262-4226-BF7E-E62173799C9A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29D6A-4822-4E15-9B3D-F57B79D35A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BE72EF-3262-4226-BF7E-E62173799C9A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29D6A-4822-4E15-9B3D-F57B79D35A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BE72EF-3262-4226-BF7E-E62173799C9A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29D6A-4822-4E15-9B3D-F57B79D35AE2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BE72EF-3262-4226-BF7E-E62173799C9A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29D6A-4822-4E15-9B3D-F57B79D35A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BE72EF-3262-4226-BF7E-E62173799C9A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29D6A-4822-4E15-9B3D-F57B79D35AE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3BE72EF-3262-4226-BF7E-E62173799C9A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B329D6A-4822-4E15-9B3D-F57B79D35AE2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1720" y="260648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Sequence Diagrams</a:t>
            </a:r>
            <a:endParaRPr lang="en-IN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9832" y="934266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Sequence Diagram to add product: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75656" y="1844824"/>
            <a:ext cx="1440160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User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64288" y="1844824"/>
            <a:ext cx="1440160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83968" y="1844824"/>
            <a:ext cx="1440160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051720" y="2986640"/>
            <a:ext cx="288032" cy="353870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4869184" y="5426528"/>
            <a:ext cx="288032" cy="10988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4869184" y="4293096"/>
            <a:ext cx="288032" cy="64807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8" name="Rounded Rectangle 17"/>
          <p:cNvSpPr/>
          <p:nvPr/>
        </p:nvSpPr>
        <p:spPr>
          <a:xfrm>
            <a:off x="7740352" y="2986640"/>
            <a:ext cx="288032" cy="802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ounded Rectangle 18"/>
          <p:cNvSpPr/>
          <p:nvPr/>
        </p:nvSpPr>
        <p:spPr>
          <a:xfrm>
            <a:off x="4860032" y="2986640"/>
            <a:ext cx="288032" cy="802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20" name="Rounded Rectangle 19"/>
          <p:cNvSpPr/>
          <p:nvPr/>
        </p:nvSpPr>
        <p:spPr>
          <a:xfrm>
            <a:off x="7740352" y="5426528"/>
            <a:ext cx="288032" cy="102680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339752" y="3140968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148064" y="3284984"/>
            <a:ext cx="2592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157216" y="3501008"/>
            <a:ext cx="2583136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339752" y="3694936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339752" y="4437112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350040" y="5589240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157216" y="6237312"/>
            <a:ext cx="2592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157216" y="5661248"/>
            <a:ext cx="2592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339752" y="6021288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339752" y="6381328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157216" y="5877272"/>
            <a:ext cx="2583136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340888" y="4797152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2" idx="2"/>
            <a:endCxn id="15" idx="0"/>
          </p:cNvCxnSpPr>
          <p:nvPr/>
        </p:nvCxnSpPr>
        <p:spPr>
          <a:xfrm>
            <a:off x="2195736" y="2492896"/>
            <a:ext cx="0" cy="49374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884368" y="2516912"/>
            <a:ext cx="0" cy="49374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996468" y="2516912"/>
            <a:ext cx="0" cy="49374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7" idx="2"/>
            <a:endCxn id="16" idx="0"/>
          </p:cNvCxnSpPr>
          <p:nvPr/>
        </p:nvCxnSpPr>
        <p:spPr>
          <a:xfrm>
            <a:off x="5013200" y="4941168"/>
            <a:ext cx="0" cy="48536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013200" y="3807736"/>
            <a:ext cx="0" cy="49374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0" idx="0"/>
          </p:cNvCxnSpPr>
          <p:nvPr/>
        </p:nvCxnSpPr>
        <p:spPr>
          <a:xfrm>
            <a:off x="7884368" y="3807736"/>
            <a:ext cx="0" cy="1618792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843240" y="285293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Login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44376" y="3653847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Validates User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97276" y="342900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Return Result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88124" y="537321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Validate Details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04132" y="2977207"/>
            <a:ext cx="1776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Check Credentials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43240" y="5301208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Details Entered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44376" y="414908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Add Product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36138" y="580526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Return Result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36138" y="616530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Add to Database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43240" y="472514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Enter Details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853528" y="594928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Error Message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43240" y="630932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Success Message</a:t>
            </a:r>
          </a:p>
        </p:txBody>
      </p:sp>
    </p:spTree>
    <p:extLst>
      <p:ext uri="{BB962C8B-B14F-4D97-AF65-F5344CB8AC3E}">
        <p14:creationId xmlns:p14="http://schemas.microsoft.com/office/powerpoint/2010/main" val="40042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1720" y="591071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Sequence Diagram to search for product: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75656" y="1628800"/>
            <a:ext cx="1440160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User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64288" y="1628800"/>
            <a:ext cx="1440160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83968" y="1628800"/>
            <a:ext cx="1440160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051720" y="2770616"/>
            <a:ext cx="288032" cy="353870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4869184" y="5210504"/>
            <a:ext cx="288032" cy="10988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4869184" y="4077072"/>
            <a:ext cx="288032" cy="64807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8" name="Rounded Rectangle 17"/>
          <p:cNvSpPr/>
          <p:nvPr/>
        </p:nvSpPr>
        <p:spPr>
          <a:xfrm>
            <a:off x="7740352" y="2770616"/>
            <a:ext cx="288032" cy="802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ounded Rectangle 18"/>
          <p:cNvSpPr/>
          <p:nvPr/>
        </p:nvSpPr>
        <p:spPr>
          <a:xfrm>
            <a:off x="4860032" y="2770616"/>
            <a:ext cx="288032" cy="802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20" name="Rounded Rectangle 19"/>
          <p:cNvSpPr/>
          <p:nvPr/>
        </p:nvSpPr>
        <p:spPr>
          <a:xfrm>
            <a:off x="7740352" y="5210504"/>
            <a:ext cx="288032" cy="102680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339752" y="2924944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148064" y="3068960"/>
            <a:ext cx="2592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157216" y="3284984"/>
            <a:ext cx="2583136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339752" y="3478912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339752" y="4221088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350040" y="5373216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157216" y="5445224"/>
            <a:ext cx="2592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339752" y="5877272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339752" y="6165304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157216" y="5733256"/>
            <a:ext cx="2583136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340888" y="4581128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2" idx="2"/>
            <a:endCxn id="15" idx="0"/>
          </p:cNvCxnSpPr>
          <p:nvPr/>
        </p:nvCxnSpPr>
        <p:spPr>
          <a:xfrm>
            <a:off x="2195736" y="2276872"/>
            <a:ext cx="0" cy="49374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884368" y="2300888"/>
            <a:ext cx="0" cy="49374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996468" y="2300888"/>
            <a:ext cx="0" cy="49374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7" idx="2"/>
            <a:endCxn id="16" idx="0"/>
          </p:cNvCxnSpPr>
          <p:nvPr/>
        </p:nvCxnSpPr>
        <p:spPr>
          <a:xfrm>
            <a:off x="5013200" y="4725144"/>
            <a:ext cx="0" cy="48536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013200" y="3591712"/>
            <a:ext cx="0" cy="49374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0" idx="0"/>
          </p:cNvCxnSpPr>
          <p:nvPr/>
        </p:nvCxnSpPr>
        <p:spPr>
          <a:xfrm>
            <a:off x="7884368" y="3591712"/>
            <a:ext cx="0" cy="1618792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843240" y="263691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Login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44376" y="3437823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Validates User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97276" y="321297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Return Result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88124" y="515719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Validate ID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04132" y="2761183"/>
            <a:ext cx="1776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Check Credentials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43240" y="508518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ID Entered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44376" y="393305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Search Product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36138" y="5661248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Return Result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43240" y="450912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Enter ID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853528" y="5785519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Error Message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43240" y="609329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Success Message</a:t>
            </a:r>
          </a:p>
        </p:txBody>
      </p:sp>
    </p:spTree>
    <p:extLst>
      <p:ext uri="{BB962C8B-B14F-4D97-AF65-F5344CB8AC3E}">
        <p14:creationId xmlns:p14="http://schemas.microsoft.com/office/powerpoint/2010/main" val="412896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475656" y="1628800"/>
            <a:ext cx="1440160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User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64288" y="1628800"/>
            <a:ext cx="1440160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83968" y="1628800"/>
            <a:ext cx="1440160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051720" y="2770616"/>
            <a:ext cx="288032" cy="353870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4869184" y="5210504"/>
            <a:ext cx="288032" cy="10988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4869184" y="4077072"/>
            <a:ext cx="288032" cy="64807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8" name="Rounded Rectangle 17"/>
          <p:cNvSpPr/>
          <p:nvPr/>
        </p:nvSpPr>
        <p:spPr>
          <a:xfrm>
            <a:off x="7740352" y="2770616"/>
            <a:ext cx="288032" cy="802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ounded Rectangle 18"/>
          <p:cNvSpPr/>
          <p:nvPr/>
        </p:nvSpPr>
        <p:spPr>
          <a:xfrm>
            <a:off x="4860032" y="2770616"/>
            <a:ext cx="288032" cy="802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20" name="Rounded Rectangle 19"/>
          <p:cNvSpPr/>
          <p:nvPr/>
        </p:nvSpPr>
        <p:spPr>
          <a:xfrm>
            <a:off x="7740352" y="5210504"/>
            <a:ext cx="288032" cy="102680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339752" y="2924944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148064" y="3068960"/>
            <a:ext cx="2592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157216" y="3284984"/>
            <a:ext cx="2583136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339752" y="3478912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339752" y="4221088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350040" y="5373216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157216" y="6021288"/>
            <a:ext cx="2592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157216" y="5445224"/>
            <a:ext cx="2592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339752" y="5805264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339752" y="6165304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157216" y="5661248"/>
            <a:ext cx="2583136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340888" y="4581128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2" idx="2"/>
            <a:endCxn id="15" idx="0"/>
          </p:cNvCxnSpPr>
          <p:nvPr/>
        </p:nvCxnSpPr>
        <p:spPr>
          <a:xfrm>
            <a:off x="2195736" y="2276872"/>
            <a:ext cx="0" cy="49374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884368" y="2300888"/>
            <a:ext cx="0" cy="49374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996468" y="2300888"/>
            <a:ext cx="0" cy="49374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7" idx="2"/>
            <a:endCxn id="16" idx="0"/>
          </p:cNvCxnSpPr>
          <p:nvPr/>
        </p:nvCxnSpPr>
        <p:spPr>
          <a:xfrm>
            <a:off x="5013200" y="4725144"/>
            <a:ext cx="0" cy="48536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013200" y="3591712"/>
            <a:ext cx="0" cy="49374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0" idx="0"/>
          </p:cNvCxnSpPr>
          <p:nvPr/>
        </p:nvCxnSpPr>
        <p:spPr>
          <a:xfrm>
            <a:off x="7884368" y="3591712"/>
            <a:ext cx="0" cy="1618792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843240" y="263691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Login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44376" y="3437823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Validates User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97276" y="321297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Return Result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88124" y="515719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Validate ID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04132" y="2761183"/>
            <a:ext cx="1776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Check Credentials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43240" y="508518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ID Entered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44376" y="393305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Delete Product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36138" y="558924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Return Result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65270" y="5949280"/>
            <a:ext cx="1776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Delete from Database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43240" y="450912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Enter ID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853528" y="573325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Error Message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43240" y="609329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Success Message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051720" y="591071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Sequence Diagram to delete product: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51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475656" y="1628800"/>
            <a:ext cx="1440160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User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64288" y="1628800"/>
            <a:ext cx="1440160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83968" y="1628800"/>
            <a:ext cx="1440160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051720" y="2770616"/>
            <a:ext cx="288032" cy="353870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4869184" y="5210504"/>
            <a:ext cx="288032" cy="10988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4869184" y="4077072"/>
            <a:ext cx="288032" cy="64807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8" name="Rounded Rectangle 17"/>
          <p:cNvSpPr/>
          <p:nvPr/>
        </p:nvSpPr>
        <p:spPr>
          <a:xfrm>
            <a:off x="7740352" y="2770616"/>
            <a:ext cx="288032" cy="802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ounded Rectangle 18"/>
          <p:cNvSpPr/>
          <p:nvPr/>
        </p:nvSpPr>
        <p:spPr>
          <a:xfrm>
            <a:off x="4860032" y="2770616"/>
            <a:ext cx="288032" cy="802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20" name="Rounded Rectangle 19"/>
          <p:cNvSpPr/>
          <p:nvPr/>
        </p:nvSpPr>
        <p:spPr>
          <a:xfrm>
            <a:off x="7740352" y="5210504"/>
            <a:ext cx="288032" cy="102680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339752" y="2924944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148064" y="3068960"/>
            <a:ext cx="2592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157216" y="3284984"/>
            <a:ext cx="2583136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339752" y="3478912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339752" y="4221088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350040" y="5373216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157216" y="6021288"/>
            <a:ext cx="2592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157216" y="5445224"/>
            <a:ext cx="2592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339752" y="5805264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339752" y="6165304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157216" y="5661248"/>
            <a:ext cx="2583136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340888" y="4581128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2" idx="2"/>
            <a:endCxn id="15" idx="0"/>
          </p:cNvCxnSpPr>
          <p:nvPr/>
        </p:nvCxnSpPr>
        <p:spPr>
          <a:xfrm>
            <a:off x="2195736" y="2276872"/>
            <a:ext cx="0" cy="49374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884368" y="2300888"/>
            <a:ext cx="0" cy="49374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996468" y="2300888"/>
            <a:ext cx="0" cy="49374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7" idx="2"/>
            <a:endCxn id="16" idx="0"/>
          </p:cNvCxnSpPr>
          <p:nvPr/>
        </p:nvCxnSpPr>
        <p:spPr>
          <a:xfrm>
            <a:off x="5013200" y="4725144"/>
            <a:ext cx="0" cy="48536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013200" y="3591712"/>
            <a:ext cx="0" cy="49374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0" idx="0"/>
          </p:cNvCxnSpPr>
          <p:nvPr/>
        </p:nvCxnSpPr>
        <p:spPr>
          <a:xfrm>
            <a:off x="7884368" y="3591712"/>
            <a:ext cx="0" cy="1618792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843240" y="263691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Login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44376" y="3437823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Validates User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97276" y="321297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Return Result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88124" y="515719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Validate ID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04132" y="2761183"/>
            <a:ext cx="1776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Check Credentials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43240" y="508518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Details Entered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44376" y="393305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Update Product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36138" y="5641503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Return Result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65270" y="6001543"/>
            <a:ext cx="1776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Update Database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43240" y="450912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Enter Details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853528" y="573325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Error Message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43240" y="609329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Success Message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051720" y="591071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Sequence Diagram to update product: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1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1720" y="260648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Activity Diagrams</a:t>
            </a:r>
            <a:endParaRPr lang="en-IN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9832" y="934266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Activity Diagram to add product: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2267744" y="1689776"/>
            <a:ext cx="432048" cy="360040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1547664" y="2667604"/>
            <a:ext cx="1872208" cy="504056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Enter Login Credentials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1547664" y="3676272"/>
            <a:ext cx="1872208" cy="821816"/>
          </a:xfrm>
          <a:prstGeom prst="flowChartDecisi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Validate Credential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1547664" y="5002144"/>
            <a:ext cx="1872208" cy="504056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Successful Login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5848688" y="4062208"/>
            <a:ext cx="1891664" cy="504056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 to Database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5848688" y="1844824"/>
            <a:ext cx="1872208" cy="504056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Enter Product Details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Flowchart: Decision 13"/>
          <p:cNvSpPr/>
          <p:nvPr/>
        </p:nvSpPr>
        <p:spPr>
          <a:xfrm>
            <a:off x="5848688" y="2735780"/>
            <a:ext cx="1872208" cy="821816"/>
          </a:xfrm>
          <a:prstGeom prst="flowChartDecisi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Validate Details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lowchart: Connector 14"/>
          <p:cNvSpPr/>
          <p:nvPr/>
        </p:nvSpPr>
        <p:spPr>
          <a:xfrm>
            <a:off x="6578496" y="5301208"/>
            <a:ext cx="432048" cy="432048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267744" y="141277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Start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88224" y="574428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Stop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>
            <a:stCxn id="6" idx="4"/>
            <a:endCxn id="7" idx="0"/>
          </p:cNvCxnSpPr>
          <p:nvPr/>
        </p:nvCxnSpPr>
        <p:spPr>
          <a:xfrm>
            <a:off x="2483768" y="2049816"/>
            <a:ext cx="0" cy="6177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</p:cNvCxnSpPr>
          <p:nvPr/>
        </p:nvCxnSpPr>
        <p:spPr>
          <a:xfrm>
            <a:off x="2483768" y="3171660"/>
            <a:ext cx="0" cy="5046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10" idx="0"/>
          </p:cNvCxnSpPr>
          <p:nvPr/>
        </p:nvCxnSpPr>
        <p:spPr>
          <a:xfrm>
            <a:off x="2483768" y="4498088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35" idx="2"/>
            <a:endCxn id="13" idx="0"/>
          </p:cNvCxnSpPr>
          <p:nvPr/>
        </p:nvCxnSpPr>
        <p:spPr>
          <a:xfrm rot="5400000" flipH="1" flipV="1">
            <a:off x="2345820" y="1982772"/>
            <a:ext cx="4576920" cy="4301024"/>
          </a:xfrm>
          <a:prstGeom prst="bentConnector5">
            <a:avLst>
              <a:gd name="adj1" fmla="val -4995"/>
              <a:gd name="adj2" fmla="val 54050"/>
              <a:gd name="adj3" fmla="val 10499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14" idx="0"/>
          </p:cNvCxnSpPr>
          <p:nvPr/>
        </p:nvCxnSpPr>
        <p:spPr>
          <a:xfrm>
            <a:off x="6784792" y="2348880"/>
            <a:ext cx="0" cy="3869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2"/>
            <a:endCxn id="12" idx="0"/>
          </p:cNvCxnSpPr>
          <p:nvPr/>
        </p:nvCxnSpPr>
        <p:spPr>
          <a:xfrm>
            <a:off x="6784792" y="3557596"/>
            <a:ext cx="9728" cy="5046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15" idx="0"/>
          </p:cNvCxnSpPr>
          <p:nvPr/>
        </p:nvCxnSpPr>
        <p:spPr>
          <a:xfrm>
            <a:off x="6794520" y="4566264"/>
            <a:ext cx="0" cy="7349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8" idx="3"/>
            <a:endCxn id="7" idx="3"/>
          </p:cNvCxnSpPr>
          <p:nvPr/>
        </p:nvCxnSpPr>
        <p:spPr>
          <a:xfrm flipV="1">
            <a:off x="3419872" y="2919632"/>
            <a:ext cx="12700" cy="1167548"/>
          </a:xfrm>
          <a:prstGeom prst="bentConnector3">
            <a:avLst>
              <a:gd name="adj1" fmla="val 3888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4" idx="3"/>
            <a:endCxn id="13" idx="3"/>
          </p:cNvCxnSpPr>
          <p:nvPr/>
        </p:nvCxnSpPr>
        <p:spPr>
          <a:xfrm flipV="1">
            <a:off x="7720896" y="2096852"/>
            <a:ext cx="12700" cy="1049836"/>
          </a:xfrm>
          <a:prstGeom prst="bentConnector3">
            <a:avLst>
              <a:gd name="adj1" fmla="val 4248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83768" y="457009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Valid Credentials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55776" y="333112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Invalid Credentials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36296" y="2503929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Invalid Details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04248" y="3626329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Valid Details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650504" y="5373216"/>
            <a:ext cx="288032" cy="288032"/>
          </a:xfrm>
          <a:prstGeom prst="ellipse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lowchart: Alternate Process 34"/>
          <p:cNvSpPr/>
          <p:nvPr/>
        </p:nvSpPr>
        <p:spPr>
          <a:xfrm>
            <a:off x="1547664" y="5917688"/>
            <a:ext cx="1872208" cy="504056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 Product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>
            <a:off x="2478336" y="5522022"/>
            <a:ext cx="5432" cy="3956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89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1720" y="260648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Activity Diagrams</a:t>
            </a:r>
            <a:endParaRPr lang="en-IN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9832" y="934266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Activity Diagram to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search product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2267744" y="1689776"/>
            <a:ext cx="432048" cy="360040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1547664" y="2667604"/>
            <a:ext cx="1872208" cy="504056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Enter Login Credentials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1547664" y="3676272"/>
            <a:ext cx="1872208" cy="821816"/>
          </a:xfrm>
          <a:prstGeom prst="flowChartDecisi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Validate Credential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1547664" y="5002144"/>
            <a:ext cx="1872208" cy="504056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Successful Login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5848688" y="4062208"/>
            <a:ext cx="1891664" cy="504056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Display Product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5848688" y="1844824"/>
            <a:ext cx="1872208" cy="504056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Enter Product </a:t>
            </a:r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Flowchart: Decision 13"/>
          <p:cNvSpPr/>
          <p:nvPr/>
        </p:nvSpPr>
        <p:spPr>
          <a:xfrm>
            <a:off x="5848688" y="2735780"/>
            <a:ext cx="1872208" cy="821816"/>
          </a:xfrm>
          <a:prstGeom prst="flowChartDecisi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Validate </a:t>
            </a:r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lowchart: Connector 14"/>
          <p:cNvSpPr/>
          <p:nvPr/>
        </p:nvSpPr>
        <p:spPr>
          <a:xfrm>
            <a:off x="6578496" y="5301208"/>
            <a:ext cx="432048" cy="432048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267744" y="141277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Start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88224" y="574428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Stop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>
            <a:stCxn id="6" idx="4"/>
            <a:endCxn id="7" idx="0"/>
          </p:cNvCxnSpPr>
          <p:nvPr/>
        </p:nvCxnSpPr>
        <p:spPr>
          <a:xfrm>
            <a:off x="2483768" y="2049816"/>
            <a:ext cx="0" cy="6177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</p:cNvCxnSpPr>
          <p:nvPr/>
        </p:nvCxnSpPr>
        <p:spPr>
          <a:xfrm>
            <a:off x="2483768" y="3171660"/>
            <a:ext cx="0" cy="5046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10" idx="0"/>
          </p:cNvCxnSpPr>
          <p:nvPr/>
        </p:nvCxnSpPr>
        <p:spPr>
          <a:xfrm>
            <a:off x="2483768" y="4498088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35" idx="2"/>
            <a:endCxn id="13" idx="0"/>
          </p:cNvCxnSpPr>
          <p:nvPr/>
        </p:nvCxnSpPr>
        <p:spPr>
          <a:xfrm rot="5400000" flipH="1" flipV="1">
            <a:off x="2345820" y="1982772"/>
            <a:ext cx="4576920" cy="4301024"/>
          </a:xfrm>
          <a:prstGeom prst="bentConnector5">
            <a:avLst>
              <a:gd name="adj1" fmla="val -4995"/>
              <a:gd name="adj2" fmla="val 54050"/>
              <a:gd name="adj3" fmla="val 10499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14" idx="0"/>
          </p:cNvCxnSpPr>
          <p:nvPr/>
        </p:nvCxnSpPr>
        <p:spPr>
          <a:xfrm>
            <a:off x="6784792" y="2348880"/>
            <a:ext cx="0" cy="3869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2"/>
            <a:endCxn id="12" idx="0"/>
          </p:cNvCxnSpPr>
          <p:nvPr/>
        </p:nvCxnSpPr>
        <p:spPr>
          <a:xfrm>
            <a:off x="6784792" y="3557596"/>
            <a:ext cx="9728" cy="5046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15" idx="0"/>
          </p:cNvCxnSpPr>
          <p:nvPr/>
        </p:nvCxnSpPr>
        <p:spPr>
          <a:xfrm>
            <a:off x="6794520" y="4566264"/>
            <a:ext cx="0" cy="7349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8" idx="3"/>
            <a:endCxn id="7" idx="3"/>
          </p:cNvCxnSpPr>
          <p:nvPr/>
        </p:nvCxnSpPr>
        <p:spPr>
          <a:xfrm flipV="1">
            <a:off x="3419872" y="2919632"/>
            <a:ext cx="12700" cy="1167548"/>
          </a:xfrm>
          <a:prstGeom prst="bentConnector3">
            <a:avLst>
              <a:gd name="adj1" fmla="val 3888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4" idx="3"/>
            <a:endCxn id="13" idx="3"/>
          </p:cNvCxnSpPr>
          <p:nvPr/>
        </p:nvCxnSpPr>
        <p:spPr>
          <a:xfrm flipV="1">
            <a:off x="7720896" y="2096852"/>
            <a:ext cx="12700" cy="1049836"/>
          </a:xfrm>
          <a:prstGeom prst="bentConnector3">
            <a:avLst>
              <a:gd name="adj1" fmla="val 4248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83768" y="457009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Valid Credentials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55776" y="333112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Invalid Credentials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64288" y="251949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Invalid 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ID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04248" y="3626329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Valid 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ID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650504" y="5373216"/>
            <a:ext cx="288032" cy="288032"/>
          </a:xfrm>
          <a:prstGeom prst="ellipse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lowchart: Alternate Process 34"/>
          <p:cNvSpPr/>
          <p:nvPr/>
        </p:nvSpPr>
        <p:spPr>
          <a:xfrm>
            <a:off x="1547664" y="5917688"/>
            <a:ext cx="1872208" cy="504056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Search Product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>
            <a:off x="2478336" y="5522022"/>
            <a:ext cx="5432" cy="3956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90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1720" y="260648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Activity Diagrams</a:t>
            </a:r>
            <a:endParaRPr lang="en-IN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9832" y="934266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Activity Diagram to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delete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product: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2267744" y="1689776"/>
            <a:ext cx="432048" cy="360040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1547664" y="2667604"/>
            <a:ext cx="1872208" cy="504056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Enter Login Credentials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1547664" y="3676272"/>
            <a:ext cx="1872208" cy="821816"/>
          </a:xfrm>
          <a:prstGeom prst="flowChartDecisi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Validate Credential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1547664" y="5002144"/>
            <a:ext cx="1872208" cy="504056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Successful Login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5848688" y="4062208"/>
            <a:ext cx="1891664" cy="504056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Delete from</a:t>
            </a:r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5848688" y="1844824"/>
            <a:ext cx="1872208" cy="504056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Enter Product </a:t>
            </a:r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Flowchart: Decision 13"/>
          <p:cNvSpPr/>
          <p:nvPr/>
        </p:nvSpPr>
        <p:spPr>
          <a:xfrm>
            <a:off x="5848688" y="2735780"/>
            <a:ext cx="1872208" cy="821816"/>
          </a:xfrm>
          <a:prstGeom prst="flowChartDecisi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Validate </a:t>
            </a:r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lowchart: Connector 14"/>
          <p:cNvSpPr/>
          <p:nvPr/>
        </p:nvSpPr>
        <p:spPr>
          <a:xfrm>
            <a:off x="6578496" y="5301208"/>
            <a:ext cx="432048" cy="432048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267744" y="141277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Start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88224" y="574428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Stop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>
            <a:stCxn id="6" idx="4"/>
            <a:endCxn id="7" idx="0"/>
          </p:cNvCxnSpPr>
          <p:nvPr/>
        </p:nvCxnSpPr>
        <p:spPr>
          <a:xfrm>
            <a:off x="2483768" y="2049816"/>
            <a:ext cx="0" cy="6177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</p:cNvCxnSpPr>
          <p:nvPr/>
        </p:nvCxnSpPr>
        <p:spPr>
          <a:xfrm>
            <a:off x="2483768" y="3171660"/>
            <a:ext cx="0" cy="5046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10" idx="0"/>
          </p:cNvCxnSpPr>
          <p:nvPr/>
        </p:nvCxnSpPr>
        <p:spPr>
          <a:xfrm>
            <a:off x="2483768" y="4498088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35" idx="2"/>
            <a:endCxn id="13" idx="0"/>
          </p:cNvCxnSpPr>
          <p:nvPr/>
        </p:nvCxnSpPr>
        <p:spPr>
          <a:xfrm rot="5400000" flipH="1" flipV="1">
            <a:off x="2345820" y="1982772"/>
            <a:ext cx="4576920" cy="4301024"/>
          </a:xfrm>
          <a:prstGeom prst="bentConnector5">
            <a:avLst>
              <a:gd name="adj1" fmla="val -4995"/>
              <a:gd name="adj2" fmla="val 54050"/>
              <a:gd name="adj3" fmla="val 10499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14" idx="0"/>
          </p:cNvCxnSpPr>
          <p:nvPr/>
        </p:nvCxnSpPr>
        <p:spPr>
          <a:xfrm>
            <a:off x="6784792" y="2348880"/>
            <a:ext cx="0" cy="3869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2"/>
            <a:endCxn id="12" idx="0"/>
          </p:cNvCxnSpPr>
          <p:nvPr/>
        </p:nvCxnSpPr>
        <p:spPr>
          <a:xfrm>
            <a:off x="6784792" y="3557596"/>
            <a:ext cx="9728" cy="5046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15" idx="0"/>
          </p:cNvCxnSpPr>
          <p:nvPr/>
        </p:nvCxnSpPr>
        <p:spPr>
          <a:xfrm>
            <a:off x="6794520" y="4566264"/>
            <a:ext cx="0" cy="7349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8" idx="3"/>
            <a:endCxn id="7" idx="3"/>
          </p:cNvCxnSpPr>
          <p:nvPr/>
        </p:nvCxnSpPr>
        <p:spPr>
          <a:xfrm flipV="1">
            <a:off x="3419872" y="2919632"/>
            <a:ext cx="12700" cy="1167548"/>
          </a:xfrm>
          <a:prstGeom prst="bentConnector3">
            <a:avLst>
              <a:gd name="adj1" fmla="val 3888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4" idx="3"/>
            <a:endCxn id="13" idx="3"/>
          </p:cNvCxnSpPr>
          <p:nvPr/>
        </p:nvCxnSpPr>
        <p:spPr>
          <a:xfrm flipV="1">
            <a:off x="7720896" y="2096852"/>
            <a:ext cx="12700" cy="1049836"/>
          </a:xfrm>
          <a:prstGeom prst="bentConnector3">
            <a:avLst>
              <a:gd name="adj1" fmla="val 4248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83768" y="457009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Valid Credentials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55776" y="333112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Invalid Credentials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36296" y="2503929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Invalid 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ID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04248" y="3626329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Valid 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ID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650504" y="5373216"/>
            <a:ext cx="288032" cy="288032"/>
          </a:xfrm>
          <a:prstGeom prst="ellipse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lowchart: Alternate Process 34"/>
          <p:cNvSpPr/>
          <p:nvPr/>
        </p:nvSpPr>
        <p:spPr>
          <a:xfrm>
            <a:off x="1547664" y="5917688"/>
            <a:ext cx="1872208" cy="504056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Product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>
            <a:off x="2478336" y="5522022"/>
            <a:ext cx="5432" cy="3956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4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1720" y="260648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Activity Diagrams</a:t>
            </a:r>
            <a:endParaRPr lang="en-IN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9832" y="934266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Activity Diagram to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update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product: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2267744" y="1689776"/>
            <a:ext cx="432048" cy="360040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1547664" y="2667604"/>
            <a:ext cx="1872208" cy="504056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Enter Login Credentials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1547664" y="3676272"/>
            <a:ext cx="1872208" cy="821816"/>
          </a:xfrm>
          <a:prstGeom prst="flowChartDecisi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Validate Credential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1547664" y="5002144"/>
            <a:ext cx="1872208" cy="504056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Successful Login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5848688" y="4062208"/>
            <a:ext cx="1891664" cy="504056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Update</a:t>
            </a:r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5848688" y="1844824"/>
            <a:ext cx="1872208" cy="504056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Enter Product Details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Flowchart: Decision 13"/>
          <p:cNvSpPr/>
          <p:nvPr/>
        </p:nvSpPr>
        <p:spPr>
          <a:xfrm>
            <a:off x="5848688" y="2735780"/>
            <a:ext cx="1872208" cy="821816"/>
          </a:xfrm>
          <a:prstGeom prst="flowChartDecisi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Validate Details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lowchart: Connector 14"/>
          <p:cNvSpPr/>
          <p:nvPr/>
        </p:nvSpPr>
        <p:spPr>
          <a:xfrm>
            <a:off x="6578496" y="5301208"/>
            <a:ext cx="432048" cy="432048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267744" y="141277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Start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88224" y="574428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Stop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>
            <a:stCxn id="6" idx="4"/>
            <a:endCxn id="7" idx="0"/>
          </p:cNvCxnSpPr>
          <p:nvPr/>
        </p:nvCxnSpPr>
        <p:spPr>
          <a:xfrm>
            <a:off x="2483768" y="2049816"/>
            <a:ext cx="0" cy="6177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</p:cNvCxnSpPr>
          <p:nvPr/>
        </p:nvCxnSpPr>
        <p:spPr>
          <a:xfrm>
            <a:off x="2483768" y="3171660"/>
            <a:ext cx="0" cy="5046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10" idx="0"/>
          </p:cNvCxnSpPr>
          <p:nvPr/>
        </p:nvCxnSpPr>
        <p:spPr>
          <a:xfrm>
            <a:off x="2483768" y="4498088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5400000" flipH="1" flipV="1">
            <a:off x="2340956" y="1982772"/>
            <a:ext cx="4576920" cy="4301024"/>
          </a:xfrm>
          <a:prstGeom prst="bentConnector5">
            <a:avLst>
              <a:gd name="adj1" fmla="val -4995"/>
              <a:gd name="adj2" fmla="val 54049"/>
              <a:gd name="adj3" fmla="val 10499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14" idx="0"/>
          </p:cNvCxnSpPr>
          <p:nvPr/>
        </p:nvCxnSpPr>
        <p:spPr>
          <a:xfrm>
            <a:off x="6784792" y="2348880"/>
            <a:ext cx="0" cy="3869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2"/>
            <a:endCxn id="12" idx="0"/>
          </p:cNvCxnSpPr>
          <p:nvPr/>
        </p:nvCxnSpPr>
        <p:spPr>
          <a:xfrm>
            <a:off x="6784792" y="3557596"/>
            <a:ext cx="9728" cy="5046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15" idx="0"/>
          </p:cNvCxnSpPr>
          <p:nvPr/>
        </p:nvCxnSpPr>
        <p:spPr>
          <a:xfrm>
            <a:off x="6794520" y="4566264"/>
            <a:ext cx="0" cy="7349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8" idx="3"/>
            <a:endCxn id="7" idx="3"/>
          </p:cNvCxnSpPr>
          <p:nvPr/>
        </p:nvCxnSpPr>
        <p:spPr>
          <a:xfrm flipV="1">
            <a:off x="3419872" y="2919632"/>
            <a:ext cx="12700" cy="1167548"/>
          </a:xfrm>
          <a:prstGeom prst="bentConnector3">
            <a:avLst>
              <a:gd name="adj1" fmla="val 3888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4" idx="3"/>
            <a:endCxn id="13" idx="3"/>
          </p:cNvCxnSpPr>
          <p:nvPr/>
        </p:nvCxnSpPr>
        <p:spPr>
          <a:xfrm flipV="1">
            <a:off x="7720896" y="2096852"/>
            <a:ext cx="12700" cy="1049836"/>
          </a:xfrm>
          <a:prstGeom prst="bentConnector3">
            <a:avLst>
              <a:gd name="adj1" fmla="val 4248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83768" y="457009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Valid Credentials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55776" y="333112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Invalid Credentials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36296" y="2503929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Invalid Details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04248" y="3626329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Valid Details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650504" y="5373216"/>
            <a:ext cx="288032" cy="288032"/>
          </a:xfrm>
          <a:prstGeom prst="ellipse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lowchart: Alternate Process 34"/>
          <p:cNvSpPr/>
          <p:nvPr/>
        </p:nvSpPr>
        <p:spPr>
          <a:xfrm>
            <a:off x="1547664" y="5917688"/>
            <a:ext cx="1872208" cy="504056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Update</a:t>
            </a:r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Product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>
            <a:off x="2478336" y="5522022"/>
            <a:ext cx="5432" cy="3956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292</TotalTime>
  <Words>277</Words>
  <Application>Microsoft Office PowerPoint</Application>
  <PresentationFormat>On-screen Show (4:3)</PresentationFormat>
  <Paragraphs>128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Gill Sans MT</vt:lpstr>
      <vt:lpstr>Times New Roman</vt:lpstr>
      <vt:lpstr>Verdana</vt:lpstr>
      <vt:lpstr>Wingdings 2</vt:lpstr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Kumar, Rohit</cp:lastModifiedBy>
  <cp:revision>21</cp:revision>
  <dcterms:created xsi:type="dcterms:W3CDTF">2019-10-04T18:12:23Z</dcterms:created>
  <dcterms:modified xsi:type="dcterms:W3CDTF">2019-10-05T12:25:29Z</dcterms:modified>
</cp:coreProperties>
</file>