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1161125" y="281361"/>
            <a:ext cx="106470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u="sng">
                <a:solidFill>
                  <a:srgbClr val="0F0F0F"/>
                </a:solidFill>
                <a:latin typeface="Times New Roman"/>
                <a:ea typeface="Times New Roman"/>
                <a:cs typeface="Times New Roman"/>
                <a:sym typeface="Times New Roman"/>
              </a:rPr>
              <a:t>Employee Data Analysis using Excel </a:t>
            </a:r>
            <a:br>
              <a:rPr b="1" lang="en-US" u="sng">
                <a:solidFill>
                  <a:srgbClr val="0F0F0F"/>
                </a:solidFill>
                <a:latin typeface="Roboto"/>
                <a:ea typeface="Roboto"/>
                <a:cs typeface="Roboto"/>
                <a:sym typeface="Roboto"/>
              </a:rPr>
            </a:br>
            <a:endParaRPr b="1" u="sng"/>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676275" y="3117968"/>
            <a:ext cx="90555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Rohit Kumar Rawat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122201437</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 [Corporate secretaryship]</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AGURCHAND MANMULL JAIN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3416320"/>
          </a:xfrm>
          <a:prstGeom prst="rect">
            <a:avLst/>
          </a:prstGeom>
          <a:noFill/>
        </p:spPr>
        <p:txBody>
          <a:bodyPr wrap="square" rtlCol="0">
            <a:spAutoFit/>
          </a:bodyPr>
          <a:lstStyle/>
          <a:p>
            <a:r>
              <a:rPr lang="en-US" dirty="0"/>
              <a:t>"The pivot chart reveals a diverse range of employee performance across various business units, with notable disparities within each unit. Certain units, such as PL and SVG, stand out for their high proportion of top-performing employees, whereas others, like BPC and CCDR, lag behind. The inclusion of trend lines for "MED" and "LOW" performance levels provides insight into the overall performance distribution. The linear trend for "MED" suggests stability, while the exponential trend for "LOW" may indicate a shift in performance dynamics. Units with a high concentration of underperformers may require targeted support, such as training or performance enhancement initiatives. Conversely, units with a high proportion of high achievers could benefit from recognition, potential promotions, or analysis of best practices driving exceptional performance.“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5016758"/>
          </a:xfrm>
          <a:prstGeom prst="rect">
            <a:avLst/>
          </a:prstGeom>
          <a:noFill/>
        </p:spPr>
        <p:txBody>
          <a:bodyPr wrap="square" rtlCol="0">
            <a:spAutoFit/>
          </a:bodyPr>
          <a:lstStyle/>
          <a:p>
            <a:r>
              <a:rPr lang="en-US" sz="2000" dirty="0"/>
              <a:t>"In today's fast-paced business landscape, optimizing employee performance is vital for driving organizational success. Yet, our company's current approach to performance evaluation falls short, relying heavily on subjective, qualitative assessments that are susceptible to bias and inconsistency. This lack of a data-driven framework hinders our ability to:- Accurately identify and recognize top performers- Understand the key drivers of high and low performance- Develop targeted strategies to enhance overall productivity and address performance </a:t>
            </a:r>
            <a:r>
              <a:rPr lang="en-US" sz="2000" dirty="0" err="1"/>
              <a:t>gapsBy</a:t>
            </a:r>
            <a:r>
              <a:rPr lang="en-US" sz="2000" dirty="0"/>
              <a:t> adopting a more comprehensive and data-driven approach to performance evaluation, we can unlock valuable insights, foster a fairer and more transparent process, and ultimately drive business growth through improved employee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4708981"/>
          </a:xfrm>
          <a:prstGeom prst="rect">
            <a:avLst/>
          </a:prstGeom>
          <a:noFill/>
        </p:spPr>
        <p:txBody>
          <a:bodyPr wrap="square" rtlCol="0">
            <a:spAutoFit/>
          </a:bodyPr>
          <a:lstStyle/>
          <a:p>
            <a:r>
              <a:rPr lang="en-US" sz="2000" dirty="0"/>
              <a:t>"Unlocking Employee Potential: A Data-Driven Approach to Performance </a:t>
            </a:r>
            <a:r>
              <a:rPr lang="en-US" sz="2000" dirty="0" err="1"/>
              <a:t>ExcellenceIn</a:t>
            </a:r>
            <a:r>
              <a:rPr lang="en-US" sz="2000" dirty="0"/>
              <a:t> today's competitive landscape, employee performance is a key differentiator for organizations seeking to thrive. To achieve optimal productivity and align individual efforts with strategic objectives, a data-driven performance management framework is essential. This project seeks to create a robust analytical model that:- Objectively measures employee performance- Uncovers drivers of high and low performance- Yields actionable insights to boost productivity and employee </a:t>
            </a:r>
            <a:r>
              <a:rPr lang="en-US" sz="2000" dirty="0" err="1"/>
              <a:t>satisfactionBy</a:t>
            </a:r>
            <a:r>
              <a:rPr lang="en-US" sz="2000" dirty="0"/>
              <a:t> harnessing the power of data analytics, we can transform performance management into a strategic asset, driving business success and empowering employees to reach their full potential."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