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9EF6-F101-4003-A6EC-9097B8BE3D4C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07B19-DD8B-4FC4-BD07-DB377E13F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95F2-1840-4B22-AADE-E0A72FD77AA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CD4D2-7A4E-4AD3-B396-3C21F8F80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 flipH="1" flipV="1">
            <a:off x="-3019044" y="3019044"/>
            <a:ext cx="7181088" cy="114300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 rot="5400000" flipH="1" flipV="1">
            <a:off x="-2933700" y="2933700"/>
            <a:ext cx="6858000" cy="9906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0"/>
            <a:ext cx="7943088" cy="6248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B2497AF-8AF2-441C-B5EB-8C6DC66D1C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CD4FBA-7F2B-4A57-8F92-6C69121D8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Analytical Instrumentation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740664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Sujit</a:t>
            </a:r>
            <a:r>
              <a:rPr lang="en-US" dirty="0" smtClean="0"/>
              <a:t> M. </a:t>
            </a:r>
            <a:r>
              <a:rPr lang="en-US" dirty="0" err="1" smtClean="0"/>
              <a:t>Deokar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Department of Instrumentation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Vishwakarma Institute of Technology, Pune</a:t>
            </a:r>
          </a:p>
          <a:p>
            <a:endParaRPr lang="en-US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06 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Ultraviolet and Visible </a:t>
            </a:r>
            <a:r>
              <a:rPr lang="en-US" b="1" dirty="0" err="1" smtClean="0"/>
              <a:t>Spectrophotometry</a:t>
            </a:r>
            <a:r>
              <a:rPr lang="en-US" b="1" dirty="0" smtClean="0"/>
              <a:t> </a:t>
            </a:r>
            <a:r>
              <a:rPr lang="en-US" b="1" dirty="0" smtClean="0"/>
              <a:t>– </a:t>
            </a:r>
            <a:r>
              <a:rPr lang="en-US" b="1" dirty="0" smtClean="0"/>
              <a:t>1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Theoretical Aspects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my plans\AI\AI Lecture Series\supporting material\L6C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7799215" cy="58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my plans\AI\AI Lecture Series\supporting material\L6C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7809619" cy="608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7686282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912" y="0"/>
            <a:ext cx="7943088" cy="6248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Transmission of Radiation</a:t>
            </a:r>
          </a:p>
          <a:p>
            <a:r>
              <a:rPr lang="en-US" dirty="0" smtClean="0"/>
              <a:t>Dispersion</a:t>
            </a:r>
          </a:p>
          <a:p>
            <a:r>
              <a:rPr lang="en-US" dirty="0" smtClean="0"/>
              <a:t>Diffraction</a:t>
            </a:r>
          </a:p>
          <a:p>
            <a:r>
              <a:rPr lang="en-US" dirty="0" smtClean="0"/>
              <a:t>Reflection &amp; Refraction</a:t>
            </a:r>
          </a:p>
          <a:p>
            <a:r>
              <a:rPr lang="en-US" dirty="0" smtClean="0"/>
              <a:t>Snell’s Law</a:t>
            </a:r>
          </a:p>
          <a:p>
            <a:r>
              <a:rPr lang="en-US" dirty="0" smtClean="0"/>
              <a:t>Polarization of Light</a:t>
            </a:r>
          </a:p>
          <a:p>
            <a:r>
              <a:rPr lang="en-US" dirty="0" smtClean="0"/>
              <a:t>Prism as dispersive device</a:t>
            </a:r>
          </a:p>
          <a:p>
            <a:r>
              <a:rPr lang="en-US" dirty="0" smtClean="0"/>
              <a:t>Monochromatic Slit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:\my plans\AI\AI Lecture Series\supporting material\L6C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52400"/>
            <a:ext cx="8077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my plans\AI\AI Lecture Series\supporting material\L6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7924800" cy="542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state of atom or molecule is well defined.</a:t>
            </a:r>
          </a:p>
          <a:p>
            <a:r>
              <a:rPr lang="en-US" dirty="0" smtClean="0"/>
              <a:t>For any change from one state to another it requires energy.</a:t>
            </a:r>
          </a:p>
          <a:p>
            <a:r>
              <a:rPr lang="en-US" dirty="0" smtClean="0"/>
              <a:t>Now specific change in a state will required specific amount of energy.  This is provided by photons of specific energy having specific frequency.</a:t>
            </a:r>
          </a:p>
          <a:p>
            <a:r>
              <a:rPr lang="en-US" dirty="0" smtClean="0"/>
              <a:t>For given specific frequency this photon can be absorbed.</a:t>
            </a:r>
          </a:p>
          <a:p>
            <a:r>
              <a:rPr lang="en-US" dirty="0" smtClean="0"/>
              <a:t>Number of photons absorbed will also define number of molecules or atoms.</a:t>
            </a:r>
          </a:p>
          <a:p>
            <a:r>
              <a:rPr lang="en-US" dirty="0" smtClean="0"/>
              <a:t>This is Quantitative &amp; Qualitative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absorption of radiation involves basically transfer of energy to the medium and this </a:t>
            </a:r>
            <a:r>
              <a:rPr lang="en-US" dirty="0" smtClean="0"/>
              <a:t>process </a:t>
            </a:r>
            <a:r>
              <a:rPr lang="en-US" dirty="0" smtClean="0"/>
              <a:t>is a specific phenomenon related to the characteristic molecular structure.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a given excitation process, a molecule absorbs a discrete quantity of energy corresponding to only one frequency which should give rise to one absorption line. </a:t>
            </a:r>
          </a:p>
          <a:p>
            <a:pPr algn="just"/>
            <a:r>
              <a:rPr lang="en-US" dirty="0" smtClean="0"/>
              <a:t>However, since a group of same molecules exist in a number of vibration and rotational energy levels, </a:t>
            </a:r>
            <a:r>
              <a:rPr lang="en-US" dirty="0" smtClean="0"/>
              <a:t>state corresponding to energy levels </a:t>
            </a:r>
            <a:r>
              <a:rPr lang="en-US" dirty="0" smtClean="0"/>
              <a:t>in which the electrons are populated,  </a:t>
            </a:r>
            <a:r>
              <a:rPr lang="en-US" dirty="0" smtClean="0"/>
              <a:t>a series of absorption peak or band is obtained.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0102"/>
            <a:ext cx="7772400" cy="61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Just </a:t>
            </a:r>
            <a:r>
              <a:rPr lang="en-US" dirty="0" smtClean="0"/>
              <a:t>like the atoms, electrons in the molecules can also get excited by absorption of quantized energy in the ultraviolet region atoms. </a:t>
            </a:r>
            <a:endParaRPr lang="en-US" dirty="0" smtClean="0"/>
          </a:p>
          <a:p>
            <a:pPr algn="just"/>
            <a:r>
              <a:rPr lang="en-US" dirty="0" smtClean="0"/>
              <a:t>Molecules </a:t>
            </a:r>
            <a:r>
              <a:rPr lang="en-US" dirty="0" smtClean="0"/>
              <a:t>get excited, but in the molecules electrons get excited, molecular electronic energies are represented by a Morse Potential function in which the potential energy of each electronic state is plotted as a function of inter nuclear distance, that is you plot a inter nuclear distance versus potential energy.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Morse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my plans\AI\AI Lecture Series\supporting material\L6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7391400" cy="6114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250</TotalTime>
  <Words>316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Analytical Instrumentation </vt:lpstr>
      <vt:lpstr>Recap</vt:lpstr>
      <vt:lpstr>Introduction</vt:lpstr>
      <vt:lpstr>Introduction</vt:lpstr>
      <vt:lpstr>Quantum Theory</vt:lpstr>
      <vt:lpstr>Quantum Theory</vt:lpstr>
      <vt:lpstr>Quantum Theory</vt:lpstr>
      <vt:lpstr>Morse Potential function</vt:lpstr>
      <vt:lpstr>Morse Potential function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sujit</dc:creator>
  <cp:lastModifiedBy>Sujit</cp:lastModifiedBy>
  <cp:revision>26</cp:revision>
  <dcterms:created xsi:type="dcterms:W3CDTF">2017-08-04T11:40:44Z</dcterms:created>
  <dcterms:modified xsi:type="dcterms:W3CDTF">2017-08-16T04:20:35Z</dcterms:modified>
</cp:coreProperties>
</file>