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entury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5908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1524000"/>
            <a:ext cx="7848600" cy="158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8/6/2018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pic>
        <p:nvPicPr>
          <p:cNvPr id="7" name="Picture 4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5334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0" y="685800"/>
            <a:ext cx="685800" cy="519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VI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 rot="-5401349">
            <a:off x="-2180431" y="3864769"/>
            <a:ext cx="5030787" cy="3968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Century Gothic" pitchFamily="34" charset="0"/>
              </a:rPr>
              <a:t>Vishwakarma  Institute  of 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Century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95000"/>
              <a:lumOff val="5000"/>
            </a:schemeClr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5000"/>
              <a:lumOff val="5000"/>
            </a:schemeClr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Sujit</a:t>
            </a:r>
            <a:r>
              <a:rPr lang="en-US" dirty="0" smtClean="0"/>
              <a:t> M. </a:t>
            </a:r>
            <a:r>
              <a:rPr lang="en-US" dirty="0" err="1" smtClean="0"/>
              <a:t>Deokar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Department of Engineering &amp; Sciences Humanities </a:t>
            </a:r>
          </a:p>
          <a:p>
            <a:r>
              <a:rPr lang="en-US" dirty="0" smtClean="0"/>
              <a:t>Vishwakarma Institute of Technology, Pune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Instruction:	</a:t>
            </a:r>
          </a:p>
          <a:p>
            <a:pPr lvl="1"/>
            <a:r>
              <a:rPr lang="en-US" dirty="0" smtClean="0"/>
              <a:t>Print(‘Hello World’)</a:t>
            </a:r>
          </a:p>
          <a:p>
            <a:r>
              <a:rPr lang="en-US" dirty="0" smtClean="0"/>
              <a:t>Can be done using command Window or GUI of Python.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T_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VIT_Theme</Template>
  <TotalTime>415</TotalTime>
  <Words>25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VIT_Theme</vt:lpstr>
      <vt:lpstr>Python Programming</vt:lpstr>
      <vt:lpstr>Hello World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Sujit</dc:creator>
  <cp:lastModifiedBy>Sujit</cp:lastModifiedBy>
  <cp:revision>43</cp:revision>
  <dcterms:created xsi:type="dcterms:W3CDTF">2018-08-06T05:49:27Z</dcterms:created>
  <dcterms:modified xsi:type="dcterms:W3CDTF">2018-08-06T13:04:58Z</dcterms:modified>
</cp:coreProperties>
</file>