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6691" autoAdjust="0"/>
    <p:restoredTop sz="94660"/>
  </p:normalViewPr>
  <p:slideViewPr>
    <p:cSldViewPr>
      <p:cViewPr varScale="1">
        <p:scale>
          <a:sx n="69" d="100"/>
          <a:sy n="69" d="100"/>
        </p:scale>
        <p:origin x="-169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73E19-63CB-4BF8-A56A-86977AEE440A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86B23-E24D-442A-A735-995A33F0F37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86B23-E24D-442A-A735-995A33F0F37E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0"/>
            <a:ext cx="7772400" cy="14700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Century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5908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62000" y="1524000"/>
            <a:ext cx="7848600" cy="1588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8/7/2018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8/7/2018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8/7/2018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8/7/2018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8/7/2018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8/7/2018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fld id="{54AB02A5-4FE5-49D9-9E24-09F23B90C450}" type="datetimeFigureOut">
              <a:rPr lang="en-US" smtClean="0"/>
              <a:pPr algn="r" eaLnBrk="1" latinLnBrk="0" hangingPunct="1"/>
              <a:t>8/7/2018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 eaLnBrk="1" latinLnBrk="0" hangingPunct="1"/>
            <a:fld id="{6294C92D-0306-4E69-9CD3-20855E849650}" type="slidenum">
              <a:rPr kumimoji="0" lang="en-US" smtClean="0"/>
              <a:pPr algn="ctr" eaLnBrk="1" latinLnBrk="0" hangingPunct="1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pic>
        <p:nvPicPr>
          <p:cNvPr id="7" name="Picture 4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5334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0" y="685800"/>
            <a:ext cx="685800" cy="519113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chemeClr val="bg1"/>
                </a:solidFill>
                <a:latin typeface="Century Gothic" pitchFamily="34" charset="0"/>
              </a:rPr>
              <a:t>VI</a:t>
            </a:r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 rot="-5401349">
            <a:off x="-2180431" y="3864769"/>
            <a:ext cx="5030787" cy="396875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bg1"/>
                </a:solidFill>
                <a:latin typeface="Century Gothic" pitchFamily="34" charset="0"/>
              </a:rPr>
              <a:t>Vishwakarma  Institute  of  Technology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2">
              <a:lumMod val="50000"/>
            </a:schemeClr>
          </a:solidFill>
          <a:latin typeface="Century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95000"/>
              <a:lumOff val="5000"/>
            </a:schemeClr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95000"/>
              <a:lumOff val="5000"/>
            </a:schemeClr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95000"/>
              <a:lumOff val="5000"/>
            </a:schemeClr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95000"/>
              <a:lumOff val="5000"/>
            </a:schemeClr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95000"/>
              <a:lumOff val="5000"/>
            </a:schemeClr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Prof. Sujit M. Deokar,</a:t>
            </a:r>
          </a:p>
          <a:p>
            <a:r>
              <a:rPr lang="en-US" dirty="0" smtClean="0"/>
              <a:t>Department of Engineering &amp; Sciences Humanities </a:t>
            </a:r>
          </a:p>
          <a:p>
            <a:r>
              <a:rPr lang="en-US" dirty="0" smtClean="0"/>
              <a:t>Vishwakarma Institute of Technology, Pune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&amp; </a:t>
            </a:r>
            <a:r>
              <a:rPr lang="en-US" dirty="0" err="1" smtClean="0"/>
              <a:t>Datatypes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Choosing </a:t>
            </a:r>
            <a:r>
              <a:rPr lang="en-US" dirty="0" smtClean="0"/>
              <a:t>Good </a:t>
            </a:r>
            <a:r>
              <a:rPr lang="en-US" dirty="0" smtClean="0"/>
              <a:t>Identifiers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An </a:t>
            </a:r>
            <a:r>
              <a:rPr lang="en-US" dirty="0" smtClean="0"/>
              <a:t>identifier is just a name </a:t>
            </a:r>
            <a:r>
              <a:rPr lang="en-US" dirty="0" smtClean="0"/>
              <a:t>label.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Luckily </a:t>
            </a:r>
            <a:r>
              <a:rPr lang="en-US" dirty="0" smtClean="0"/>
              <a:t>Python does not allow you to name variables after any essential parts of the language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Keywords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600200"/>
            <a:ext cx="7546930" cy="4571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Following the Naming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names must begin with either </a:t>
            </a:r>
            <a:r>
              <a:rPr lang="en-US" dirty="0" smtClean="0"/>
              <a:t>a letter </a:t>
            </a:r>
            <a:r>
              <a:rPr lang="en-US" dirty="0" smtClean="0"/>
              <a:t>or an underscore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Python is generally </a:t>
            </a:r>
            <a:r>
              <a:rPr lang="en-US" b="1" dirty="0" smtClean="0"/>
              <a:t>case-sensitive.</a:t>
            </a:r>
          </a:p>
          <a:p>
            <a:endParaRPr lang="en-US" b="1" dirty="0" smtClean="0"/>
          </a:p>
          <a:p>
            <a:r>
              <a:rPr lang="en-US" dirty="0" smtClean="0"/>
              <a:t>It is also a good idea to keep your own record of names you have already used.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Recognizing different Type of </a:t>
            </a:r>
            <a:r>
              <a:rPr lang="en-US" dirty="0" err="1" smtClean="0"/>
              <a:t>Varibles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4"/>
            <a:r>
              <a:rPr lang="en-US" dirty="0" smtClean="0"/>
              <a:t>number = 0</a:t>
            </a:r>
          </a:p>
          <a:p>
            <a:pPr lvl="4"/>
            <a:r>
              <a:rPr lang="en-US" dirty="0" err="1" smtClean="0"/>
              <a:t>roll_width</a:t>
            </a:r>
            <a:r>
              <a:rPr lang="en-US" dirty="0" smtClean="0"/>
              <a:t> = 1.4</a:t>
            </a:r>
          </a:p>
          <a:p>
            <a:pPr lvl="4"/>
            <a:r>
              <a:rPr lang="en-US" dirty="0" err="1" smtClean="0"/>
              <a:t>price_per_metre</a:t>
            </a:r>
            <a:r>
              <a:rPr lang="en-US" dirty="0" smtClean="0"/>
              <a:t> = 5</a:t>
            </a:r>
          </a:p>
          <a:p>
            <a:pPr lvl="4"/>
            <a:r>
              <a:rPr lang="en-US" dirty="0" smtClean="0"/>
              <a:t>filename = 'data.txt'</a:t>
            </a:r>
          </a:p>
          <a:p>
            <a:pPr lvl="4"/>
            <a:r>
              <a:rPr lang="en-US" dirty="0" smtClean="0"/>
              <a:t>trace = False</a:t>
            </a:r>
          </a:p>
          <a:p>
            <a:pPr lvl="4"/>
            <a:r>
              <a:rPr lang="en-US" dirty="0" smtClean="0"/>
              <a:t>sentence = "this is a whole lot of nothing"</a:t>
            </a:r>
          </a:p>
          <a:p>
            <a:pPr lvl="4"/>
            <a:r>
              <a:rPr lang="en-US" dirty="0" err="1" smtClean="0"/>
              <a:t>total_price</a:t>
            </a:r>
            <a:r>
              <a:rPr lang="en-US" dirty="0" smtClean="0"/>
              <a:t> = </a:t>
            </a:r>
            <a:r>
              <a:rPr lang="en-US" dirty="0" err="1" smtClean="0"/>
              <a:t>roll_width</a:t>
            </a:r>
            <a:r>
              <a:rPr lang="en-US" dirty="0" smtClean="0"/>
              <a:t> * </a:t>
            </a:r>
            <a:r>
              <a:rPr lang="en-US" dirty="0" err="1" smtClean="0"/>
              <a:t>price_per_metre</a:t>
            </a:r>
            <a:endParaRPr lang="en-US" dirty="0" smtClean="0"/>
          </a:p>
          <a:p>
            <a:r>
              <a:rPr lang="en-US" dirty="0" smtClean="0"/>
              <a:t>Python </a:t>
            </a:r>
            <a:r>
              <a:rPr lang="en-US" dirty="0" smtClean="0"/>
              <a:t>recognizes several different </a:t>
            </a:r>
            <a:r>
              <a:rPr lang="en-US" i="1" dirty="0" smtClean="0"/>
              <a:t>types of variables: </a:t>
            </a:r>
            <a:r>
              <a:rPr lang="en-US" b="1" i="1" dirty="0" smtClean="0"/>
              <a:t>string literals (words), numbers, sequences (lists</a:t>
            </a:r>
            <a:r>
              <a:rPr lang="en-US" b="1" i="1" dirty="0" smtClean="0"/>
              <a:t>), </a:t>
            </a:r>
            <a:r>
              <a:rPr lang="en-US" b="1" dirty="0" smtClean="0"/>
              <a:t>mappings </a:t>
            </a:r>
            <a:r>
              <a:rPr lang="en-US" b="1" dirty="0" smtClean="0"/>
              <a:t>(dictionaries), and Booleans (true or false values).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Dynamic 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 Python, once a value has been assigned to a variable, the interpreter will then decide what sort </a:t>
            </a:r>
            <a:r>
              <a:rPr lang="en-US" dirty="0" smtClean="0"/>
              <a:t>of value </a:t>
            </a:r>
            <a:r>
              <a:rPr lang="en-US" dirty="0" smtClean="0"/>
              <a:t>it is (i.e., a number, some text, or some other relevant quality). This is known as </a:t>
            </a:r>
            <a:r>
              <a:rPr lang="en-US" b="1" dirty="0" smtClean="0"/>
              <a:t>dynamic </a:t>
            </a:r>
            <a:r>
              <a:rPr lang="en-US" b="1" dirty="0" smtClean="0"/>
              <a:t>typing.</a:t>
            </a:r>
          </a:p>
          <a:p>
            <a:r>
              <a:rPr lang="en-US" dirty="0" smtClean="0"/>
              <a:t>Dynamic typing makes it much easier to handle different types of unpredictable user input</a:t>
            </a:r>
            <a:r>
              <a:rPr lang="en-US" dirty="0" smtClean="0"/>
              <a:t>.</a:t>
            </a:r>
          </a:p>
          <a:p>
            <a:r>
              <a:rPr lang="en-US" dirty="0" smtClean="0"/>
              <a:t>Beware: Python won’t complain unless you try to use a variable </a:t>
            </a:r>
            <a:r>
              <a:rPr lang="en-US" dirty="0" smtClean="0"/>
              <a:t>before you </a:t>
            </a:r>
            <a:r>
              <a:rPr lang="en-US" dirty="0" smtClean="0"/>
              <a:t>have actually assigned it a </a:t>
            </a:r>
            <a:r>
              <a:rPr lang="en-US" dirty="0" smtClean="0"/>
              <a:t>value.</a:t>
            </a:r>
          </a:p>
          <a:p>
            <a:r>
              <a:rPr lang="en-US" dirty="0" smtClean="0"/>
              <a:t>Python needs to keep track of the type of a variable for two main reasons. </a:t>
            </a:r>
            <a:endParaRPr lang="en-US" dirty="0" smtClean="0"/>
          </a:p>
          <a:p>
            <a:pPr lvl="1"/>
            <a:r>
              <a:rPr lang="en-US" dirty="0" smtClean="0"/>
              <a:t>Chiefly</a:t>
            </a:r>
            <a:r>
              <a:rPr lang="en-US" dirty="0" smtClean="0"/>
              <a:t>, the </a:t>
            </a:r>
            <a:r>
              <a:rPr lang="en-US" dirty="0" smtClean="0"/>
              <a:t>machine needs </a:t>
            </a:r>
            <a:r>
              <a:rPr lang="en-US" dirty="0" smtClean="0"/>
              <a:t>to set aside enough memory to store the </a:t>
            </a:r>
            <a:r>
              <a:rPr lang="en-US" dirty="0" smtClean="0"/>
              <a:t>data.</a:t>
            </a:r>
          </a:p>
          <a:p>
            <a:pPr lvl="1"/>
            <a:r>
              <a:rPr lang="en-US" dirty="0" smtClean="0"/>
              <a:t>For </a:t>
            </a:r>
            <a:r>
              <a:rPr lang="en-US" dirty="0" smtClean="0"/>
              <a:t>keeping track of </a:t>
            </a:r>
            <a:r>
              <a:rPr lang="en-US" dirty="0" smtClean="0"/>
              <a:t>types helps </a:t>
            </a:r>
            <a:r>
              <a:rPr lang="en-US" dirty="0" smtClean="0"/>
              <a:t>to avoid and troubleshoot errors.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T_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VIT_Theme</Template>
  <TotalTime>391</TotalTime>
  <Words>291</Words>
  <Application>Microsoft Office PowerPoint</Application>
  <PresentationFormat>On-screen Show (4:3)</PresentationFormat>
  <Paragraphs>35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VIT_Theme</vt:lpstr>
      <vt:lpstr>Python Programming</vt:lpstr>
      <vt:lpstr>Variables &amp; Datatypes</vt:lpstr>
      <vt:lpstr>Python Keywords</vt:lpstr>
      <vt:lpstr>Following the Naming Rules</vt:lpstr>
      <vt:lpstr>Recognizing different Type of Varibles</vt:lpstr>
      <vt:lpstr>Working with Dynamic typing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Sujit</dc:creator>
  <cp:lastModifiedBy>Sujit</cp:lastModifiedBy>
  <cp:revision>39</cp:revision>
  <dcterms:created xsi:type="dcterms:W3CDTF">2018-08-07T04:28:43Z</dcterms:created>
  <dcterms:modified xsi:type="dcterms:W3CDTF">2018-08-07T10:59:44Z</dcterms:modified>
</cp:coreProperties>
</file>