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8"/>
  </p:notesMasterIdLst>
  <p:sldIdLst>
    <p:sldId id="483" r:id="rId2"/>
    <p:sldId id="484" r:id="rId3"/>
    <p:sldId id="470" r:id="rId4"/>
    <p:sldId id="478" r:id="rId5"/>
    <p:sldId id="481" r:id="rId6"/>
    <p:sldId id="480" r:id="rId7"/>
    <p:sldId id="482" r:id="rId8"/>
    <p:sldId id="486" r:id="rId9"/>
    <p:sldId id="487" r:id="rId10"/>
    <p:sldId id="490" r:id="rId11"/>
    <p:sldId id="488" r:id="rId12"/>
    <p:sldId id="489" r:id="rId13"/>
    <p:sldId id="476" r:id="rId14"/>
    <p:sldId id="485" r:id="rId15"/>
    <p:sldId id="473" r:id="rId16"/>
    <p:sldId id="468" r:id="rId17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434" autoAdjust="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Understanding company processes.
Learning Vue.js and .NET technologies.
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Working on features in Project Intellia.</a:t>
          </a:r>
        </a:p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Debugging and optimizing code.</a:t>
          </a: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Working on features and fixing bugs.</a:t>
          </a: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9E139353-A754-43CD-9BC7-EF891F31FD2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Assisting in deployment process.</a:t>
          </a:r>
        </a:p>
      </dgm:t>
    </dgm:pt>
    <dgm:pt modelId="{B171450C-E523-4A1E-AD40-5F3B59E23B59}" type="parTrans" cxnId="{3D7724B3-36EA-4BB9-A4FE-535968B32F67}">
      <dgm:prSet/>
      <dgm:spPr/>
      <dgm:t>
        <a:bodyPr/>
        <a:lstStyle/>
        <a:p>
          <a:endParaRPr lang="en-US"/>
        </a:p>
      </dgm:t>
    </dgm:pt>
    <dgm:pt modelId="{0CCB8BFF-475B-43BD-A135-B82386C65D9F}" type="sibTrans" cxnId="{3D7724B3-36EA-4BB9-A4FE-535968B32F67}">
      <dgm:prSet/>
      <dgm:spPr/>
      <dgm:t>
        <a:bodyPr/>
        <a:lstStyle/>
        <a:p>
          <a:endParaRPr lang="en-US"/>
        </a:p>
      </dgm:t>
    </dgm:pt>
    <dgm:pt modelId="{DFCE8FF6-A167-408E-8CB8-E7D049D5287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Completing project documentation and final reports and presentations</a:t>
          </a:r>
          <a:r>
            <a:rPr lang="en-US" dirty="0"/>
            <a:t>.</a:t>
          </a:r>
        </a:p>
      </dgm:t>
    </dgm:pt>
    <dgm:pt modelId="{B9D7CDCB-1B55-4AE7-9D38-512CE6376C80}" type="parTrans" cxnId="{B29026B1-FCD8-402E-A8FA-288EBAE0DDC3}">
      <dgm:prSet/>
      <dgm:spPr/>
      <dgm:t>
        <a:bodyPr/>
        <a:lstStyle/>
        <a:p>
          <a:endParaRPr lang="en-US"/>
        </a:p>
      </dgm:t>
    </dgm:pt>
    <dgm:pt modelId="{939992B3-A2F8-41E0-8AF1-8087C59EA541}" type="sibTrans" cxnId="{B29026B1-FCD8-402E-A8FA-288EBAE0DDC3}">
      <dgm:prSet/>
      <dgm:spPr/>
      <dgm:t>
        <a:bodyPr/>
        <a:lstStyle/>
        <a:p>
          <a:endParaRPr lang="en-US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 custScaleX="100517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D33ED531-2A29-4236-BD1D-7C510B645438}" type="presOf" srcId="{DFCE8FF6-A167-408E-8CB8-E7D049D52875}" destId="{98225A61-A0EC-450A-BED8-EF2E47E8FD18}" srcOrd="1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645DCA9F-76E2-470F-AB06-7912F49B6C28}" type="presOf" srcId="{9E139353-A754-43CD-9BC7-EF891F31FD25}" destId="{2532504F-5FE1-4C97-B485-F05E8885EACC}" srcOrd="0" destOrd="1" presId="urn:microsoft.com/office/officeart/2011/layout/InterconnectedBlockProcess"/>
    <dgm:cxn modelId="{B29026B1-FCD8-402E-A8FA-288EBAE0DDC3}" srcId="{5E92505A-51E0-4F78-B3C5-704ACF8710DE}" destId="{DFCE8FF6-A167-408E-8CB8-E7D049D52875}" srcOrd="0" destOrd="0" parTransId="{B9D7CDCB-1B55-4AE7-9D38-512CE6376C80}" sibTransId="{939992B3-A2F8-41E0-8AF1-8087C59EA541}"/>
    <dgm:cxn modelId="{3D7724B3-36EA-4BB9-A4FE-535968B32F67}" srcId="{A59EC69B-8F3F-425B-819F-E8C557946AEE}" destId="{9E139353-A754-43CD-9BC7-EF891F31FD25}" srcOrd="1" destOrd="0" parTransId="{B171450C-E523-4A1E-AD40-5F3B59E23B59}" sibTransId="{0CCB8BFF-475B-43BD-A135-B82386C65D9F}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F2DBC3D8-C3DF-4D93-BF48-6CDD4E12439F}" type="presOf" srcId="{DFCE8FF6-A167-408E-8CB8-E7D049D52875}" destId="{FC0F1314-3294-4A8C-8DCE-EB53E236164C}" srcOrd="0" destOrd="0" presId="urn:microsoft.com/office/officeart/2011/layout/InterconnectedBlockProcess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6A28A3F0-9DCD-4DD7-908F-2F810B021F2A}" type="presOf" srcId="{9E139353-A754-43CD-9BC7-EF891F31FD25}" destId="{0D08ED52-6744-4369-B780-916B09984775}" srcOrd="1" destOrd="1" presId="urn:microsoft.com/office/officeart/2011/layout/InterconnectedBlockProcess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34459" y="767810"/>
          <a:ext cx="1389163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Completing project documentation and final reports and presentations</a:t>
          </a:r>
          <a:r>
            <a:rPr lang="en-US" sz="1400" kern="1200" dirty="0"/>
            <a:t>.</a:t>
          </a:r>
        </a:p>
      </dsp:txBody>
      <dsp:txXfrm>
        <a:off x="6810605" y="767810"/>
        <a:ext cx="1213017" cy="3290384"/>
      </dsp:txXfrm>
    </dsp:sp>
    <dsp:sp modelId="{2AAD338D-3122-4454-9A67-16BE024D44E3}">
      <dsp:nvSpPr>
        <dsp:cNvPr id="0" name=""/>
        <dsp:cNvSpPr/>
      </dsp:nvSpPr>
      <dsp:spPr>
        <a:xfrm>
          <a:off x="6638032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638032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6013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Working on features and fixing bugs.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Assisting in deployment process.</a:t>
          </a:r>
        </a:p>
      </dsp:txBody>
      <dsp:txXfrm>
        <a:off x="5431253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256013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256013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73995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Working on features in Project Intellia.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Debugging and optimizing code.</a:t>
          </a:r>
        </a:p>
      </dsp:txBody>
      <dsp:txXfrm>
        <a:off x="4049235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73995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73995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91977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Understanding company processes.
Learning Vue.js and .NET technologies.
</a:t>
          </a:r>
        </a:p>
      </dsp:txBody>
      <dsp:txXfrm>
        <a:off x="2667217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91977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91977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2/23/2025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2/23/2025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2/23/2025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2/23/2025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2/23/2025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2/23/2025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2/23/2025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Dr./Mr./Ms./Prof.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Computer Science Engineering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Amarnath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Review-1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TITLE OF THE PROJECT / WORK ASSIGNED / DOMAIN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096633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Rohit Shivanand Mugalkhod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20211CSE0674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8CSE15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4FA5DE8-F6A3-9E68-9E49-8AFFE214E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12" y="971917"/>
            <a:ext cx="11058331" cy="4914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Issues in Pharma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Slow data processing and analytics.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automated insights for decision-making.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Inefficient integration between different data sources.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Project Intellia Solves This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real-time data insights.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Automates business processes in pharma.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modern web technologies for performance improvements.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768180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629B2-F4DF-C9C5-45DA-C3FBC906E047}"/>
              </a:ext>
            </a:extLst>
          </p:cNvPr>
          <p:cNvSpPr txBox="1"/>
          <p:nvPr/>
        </p:nvSpPr>
        <p:spPr>
          <a:xfrm>
            <a:off x="1005373" y="1100157"/>
            <a:ext cx="8035990" cy="4349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800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1800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8GB RAM, Intel i5 processor (for local development).</a:t>
            </a:r>
          </a:p>
          <a:p>
            <a:pPr marL="742950" lvl="1" indent="-1800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deployment on Azure or AWS.</a:t>
            </a:r>
          </a:p>
          <a:p>
            <a:pPr indent="-1800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1800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Vue.js, JavaScript, HTML, CSS</a:t>
            </a:r>
          </a:p>
          <a:p>
            <a:pPr marL="742950" lvl="1" indent="-1800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.NET Core, C#</a:t>
            </a:r>
          </a:p>
          <a:p>
            <a:pPr marL="742950" lvl="1" indent="-1800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SQL Server</a:t>
            </a:r>
          </a:p>
          <a:p>
            <a:pPr marL="742950" lvl="1" indent="-1800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Git</a:t>
            </a:r>
          </a:p>
        </p:txBody>
      </p:sp>
    </p:spTree>
    <p:extLst>
      <p:ext uri="{BB962C8B-B14F-4D97-AF65-F5344CB8AC3E}">
        <p14:creationId xmlns:p14="http://schemas.microsoft.com/office/powerpoint/2010/main" val="2044756603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31F1A4E-555E-70A6-1EB2-D25EEDC21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787" y="922140"/>
            <a:ext cx="1022635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Company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efficiency in pharma analytics.</a:t>
            </a:r>
          </a:p>
          <a:p>
            <a:pPr lvl="1" indent="-180000" defTabSz="914400"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decision-making through automated insights.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Developers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modular MVC architecture.</a:t>
            </a:r>
          </a:p>
          <a:p>
            <a:pPr lvl="1" indent="-180000" defTabSz="914400"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Modern tech stack with Vue.js for front-end efficiency.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End Users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 and more accurate data analysis.</a:t>
            </a:r>
          </a:p>
          <a:p>
            <a:pPr lvl="1" indent="-180000" defTabSz="914400"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and interactive UI.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537661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555791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15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953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953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4953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  <a:p>
            <a:pPr marL="4953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5738"/>
            <a:ext cx="11353800" cy="6755361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2892C26-FE2C-EDE5-1EA0-E98C48048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64850"/>
            <a:ext cx="10095722" cy="383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 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Datazymes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Pharmaceutical and Healthcare Analytics</a:t>
            </a:r>
          </a:p>
          <a:p>
            <a:pPr marL="16290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Datazymes is a company specializing in data-driven solutions for the pharmaceutical industry.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technology-based analytics, AI-powered automation, and digital transformation services to improve pharma operations.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include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Merck, AbbVie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others. </a:t>
            </a:r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AC0D900-8E4B-9DCA-572B-5D47A876B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62" y="1039433"/>
            <a:ext cx="5416291" cy="4349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roduct Development.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Vue.js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.NET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MVC (Model-View-Controller)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SQL Server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752FB8E-F794-10FF-FFAF-18E564A3B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829" y="1010517"/>
            <a:ext cx="7686720" cy="4349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Product Development Team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 Manager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Shuchita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Nagaraj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Structure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4 software developers, 2 designers, and 1 project manager.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 team meetings for progress tracking.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Role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Working on Project Intellia.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and optimizing features using .NET and Vue.js.</a:t>
            </a:r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9FF5379-2A16-B586-2420-EE3C221F0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95250"/>
            <a:ext cx="6894836" cy="4914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Challenges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a new tech stack (Vue.js &amp; .NET).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existing codebase.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Challenges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MVC architecture efficiently.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Adapting to agile development practices.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Challenges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business requirements from the product team.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A90B260-81BA-CD8D-7C25-B327E103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505" y="532149"/>
            <a:ext cx="12467253" cy="265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 and contribute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Intellia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and optimize software components using .NET and Vue.js.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Follow best practices for MVC-based development.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 exposure to the pharmaceutical domain and how data-driven insights are implemented. </a:t>
            </a:r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AC23135-D2F0-3C3D-E78B-6C5506AF8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375" y="1021991"/>
            <a:ext cx="9573209" cy="4349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in Pharma Tech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pharma companies rely on legacy systems for data processing.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Transition to cloud-based and AI-driven solutions is in progress.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Relevant Technologies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Vue.js for responsive UI development.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.NET for backend logic and API handling.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MVC for structured and scalable applications.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320934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026C404-466A-DCC7-E955-FD0231CA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06" y="1078971"/>
            <a:ext cx="1034609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Intellia Overview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data analytics-driven product to enhance decision-making in pharma.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automated insights and predictive analytics for business operations.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Contribution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key features in Vue.js and .NET.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Debugging and optimizing existing code.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Integrating UI with backend APIs.</a:t>
            </a:r>
          </a:p>
        </p:txBody>
      </p:sp>
    </p:spTree>
    <p:extLst>
      <p:ext uri="{BB962C8B-B14F-4D97-AF65-F5344CB8AC3E}">
        <p14:creationId xmlns:p14="http://schemas.microsoft.com/office/powerpoint/2010/main" val="4048130998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8128</TotalTime>
  <Words>766</Words>
  <Application>Microsoft Office PowerPoint</Application>
  <PresentationFormat>Widescreen</PresentationFormat>
  <Paragraphs>146</Paragraphs>
  <Slides>16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Working domain or the technology</vt:lpstr>
      <vt:lpstr>About your team and reporting Manager</vt:lpstr>
      <vt:lpstr>Challenges Faced in Internship</vt:lpstr>
      <vt:lpstr>Objectives of the work</vt:lpstr>
      <vt:lpstr>Literature Review</vt:lpstr>
      <vt:lpstr>Proposed System / Work</vt:lpstr>
      <vt:lpstr>Problem Statement</vt:lpstr>
      <vt:lpstr>System Requirements</vt:lpstr>
      <vt:lpstr>Advantages of Proposed System/Work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Rohit  Mugalkhod</cp:lastModifiedBy>
  <cp:revision>914</cp:revision>
  <cp:lastPrinted>2018-07-24T06:37:20Z</cp:lastPrinted>
  <dcterms:created xsi:type="dcterms:W3CDTF">2018-06-07T04:06:17Z</dcterms:created>
  <dcterms:modified xsi:type="dcterms:W3CDTF">2025-02-23T13:15:52Z</dcterms:modified>
</cp:coreProperties>
</file>