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2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93" r:id="rId9"/>
    <p:sldId id="494" r:id="rId10"/>
    <p:sldId id="486" r:id="rId11"/>
    <p:sldId id="487" r:id="rId12"/>
    <p:sldId id="490" r:id="rId13"/>
    <p:sldId id="488" r:id="rId14"/>
    <p:sldId id="489" r:id="rId15"/>
    <p:sldId id="476" r:id="rId16"/>
    <p:sldId id="485" r:id="rId17"/>
    <p:sldId id="491" r:id="rId18"/>
    <p:sldId id="492" r:id="rId19"/>
    <p:sldId id="473" r:id="rId20"/>
    <p:sldId id="468" r:id="rId21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company processes.
Learning Vue.js and .NET technologies.
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features in Project Intellia.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and optimizing code.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features and fixing bugs.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4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9E139353-A754-43CD-9BC7-EF891F31FD2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Assisting in deployment process.</a:t>
          </a:r>
        </a:p>
      </dgm:t>
    </dgm:pt>
    <dgm:pt modelId="{B171450C-E523-4A1E-AD40-5F3B59E23B59}" type="parTrans" cxnId="{3D7724B3-36EA-4BB9-A4FE-535968B32F67}">
      <dgm:prSet/>
      <dgm:spPr/>
      <dgm:t>
        <a:bodyPr/>
        <a:lstStyle/>
        <a:p>
          <a:endParaRPr lang="en-US"/>
        </a:p>
      </dgm:t>
    </dgm:pt>
    <dgm:pt modelId="{0CCB8BFF-475B-43BD-A135-B82386C65D9F}" type="sibTrans" cxnId="{3D7724B3-36EA-4BB9-A4FE-535968B32F67}">
      <dgm:prSet/>
      <dgm:spPr/>
      <dgm:t>
        <a:bodyPr/>
        <a:lstStyle/>
        <a:p>
          <a:endParaRPr lang="en-US"/>
        </a:p>
      </dgm:t>
    </dgm:pt>
    <dgm:pt modelId="{DFCE8FF6-A167-408E-8CB8-E7D049D5287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Completing project documentation and final reports and presentations</a:t>
          </a:r>
          <a:r>
            <a:rPr lang="en-US" dirty="0"/>
            <a:t>.</a:t>
          </a:r>
        </a:p>
      </dgm:t>
    </dgm:pt>
    <dgm:pt modelId="{B9D7CDCB-1B55-4AE7-9D38-512CE6376C80}" type="parTrans" cxnId="{B29026B1-FCD8-402E-A8FA-288EBAE0DDC3}">
      <dgm:prSet/>
      <dgm:spPr/>
      <dgm:t>
        <a:bodyPr/>
        <a:lstStyle/>
        <a:p>
          <a:endParaRPr lang="en-US"/>
        </a:p>
      </dgm:t>
    </dgm:pt>
    <dgm:pt modelId="{939992B3-A2F8-41E0-8AF1-8087C59EA541}" type="sibTrans" cxnId="{B29026B1-FCD8-402E-A8FA-288EBAE0DDC3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ScaleX="100517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D33ED531-2A29-4236-BD1D-7C510B645438}" type="presOf" srcId="{DFCE8FF6-A167-408E-8CB8-E7D049D52875}" destId="{98225A61-A0EC-450A-BED8-EF2E47E8FD18}" srcOrd="1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45DCA9F-76E2-470F-AB06-7912F49B6C28}" type="presOf" srcId="{9E139353-A754-43CD-9BC7-EF891F31FD25}" destId="{2532504F-5FE1-4C97-B485-F05E8885EACC}" srcOrd="0" destOrd="1" presId="urn:microsoft.com/office/officeart/2011/layout/InterconnectedBlockProcess"/>
    <dgm:cxn modelId="{B29026B1-FCD8-402E-A8FA-288EBAE0DDC3}" srcId="{5E92505A-51E0-4F78-B3C5-704ACF8710DE}" destId="{DFCE8FF6-A167-408E-8CB8-E7D049D52875}" srcOrd="0" destOrd="0" parTransId="{B9D7CDCB-1B55-4AE7-9D38-512CE6376C80}" sibTransId="{939992B3-A2F8-41E0-8AF1-8087C59EA541}"/>
    <dgm:cxn modelId="{3D7724B3-36EA-4BB9-A4FE-535968B32F67}" srcId="{A59EC69B-8F3F-425B-819F-E8C557946AEE}" destId="{9E139353-A754-43CD-9BC7-EF891F31FD25}" srcOrd="1" destOrd="0" parTransId="{B171450C-E523-4A1E-AD40-5F3B59E23B59}" sibTransId="{0CCB8BFF-475B-43BD-A135-B82386C65D9F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F2DBC3D8-C3DF-4D93-BF48-6CDD4E12439F}" type="presOf" srcId="{DFCE8FF6-A167-408E-8CB8-E7D049D52875}" destId="{FC0F1314-3294-4A8C-8DCE-EB53E236164C}" srcOrd="0" destOrd="0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6A28A3F0-9DCD-4DD7-908F-2F810B021F2A}" type="presOf" srcId="{9E139353-A754-43CD-9BC7-EF891F31FD25}" destId="{0D08ED52-6744-4369-B780-916B09984775}" srcOrd="1" destOrd="1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4459" y="767810"/>
          <a:ext cx="1389163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Completing project documentation and final reports and presentations</a:t>
          </a:r>
          <a:r>
            <a:rPr lang="en-US" sz="1400" kern="1200" dirty="0"/>
            <a:t>.</a:t>
          </a:r>
        </a:p>
      </dsp:txBody>
      <dsp:txXfrm>
        <a:off x="6810605" y="767810"/>
        <a:ext cx="1213017" cy="3290384"/>
      </dsp:txXfrm>
    </dsp:sp>
    <dsp:sp modelId="{2AAD338D-3122-4454-9A67-16BE024D44E3}">
      <dsp:nvSpPr>
        <dsp:cNvPr id="0" name=""/>
        <dsp:cNvSpPr/>
      </dsp:nvSpPr>
      <dsp:spPr>
        <a:xfrm>
          <a:off x="6638032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4</a:t>
          </a:r>
        </a:p>
      </dsp:txBody>
      <dsp:txXfrm>
        <a:off x="6638032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6013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features and fixing bugs.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Assisting in deployment process.</a:t>
          </a:r>
        </a:p>
      </dsp:txBody>
      <dsp:txXfrm>
        <a:off x="5431253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6013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5256013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3995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on features in Project Intellia.</a:t>
          </a:r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Debugging and optimizing code.</a:t>
          </a:r>
        </a:p>
      </dsp:txBody>
      <dsp:txXfrm>
        <a:off x="4049235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3995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3873995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1977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company processes.
Learning Vue.js and .NET technologies.
</a:t>
          </a:r>
        </a:p>
      </dsp:txBody>
      <dsp:txXfrm>
        <a:off x="2667217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1977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491977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182047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GB" sz="24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SYED MOHSIN ABBASI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GB" sz="24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Jerrin Joe Francis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Review-4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54837"/>
              </p:ext>
            </p:extLst>
          </p:nvPr>
        </p:nvGraphicFramePr>
        <p:xfrm>
          <a:off x="601909" y="2173136"/>
          <a:ext cx="532155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Rohit Shivanand Mugalkhod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C23135-D2F0-3C3D-E78B-6C5506AF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375" y="1021991"/>
            <a:ext cx="9573209" cy="434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in Pharma Tech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pharma companies rely on legacy systems for data processing.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 to cloud-based and AI-driven solutions is in progress.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Technologies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Vue.js for responsive UI development.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.NET for backend logic and API handling.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MVC for structured and scalable applications.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026C404-466A-DCC7-E955-FD0231CA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06" y="1078971"/>
            <a:ext cx="103460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Intellia 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 analytics-driven product to enhance decision-making in pharma.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automated insights and predictive analytics for business operations.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key features in Vue.js and .NET.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Debugging and optimizing existing code.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Integrating UI with backend APIs.</a:t>
            </a:r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FA5DE8-F6A3-9E68-9E49-8AFFE214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812" y="971917"/>
            <a:ext cx="11058331" cy="49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Issues in Pharma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 data processing and analytics.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automated insights for decision-making.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integration between different data sources.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Project Intellia Solves 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data insights.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Automates business processes in pharma.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modern web technologies for performance improvements.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629B2-F4DF-C9C5-45DA-C3FBC906E047}"/>
              </a:ext>
            </a:extLst>
          </p:cNvPr>
          <p:cNvSpPr txBox="1"/>
          <p:nvPr/>
        </p:nvSpPr>
        <p:spPr>
          <a:xfrm>
            <a:off x="1005373" y="1100157"/>
            <a:ext cx="8035990" cy="4349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8GB RAM, Intel i5 processor (for local development).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deployment on Azure or AWS.</a:t>
            </a:r>
          </a:p>
          <a:p>
            <a:pPr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Vue.js, JavaScript, HTML, CSS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.NET Core, C#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</a:t>
            </a:r>
          </a:p>
          <a:p>
            <a:pPr marL="742950" lvl="1" indent="-1800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Git</a:t>
            </a:r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1F1A4E-555E-70A6-1EB2-D25EEDC2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787" y="922140"/>
            <a:ext cx="1022635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the Company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efficiency in pharma analytics.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decision-making through automated insights.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modular MVC architecture.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tech stack with Vue.js for front-end efficiency.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End 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Faster and more accurate data analysis.</a:t>
            </a:r>
          </a:p>
          <a:p>
            <a:pPr lvl="1" indent="-180000" defTabSz="914400">
              <a:spcBef>
                <a:spcPts val="800"/>
              </a:spcBef>
              <a:spcAft>
                <a:spcPts val="8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and interactive UI.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485405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Nebula AI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9E967-6791-AC34-B33C-84621EDC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08" y="2016258"/>
            <a:ext cx="4742952" cy="28254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00D3D8-345B-7068-B97D-3FFC0DCE4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284" y="2016258"/>
            <a:ext cx="6098631" cy="28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A5C5941-F963-CC2C-B12D-B86DA9215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CAD2-5E53-EFCB-B378-8BD924FC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459EA-7861-4440-D17E-AF28FE0F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A23D6-0C7B-EF2D-F162-FC2A47E0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 err="1"/>
              <a:t>DataZymes</a:t>
            </a:r>
            <a:r>
              <a:rPr lang="en-US" dirty="0"/>
              <a:t> Website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4522A-B0F5-3DE7-021E-9A749FB9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404" y="1580342"/>
            <a:ext cx="7107269" cy="331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51138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A0B9A96-9E1E-1579-9091-4AFAE6637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D580-6D0E-B2D4-5688-197DA687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335CE-FC39-A253-2AAD-B0D684F9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F7A8-4AA3-9F4D-9A37-169FBED6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 err="1"/>
              <a:t>NovoMix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D9ACC-33E5-7509-DCDB-23D80D9E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57" y="1516996"/>
            <a:ext cx="7951243" cy="38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18432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5738"/>
            <a:ext cx="11353800" cy="675536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892C26-FE2C-EDE5-1EA0-E98C4804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64850"/>
            <a:ext cx="10095722" cy="383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Company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Datazymes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Pharmaceutical and Healthcare Analytics</a:t>
            </a:r>
          </a:p>
          <a:p>
            <a:pPr marL="16290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Datazymes is a company specializing in data-driven solutions for the pharmaceutical industry.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technology-based analytics, AI-powered automation, and digital transformation services to improve pharma operations.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include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Merck, AbbVie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others. </a:t>
            </a:r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C0D900-8E4B-9DCA-572B-5D47A876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2" y="1039433"/>
            <a:ext cx="5416291" cy="434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roduct Development.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Vue.js, React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.NET, Node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MVC (Model-View-Controller)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SQL Server, Postgres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52FB8E-F794-10FF-FFAF-18E564A3B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829" y="1010517"/>
            <a:ext cx="7686720" cy="434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Product Development Team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Shuchita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Nagaraj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4 software developers, 2 designers, and 1 project manager.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team meetings for progress tracking.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 Role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on Project Intellia.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optimizing features using .NET and Vue.js.</a:t>
            </a: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FF5379-2A16-B586-2420-EE3C221F0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5250"/>
            <a:ext cx="6894836" cy="491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a new tech stack (Vue.js &amp; .NET).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existing codebase.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MVC architecture efficiently.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Adapting to agile development practices.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indent="-180000" defTabSz="914400">
              <a:spcBef>
                <a:spcPts val="1000"/>
              </a:spcBef>
              <a:spcAft>
                <a:spcPts val="10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business requirements from the product team.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90B260-81BA-CD8D-7C25-B327E103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0604"/>
            <a:ext cx="12467253" cy="434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1: Website Revamp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Revamp the company's website by transitioning from WordPress and PHP to a modern tech stack.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React, PostgreSQL, Tailwind CSS, Express.js.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Rebuilt the entire website with an enhanced user interface and experience.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responsive design using Tailwind CSS.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Migrated the database to PostgreSQL for better scalability and performance.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Hosted the revamped website on a cloud platform, ensuring high availability.</a:t>
            </a: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D70C-DF4C-629C-0825-8578FF2D9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5CC0-9115-F804-7C6D-43998954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06BCF-11C3-6EEB-121D-90CBDCEE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841638-A12E-E5DC-8200-BDE814B4D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92734"/>
            <a:ext cx="124672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2: Nebula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AIObjective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chatbot with integrated knowledge base and source-referencing capabilities.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React, Express.js, GCP (Cloud Run), RAG pipeline.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a chatbot allowing users to interact and receive information from an integrated knowledge base.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RAG (Retrieval-Augmented Generation) pipeline to provide accurate source references.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Managed both frontend and backend development, including authentication and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789230511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3ABD0-7BF4-74B2-D7FF-9885262F6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133B2-B042-D3BE-85D3-7DD40312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98E73-2AFB-577C-9D6C-87291D50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808AA9E-0193-821A-7C74-DED403E91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92736"/>
            <a:ext cx="124672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3: Marketing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MixObjective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tool to provide insights based on user-uploaded data files.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 React, Python,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Gemini.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upload data files to generate insights and recommendations.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frontend with the backend services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-1800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Gemini for advanced analytics and insights generation.</a:t>
            </a:r>
          </a:p>
        </p:txBody>
      </p:sp>
    </p:spTree>
    <p:extLst>
      <p:ext uri="{BB962C8B-B14F-4D97-AF65-F5344CB8AC3E}">
        <p14:creationId xmlns:p14="http://schemas.microsoft.com/office/powerpoint/2010/main" val="722150439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11014</TotalTime>
  <Words>947</Words>
  <Application>Microsoft Office PowerPoint</Application>
  <PresentationFormat>Widescreen</PresentationFormat>
  <Paragraphs>172</Paragraphs>
  <Slides>20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Objectives of the work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Output</vt:lpstr>
      <vt:lpstr>Output</vt:lpstr>
      <vt:lpstr>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Rohit  Mugalkhod</cp:lastModifiedBy>
  <cp:revision>915</cp:revision>
  <cp:lastPrinted>2018-07-24T06:37:20Z</cp:lastPrinted>
  <dcterms:created xsi:type="dcterms:W3CDTF">2018-06-07T04:06:17Z</dcterms:created>
  <dcterms:modified xsi:type="dcterms:W3CDTF">2025-05-17T05:44:38Z</dcterms:modified>
</cp:coreProperties>
</file>